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1" r:id="rId5"/>
    <p:sldId id="283" r:id="rId6"/>
    <p:sldId id="285" r:id="rId7"/>
    <p:sldId id="286" r:id="rId8"/>
    <p:sldId id="280" r:id="rId9"/>
    <p:sldId id="290" r:id="rId10"/>
    <p:sldId id="269" r:id="rId11"/>
    <p:sldId id="262" r:id="rId12"/>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userDrawn="1"/>
        </p:nvPicPr>
        <p:blipFill>
          <a:blip r:embed="rId2"/>
          <a:srcRect/>
          <a:stretch>
            <a:fillRect/>
          </a:stretch>
        </p:blipFill>
        <p:spPr bwMode="auto">
          <a:xfrm>
            <a:off x="4763" y="4763"/>
            <a:ext cx="9139237" cy="6461125"/>
          </a:xfrm>
          <a:prstGeom prst="rect">
            <a:avLst/>
          </a:prstGeom>
          <a:noFill/>
          <a:ln w="9525">
            <a:noFill/>
            <a:miter lim="800000"/>
            <a:headEnd/>
            <a:tailEnd/>
          </a:ln>
        </p:spPr>
      </p:pic>
      <p:sp>
        <p:nvSpPr>
          <p:cNvPr id="5" name="Rectangle 4"/>
          <p:cNvSpPr/>
          <p:nvPr userDrawn="1"/>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ndParaRPr>
          </a:p>
        </p:txBody>
      </p:sp>
      <p:sp>
        <p:nvSpPr>
          <p:cNvPr id="6" name="Rectangle 5"/>
          <p:cNvSpPr/>
          <p:nvPr userDrawn="1"/>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ndParaRPr>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smtClean="0"/>
            </a:lvl1pPr>
          </a:lstStyle>
          <a:p>
            <a:pPr>
              <a:defRPr/>
            </a:pPr>
            <a:fld id="{106CE1CB-0BE3-4DB3-9163-FDC5B8A6BFCD}" type="datetimeFigureOut">
              <a:rPr lang="id-ID" altLang="en-US"/>
            </a:fld>
            <a:endParaRPr lang="id-ID" altLang="en-US"/>
          </a:p>
        </p:txBody>
      </p:sp>
      <p:sp>
        <p:nvSpPr>
          <p:cNvPr id="8" name="Footer Placeholder 4"/>
          <p:cNvSpPr>
            <a:spLocks noGrp="1"/>
          </p:cNvSpPr>
          <p:nvPr>
            <p:ph type="ftr" sz="quarter" idx="11"/>
          </p:nvPr>
        </p:nvSpPr>
        <p:spPr/>
        <p:txBody>
          <a:bodyPr/>
          <a:lstStyle>
            <a:lvl1pPr>
              <a:defRPr smtClean="0"/>
            </a:lvl1pPr>
          </a:lstStyle>
          <a:p>
            <a:pPr>
              <a:defRPr/>
            </a:pPr>
            <a:endParaRPr lang="en-US" altLang="en-US"/>
          </a:p>
        </p:txBody>
      </p:sp>
      <p:sp>
        <p:nvSpPr>
          <p:cNvPr id="9" name="Slide Number Placeholder 5"/>
          <p:cNvSpPr>
            <a:spLocks noGrp="1"/>
          </p:cNvSpPr>
          <p:nvPr>
            <p:ph type="sldNum" sz="quarter" idx="12"/>
          </p:nvPr>
        </p:nvSpPr>
        <p:spPr/>
        <p:txBody>
          <a:bodyPr/>
          <a:lstStyle>
            <a:lvl1pPr>
              <a:defRPr smtClean="0"/>
            </a:lvl1pPr>
          </a:lstStyle>
          <a:p>
            <a:pPr>
              <a:defRPr/>
            </a:pPr>
            <a:fld id="{DA772A48-448E-4781-97A8-42C9412944F2}" type="slidenum">
              <a:rPr lang="id-ID" altLang="en-US"/>
            </a:fld>
            <a:endParaRPr lang="id-ID"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1A760A35-B68E-466A-9B35-2F611EADBDA0}" type="datetimeFigureOut">
              <a:rPr lang="id-ID" altLang="en-US"/>
            </a:fld>
            <a:endParaRPr lang="id-ID"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869192FB-875E-48E8-AAAC-62D94B2CF55F}" type="slidenum">
              <a:rPr lang="id-ID" altLang="en-US"/>
            </a:fld>
            <a:endParaRPr lang="id-ID"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77D64B11-8CFE-46B5-8266-85D40488DD9D}" type="datetimeFigureOut">
              <a:rPr lang="id-ID" altLang="en-US"/>
            </a:fld>
            <a:endParaRPr lang="id-ID"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FB63F5A-C3C4-48CF-BBBE-12D1E6CC2402}" type="slidenum">
              <a:rPr lang="id-ID" altLang="en-US"/>
            </a:fld>
            <a:endParaRPr lang="id-ID"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userDrawn="1"/>
        </p:nvPicPr>
        <p:blipFill>
          <a:blip r:embed="rId2"/>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userDrawn="1"/>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ndParaRPr>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smtClean="0"/>
            </a:lvl1pPr>
          </a:lstStyle>
          <a:p>
            <a:pPr>
              <a:defRPr/>
            </a:pPr>
            <a:fld id="{99C991ED-0884-4407-846B-C8CDBDF0D5DC}" type="datetimeFigureOut">
              <a:rPr lang="id-ID" altLang="en-US"/>
            </a:fld>
            <a:endParaRPr lang="id-ID" altLang="en-US"/>
          </a:p>
        </p:txBody>
      </p:sp>
      <p:sp>
        <p:nvSpPr>
          <p:cNvPr id="8" name="Footer Placeholder 4"/>
          <p:cNvSpPr>
            <a:spLocks noGrp="1"/>
          </p:cNvSpPr>
          <p:nvPr>
            <p:ph type="ftr" sz="quarter" idx="15"/>
          </p:nvPr>
        </p:nvSpPr>
        <p:spPr/>
        <p:txBody>
          <a:bodyPr/>
          <a:lstStyle>
            <a:lvl1pPr>
              <a:defRPr smtClean="0"/>
            </a:lvl1pPr>
          </a:lstStyle>
          <a:p>
            <a:pPr>
              <a:defRPr/>
            </a:pPr>
            <a:endParaRPr lang="en-US" altLang="en-US"/>
          </a:p>
        </p:txBody>
      </p:sp>
      <p:sp>
        <p:nvSpPr>
          <p:cNvPr id="9" name="Slide Number Placeholder 5"/>
          <p:cNvSpPr>
            <a:spLocks noGrp="1"/>
          </p:cNvSpPr>
          <p:nvPr>
            <p:ph type="sldNum" sz="quarter" idx="16"/>
          </p:nvPr>
        </p:nvSpPr>
        <p:spPr/>
        <p:txBody>
          <a:bodyPr/>
          <a:lstStyle>
            <a:lvl1pPr>
              <a:defRPr smtClean="0"/>
            </a:lvl1pPr>
          </a:lstStyle>
          <a:p>
            <a:pPr>
              <a:defRPr/>
            </a:pPr>
            <a:fld id="{54F273F3-3951-47F0-BF30-E78AD0B57328}" type="slidenum">
              <a:rPr lang="id-ID" altLang="en-US"/>
            </a:fld>
            <a:endParaRPr lang="id-ID"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0CDB9088-AEF3-4E29-9EB3-C02276469545}" type="datetimeFigureOut">
              <a:rPr lang="id-ID" altLang="en-US"/>
            </a:fld>
            <a:endParaRPr lang="id-ID"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CB77FB7-0B74-413F-9748-3A3D3508C05C}" type="slidenum">
              <a:rPr lang="id-ID" altLang="en-US"/>
            </a:fld>
            <a:endParaRPr lang="id-ID"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55C9DC2F-774B-46DE-B94B-7944DEA5F031}" type="datetimeFigureOut">
              <a:rPr lang="id-ID" altLang="en-US"/>
            </a:fld>
            <a:endParaRPr lang="id-ID"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31C88821-A4B6-4581-94D2-ABA1E06522DD}" type="slidenum">
              <a:rPr lang="id-ID" altLang="en-US"/>
            </a:fld>
            <a:endParaRPr lang="id-ID"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3"/>
          <p:cNvSpPr>
            <a:spLocks noGrp="1"/>
          </p:cNvSpPr>
          <p:nvPr>
            <p:ph type="dt" sz="half" idx="14"/>
          </p:nvPr>
        </p:nvSpPr>
        <p:spPr/>
        <p:txBody>
          <a:bodyPr/>
          <a:lstStyle>
            <a:lvl1pPr>
              <a:defRPr/>
            </a:lvl1pPr>
          </a:lstStyle>
          <a:p>
            <a:pPr>
              <a:defRPr/>
            </a:pPr>
            <a:fld id="{6A84CA1C-D959-42F3-A2A4-7EAF826B6DB0}" type="datetimeFigureOut">
              <a:rPr lang="id-ID" altLang="en-US"/>
            </a:fld>
            <a:endParaRPr lang="id-ID" altLang="en-US"/>
          </a:p>
        </p:txBody>
      </p:sp>
      <p:sp>
        <p:nvSpPr>
          <p:cNvPr id="8" name="Footer Placeholder 4"/>
          <p:cNvSpPr>
            <a:spLocks noGrp="1"/>
          </p:cNvSpPr>
          <p:nvPr>
            <p:ph type="ftr" sz="quarter" idx="15"/>
          </p:nvPr>
        </p:nvSpPr>
        <p:spPr/>
        <p:txBody>
          <a:bodyPr/>
          <a:lstStyle>
            <a:lvl1pPr>
              <a:defRPr/>
            </a:lvl1pPr>
          </a:lstStyle>
          <a:p>
            <a:pPr>
              <a:defRPr/>
            </a:pPr>
            <a:endParaRPr lang="en-US" altLang="en-US"/>
          </a:p>
        </p:txBody>
      </p:sp>
      <p:sp>
        <p:nvSpPr>
          <p:cNvPr id="9" name="Slide Number Placeholder 5"/>
          <p:cNvSpPr>
            <a:spLocks noGrp="1"/>
          </p:cNvSpPr>
          <p:nvPr>
            <p:ph type="sldNum" sz="quarter" idx="16"/>
          </p:nvPr>
        </p:nvSpPr>
        <p:spPr/>
        <p:txBody>
          <a:bodyPr/>
          <a:lstStyle>
            <a:lvl1pPr>
              <a:defRPr/>
            </a:lvl1pPr>
          </a:lstStyle>
          <a:p>
            <a:pPr>
              <a:defRPr/>
            </a:pPr>
            <a:fld id="{D93C12AC-CDA9-4FE9-B096-1A9DF2BF83EA}" type="slidenum">
              <a:rPr lang="id-ID" altLang="en-US"/>
            </a:fld>
            <a:endParaRPr lang="id-ID"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4102D47E-F995-4E28-AEB9-F928ECEAA3E7}" type="datetimeFigureOut">
              <a:rPr lang="id-ID" altLang="en-US"/>
            </a:fld>
            <a:endParaRPr lang="id-ID"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5D21B98-047E-48D2-A220-852C15D50959}" type="slidenum">
              <a:rPr lang="id-ID" altLang="en-US"/>
            </a:fld>
            <a:endParaRPr lang="id-ID"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userDrawn="1"/>
        </p:nvPicPr>
        <p:blipFill>
          <a:blip r:embed="rId2"/>
          <a:srcRect/>
          <a:stretch>
            <a:fillRect/>
          </a:stretch>
        </p:blipFill>
        <p:spPr bwMode="auto">
          <a:xfrm>
            <a:off x="0" y="4763"/>
            <a:ext cx="9693275" cy="6853237"/>
          </a:xfrm>
          <a:prstGeom prst="rect">
            <a:avLst/>
          </a:prstGeom>
          <a:noFill/>
          <a:ln w="9525">
            <a:noFill/>
            <a:miter lim="800000"/>
            <a:headEnd/>
            <a:tailEnd/>
          </a:ln>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smtClean="0"/>
            </a:lvl1pPr>
          </a:lstStyle>
          <a:p>
            <a:pPr>
              <a:defRPr/>
            </a:pPr>
            <a:fld id="{5B04A1FA-FC1F-4CA4-91FE-ECAD5B3B9624}" type="datetimeFigureOut">
              <a:rPr lang="id-ID" altLang="en-US"/>
            </a:fld>
            <a:endParaRPr lang="id-ID" altLang="en-US"/>
          </a:p>
        </p:txBody>
      </p:sp>
      <p:sp>
        <p:nvSpPr>
          <p:cNvPr id="5" name="Footer Placeholder 2"/>
          <p:cNvSpPr>
            <a:spLocks noGrp="1"/>
          </p:cNvSpPr>
          <p:nvPr>
            <p:ph type="ftr" sz="quarter" idx="11"/>
          </p:nvPr>
        </p:nvSpPr>
        <p:spPr/>
        <p:txBody>
          <a:bodyPr/>
          <a:lstStyle>
            <a:lvl1pPr>
              <a:defRPr smtClean="0"/>
            </a:lvl1pPr>
          </a:lstStyle>
          <a:p>
            <a:pPr>
              <a:defRPr/>
            </a:pPr>
            <a:endParaRPr lang="en-US" altLang="en-US"/>
          </a:p>
        </p:txBody>
      </p:sp>
      <p:sp>
        <p:nvSpPr>
          <p:cNvPr id="7" name="Slide Number Placeholder 3"/>
          <p:cNvSpPr>
            <a:spLocks noGrp="1"/>
          </p:cNvSpPr>
          <p:nvPr>
            <p:ph type="sldNum" sz="quarter" idx="12"/>
          </p:nvPr>
        </p:nvSpPr>
        <p:spPr/>
        <p:txBody>
          <a:bodyPr/>
          <a:lstStyle>
            <a:lvl1pPr>
              <a:defRPr smtClean="0"/>
            </a:lvl1pPr>
          </a:lstStyle>
          <a:p>
            <a:pPr>
              <a:defRPr/>
            </a:pPr>
            <a:fld id="{2740A86C-C53C-4F7B-9C5D-FE73B6C59601}" type="slidenum">
              <a:rPr lang="id-ID" altLang="en-US"/>
            </a:fld>
            <a:endParaRPr lang="id-ID"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DF1EEFBD-5B3B-4EC2-9BFF-E1EB1EA8CCE2}" type="datetimeFigureOut">
              <a:rPr lang="id-ID" altLang="en-US"/>
            </a:fld>
            <a:endParaRPr lang="id-ID"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99D605E-F43F-4A6F-B9AC-C3B68A81424C}" type="slidenum">
              <a:rPr lang="id-ID" altLang="en-US"/>
            </a:fld>
            <a:endParaRPr lang="id-ID"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82A4BA81-AD04-44EB-91CF-45A140CBE2F0}" type="datetimeFigureOut">
              <a:rPr lang="id-ID" altLang="en-US"/>
            </a:fld>
            <a:endParaRPr lang="id-ID"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7AA530-AA7A-4D1B-81A2-0EF288824BC6}" type="slidenum">
              <a:rPr lang="id-ID" altLang="en-US"/>
            </a:fld>
            <a:endParaRPr lang="id-ID"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2"/>
          <a:srcRect/>
          <a:stretch>
            <a:fillRect/>
          </a:stretch>
        </p:blipFill>
        <p:spPr bwMode="auto">
          <a:xfrm>
            <a:off x="0" y="4763"/>
            <a:ext cx="9144000" cy="6464300"/>
          </a:xfrm>
          <a:prstGeom prst="rect">
            <a:avLst/>
          </a:prstGeom>
          <a:noFill/>
          <a:ln w="9525">
            <a:noFill/>
            <a:miter lim="800000"/>
            <a:headEnd/>
            <a:tailEnd/>
          </a:ln>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solidFill>
                <a:srgbClr val="FFFFFF"/>
              </a:solidFill>
              <a:latin typeface="Calibri" panose="020F0502020204030204" pitchFamily="34" charset="0"/>
            </a:endParaRPr>
          </a:p>
        </p:txBody>
      </p:sp>
      <p:sp>
        <p:nvSpPr>
          <p:cNvPr id="1028" name="Title Placeholder 1"/>
          <p:cNvSpPr>
            <a:spLocks noGrp="1"/>
          </p:cNvSpPr>
          <p:nvPr>
            <p:ph type="title"/>
          </p:nvPr>
        </p:nvSpPr>
        <p:spPr bwMode="auto">
          <a:xfrm>
            <a:off x="1619250" y="1484313"/>
            <a:ext cx="7067550" cy="1143000"/>
          </a:xfrm>
          <a:prstGeom prst="rect">
            <a:avLst/>
          </a:prstGeom>
          <a:noFill/>
          <a:ln w="9525">
            <a:noFill/>
            <a:miter lim="800000"/>
          </a:ln>
        </p:spPr>
        <p:txBody>
          <a:bodyPr vert="horz" wrap="square" lIns="91440" tIns="45720" rIns="91440" bIns="45720" numCol="1" anchor="ctr" anchorCtr="0" compatLnSpc="1"/>
          <a:lstStyle/>
          <a:p>
            <a:pPr lvl="0"/>
            <a:r>
              <a:rPr lang="en-US" altLang="en-US" smtClean="0"/>
              <a:t>Click to edit Master title style</a:t>
            </a:r>
            <a:endParaRPr lang="id-ID" altLang="en-US" smtClean="0"/>
          </a:p>
        </p:txBody>
      </p:sp>
      <p:sp>
        <p:nvSpPr>
          <p:cNvPr id="1029" name="Text Placeholder 2"/>
          <p:cNvSpPr>
            <a:spLocks noGrp="1"/>
          </p:cNvSpPr>
          <p:nvPr>
            <p:ph type="body" idx="1"/>
          </p:nvPr>
        </p:nvSpPr>
        <p:spPr bwMode="auto">
          <a:xfrm>
            <a:off x="1619250" y="2636838"/>
            <a:ext cx="7067550" cy="34893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id-ID" altLang="en-US"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wrap="square" lIns="91440" tIns="45720" rIns="91440" bIns="45720" numCol="1" anchor="ctr" anchorCtr="0" compatLnSpc="1"/>
          <a:lstStyle>
            <a:lvl1pPr>
              <a:defRPr sz="1200" smtClean="0">
                <a:solidFill>
                  <a:srgbClr val="898989"/>
                </a:solidFill>
                <a:latin typeface="Calibri" panose="020F0502020204030204" pitchFamily="34" charset="0"/>
              </a:defRPr>
            </a:lvl1pPr>
          </a:lstStyle>
          <a:p>
            <a:pPr>
              <a:defRPr/>
            </a:pPr>
            <a:fld id="{3B12751F-A937-42B2-825C-0C06A1D6B91A}" type="datetimeFigureOut">
              <a:rPr lang="id-ID" altLang="en-US"/>
            </a:fld>
            <a:endParaRPr lang="id-ID" altLang="en-US"/>
          </a:p>
        </p:txBody>
      </p:sp>
      <p:sp>
        <p:nvSpPr>
          <p:cNvPr id="5" name="Footer Placeholder 4"/>
          <p:cNvSpPr>
            <a:spLocks noGrp="1"/>
          </p:cNvSpPr>
          <p:nvPr>
            <p:ph type="ftr" sz="quarter" idx="3"/>
          </p:nvPr>
        </p:nvSpPr>
        <p:spPr>
          <a:xfrm>
            <a:off x="3124200" y="6453188"/>
            <a:ext cx="2895600" cy="365125"/>
          </a:xfrm>
          <a:prstGeom prst="rect">
            <a:avLst/>
          </a:prstGeom>
        </p:spPr>
        <p:txBody>
          <a:bodyPr vert="horz" wrap="square" lIns="91440" tIns="45720" rIns="91440" bIns="45720" numCol="1" anchor="ctr" anchorCtr="0" compatLnSpc="1"/>
          <a:lstStyle>
            <a:lvl1pPr algn="ctr">
              <a:defRPr sz="1200" smtClean="0">
                <a:solidFill>
                  <a:srgbClr val="898989"/>
                </a:solidFill>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lstStyle>
            <a:lvl1pPr algn="r">
              <a:defRPr sz="1200" smtClean="0">
                <a:solidFill>
                  <a:srgbClr val="898989"/>
                </a:solidFill>
                <a:latin typeface="Calibri" panose="020F0502020204030204" pitchFamily="34" charset="0"/>
              </a:defRPr>
            </a:lvl1pPr>
          </a:lstStyle>
          <a:p>
            <a:pPr>
              <a:defRPr/>
            </a:pPr>
            <a:fld id="{8F174355-B9D2-4FE2-8F48-485130CB41E9}" type="slidenum">
              <a:rPr lang="id-ID" altLang="en-US"/>
            </a:fld>
            <a:endParaRPr lang="id-ID"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000" b="1" kern="1200">
          <a:solidFill>
            <a:srgbClr val="0079B8"/>
          </a:solidFill>
          <a:latin typeface="Open Sans"/>
          <a:ea typeface="+mj-ea"/>
          <a:cs typeface="+mj-cs"/>
        </a:defRPr>
      </a:lvl1pPr>
      <a:lvl2pPr algn="ctr" rtl="0" eaLnBrk="0" fontAlgn="base" hangingPunct="0">
        <a:spcBef>
          <a:spcPct val="0"/>
        </a:spcBef>
        <a:spcAft>
          <a:spcPct val="0"/>
        </a:spcAft>
        <a:defRPr sz="3000" b="1">
          <a:solidFill>
            <a:srgbClr val="0079B8"/>
          </a:solidFill>
          <a:latin typeface="Open Sans"/>
        </a:defRPr>
      </a:lvl2pPr>
      <a:lvl3pPr algn="ctr" rtl="0" eaLnBrk="0" fontAlgn="base" hangingPunct="0">
        <a:spcBef>
          <a:spcPct val="0"/>
        </a:spcBef>
        <a:spcAft>
          <a:spcPct val="0"/>
        </a:spcAft>
        <a:defRPr sz="3000" b="1">
          <a:solidFill>
            <a:srgbClr val="0079B8"/>
          </a:solidFill>
          <a:latin typeface="Open Sans"/>
        </a:defRPr>
      </a:lvl3pPr>
      <a:lvl4pPr algn="ctr" rtl="0" eaLnBrk="0" fontAlgn="base" hangingPunct="0">
        <a:spcBef>
          <a:spcPct val="0"/>
        </a:spcBef>
        <a:spcAft>
          <a:spcPct val="0"/>
        </a:spcAft>
        <a:defRPr sz="3000" b="1">
          <a:solidFill>
            <a:srgbClr val="0079B8"/>
          </a:solidFill>
          <a:latin typeface="Open Sans"/>
        </a:defRPr>
      </a:lvl4pPr>
      <a:lvl5pPr algn="ctr" rtl="0" eaLnBrk="0" fontAlgn="base" hangingPunct="0">
        <a:spcBef>
          <a:spcPct val="0"/>
        </a:spcBef>
        <a:spcAft>
          <a:spcPct val="0"/>
        </a:spcAft>
        <a:defRPr sz="3000" b="1">
          <a:solidFill>
            <a:srgbClr val="0079B8"/>
          </a:solidFill>
          <a:latin typeface="Open Sans"/>
        </a:defRPr>
      </a:lvl5pPr>
      <a:lvl6pPr marL="457200" algn="ctr" rtl="0" fontAlgn="base">
        <a:spcBef>
          <a:spcPct val="0"/>
        </a:spcBef>
        <a:spcAft>
          <a:spcPct val="0"/>
        </a:spcAft>
        <a:defRPr sz="3000" b="1">
          <a:solidFill>
            <a:srgbClr val="0079B8"/>
          </a:solidFill>
          <a:latin typeface="Open Sans"/>
        </a:defRPr>
      </a:lvl6pPr>
      <a:lvl7pPr marL="914400" algn="ctr" rtl="0" fontAlgn="base">
        <a:spcBef>
          <a:spcPct val="0"/>
        </a:spcBef>
        <a:spcAft>
          <a:spcPct val="0"/>
        </a:spcAft>
        <a:defRPr sz="3000" b="1">
          <a:solidFill>
            <a:srgbClr val="0079B8"/>
          </a:solidFill>
          <a:latin typeface="Open Sans"/>
        </a:defRPr>
      </a:lvl7pPr>
      <a:lvl8pPr marL="1371600" algn="ctr" rtl="0" fontAlgn="base">
        <a:spcBef>
          <a:spcPct val="0"/>
        </a:spcBef>
        <a:spcAft>
          <a:spcPct val="0"/>
        </a:spcAft>
        <a:defRPr sz="3000" b="1">
          <a:solidFill>
            <a:srgbClr val="0079B8"/>
          </a:solidFill>
          <a:latin typeface="Open Sans"/>
        </a:defRPr>
      </a:lvl8pPr>
      <a:lvl9pPr marL="1828800" algn="ctr" rtl="0" fontAlgn="base">
        <a:spcBef>
          <a:spcPct val="0"/>
        </a:spcBef>
        <a:spcAft>
          <a:spcPct val="0"/>
        </a:spcAft>
        <a:defRPr sz="3000" b="1">
          <a:solidFill>
            <a:srgbClr val="0079B8"/>
          </a:solidFill>
          <a:latin typeface="Open Sans"/>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leadership-toolbox.com/democratic-leadership-sty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ChangeArrowheads="1"/>
          </p:cNvSpPr>
          <p:nvPr/>
        </p:nvSpPr>
        <p:spPr bwMode="auto">
          <a:xfrm>
            <a:off x="1766888" y="1676400"/>
            <a:ext cx="7072312" cy="935038"/>
          </a:xfrm>
          <a:prstGeom prst="rect">
            <a:avLst/>
          </a:prstGeom>
          <a:noFill/>
          <a:ln w="9525">
            <a:noFill/>
            <a:miter lim="800000"/>
          </a:ln>
        </p:spPr>
        <p:txBody>
          <a:bodyPr/>
          <a:lstStyle/>
          <a:p>
            <a:pPr defTabSz="-635">
              <a:spcBef>
                <a:spcPct val="20000"/>
              </a:spcBef>
              <a:tabLst>
                <a:tab pos="1320800" algn="l"/>
                <a:tab pos="2054225" algn="l"/>
              </a:tabLst>
            </a:pPr>
            <a:r>
              <a:rPr lang="en-US" altLang="en-US" sz="2400" dirty="0">
                <a:solidFill>
                  <a:schemeClr val="bg1"/>
                </a:solidFill>
                <a:latin typeface="Open Sans"/>
              </a:rPr>
              <a:t>Course		        :  CB </a:t>
            </a:r>
            <a:r>
              <a:rPr lang="en-US" altLang="en-US" sz="2400" dirty="0" err="1">
                <a:solidFill>
                  <a:schemeClr val="bg1"/>
                </a:solidFill>
                <a:latin typeface="Open Sans"/>
              </a:rPr>
              <a:t>Pancasila</a:t>
            </a:r>
            <a:endParaRPr lang="en-US" altLang="en-US" sz="2400" dirty="0">
              <a:solidFill>
                <a:schemeClr val="bg1"/>
              </a:solidFill>
              <a:latin typeface="Open Sans"/>
            </a:endParaRPr>
          </a:p>
          <a:p>
            <a:pPr defTabSz="-635">
              <a:spcBef>
                <a:spcPct val="20000"/>
              </a:spcBef>
              <a:tabLst>
                <a:tab pos="1320800" algn="l"/>
                <a:tab pos="2054225" algn="l"/>
              </a:tabLst>
            </a:pPr>
            <a:r>
              <a:rPr lang="en-US" altLang="en-US" sz="2400" dirty="0">
                <a:solidFill>
                  <a:schemeClr val="bg1"/>
                </a:solidFill>
                <a:latin typeface="Open Sans"/>
              </a:rPr>
              <a:t>Effective Period	:  </a:t>
            </a:r>
            <a:r>
              <a:rPr lang="en-US" altLang="en-US" sz="2400" dirty="0" smtClean="0">
                <a:solidFill>
                  <a:schemeClr val="bg1"/>
                </a:solidFill>
                <a:latin typeface="Open Sans"/>
              </a:rPr>
              <a:t>2017</a:t>
            </a:r>
            <a:endParaRPr lang="en-US" altLang="en-US" sz="1400" dirty="0">
              <a:solidFill>
                <a:schemeClr val="bg1"/>
              </a:solidFill>
              <a:latin typeface="Open Sans"/>
            </a:endParaRPr>
          </a:p>
        </p:txBody>
      </p:sp>
      <p:sp>
        <p:nvSpPr>
          <p:cNvPr id="5123" name="Rectangle 6"/>
          <p:cNvSpPr>
            <a:spLocks noGrp="1" noChangeArrowheads="1"/>
          </p:cNvSpPr>
          <p:nvPr>
            <p:ph type="ctrTitle"/>
          </p:nvPr>
        </p:nvSpPr>
        <p:spPr>
          <a:xfrm>
            <a:off x="1676400" y="2819400"/>
            <a:ext cx="7467600" cy="3581400"/>
          </a:xfrm>
        </p:spPr>
        <p:txBody>
          <a:bodyPr/>
          <a:lstStyle/>
          <a:p>
            <a:r>
              <a:rPr lang="en-AU" altLang="en-US" smtClean="0"/>
              <a:t>Pancasila Democracy </a:t>
            </a:r>
            <a:br>
              <a:rPr lang="en-AU" altLang="en-US" smtClean="0"/>
            </a:br>
            <a:br>
              <a:rPr lang="en-AU" altLang="en-US" smtClean="0"/>
            </a:br>
            <a:r>
              <a:rPr lang="en-US" altLang="en-US" sz="2800" smtClean="0"/>
              <a:t>Session  12</a:t>
            </a:r>
            <a:endParaRPr lang="en-US" alt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1752600" y="1905000"/>
            <a:ext cx="6837680" cy="4156710"/>
          </a:xfrm>
        </p:spPr>
        <p:txBody>
          <a:bodyPr/>
          <a:lstStyle/>
          <a:p>
            <a:pPr eaLnBrk="1" hangingPunct="1"/>
            <a:r>
              <a:rPr lang="id-ID" altLang="en-US" u="sng" smtClean="0"/>
              <a:t>Tim </a:t>
            </a:r>
            <a:r>
              <a:rPr lang="en-US" altLang="en-US" u="sng" smtClean="0"/>
              <a:t>Penulis </a:t>
            </a:r>
            <a:r>
              <a:rPr lang="id-ID" altLang="en-US" u="sng" smtClean="0"/>
              <a:t>CB</a:t>
            </a:r>
            <a:r>
              <a:rPr lang="en-US" altLang="en-US" u="sng" smtClean="0"/>
              <a:t>: Pancasila (2014).</a:t>
            </a:r>
            <a:r>
              <a:rPr lang="id-ID" altLang="en-US" u="sng" smtClean="0"/>
              <a:t>  </a:t>
            </a:r>
            <a:r>
              <a:rPr lang="en-US" altLang="en-US" u="sng" smtClean="0"/>
              <a:t>Diktat Kuliah Character Building: Pancasila. Binus University: CBDC, 000</a:t>
            </a:r>
            <a:endParaRPr lang="en-US" altLang="en-US" u="sng" smtClean="0"/>
          </a:p>
          <a:p>
            <a:pPr eaLnBrk="1" hangingPunct="1">
              <a:buFont typeface="Arial" panose="020B0604020202020204" pitchFamily="34" charset="0"/>
              <a:buNone/>
            </a:pPr>
            <a:endParaRPr lang="en-US" altLang="en-US" u="sng" smtClean="0"/>
          </a:p>
          <a:p>
            <a:r>
              <a:rPr lang="en-AU" altLang="en-US" smtClean="0"/>
              <a:t>Leadership Styles: Democratic Leadership Style: </a:t>
            </a:r>
            <a:r>
              <a:rPr lang="en-AU" altLang="en-US" u="sng" smtClean="0">
                <a:hlinkClick r:id="rId1"/>
              </a:rPr>
              <a:t>http://www.leadership-toolbox.com/democratic-leadership-style.html</a:t>
            </a:r>
            <a:br>
              <a:rPr lang="en-AU" altLang="en-US" u="sng" smtClean="0">
                <a:hlinkClick r:id="rId1"/>
              </a:rPr>
            </a:br>
            <a:endParaRPr lang="en-AU" altLang="en-US" u="sng" smtClean="0">
              <a:hlinkClick r:id="rId1"/>
            </a:endParaRPr>
          </a:p>
          <a:p>
            <a:r>
              <a:rPr lang="en-US">
                <a:sym typeface="+mn-ea"/>
              </a:rPr>
              <a:t>case study: http://www.koran-jakarta.com/pancasila-merupakan-dasar-kokoh-sistem-demokrasi-indonesia/</a:t>
            </a:r>
            <a:endParaRPr lang="en-US"/>
          </a:p>
          <a:p>
            <a:endParaRPr lang="en-US" altLang="en-US" smtClean="0"/>
          </a:p>
          <a:p>
            <a:endParaRPr lang="en-AU" altLang="en-US" smtClean="0"/>
          </a:p>
          <a:p>
            <a:endParaRPr lang="en-AU" altLang="en-US" smtClean="0"/>
          </a:p>
          <a:p>
            <a:pPr marL="0" indent="0">
              <a:buNone/>
            </a:pPr>
            <a:endParaRPr lang="en-AU" altLang="en-US" smtClean="0"/>
          </a:p>
          <a:p>
            <a:endParaRPr lang="en-US" altLang="en-US" u="sng" smtClean="0"/>
          </a:p>
          <a:p>
            <a:pPr eaLnBrk="1" hangingPunct="1">
              <a:buFont typeface="Arial" panose="020B0604020202020204" pitchFamily="34" charset="0"/>
              <a:buNone/>
            </a:pPr>
            <a:endParaRPr lang="en-US" altLang="en-US" u="sng" smtClean="0"/>
          </a:p>
        </p:txBody>
      </p:sp>
      <p:sp>
        <p:nvSpPr>
          <p:cNvPr id="13315" name="TextBox 4"/>
          <p:cNvSpPr txBox="1">
            <a:spLocks noChangeArrowheads="1"/>
          </p:cNvSpPr>
          <p:nvPr/>
        </p:nvSpPr>
        <p:spPr bwMode="auto">
          <a:xfrm>
            <a:off x="4495800" y="381000"/>
            <a:ext cx="2519363" cy="708025"/>
          </a:xfrm>
          <a:prstGeom prst="rect">
            <a:avLst/>
          </a:prstGeom>
          <a:noFill/>
          <a:ln w="9525">
            <a:noFill/>
            <a:miter lim="800000"/>
          </a:ln>
        </p:spPr>
        <p:txBody>
          <a:bodyPr wrap="none">
            <a:spAutoFit/>
          </a:bodyPr>
          <a:lstStyle/>
          <a:p>
            <a:r>
              <a:rPr lang="en-US" altLang="en-US" sz="4000" b="1">
                <a:latin typeface="Calibri" panose="020F0502020204030204" pitchFamily="34" charset="0"/>
              </a:rPr>
              <a:t>References</a:t>
            </a:r>
            <a:endParaRPr lang="en-US" altLang="en-US" sz="4000" b="1">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11350" y="3200400"/>
            <a:ext cx="6837363" cy="1676400"/>
          </a:xfrm>
        </p:spPr>
        <p:txBody>
          <a:bodyPr/>
          <a:lstStyle/>
          <a:p>
            <a:pPr eaLnBrk="1" hangingPunct="1"/>
            <a:r>
              <a:rPr lang="en-US" altLang="en-US" smtClean="0"/>
              <a:t>Student will be able to analyze the problems of Pancasila democratic </a:t>
            </a:r>
            <a:endParaRPr lang="en-US" altLang="en-US" smtClean="0"/>
          </a:p>
        </p:txBody>
      </p:sp>
      <p:sp>
        <p:nvSpPr>
          <p:cNvPr id="6147" name="TextBox 4"/>
          <p:cNvSpPr txBox="1">
            <a:spLocks noChangeArrowheads="1"/>
          </p:cNvSpPr>
          <p:nvPr/>
        </p:nvSpPr>
        <p:spPr bwMode="auto">
          <a:xfrm>
            <a:off x="3048000" y="1981200"/>
            <a:ext cx="4364038" cy="708025"/>
          </a:xfrm>
          <a:prstGeom prst="rect">
            <a:avLst/>
          </a:prstGeom>
          <a:noFill/>
          <a:ln w="9525">
            <a:noFill/>
            <a:miter lim="800000"/>
          </a:ln>
        </p:spPr>
        <p:txBody>
          <a:bodyPr>
            <a:spAutoFit/>
          </a:bodyPr>
          <a:lstStyle/>
          <a:p>
            <a:r>
              <a:rPr lang="en-US" altLang="en-US" sz="4000" b="1">
                <a:latin typeface="Calibri" panose="020F0502020204030204" pitchFamily="34" charset="0"/>
              </a:rPr>
              <a:t>Learning Objectives</a:t>
            </a:r>
            <a:endParaRPr lang="en-US" altLang="en-US" sz="4000" b="1">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564890" y="638810"/>
            <a:ext cx="4653280" cy="1129030"/>
          </a:xfrm>
        </p:spPr>
        <p:txBody>
          <a:bodyPr/>
          <a:lstStyle/>
          <a:p>
            <a:r>
              <a:rPr lang="en-US" altLang="en-US" smtClean="0"/>
              <a:t>Concept of Democracy </a:t>
            </a:r>
            <a:endParaRPr lang="en-US" altLang="en-US" smtClean="0"/>
          </a:p>
        </p:txBody>
      </p:sp>
      <p:sp>
        <p:nvSpPr>
          <p:cNvPr id="7171" name="Content Placeholder 2"/>
          <p:cNvSpPr>
            <a:spLocks noGrp="1"/>
          </p:cNvSpPr>
          <p:nvPr>
            <p:ph idx="1"/>
          </p:nvPr>
        </p:nvSpPr>
        <p:spPr>
          <a:xfrm>
            <a:off x="1911350" y="1767840"/>
            <a:ext cx="6837363" cy="5326063"/>
          </a:xfrm>
        </p:spPr>
        <p:txBody>
          <a:bodyPr/>
          <a:lstStyle/>
          <a:p>
            <a:endParaRPr lang="en-US" altLang="en-US" smtClean="0"/>
          </a:p>
          <a:p>
            <a:pPr>
              <a:buFont typeface="Wingdings" panose="05000000000000000000" pitchFamily="2" charset="2"/>
              <a:buChar char="ü"/>
            </a:pPr>
            <a:r>
              <a:rPr lang="en-US" altLang="en-US" smtClean="0"/>
              <a:t> The term of “democracy" comes from the Ancient Greek expressed in ancient Athens in the 5th century BC .</a:t>
            </a:r>
            <a:endParaRPr lang="en-US" altLang="en-US" smtClean="0"/>
          </a:p>
          <a:p>
            <a:pPr>
              <a:buFont typeface="Wingdings" panose="05000000000000000000" pitchFamily="2" charset="2"/>
              <a:buChar char="ü"/>
            </a:pPr>
            <a:r>
              <a:rPr lang="en-US" altLang="en-US" smtClean="0"/>
              <a:t>The Greek State is regarded as an early example of a legal system related to modern democracy. </a:t>
            </a:r>
            <a:endParaRPr lang="en-US" altLang="en-US" smtClean="0"/>
          </a:p>
          <a:p>
            <a:pPr>
              <a:buFont typeface="Wingdings" panose="05000000000000000000" pitchFamily="2" charset="2"/>
              <a:buChar char="ü"/>
            </a:pPr>
            <a:r>
              <a:rPr lang="en-US" altLang="en-US" smtClean="0"/>
              <a:t>However , the meaning of this term has changed over time, and the modern definition has evolved since the 18th century, along with the development of the system of  "democracy" in many modern countries.</a:t>
            </a:r>
            <a:endParaRPr lang="en-US" altLang="en-US" smtClean="0"/>
          </a:p>
          <a:p>
            <a:endParaRPr lang="en-US" altLang="en-US" smtClean="0"/>
          </a:p>
          <a:p>
            <a:pPr>
              <a:buFont typeface="Arial" panose="020B0604020202020204" pitchFamily="34" charset="0"/>
              <a:buNone/>
            </a:pPr>
            <a:endParaRPr lang="en-US" altLang="en-US" smtClean="0"/>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1445895" y="1879600"/>
            <a:ext cx="7232650" cy="5257800"/>
          </a:xfrm>
        </p:spPr>
        <p:txBody>
          <a:bodyPr/>
          <a:lstStyle/>
          <a:p>
            <a:pPr>
              <a:buFont typeface="Wingdings" panose="05000000000000000000" pitchFamily="2" charset="2"/>
              <a:buChar char="ü"/>
            </a:pPr>
            <a:r>
              <a:rPr lang="en-US" altLang="en-US" smtClean="0">
                <a:solidFill>
                  <a:srgbClr val="984807"/>
                </a:solidFill>
              </a:rPr>
              <a:t>Abraham Lincoln</a:t>
            </a:r>
            <a:r>
              <a:rPr lang="en-US" altLang="en-US" smtClean="0"/>
              <a:t>: Democracy is government of the people  by the people, for the people. </a:t>
            </a:r>
            <a:endParaRPr lang="en-US" altLang="en-US" smtClean="0"/>
          </a:p>
          <a:p>
            <a:pPr>
              <a:buFont typeface="Arial" panose="020B0604020202020204" pitchFamily="34" charset="0"/>
              <a:buNone/>
            </a:pPr>
            <a:endParaRPr lang="en-US" altLang="en-US" smtClean="0"/>
          </a:p>
          <a:p>
            <a:pPr>
              <a:buFont typeface="Wingdings" panose="05000000000000000000" pitchFamily="2" charset="2"/>
              <a:buChar char="ü"/>
            </a:pPr>
            <a:r>
              <a:rPr lang="en-US" altLang="en-US" smtClean="0"/>
              <a:t> </a:t>
            </a:r>
            <a:r>
              <a:rPr lang="en-US" altLang="en-US" smtClean="0">
                <a:solidFill>
                  <a:srgbClr val="984807"/>
                </a:solidFill>
              </a:rPr>
              <a:t>The basic principles of democracy </a:t>
            </a:r>
            <a:r>
              <a:rPr lang="en-US" altLang="en-US" smtClean="0"/>
              <a:t>in a democratic government  are: </a:t>
            </a:r>
            <a:endParaRPr lang="en-US" altLang="en-US" smtClean="0"/>
          </a:p>
          <a:p>
            <a:pPr>
              <a:buFontTx/>
              <a:buAutoNum type="alphaLcPeriod"/>
            </a:pPr>
            <a:r>
              <a:rPr lang="en-US" altLang="en-US" smtClean="0"/>
              <a:t>Recognition of popular participation in government (through election of representatives of the people to be free and confidential parliament ). </a:t>
            </a:r>
            <a:endParaRPr lang="en-US" altLang="en-US" smtClean="0"/>
          </a:p>
          <a:p>
            <a:pPr>
              <a:buFontTx/>
              <a:buAutoNum type="alphaLcPeriod"/>
            </a:pPr>
            <a:r>
              <a:rPr lang="en-US" altLang="en-US" smtClean="0"/>
              <a:t>Recognition and protection of human rights.</a:t>
            </a: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49955" y="1019175"/>
            <a:ext cx="4246880" cy="792480"/>
          </a:xfrm>
        </p:spPr>
        <p:txBody>
          <a:bodyPr/>
          <a:lstStyle/>
          <a:p>
            <a:r>
              <a:rPr lang="en-US" altLang="en-US" smtClean="0"/>
              <a:t>Model of Democracy</a:t>
            </a:r>
            <a:endParaRPr lang="en-US" altLang="en-US" smtClean="0"/>
          </a:p>
        </p:txBody>
      </p:sp>
      <p:sp>
        <p:nvSpPr>
          <p:cNvPr id="9219" name="Content Placeholder 2"/>
          <p:cNvSpPr>
            <a:spLocks noGrp="1"/>
          </p:cNvSpPr>
          <p:nvPr>
            <p:ph idx="1"/>
          </p:nvPr>
        </p:nvSpPr>
        <p:spPr>
          <a:xfrm>
            <a:off x="1676400" y="2133600"/>
            <a:ext cx="7162800" cy="3657600"/>
          </a:xfrm>
        </p:spPr>
        <p:txBody>
          <a:bodyPr/>
          <a:lstStyle/>
          <a:p>
            <a:endParaRPr lang="en-US" altLang="en-US" dirty="0" smtClean="0"/>
          </a:p>
          <a:p>
            <a:r>
              <a:rPr lang="en-US" altLang="en-US" dirty="0" smtClean="0"/>
              <a:t>Democracy from the perspective of ways of channeling the will of people</a:t>
            </a:r>
            <a:endParaRPr lang="en-US" altLang="en-US" dirty="0" smtClean="0"/>
          </a:p>
          <a:p>
            <a:r>
              <a:rPr lang="en-US" altLang="en-US" dirty="0" smtClean="0"/>
              <a:t>Democracy from the perspective of the focus of attention</a:t>
            </a:r>
            <a:endParaRPr lang="en-US" altLang="en-US" dirty="0" smtClean="0"/>
          </a:p>
          <a:p>
            <a:r>
              <a:rPr lang="en-US" altLang="en-US" dirty="0" smtClean="0"/>
              <a:t>Democracy from the perspective of the relationships among the state officials</a:t>
            </a:r>
            <a:endParaRPr lang="en-US" altLang="en-US" dirty="0" smtClean="0"/>
          </a:p>
          <a:p>
            <a:pPr>
              <a:buFont typeface="Arial" panose="020B0604020202020204" pitchFamily="34" charset="0"/>
              <a:buNone/>
            </a:pPr>
            <a:endParaRPr lang="en-US"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1524000"/>
            <a:ext cx="6837363" cy="792163"/>
          </a:xfrm>
        </p:spPr>
        <p:txBody>
          <a:bodyPr/>
          <a:lstStyle/>
          <a:p>
            <a:pPr algn="ctr"/>
            <a:r>
              <a:rPr lang="en-US" altLang="en-US" smtClean="0"/>
              <a:t>Pancasila Democracy </a:t>
            </a:r>
            <a:endParaRPr lang="en-US" altLang="en-US" smtClean="0"/>
          </a:p>
        </p:txBody>
      </p:sp>
      <p:sp>
        <p:nvSpPr>
          <p:cNvPr id="10243" name="Content Placeholder 2"/>
          <p:cNvSpPr>
            <a:spLocks noGrp="1"/>
          </p:cNvSpPr>
          <p:nvPr>
            <p:ph idx="1"/>
          </p:nvPr>
        </p:nvSpPr>
        <p:spPr>
          <a:xfrm>
            <a:off x="1911350" y="2590800"/>
            <a:ext cx="6837680" cy="2974975"/>
          </a:xfrm>
        </p:spPr>
        <p:txBody>
          <a:bodyPr/>
          <a:lstStyle/>
          <a:p>
            <a:endParaRPr lang="en-US" altLang="en-US" smtClean="0"/>
          </a:p>
          <a:p>
            <a:r>
              <a:rPr lang="en-US" altLang="en-US" sz="3200" smtClean="0"/>
              <a:t>Pancasila democracy based on  deliberation to reach consensus (musyawarah untuk mufakat) </a:t>
            </a:r>
            <a:endParaRPr lang="en-US" altLang="en-US" sz="3200" smtClean="0"/>
          </a:p>
          <a:p>
            <a:endParaRPr lang="en-US" altLang="en-US" sz="3200" smtClean="0"/>
          </a:p>
          <a:p>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319780" y="1693545"/>
            <a:ext cx="3836035" cy="792480"/>
          </a:xfrm>
        </p:spPr>
        <p:style>
          <a:lnRef idx="1">
            <a:schemeClr val="dk1"/>
          </a:lnRef>
          <a:fillRef idx="2">
            <a:schemeClr val="dk1"/>
          </a:fillRef>
          <a:effectRef idx="1">
            <a:schemeClr val="dk1"/>
          </a:effectRef>
          <a:fontRef idx="minor">
            <a:schemeClr val="dk1"/>
          </a:fontRef>
        </p:style>
        <p:txBody>
          <a:bodyPr/>
          <a:lstStyle/>
          <a:p>
            <a:pPr algn="ctr"/>
            <a:r>
              <a:rPr lang="en-US" altLang="en-US" sz="3200" smtClean="0"/>
              <a:t>Discussion</a:t>
            </a:r>
            <a:endParaRPr lang="en-US" altLang="en-US" sz="3200" smtClean="0"/>
          </a:p>
        </p:txBody>
      </p:sp>
      <p:sp>
        <p:nvSpPr>
          <p:cNvPr id="11267" name="Content Placeholder 2"/>
          <p:cNvSpPr>
            <a:spLocks noGrp="1"/>
          </p:cNvSpPr>
          <p:nvPr>
            <p:ph idx="1"/>
          </p:nvPr>
        </p:nvSpPr>
        <p:spPr>
          <a:xfrm>
            <a:off x="1831340" y="2922905"/>
            <a:ext cx="6652895" cy="1671320"/>
          </a:xfrm>
        </p:spPr>
        <p:style>
          <a:lnRef idx="1">
            <a:schemeClr val="dk1"/>
          </a:lnRef>
          <a:fillRef idx="2">
            <a:schemeClr val="dk1"/>
          </a:fillRef>
          <a:effectRef idx="1">
            <a:schemeClr val="dk1"/>
          </a:effectRef>
          <a:fontRef idx="minor">
            <a:schemeClr val="dk1"/>
          </a:fontRef>
        </p:style>
        <p:txBody>
          <a:bodyPr/>
          <a:lstStyle/>
          <a:p>
            <a:pPr>
              <a:buFont typeface="Arial" panose="020B0604020202020204" pitchFamily="34" charset="0"/>
              <a:buNone/>
            </a:pPr>
            <a:endParaRPr lang="en-US" altLang="en-US" smtClean="0"/>
          </a:p>
          <a:p>
            <a:r>
              <a:rPr lang="en-US" altLang="en-US" smtClean="0"/>
              <a:t>what do you think about “musyawarah and mufakat” in Indonesian democracy today? </a:t>
            </a:r>
            <a:endParaRPr lang="en-US" altLang="en-US" sz="2800" smtClean="0"/>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endParaRPr lang="en-US" altLang="en-US" sz="3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9255" y="1622698"/>
            <a:ext cx="6837114" cy="792088"/>
          </a:xfrm>
        </p:spPr>
        <p:txBody>
          <a:bodyPr/>
          <a:p>
            <a:r>
              <a:rPr lang="en-US"/>
              <a:t>Case Study</a:t>
            </a:r>
            <a:endParaRPr lang="en-US"/>
          </a:p>
        </p:txBody>
      </p:sp>
      <p:sp>
        <p:nvSpPr>
          <p:cNvPr id="3" name="Content Placeholder 2"/>
          <p:cNvSpPr>
            <a:spLocks noGrp="1"/>
          </p:cNvSpPr>
          <p:nvPr>
            <p:ph idx="1"/>
          </p:nvPr>
        </p:nvSpPr>
        <p:spPr>
          <a:xfrm>
            <a:off x="1751965" y="3236595"/>
            <a:ext cx="6743700" cy="1976755"/>
          </a:xfrm>
        </p:spPr>
        <p:txBody>
          <a:bodyPr/>
          <a:p>
            <a:r>
              <a:rPr lang="en-US"/>
              <a:t>Pancasila Merupakan Dasar Kokoh Sistem Demokrasi Indonesia</a:t>
            </a:r>
            <a:endParaRPr lang="en-US"/>
          </a:p>
          <a:p>
            <a:pPr marL="0" indent="0">
              <a:buNone/>
            </a:pPr>
            <a:endParaRPr lang="en-US"/>
          </a:p>
          <a:p>
            <a:r>
              <a:rPr lang="en-US"/>
              <a:t>http://www.koran-jakarta.com/pancasila-merupakan-dasar-kokoh-sistem-demokrasi-indonesia/</a:t>
            </a:r>
            <a:endParaRPr lang="en-US"/>
          </a:p>
        </p:txBody>
      </p:sp>
      <p:sp>
        <p:nvSpPr>
          <p:cNvPr id="4" name="Subtitle 3"/>
          <p:cNvSpPr>
            <a:spLocks noGrp="1"/>
          </p:cNvSpPr>
          <p:nvPr>
            <p:ph type="subTitle" idx="13"/>
          </p:nvPr>
        </p:nvSpPr>
        <p:spPr>
          <a:xfrm>
            <a:off x="1655445" y="2254885"/>
            <a:ext cx="6840855" cy="981710"/>
          </a:xfrm>
        </p:spPr>
        <p:txBody>
          <a:bodyPr>
            <a:normAutofit fontScale="90000"/>
          </a:bodyPr>
          <a:p>
            <a:r>
              <a:rPr lang="en-US">
                <a:sym typeface="+mn-ea"/>
              </a:rPr>
              <a:t>Read the article based on the following link ….</a:t>
            </a:r>
            <a:r>
              <a:rPr lang="en-US" b="0">
                <a:sym typeface="+mn-ea"/>
              </a:rPr>
              <a:t> </a:t>
            </a:r>
            <a:endParaRPr lang="en-US"/>
          </a:p>
          <a:p>
            <a:r>
              <a:rPr lang="en-US">
                <a:sym typeface="+mn-ea"/>
              </a:rPr>
              <a:t>And give your opinion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71800" y="2060575"/>
            <a:ext cx="5776913" cy="792163"/>
          </a:xfrm>
        </p:spPr>
        <p:txBody>
          <a:bodyPr/>
          <a:lstStyle/>
          <a:p>
            <a:r>
              <a:rPr lang="en-US" altLang="en-US" smtClean="0"/>
              <a:t>Question and Answer </a:t>
            </a:r>
            <a:endParaRPr lang="en-US" altLang="en-US" smtClean="0"/>
          </a:p>
        </p:txBody>
      </p:sp>
      <p:sp>
        <p:nvSpPr>
          <p:cNvPr id="3" name="Content Placeholder 2"/>
          <p:cNvSpPr>
            <a:spLocks noGrp="1"/>
          </p:cNvSpPr>
          <p:nvPr>
            <p:ph idx="1"/>
          </p:nvPr>
        </p:nvSpPr>
        <p:spPr>
          <a:xfrm>
            <a:off x="1911350" y="3429000"/>
            <a:ext cx="6837363" cy="3040063"/>
          </a:xfrm>
        </p:spPr>
        <p:txBody>
          <a:bodyPr/>
          <a:lstStyle/>
          <a:p>
            <a:pPr algn="ctr">
              <a:buFont typeface="Arial" panose="020B0604020202020204" pitchFamily="34" charset="0"/>
              <a:buNone/>
              <a:defRPr/>
            </a:pPr>
            <a:r>
              <a:rPr lang="en-US" dirty="0" smtClean="0"/>
              <a:t> </a:t>
            </a:r>
            <a:r>
              <a:rPr lang="en-US" sz="9600" dirty="0" smtClean="0">
                <a:solidFill>
                  <a:schemeClr val="accent2">
                    <a:lumMod val="75000"/>
                  </a:schemeClr>
                </a:solidFill>
              </a:rPr>
              <a:t>? </a:t>
            </a:r>
            <a:endParaRPr lang="en-US" sz="9600" dirty="0">
              <a:solidFill>
                <a:schemeClr val="accent2">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1947</Words>
  <Application>WPS Presentation</Application>
  <PresentationFormat>On-screen Show (4:3)</PresentationFormat>
  <Paragraphs>69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Open Sans</vt:lpstr>
      <vt:lpstr>Segoe Print</vt:lpstr>
      <vt:lpstr>Microsoft YaHei</vt:lpstr>
      <vt:lpstr>Template PPT 2015</vt:lpstr>
      <vt:lpstr>Pancasila Democracy   Session  12</vt:lpstr>
      <vt:lpstr>Student will be able to analyze the problems of Pancasila democratic </vt:lpstr>
      <vt:lpstr>Concept of Democracy </vt:lpstr>
      <vt:lpstr>PowerPoint 演示文稿</vt:lpstr>
      <vt:lpstr>Model of Democracy</vt:lpstr>
      <vt:lpstr>Pancasila Democracy </vt:lpstr>
      <vt:lpstr>Discussion</vt:lpstr>
      <vt:lpstr>Case Study</vt:lpstr>
      <vt:lpstr>Question and Answer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user</cp:lastModifiedBy>
  <cp:revision>81</cp:revision>
  <dcterms:created xsi:type="dcterms:W3CDTF">2015-05-04T03:33:00Z</dcterms:created>
  <dcterms:modified xsi:type="dcterms:W3CDTF">2017-06-06T15:27:50Z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1033-10.2.0.5845</vt:lpwstr>
  </property>
</Properties>
</file>