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116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Creative and Expressive Play</a:t>
            </a:r>
            <a:endParaRPr lang="en-US" altLang="en-US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dirty="0" smtClean="0">
                <a:latin typeface="Open Sans" pitchFamily="-84" charset="0"/>
              </a:rPr>
              <a:t>Session </a:t>
            </a:r>
            <a:r>
              <a:rPr lang="en-US" altLang="en-US" dirty="0" smtClean="0">
                <a:latin typeface="Open Sans" pitchFamily="-84" charset="0"/>
              </a:rPr>
              <a:t>05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Game Modification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smtClean="0"/>
              <a:t>Extremely popular with the hard-core gamer community.</a:t>
            </a:r>
          </a:p>
          <a:p>
            <a:pPr algn="just"/>
            <a:r>
              <a:rPr lang="en-CA" smtClean="0"/>
              <a:t>By providing the player with mod-tools, your giving them the utmost freedom with your game.</a:t>
            </a:r>
          </a:p>
          <a:p>
            <a:pPr algn="just"/>
            <a:r>
              <a:rPr lang="en-CA" smtClean="0"/>
              <a:t>Good Business</a:t>
            </a:r>
          </a:p>
          <a:p>
            <a:pPr lvl="1" algn="just"/>
            <a:r>
              <a:rPr lang="en-CA" smtClean="0"/>
              <a:t>People will get bored of your game</a:t>
            </a:r>
          </a:p>
          <a:p>
            <a:pPr lvl="1" algn="just"/>
            <a:r>
              <a:rPr lang="en-CA" smtClean="0"/>
              <a:t>Allowing players to build mods that use your game engine will make more people buy your game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F879EB-564E-44CA-A08A-94CCC3321D9B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Game Modification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CA" dirty="0"/>
              <a:t>Level Editors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CA" dirty="0" smtClean="0"/>
              <a:t>Allows players to construct their own levels for a game.</a:t>
            </a:r>
            <a:r>
              <a:rPr lang="en-US" dirty="0"/>
              <a:t> </a:t>
            </a:r>
            <a:endParaRPr lang="en-CA" dirty="0"/>
          </a:p>
          <a:p>
            <a:pPr lvl="1" algn="just">
              <a:buFont typeface="Arial" charset="0"/>
              <a:buChar char="–"/>
              <a:defRPr/>
            </a:pPr>
            <a:r>
              <a:rPr lang="en-CA" dirty="0"/>
              <a:t>Generally, a good level editor lets players construct new landscapes, place challenges in it, and write scripts that the game engine can operate</a:t>
            </a:r>
            <a:r>
              <a:rPr lang="en-CA" dirty="0" smtClean="0"/>
              <a:t>.</a:t>
            </a:r>
          </a:p>
          <a:p>
            <a:pPr algn="just">
              <a:buFont typeface="Arial" charset="0"/>
              <a:buChar char="•"/>
              <a:defRPr/>
            </a:pPr>
            <a:r>
              <a:rPr lang="en-CA" dirty="0"/>
              <a:t>Bots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CA" dirty="0"/>
              <a:t>Not the ones people use to farm gold in MMOs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CA" dirty="0"/>
              <a:t>Bots are programmable AI opponents.</a:t>
            </a:r>
          </a:p>
          <a:p>
            <a:pPr algn="just">
              <a:buFont typeface="Arial" charset="0"/>
              <a:buChar char="•"/>
              <a:defRPr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DE747C-F3C4-496D-961D-D3B873402F6C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 Make a group of six and discuss about :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>
                <a:latin typeface="Arial" charset="0"/>
                <a:cs typeface="Arial" charset="0"/>
              </a:rPr>
              <a:t>Self-defining play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>
                <a:latin typeface="Arial" charset="0"/>
                <a:cs typeface="Arial" charset="0"/>
              </a:rPr>
              <a:t>Creative play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>
                <a:latin typeface="Arial" charset="0"/>
                <a:cs typeface="Arial" charset="0"/>
              </a:rPr>
              <a:t>Storytelling </a:t>
            </a:r>
            <a:r>
              <a:rPr lang="en-US" dirty="0" smtClean="0">
                <a:latin typeface="Arial" charset="0"/>
                <a:cs typeface="Arial" charset="0"/>
              </a:rPr>
              <a:t>play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Make a group of six and use the role played, assume that you have a game production company, make a concept of game using the theory of game modification.</a:t>
            </a:r>
          </a:p>
          <a:p>
            <a:pPr lvl="1" algn="just">
              <a:buFont typeface="Arial" charset="0"/>
              <a:buChar char="–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 algn="just">
              <a:buFont typeface="Arial" charset="0"/>
              <a:buChar char="–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08DC41-1439-43FD-A0F2-55A39CEABFCF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4342" name="AutoShape 10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343" name="AutoShape 12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344" name="AutoShape 14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Self-defining play</a:t>
            </a:r>
            <a:endParaRPr lang="en-US" smtClean="0"/>
          </a:p>
          <a:p>
            <a:r>
              <a:rPr lang="id-ID" smtClean="0"/>
              <a:t>Creative play</a:t>
            </a:r>
            <a:endParaRPr lang="en-US" smtClean="0"/>
          </a:p>
          <a:p>
            <a:r>
              <a:rPr lang="id-ID" smtClean="0"/>
              <a:t>Storytelling play</a:t>
            </a:r>
            <a:endParaRPr lang="en-US" smtClean="0"/>
          </a:p>
          <a:p>
            <a:r>
              <a:rPr lang="id-ID" smtClean="0"/>
              <a:t>Game modifications</a:t>
            </a:r>
            <a:endParaRPr lang="en-US" smtClean="0"/>
          </a:p>
          <a:p>
            <a:r>
              <a:rPr lang="id-ID" smtClean="0"/>
              <a:t>Case Study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D61991-B904-4DB6-8456-7009718C3B90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Self-defining play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Self defining play lets players project their personality into a game.</a:t>
            </a:r>
          </a:p>
          <a:p>
            <a:pPr algn="just"/>
            <a:r>
              <a:rPr lang="en-US" smtClean="0"/>
              <a:t>Avatars</a:t>
            </a:r>
          </a:p>
          <a:p>
            <a:pPr lvl="1" algn="just"/>
            <a:r>
              <a:rPr lang="en-US" smtClean="0"/>
              <a:t>Represent the player in a game-world.</a:t>
            </a:r>
          </a:p>
          <a:p>
            <a:pPr lvl="1" algn="just"/>
            <a:r>
              <a:rPr lang="en-US" smtClean="0"/>
              <a:t>Can represent a player’s alter ego.</a:t>
            </a:r>
          </a:p>
          <a:p>
            <a:pPr lvl="1" algn="just"/>
            <a:r>
              <a:rPr lang="en-US" smtClean="0"/>
              <a:t>Selecting, customizing, or creating avatars is Self Defining Play.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EB1880-4DE3-435B-BCA3-2CDB70C4A84D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Self-defining play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CA" dirty="0"/>
              <a:t>Forms of Personality Expression: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CA" dirty="0"/>
              <a:t>Avatar Selection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/>
              <a:t>Allow players to choose from a number of </a:t>
            </a:r>
            <a:r>
              <a:rPr lang="en-CA" u="sng" dirty="0"/>
              <a:t>pre-defined </a:t>
            </a:r>
            <a:r>
              <a:rPr lang="en-CA" dirty="0"/>
              <a:t>avatars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/>
              <a:t>Usually humanoid characters (fighting games)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/>
              <a:t>In driving or flying games, avatars = cars or aircrafts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/>
              <a:t>Players awarded with new avatars so choose from as they progress through  the game (secret characters)</a:t>
            </a:r>
          </a:p>
          <a:p>
            <a:pPr lvl="2" algn="just">
              <a:buFont typeface="Arial" charset="0"/>
              <a:buChar char="•"/>
              <a:defRPr/>
            </a:pPr>
            <a:endParaRPr lang="en-CA" dirty="0"/>
          </a:p>
          <a:p>
            <a:pPr lvl="1" algn="just">
              <a:buFont typeface="Arial" charset="0"/>
              <a:buChar char="–"/>
              <a:defRPr/>
            </a:pPr>
            <a:r>
              <a:rPr lang="en-CA" dirty="0"/>
              <a:t>Avatar Customization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/>
              <a:t>Allow players to customize their avatars by selecting interchangeable features</a:t>
            </a:r>
          </a:p>
          <a:p>
            <a:pPr lvl="3" algn="just">
              <a:buFont typeface="Arial" charset="0"/>
              <a:buChar char="–"/>
              <a:defRPr/>
            </a:pPr>
            <a:r>
              <a:rPr lang="en-CA" dirty="0"/>
              <a:t>Skills, weapons, clothing, etc…</a:t>
            </a:r>
          </a:p>
          <a:p>
            <a:pPr lvl="3" algn="just">
              <a:buFont typeface="Arial" charset="0"/>
              <a:buChar char="–"/>
              <a:defRPr/>
            </a:pPr>
            <a:r>
              <a:rPr lang="en-CA" dirty="0"/>
              <a:t>Racing games: car paint, new tires, etc…</a:t>
            </a:r>
          </a:p>
          <a:p>
            <a:pPr algn="just">
              <a:buFont typeface="Arial" charset="0"/>
              <a:buChar char="•"/>
              <a:defRPr/>
            </a:pPr>
            <a:endParaRPr lang="en-CA" dirty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6CA2D5-E0E0-47C7-9A9E-2F15BC697602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Self-defining play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CA" dirty="0"/>
              <a:t>Forms of Personality </a:t>
            </a:r>
            <a:r>
              <a:rPr lang="en-CA" dirty="0" smtClean="0"/>
              <a:t>Expression </a:t>
            </a:r>
            <a:r>
              <a:rPr lang="en-CA" sz="2400" dirty="0" smtClean="0"/>
              <a:t>(cont.)</a:t>
            </a:r>
            <a:r>
              <a:rPr lang="en-CA" dirty="0" smtClean="0"/>
              <a:t>: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CA" dirty="0" smtClean="0"/>
              <a:t>Avatar </a:t>
            </a:r>
            <a:r>
              <a:rPr lang="en-CA" dirty="0"/>
              <a:t>Construction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Gives the player the most freedom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 can construct his avatar from the ground up from a set of available options.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Takes Character Customization to a whole other level.</a:t>
            </a:r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7FBA8A-A210-464B-AF08-1498F87986EE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Creative Play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smtClean="0"/>
              <a:t>Games that offer creative play allow players to</a:t>
            </a:r>
          </a:p>
          <a:p>
            <a:pPr lvl="1" algn="just"/>
            <a:r>
              <a:rPr lang="en-CA" smtClean="0"/>
              <a:t>Design/build things.</a:t>
            </a:r>
          </a:p>
          <a:p>
            <a:pPr lvl="1" algn="just"/>
            <a:r>
              <a:rPr lang="en-CA" smtClean="0"/>
              <a:t>Save their creations.</a:t>
            </a:r>
          </a:p>
          <a:p>
            <a:pPr lvl="1" algn="just"/>
            <a:r>
              <a:rPr lang="en-CA" smtClean="0"/>
              <a:t>Share their creations.</a:t>
            </a:r>
          </a:p>
          <a:p>
            <a:pPr lvl="1" algn="just"/>
            <a:endParaRPr lang="en-CA" smtClean="0"/>
          </a:p>
          <a:p>
            <a:pPr algn="just"/>
            <a:r>
              <a:rPr lang="en-CA" smtClean="0"/>
              <a:t>Computerized creative play falls into 2 categories:</a:t>
            </a:r>
          </a:p>
          <a:p>
            <a:pPr lvl="1" algn="just"/>
            <a:r>
              <a:rPr lang="en-CA" smtClean="0"/>
              <a:t>Constrained Creative Play</a:t>
            </a:r>
          </a:p>
          <a:p>
            <a:pPr lvl="1" algn="just"/>
            <a:r>
              <a:rPr lang="en-CA" smtClean="0"/>
              <a:t>Freeform Creative Play</a:t>
            </a:r>
          </a:p>
          <a:p>
            <a:pPr lvl="1" algn="just"/>
            <a:endParaRPr lang="en-CA" smtClean="0"/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F59FF-093C-412C-9061-8C0CD636E0A2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Creative Play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smtClean="0"/>
              <a:t>Constrained Creative Play</a:t>
            </a:r>
          </a:p>
          <a:p>
            <a:pPr lvl="1" algn="just"/>
            <a:r>
              <a:rPr lang="en-CA" smtClean="0"/>
              <a:t>Players can only create within artificial constraints imposed by rules.</a:t>
            </a:r>
          </a:p>
          <a:p>
            <a:pPr lvl="1" algn="just"/>
            <a:r>
              <a:rPr lang="en-CA" smtClean="0"/>
              <a:t>Play Limited by an Economy</a:t>
            </a:r>
          </a:p>
          <a:p>
            <a:pPr lvl="1" algn="just"/>
            <a:r>
              <a:rPr lang="en-CA" smtClean="0"/>
              <a:t>Creating to Physical Standards</a:t>
            </a:r>
          </a:p>
          <a:p>
            <a:pPr lvl="1" algn="just"/>
            <a:r>
              <a:rPr lang="en-CA" smtClean="0"/>
              <a:t>Creating to Aesthetic Standards</a:t>
            </a:r>
          </a:p>
          <a:p>
            <a:pPr lvl="1" algn="just"/>
            <a:endParaRPr lang="en-CA" smtClean="0"/>
          </a:p>
          <a:p>
            <a:pPr algn="just"/>
            <a:endParaRPr lang="en-CA" smtClean="0"/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1D4A07-5273-49F2-B3D9-AC29BA192005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Freeform Creative Play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Sandbox games</a:t>
            </a:r>
          </a:p>
          <a:p>
            <a:pPr algn="just"/>
            <a:r>
              <a:rPr lang="en-US" smtClean="0"/>
              <a:t>Few or no rules limit what the player can do within the confines of the game world.</a:t>
            </a:r>
          </a:p>
          <a:p>
            <a:pPr algn="just"/>
            <a:r>
              <a:rPr lang="en-US" smtClean="0"/>
              <a:t>Allows players to use all the facilities it offers without any restrictions on time or resources.</a:t>
            </a:r>
          </a:p>
          <a:p>
            <a:pPr algn="just"/>
            <a:r>
              <a:rPr lang="en-US" smtClean="0"/>
              <a:t>These games usually don’t have an end goal.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16A961-572F-4CC6-9F55-C54C1F68E7DD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Storytelling play</a:t>
            </a:r>
            <a:endParaRPr lang="en-US" smtClean="0"/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3262613"/>
            <a:ext cx="6837363" cy="1950436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BA54DD-4E2D-4F95-8124-A36517F5E885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1270" name="Content Placeholder 2"/>
          <p:cNvSpPr txBox="1">
            <a:spLocks/>
          </p:cNvSpPr>
          <p:nvPr/>
        </p:nvSpPr>
        <p:spPr bwMode="auto">
          <a:xfrm>
            <a:off x="457200" y="1019175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prstClr val="black"/>
                </a:solidFill>
              </a:rPr>
              <a:t>Let players create their own stories using the features provided by the game.</a:t>
            </a:r>
          </a:p>
          <a:p>
            <a:pPr algn="just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prstClr val="black"/>
                </a:solidFill>
              </a:rPr>
              <a:t>Allow them to export and distribute stories online.</a:t>
            </a:r>
          </a:p>
          <a:p>
            <a:pPr algn="just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27</TotalTime>
  <Words>531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TemplateBM</vt:lpstr>
      <vt:lpstr>Creative and Expressive Play</vt:lpstr>
      <vt:lpstr>Outline Material</vt:lpstr>
      <vt:lpstr>Self-defining play</vt:lpstr>
      <vt:lpstr>Self-defining play</vt:lpstr>
      <vt:lpstr>Self-defining play</vt:lpstr>
      <vt:lpstr>Creative Play</vt:lpstr>
      <vt:lpstr>Creative Play</vt:lpstr>
      <vt:lpstr>Freeform Creative Play</vt:lpstr>
      <vt:lpstr>Storytelling play</vt:lpstr>
      <vt:lpstr>Game Modification</vt:lpstr>
      <vt:lpstr>Game Modification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Albertus Agung, S.Kom., M.T.I.</cp:lastModifiedBy>
  <cp:revision>21</cp:revision>
  <dcterms:created xsi:type="dcterms:W3CDTF">2014-12-16T06:41:07Z</dcterms:created>
  <dcterms:modified xsi:type="dcterms:W3CDTF">2014-12-17T15:23:44Z</dcterms:modified>
</cp:coreProperties>
</file>