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Lst>
  <p:sldSz cx="9144000" cy="6858000" type="screen4x3"/>
  <p:notesSz cx="6858000" cy="9144000"/>
  <p:defaultTextStyle>
    <a:defPPr>
      <a:defRPr lang="id-ID"/>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9" d="100"/>
          <a:sy n="79" d="100"/>
        </p:scale>
        <p:origin x="1169"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7FDD3C-685C-4D21-BC78-015D6E6783C6}"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A89DA700-9DF9-4322-9F70-27C665563257}">
      <dgm:prSet/>
      <dgm:spPr/>
      <dgm:t>
        <a:bodyPr/>
        <a:lstStyle/>
        <a:p>
          <a:pPr rtl="0"/>
          <a:r>
            <a:rPr lang="en-US" b="1" dirty="0" smtClean="0"/>
            <a:t>Holden Caulfield </a:t>
          </a:r>
          <a:r>
            <a:rPr lang="en-US" dirty="0" smtClean="0"/>
            <a:t>:</a:t>
          </a:r>
          <a:r>
            <a:rPr lang="en-US" i="1" dirty="0" smtClean="0"/>
            <a:t>The Catcher in the Rye. </a:t>
          </a:r>
          <a:endParaRPr lang="en-US" dirty="0"/>
        </a:p>
      </dgm:t>
    </dgm:pt>
    <dgm:pt modelId="{098E45C7-BD89-4A9C-9540-9ED197CBD8FE}" type="parTrans" cxnId="{01A06152-6DBB-4253-8823-10C43531958E}">
      <dgm:prSet/>
      <dgm:spPr/>
      <dgm:t>
        <a:bodyPr/>
        <a:lstStyle/>
        <a:p>
          <a:endParaRPr lang="en-US"/>
        </a:p>
      </dgm:t>
    </dgm:pt>
    <dgm:pt modelId="{CFEEEB67-B29F-470D-BC5A-A9EFAD7AFA2D}" type="sibTrans" cxnId="{01A06152-6DBB-4253-8823-10C43531958E}">
      <dgm:prSet/>
      <dgm:spPr/>
      <dgm:t>
        <a:bodyPr/>
        <a:lstStyle/>
        <a:p>
          <a:endParaRPr lang="en-US"/>
        </a:p>
      </dgm:t>
    </dgm:pt>
    <dgm:pt modelId="{DFC3F934-8EB7-463F-972E-CCCBB959551F}">
      <dgm:prSet/>
      <dgm:spPr/>
      <dgm:t>
        <a:bodyPr/>
        <a:lstStyle/>
        <a:p>
          <a:pPr rtl="0"/>
          <a:r>
            <a:rPr lang="en-US" b="1" dirty="0" err="1" smtClean="0"/>
            <a:t>Humbert</a:t>
          </a:r>
          <a:r>
            <a:rPr lang="en-US" b="1" dirty="0" smtClean="0"/>
            <a:t> </a:t>
          </a:r>
          <a:r>
            <a:rPr lang="en-US" b="1" dirty="0" err="1" smtClean="0"/>
            <a:t>Humbert</a:t>
          </a:r>
          <a:r>
            <a:rPr lang="en-US" dirty="0" smtClean="0"/>
            <a:t>: </a:t>
          </a:r>
          <a:r>
            <a:rPr lang="en-US" i="1" dirty="0" smtClean="0"/>
            <a:t>Lolita. </a:t>
          </a:r>
          <a:endParaRPr lang="en-US" dirty="0"/>
        </a:p>
      </dgm:t>
    </dgm:pt>
    <dgm:pt modelId="{E081C7B5-B7E0-47AD-9A60-89C2B488727E}" type="parTrans" cxnId="{C742B62B-3CD2-4BD1-A68A-8A146E2C9740}">
      <dgm:prSet/>
      <dgm:spPr/>
      <dgm:t>
        <a:bodyPr/>
        <a:lstStyle/>
        <a:p>
          <a:endParaRPr lang="en-US"/>
        </a:p>
      </dgm:t>
    </dgm:pt>
    <dgm:pt modelId="{5D42C1E0-58C4-4070-9A91-7D185055A8B1}" type="sibTrans" cxnId="{C742B62B-3CD2-4BD1-A68A-8A146E2C9740}">
      <dgm:prSet/>
      <dgm:spPr/>
      <dgm:t>
        <a:bodyPr/>
        <a:lstStyle/>
        <a:p>
          <a:endParaRPr lang="en-US"/>
        </a:p>
      </dgm:t>
    </dgm:pt>
    <dgm:pt modelId="{52EC7DDB-CFAC-42E7-BA6C-9C663FB0BE50}">
      <dgm:prSet/>
      <dgm:spPr/>
      <dgm:t>
        <a:bodyPr/>
        <a:lstStyle/>
        <a:p>
          <a:pPr rtl="0"/>
          <a:r>
            <a:rPr lang="en-US" b="1" dirty="0" smtClean="0"/>
            <a:t>Tom </a:t>
          </a:r>
          <a:r>
            <a:rPr lang="en-US" b="1" dirty="0" err="1" smtClean="0"/>
            <a:t>Joad</a:t>
          </a:r>
          <a:r>
            <a:rPr lang="en-US" dirty="0" smtClean="0"/>
            <a:t>: </a:t>
          </a:r>
          <a:r>
            <a:rPr lang="en-US" i="1" dirty="0" smtClean="0"/>
            <a:t>The Grapes of Wrath</a:t>
          </a:r>
          <a:r>
            <a:rPr lang="en-US" dirty="0" smtClean="0"/>
            <a:t>. </a:t>
          </a:r>
          <a:endParaRPr lang="en-US" dirty="0"/>
        </a:p>
      </dgm:t>
    </dgm:pt>
    <dgm:pt modelId="{5B5CAFCF-2977-4F40-AE4D-8186A67C2222}" type="parTrans" cxnId="{6F03184D-CEE3-4363-AF08-86C004C9FC62}">
      <dgm:prSet/>
      <dgm:spPr/>
      <dgm:t>
        <a:bodyPr/>
        <a:lstStyle/>
        <a:p>
          <a:endParaRPr lang="en-US"/>
        </a:p>
      </dgm:t>
    </dgm:pt>
    <dgm:pt modelId="{0C0747B1-6DF9-40F4-A48F-0704299A82C6}" type="sibTrans" cxnId="{6F03184D-CEE3-4363-AF08-86C004C9FC62}">
      <dgm:prSet/>
      <dgm:spPr/>
      <dgm:t>
        <a:bodyPr/>
        <a:lstStyle/>
        <a:p>
          <a:endParaRPr lang="en-US"/>
        </a:p>
      </dgm:t>
    </dgm:pt>
    <dgm:pt modelId="{D3787254-C75A-4B1E-98A9-5CE33F60C34F}">
      <dgm:prSet/>
      <dgm:spPr/>
      <dgm:t>
        <a:bodyPr/>
        <a:lstStyle/>
        <a:p>
          <a:pPr rtl="0"/>
          <a:r>
            <a:rPr lang="en-US" b="1" dirty="0" smtClean="0"/>
            <a:t>Ralph</a:t>
          </a:r>
          <a:r>
            <a:rPr lang="en-US" dirty="0" smtClean="0"/>
            <a:t>: </a:t>
          </a:r>
          <a:r>
            <a:rPr lang="en-US" i="1" dirty="0" smtClean="0"/>
            <a:t>Lord of the Flies</a:t>
          </a:r>
          <a:r>
            <a:rPr lang="en-US" dirty="0" smtClean="0"/>
            <a:t>. </a:t>
          </a:r>
          <a:endParaRPr lang="en-US" dirty="0"/>
        </a:p>
      </dgm:t>
    </dgm:pt>
    <dgm:pt modelId="{1E3A08C7-CE89-4267-A742-B1846CAC85AC}" type="parTrans" cxnId="{C529DB62-9F14-4216-B352-A94B932908C5}">
      <dgm:prSet/>
      <dgm:spPr/>
      <dgm:t>
        <a:bodyPr/>
        <a:lstStyle/>
        <a:p>
          <a:endParaRPr lang="en-US"/>
        </a:p>
      </dgm:t>
    </dgm:pt>
    <dgm:pt modelId="{CB2DD319-6760-407C-8CFA-C6562EE39B20}" type="sibTrans" cxnId="{C529DB62-9F14-4216-B352-A94B932908C5}">
      <dgm:prSet/>
      <dgm:spPr/>
      <dgm:t>
        <a:bodyPr/>
        <a:lstStyle/>
        <a:p>
          <a:endParaRPr lang="en-US"/>
        </a:p>
      </dgm:t>
    </dgm:pt>
    <dgm:pt modelId="{0AC26537-70BB-4A7C-BC05-6C151803A7F3}">
      <dgm:prSet/>
      <dgm:spPr/>
      <dgm:t>
        <a:bodyPr/>
        <a:lstStyle/>
        <a:p>
          <a:pPr rtl="0"/>
          <a:r>
            <a:rPr lang="en-US" b="1" dirty="0" err="1" smtClean="0"/>
            <a:t>Sethe</a:t>
          </a:r>
          <a:r>
            <a:rPr lang="en-US" dirty="0" smtClean="0"/>
            <a:t>: </a:t>
          </a:r>
          <a:r>
            <a:rPr lang="en-US" i="1" dirty="0" smtClean="0"/>
            <a:t>Beloved</a:t>
          </a:r>
          <a:r>
            <a:rPr lang="en-US" dirty="0" smtClean="0"/>
            <a:t>. </a:t>
          </a:r>
          <a:endParaRPr lang="en-US" dirty="0"/>
        </a:p>
      </dgm:t>
    </dgm:pt>
    <dgm:pt modelId="{29EA676D-C864-436F-8575-A4D19B5100FD}" type="parTrans" cxnId="{B6BFD077-3FFC-4746-9484-BBB8751337D5}">
      <dgm:prSet/>
      <dgm:spPr/>
      <dgm:t>
        <a:bodyPr/>
        <a:lstStyle/>
        <a:p>
          <a:endParaRPr lang="en-US"/>
        </a:p>
      </dgm:t>
    </dgm:pt>
    <dgm:pt modelId="{43E34965-C391-4F95-B9E8-65DE5CC55F3B}" type="sibTrans" cxnId="{B6BFD077-3FFC-4746-9484-BBB8751337D5}">
      <dgm:prSet/>
      <dgm:spPr/>
      <dgm:t>
        <a:bodyPr/>
        <a:lstStyle/>
        <a:p>
          <a:endParaRPr lang="en-US"/>
        </a:p>
      </dgm:t>
    </dgm:pt>
    <dgm:pt modelId="{F1492C0C-E0D7-4EED-A5C0-CD78A648D1A0}">
      <dgm:prSet/>
      <dgm:spPr/>
      <dgm:t>
        <a:bodyPr/>
        <a:lstStyle/>
        <a:p>
          <a:pPr rtl="0"/>
          <a:r>
            <a:rPr lang="en-US" dirty="0" smtClean="0"/>
            <a:t>Holden is a teenager who wrestles with the phoniness and ugliness of the adult world.</a:t>
          </a:r>
          <a:endParaRPr lang="en-US" dirty="0"/>
        </a:p>
      </dgm:t>
    </dgm:pt>
    <dgm:pt modelId="{B33FF0C1-D81C-4F7D-8CF1-F45339336D96}" type="parTrans" cxnId="{A786EE1C-4F41-447F-812A-E0072C258B45}">
      <dgm:prSet/>
      <dgm:spPr/>
      <dgm:t>
        <a:bodyPr/>
        <a:lstStyle/>
        <a:p>
          <a:endParaRPr lang="en-US"/>
        </a:p>
      </dgm:t>
    </dgm:pt>
    <dgm:pt modelId="{B5BA9E2C-AB51-4871-8905-A603370E85AD}" type="sibTrans" cxnId="{A786EE1C-4F41-447F-812A-E0072C258B45}">
      <dgm:prSet/>
      <dgm:spPr/>
      <dgm:t>
        <a:bodyPr/>
        <a:lstStyle/>
        <a:p>
          <a:endParaRPr lang="en-US"/>
        </a:p>
      </dgm:t>
    </dgm:pt>
    <dgm:pt modelId="{C4ECB1DF-C534-402B-AA79-7DC673A2D6C9}">
      <dgm:prSet/>
      <dgm:spPr/>
      <dgm:t>
        <a:bodyPr/>
        <a:lstStyle/>
        <a:p>
          <a:pPr rtl="0"/>
          <a:r>
            <a:rPr lang="en-US" dirty="0" err="1" smtClean="0"/>
            <a:t>Humbert</a:t>
          </a:r>
          <a:r>
            <a:rPr lang="en-US" dirty="0" smtClean="0"/>
            <a:t> is an adult consumed by lust for an adolescent girl.</a:t>
          </a:r>
          <a:endParaRPr lang="en-US" dirty="0"/>
        </a:p>
      </dgm:t>
    </dgm:pt>
    <dgm:pt modelId="{32428F0C-1591-4354-BF13-A607C4237846}" type="parTrans" cxnId="{D220FEBD-9DB2-4B00-A13A-94CF7E957E69}">
      <dgm:prSet/>
      <dgm:spPr/>
      <dgm:t>
        <a:bodyPr/>
        <a:lstStyle/>
        <a:p>
          <a:endParaRPr lang="en-US"/>
        </a:p>
      </dgm:t>
    </dgm:pt>
    <dgm:pt modelId="{44618148-0017-4E22-AE82-8C5723C4E43C}" type="sibTrans" cxnId="{D220FEBD-9DB2-4B00-A13A-94CF7E957E69}">
      <dgm:prSet/>
      <dgm:spPr/>
      <dgm:t>
        <a:bodyPr/>
        <a:lstStyle/>
        <a:p>
          <a:endParaRPr lang="en-US"/>
        </a:p>
      </dgm:t>
    </dgm:pt>
    <dgm:pt modelId="{2D372DDB-830C-434A-A411-31F4B3D98729}">
      <dgm:prSet/>
      <dgm:spPr/>
      <dgm:t>
        <a:bodyPr/>
        <a:lstStyle/>
        <a:p>
          <a:pPr rtl="0"/>
          <a:r>
            <a:rPr lang="en-US" smtClean="0"/>
            <a:t>Tom </a:t>
          </a:r>
          <a:r>
            <a:rPr lang="en-US" dirty="0" smtClean="0"/>
            <a:t>is an ex-convict who tries to help his family after they lose their farm.</a:t>
          </a:r>
          <a:endParaRPr lang="en-US" dirty="0"/>
        </a:p>
      </dgm:t>
    </dgm:pt>
    <dgm:pt modelId="{B7BEA2E2-CF3A-44DF-AD52-BE9AF90AFD8D}" type="parTrans" cxnId="{1A2EE90E-43DE-4F2D-810C-38E56FBBE075}">
      <dgm:prSet/>
      <dgm:spPr/>
      <dgm:t>
        <a:bodyPr/>
        <a:lstStyle/>
        <a:p>
          <a:endParaRPr lang="en-US"/>
        </a:p>
      </dgm:t>
    </dgm:pt>
    <dgm:pt modelId="{74F49D26-B69A-4E25-992C-CEA19D94C64A}" type="sibTrans" cxnId="{1A2EE90E-43DE-4F2D-810C-38E56FBBE075}">
      <dgm:prSet/>
      <dgm:spPr/>
      <dgm:t>
        <a:bodyPr/>
        <a:lstStyle/>
        <a:p>
          <a:endParaRPr lang="en-US"/>
        </a:p>
      </dgm:t>
    </dgm:pt>
    <dgm:pt modelId="{5BE6724A-F233-444B-BBEC-3AC01A1107C2}">
      <dgm:prSet/>
      <dgm:spPr/>
      <dgm:t>
        <a:bodyPr/>
        <a:lstStyle/>
        <a:p>
          <a:pPr rtl="0"/>
          <a:r>
            <a:rPr lang="en-US" smtClean="0"/>
            <a:t>Ralph </a:t>
          </a:r>
          <a:r>
            <a:rPr lang="en-US" dirty="0" smtClean="0"/>
            <a:t>and many other children are stranded on an island and try to survive the island and each other.</a:t>
          </a:r>
          <a:endParaRPr lang="en-US" dirty="0"/>
        </a:p>
      </dgm:t>
    </dgm:pt>
    <dgm:pt modelId="{AD150CA9-712F-498F-BE18-F2C97E71A539}" type="parTrans" cxnId="{51C2BD0B-83B2-4ECE-B68A-5EF683F1BF59}">
      <dgm:prSet/>
      <dgm:spPr/>
      <dgm:t>
        <a:bodyPr/>
        <a:lstStyle/>
        <a:p>
          <a:endParaRPr lang="en-US"/>
        </a:p>
      </dgm:t>
    </dgm:pt>
    <dgm:pt modelId="{B82B2310-B29C-4BA6-A5E6-0B91DE1AFE22}" type="sibTrans" cxnId="{51C2BD0B-83B2-4ECE-B68A-5EF683F1BF59}">
      <dgm:prSet/>
      <dgm:spPr/>
      <dgm:t>
        <a:bodyPr/>
        <a:lstStyle/>
        <a:p>
          <a:endParaRPr lang="en-US"/>
        </a:p>
      </dgm:t>
    </dgm:pt>
    <dgm:pt modelId="{9B43BE57-3D85-4D6B-9F4E-FA6B68A574C1}">
      <dgm:prSet/>
      <dgm:spPr/>
      <dgm:t>
        <a:bodyPr/>
        <a:lstStyle/>
        <a:p>
          <a:pPr rtl="0"/>
          <a:r>
            <a:rPr lang="en-US" smtClean="0"/>
            <a:t>Sethe </a:t>
          </a:r>
          <a:r>
            <a:rPr lang="en-US" dirty="0" smtClean="0"/>
            <a:t>is a woman who tries to rebuild her life after she and her daughter escape from slavery</a:t>
          </a:r>
          <a:endParaRPr lang="en-US" dirty="0"/>
        </a:p>
      </dgm:t>
    </dgm:pt>
    <dgm:pt modelId="{7F31A7B3-2E59-444B-834C-34DBE126E851}" type="parTrans" cxnId="{E4A9FC6D-24AE-4F41-B862-4D2411ED98C5}">
      <dgm:prSet/>
      <dgm:spPr/>
      <dgm:t>
        <a:bodyPr/>
        <a:lstStyle/>
        <a:p>
          <a:endParaRPr lang="en-US"/>
        </a:p>
      </dgm:t>
    </dgm:pt>
    <dgm:pt modelId="{342D4289-81B9-4894-9925-F9AB013DC647}" type="sibTrans" cxnId="{E4A9FC6D-24AE-4F41-B862-4D2411ED98C5}">
      <dgm:prSet/>
      <dgm:spPr/>
      <dgm:t>
        <a:bodyPr/>
        <a:lstStyle/>
        <a:p>
          <a:endParaRPr lang="en-US"/>
        </a:p>
      </dgm:t>
    </dgm:pt>
    <dgm:pt modelId="{4F7FDDB8-A615-4508-A56D-B07AFC71C016}" type="pres">
      <dgm:prSet presAssocID="{0B7FDD3C-685C-4D21-BC78-015D6E6783C6}" presName="linear" presStyleCnt="0">
        <dgm:presLayoutVars>
          <dgm:dir/>
          <dgm:animLvl val="lvl"/>
          <dgm:resizeHandles val="exact"/>
        </dgm:presLayoutVars>
      </dgm:prSet>
      <dgm:spPr/>
      <dgm:t>
        <a:bodyPr/>
        <a:lstStyle/>
        <a:p>
          <a:endParaRPr lang="en-US"/>
        </a:p>
      </dgm:t>
    </dgm:pt>
    <dgm:pt modelId="{4B816397-4197-4FEB-BBD0-78F826B03BF1}" type="pres">
      <dgm:prSet presAssocID="{A89DA700-9DF9-4322-9F70-27C665563257}" presName="parentLin" presStyleCnt="0"/>
      <dgm:spPr/>
    </dgm:pt>
    <dgm:pt modelId="{613481A7-43C4-4508-B31C-D7F61EA6C721}" type="pres">
      <dgm:prSet presAssocID="{A89DA700-9DF9-4322-9F70-27C665563257}" presName="parentLeftMargin" presStyleLbl="node1" presStyleIdx="0" presStyleCnt="5"/>
      <dgm:spPr/>
      <dgm:t>
        <a:bodyPr/>
        <a:lstStyle/>
        <a:p>
          <a:endParaRPr lang="en-US"/>
        </a:p>
      </dgm:t>
    </dgm:pt>
    <dgm:pt modelId="{92D9C4BE-A8FC-4741-998A-84BD334FCE7F}" type="pres">
      <dgm:prSet presAssocID="{A89DA700-9DF9-4322-9F70-27C665563257}" presName="parentText" presStyleLbl="node1" presStyleIdx="0" presStyleCnt="5">
        <dgm:presLayoutVars>
          <dgm:chMax val="0"/>
          <dgm:bulletEnabled val="1"/>
        </dgm:presLayoutVars>
      </dgm:prSet>
      <dgm:spPr/>
      <dgm:t>
        <a:bodyPr/>
        <a:lstStyle/>
        <a:p>
          <a:endParaRPr lang="en-US"/>
        </a:p>
      </dgm:t>
    </dgm:pt>
    <dgm:pt modelId="{9B2BFE1A-F602-405B-B3BF-30F92F45CDBA}" type="pres">
      <dgm:prSet presAssocID="{A89DA700-9DF9-4322-9F70-27C665563257}" presName="negativeSpace" presStyleCnt="0"/>
      <dgm:spPr/>
    </dgm:pt>
    <dgm:pt modelId="{5D8BD63F-6EE0-437D-A5D7-E1A541F8B4B9}" type="pres">
      <dgm:prSet presAssocID="{A89DA700-9DF9-4322-9F70-27C665563257}" presName="childText" presStyleLbl="conFgAcc1" presStyleIdx="0" presStyleCnt="5">
        <dgm:presLayoutVars>
          <dgm:bulletEnabled val="1"/>
        </dgm:presLayoutVars>
      </dgm:prSet>
      <dgm:spPr/>
      <dgm:t>
        <a:bodyPr/>
        <a:lstStyle/>
        <a:p>
          <a:endParaRPr lang="en-US"/>
        </a:p>
      </dgm:t>
    </dgm:pt>
    <dgm:pt modelId="{35B7097E-15D3-453D-819D-AE60D71405A0}" type="pres">
      <dgm:prSet presAssocID="{CFEEEB67-B29F-470D-BC5A-A9EFAD7AFA2D}" presName="spaceBetweenRectangles" presStyleCnt="0"/>
      <dgm:spPr/>
    </dgm:pt>
    <dgm:pt modelId="{7202FEE9-3E77-4568-8D98-63A6635E3081}" type="pres">
      <dgm:prSet presAssocID="{DFC3F934-8EB7-463F-972E-CCCBB959551F}" presName="parentLin" presStyleCnt="0"/>
      <dgm:spPr/>
    </dgm:pt>
    <dgm:pt modelId="{ABDA8B61-A115-49CE-9DAE-98A44312EE96}" type="pres">
      <dgm:prSet presAssocID="{DFC3F934-8EB7-463F-972E-CCCBB959551F}" presName="parentLeftMargin" presStyleLbl="node1" presStyleIdx="0" presStyleCnt="5"/>
      <dgm:spPr/>
      <dgm:t>
        <a:bodyPr/>
        <a:lstStyle/>
        <a:p>
          <a:endParaRPr lang="en-US"/>
        </a:p>
      </dgm:t>
    </dgm:pt>
    <dgm:pt modelId="{CAC715E7-EDAA-4150-B1ED-014CE18DA23E}" type="pres">
      <dgm:prSet presAssocID="{DFC3F934-8EB7-463F-972E-CCCBB959551F}" presName="parentText" presStyleLbl="node1" presStyleIdx="1" presStyleCnt="5">
        <dgm:presLayoutVars>
          <dgm:chMax val="0"/>
          <dgm:bulletEnabled val="1"/>
        </dgm:presLayoutVars>
      </dgm:prSet>
      <dgm:spPr/>
      <dgm:t>
        <a:bodyPr/>
        <a:lstStyle/>
        <a:p>
          <a:endParaRPr lang="en-US"/>
        </a:p>
      </dgm:t>
    </dgm:pt>
    <dgm:pt modelId="{61E6A43B-9FE7-413C-B258-AFB3593EA4CD}" type="pres">
      <dgm:prSet presAssocID="{DFC3F934-8EB7-463F-972E-CCCBB959551F}" presName="negativeSpace" presStyleCnt="0"/>
      <dgm:spPr/>
    </dgm:pt>
    <dgm:pt modelId="{0D88ECD0-BBA3-4416-936C-2D90339A0B77}" type="pres">
      <dgm:prSet presAssocID="{DFC3F934-8EB7-463F-972E-CCCBB959551F}" presName="childText" presStyleLbl="conFgAcc1" presStyleIdx="1" presStyleCnt="5">
        <dgm:presLayoutVars>
          <dgm:bulletEnabled val="1"/>
        </dgm:presLayoutVars>
      </dgm:prSet>
      <dgm:spPr/>
      <dgm:t>
        <a:bodyPr/>
        <a:lstStyle/>
        <a:p>
          <a:endParaRPr lang="en-US"/>
        </a:p>
      </dgm:t>
    </dgm:pt>
    <dgm:pt modelId="{AE0EFFE2-EF62-4739-AF86-70273CCA57C3}" type="pres">
      <dgm:prSet presAssocID="{5D42C1E0-58C4-4070-9A91-7D185055A8B1}" presName="spaceBetweenRectangles" presStyleCnt="0"/>
      <dgm:spPr/>
    </dgm:pt>
    <dgm:pt modelId="{AAFB903E-F523-4D73-B36E-80FC736AADB0}" type="pres">
      <dgm:prSet presAssocID="{52EC7DDB-CFAC-42E7-BA6C-9C663FB0BE50}" presName="parentLin" presStyleCnt="0"/>
      <dgm:spPr/>
    </dgm:pt>
    <dgm:pt modelId="{52FC1FB4-9EEA-4662-9E5C-69ABF0633C70}" type="pres">
      <dgm:prSet presAssocID="{52EC7DDB-CFAC-42E7-BA6C-9C663FB0BE50}" presName="parentLeftMargin" presStyleLbl="node1" presStyleIdx="1" presStyleCnt="5"/>
      <dgm:spPr/>
      <dgm:t>
        <a:bodyPr/>
        <a:lstStyle/>
        <a:p>
          <a:endParaRPr lang="en-US"/>
        </a:p>
      </dgm:t>
    </dgm:pt>
    <dgm:pt modelId="{E96BDFD1-7EBA-4798-B1DE-B8A6577464FA}" type="pres">
      <dgm:prSet presAssocID="{52EC7DDB-CFAC-42E7-BA6C-9C663FB0BE50}" presName="parentText" presStyleLbl="node1" presStyleIdx="2" presStyleCnt="5">
        <dgm:presLayoutVars>
          <dgm:chMax val="0"/>
          <dgm:bulletEnabled val="1"/>
        </dgm:presLayoutVars>
      </dgm:prSet>
      <dgm:spPr/>
      <dgm:t>
        <a:bodyPr/>
        <a:lstStyle/>
        <a:p>
          <a:endParaRPr lang="en-US"/>
        </a:p>
      </dgm:t>
    </dgm:pt>
    <dgm:pt modelId="{8A33CF48-599F-4FF0-B02B-DA5624EB52BB}" type="pres">
      <dgm:prSet presAssocID="{52EC7DDB-CFAC-42E7-BA6C-9C663FB0BE50}" presName="negativeSpace" presStyleCnt="0"/>
      <dgm:spPr/>
    </dgm:pt>
    <dgm:pt modelId="{2CF50A2E-23E0-4F82-B376-3E4E4E770AE2}" type="pres">
      <dgm:prSet presAssocID="{52EC7DDB-CFAC-42E7-BA6C-9C663FB0BE50}" presName="childText" presStyleLbl="conFgAcc1" presStyleIdx="2" presStyleCnt="5">
        <dgm:presLayoutVars>
          <dgm:bulletEnabled val="1"/>
        </dgm:presLayoutVars>
      </dgm:prSet>
      <dgm:spPr/>
      <dgm:t>
        <a:bodyPr/>
        <a:lstStyle/>
        <a:p>
          <a:endParaRPr lang="en-US"/>
        </a:p>
      </dgm:t>
    </dgm:pt>
    <dgm:pt modelId="{E4575D34-FA60-4080-9411-671D020B1DFD}" type="pres">
      <dgm:prSet presAssocID="{0C0747B1-6DF9-40F4-A48F-0704299A82C6}" presName="spaceBetweenRectangles" presStyleCnt="0"/>
      <dgm:spPr/>
    </dgm:pt>
    <dgm:pt modelId="{B4006FBC-C4F8-44A3-9B75-3F485E9E2DAD}" type="pres">
      <dgm:prSet presAssocID="{D3787254-C75A-4B1E-98A9-5CE33F60C34F}" presName="parentLin" presStyleCnt="0"/>
      <dgm:spPr/>
    </dgm:pt>
    <dgm:pt modelId="{D7E618D2-9A20-4807-8E76-9EB0C57A69FB}" type="pres">
      <dgm:prSet presAssocID="{D3787254-C75A-4B1E-98A9-5CE33F60C34F}" presName="parentLeftMargin" presStyleLbl="node1" presStyleIdx="2" presStyleCnt="5"/>
      <dgm:spPr/>
      <dgm:t>
        <a:bodyPr/>
        <a:lstStyle/>
        <a:p>
          <a:endParaRPr lang="en-US"/>
        </a:p>
      </dgm:t>
    </dgm:pt>
    <dgm:pt modelId="{B7145060-0D0E-40B1-A95D-E0569056FB80}" type="pres">
      <dgm:prSet presAssocID="{D3787254-C75A-4B1E-98A9-5CE33F60C34F}" presName="parentText" presStyleLbl="node1" presStyleIdx="3" presStyleCnt="5">
        <dgm:presLayoutVars>
          <dgm:chMax val="0"/>
          <dgm:bulletEnabled val="1"/>
        </dgm:presLayoutVars>
      </dgm:prSet>
      <dgm:spPr/>
      <dgm:t>
        <a:bodyPr/>
        <a:lstStyle/>
        <a:p>
          <a:endParaRPr lang="en-US"/>
        </a:p>
      </dgm:t>
    </dgm:pt>
    <dgm:pt modelId="{8735CB89-C09A-4363-9911-FB4ABB73E964}" type="pres">
      <dgm:prSet presAssocID="{D3787254-C75A-4B1E-98A9-5CE33F60C34F}" presName="negativeSpace" presStyleCnt="0"/>
      <dgm:spPr/>
    </dgm:pt>
    <dgm:pt modelId="{42FE5360-3A60-4D4A-B20A-984B1C351C1C}" type="pres">
      <dgm:prSet presAssocID="{D3787254-C75A-4B1E-98A9-5CE33F60C34F}" presName="childText" presStyleLbl="conFgAcc1" presStyleIdx="3" presStyleCnt="5">
        <dgm:presLayoutVars>
          <dgm:bulletEnabled val="1"/>
        </dgm:presLayoutVars>
      </dgm:prSet>
      <dgm:spPr/>
      <dgm:t>
        <a:bodyPr/>
        <a:lstStyle/>
        <a:p>
          <a:endParaRPr lang="en-US"/>
        </a:p>
      </dgm:t>
    </dgm:pt>
    <dgm:pt modelId="{439FAC2C-A684-4EF4-9FF6-648D97571ABB}" type="pres">
      <dgm:prSet presAssocID="{CB2DD319-6760-407C-8CFA-C6562EE39B20}" presName="spaceBetweenRectangles" presStyleCnt="0"/>
      <dgm:spPr/>
    </dgm:pt>
    <dgm:pt modelId="{6F09BB2C-09E8-49A2-BBD3-97390A245EA3}" type="pres">
      <dgm:prSet presAssocID="{0AC26537-70BB-4A7C-BC05-6C151803A7F3}" presName="parentLin" presStyleCnt="0"/>
      <dgm:spPr/>
    </dgm:pt>
    <dgm:pt modelId="{D501F60F-6B76-4660-AF69-EA90EB181EC5}" type="pres">
      <dgm:prSet presAssocID="{0AC26537-70BB-4A7C-BC05-6C151803A7F3}" presName="parentLeftMargin" presStyleLbl="node1" presStyleIdx="3" presStyleCnt="5"/>
      <dgm:spPr/>
      <dgm:t>
        <a:bodyPr/>
        <a:lstStyle/>
        <a:p>
          <a:endParaRPr lang="en-US"/>
        </a:p>
      </dgm:t>
    </dgm:pt>
    <dgm:pt modelId="{026F02AF-27CB-4AB8-AB6B-1C4BA42D2122}" type="pres">
      <dgm:prSet presAssocID="{0AC26537-70BB-4A7C-BC05-6C151803A7F3}" presName="parentText" presStyleLbl="node1" presStyleIdx="4" presStyleCnt="5">
        <dgm:presLayoutVars>
          <dgm:chMax val="0"/>
          <dgm:bulletEnabled val="1"/>
        </dgm:presLayoutVars>
      </dgm:prSet>
      <dgm:spPr/>
      <dgm:t>
        <a:bodyPr/>
        <a:lstStyle/>
        <a:p>
          <a:endParaRPr lang="en-US"/>
        </a:p>
      </dgm:t>
    </dgm:pt>
    <dgm:pt modelId="{4D40F492-7E9F-4AEB-86E8-2614FDBACA73}" type="pres">
      <dgm:prSet presAssocID="{0AC26537-70BB-4A7C-BC05-6C151803A7F3}" presName="negativeSpace" presStyleCnt="0"/>
      <dgm:spPr/>
    </dgm:pt>
    <dgm:pt modelId="{8A5BCED4-9698-4F58-B684-5A7FEBA3F649}" type="pres">
      <dgm:prSet presAssocID="{0AC26537-70BB-4A7C-BC05-6C151803A7F3}" presName="childText" presStyleLbl="conFgAcc1" presStyleIdx="4" presStyleCnt="5">
        <dgm:presLayoutVars>
          <dgm:bulletEnabled val="1"/>
        </dgm:presLayoutVars>
      </dgm:prSet>
      <dgm:spPr/>
      <dgm:t>
        <a:bodyPr/>
        <a:lstStyle/>
        <a:p>
          <a:endParaRPr lang="en-US"/>
        </a:p>
      </dgm:t>
    </dgm:pt>
  </dgm:ptLst>
  <dgm:cxnLst>
    <dgm:cxn modelId="{D874BCCA-ADCC-49BD-8F15-A940AD920BFD}" type="presOf" srcId="{52EC7DDB-CFAC-42E7-BA6C-9C663FB0BE50}" destId="{52FC1FB4-9EEA-4662-9E5C-69ABF0633C70}" srcOrd="0" destOrd="0" presId="urn:microsoft.com/office/officeart/2005/8/layout/list1"/>
    <dgm:cxn modelId="{ADBCE6F9-77B5-4E61-8DB3-3AC2588BC36C}" type="presOf" srcId="{9B43BE57-3D85-4D6B-9F4E-FA6B68A574C1}" destId="{8A5BCED4-9698-4F58-B684-5A7FEBA3F649}" srcOrd="0" destOrd="0" presId="urn:microsoft.com/office/officeart/2005/8/layout/list1"/>
    <dgm:cxn modelId="{38573E0E-E145-465B-A057-6C2FBF95A5F0}" type="presOf" srcId="{C4ECB1DF-C534-402B-AA79-7DC673A2D6C9}" destId="{0D88ECD0-BBA3-4416-936C-2D90339A0B77}" srcOrd="0" destOrd="0" presId="urn:microsoft.com/office/officeart/2005/8/layout/list1"/>
    <dgm:cxn modelId="{AFE7E3D4-DEA0-430D-8F61-786A72DBAE44}" type="presOf" srcId="{F1492C0C-E0D7-4EED-A5C0-CD78A648D1A0}" destId="{5D8BD63F-6EE0-437D-A5D7-E1A541F8B4B9}" srcOrd="0" destOrd="0" presId="urn:microsoft.com/office/officeart/2005/8/layout/list1"/>
    <dgm:cxn modelId="{C742B62B-3CD2-4BD1-A68A-8A146E2C9740}" srcId="{0B7FDD3C-685C-4D21-BC78-015D6E6783C6}" destId="{DFC3F934-8EB7-463F-972E-CCCBB959551F}" srcOrd="1" destOrd="0" parTransId="{E081C7B5-B7E0-47AD-9A60-89C2B488727E}" sibTransId="{5D42C1E0-58C4-4070-9A91-7D185055A8B1}"/>
    <dgm:cxn modelId="{30B41913-7AC5-4CD5-BD23-3F15BEF7AF8D}" type="presOf" srcId="{D3787254-C75A-4B1E-98A9-5CE33F60C34F}" destId="{D7E618D2-9A20-4807-8E76-9EB0C57A69FB}" srcOrd="0" destOrd="0" presId="urn:microsoft.com/office/officeart/2005/8/layout/list1"/>
    <dgm:cxn modelId="{E67112C1-F226-4624-B882-4BC348193746}" type="presOf" srcId="{2D372DDB-830C-434A-A411-31F4B3D98729}" destId="{2CF50A2E-23E0-4F82-B376-3E4E4E770AE2}" srcOrd="0" destOrd="0" presId="urn:microsoft.com/office/officeart/2005/8/layout/list1"/>
    <dgm:cxn modelId="{B6BFD077-3FFC-4746-9484-BBB8751337D5}" srcId="{0B7FDD3C-685C-4D21-BC78-015D6E6783C6}" destId="{0AC26537-70BB-4A7C-BC05-6C151803A7F3}" srcOrd="4" destOrd="0" parTransId="{29EA676D-C864-436F-8575-A4D19B5100FD}" sibTransId="{43E34965-C391-4F95-B9E8-65DE5CC55F3B}"/>
    <dgm:cxn modelId="{D220FEBD-9DB2-4B00-A13A-94CF7E957E69}" srcId="{DFC3F934-8EB7-463F-972E-CCCBB959551F}" destId="{C4ECB1DF-C534-402B-AA79-7DC673A2D6C9}" srcOrd="0" destOrd="0" parTransId="{32428F0C-1591-4354-BF13-A607C4237846}" sibTransId="{44618148-0017-4E22-AE82-8C5723C4E43C}"/>
    <dgm:cxn modelId="{6F03184D-CEE3-4363-AF08-86C004C9FC62}" srcId="{0B7FDD3C-685C-4D21-BC78-015D6E6783C6}" destId="{52EC7DDB-CFAC-42E7-BA6C-9C663FB0BE50}" srcOrd="2" destOrd="0" parTransId="{5B5CAFCF-2977-4F40-AE4D-8186A67C2222}" sibTransId="{0C0747B1-6DF9-40F4-A48F-0704299A82C6}"/>
    <dgm:cxn modelId="{EBB960F9-556E-4458-8AF5-96B95C7E0D7D}" type="presOf" srcId="{DFC3F934-8EB7-463F-972E-CCCBB959551F}" destId="{ABDA8B61-A115-49CE-9DAE-98A44312EE96}" srcOrd="0" destOrd="0" presId="urn:microsoft.com/office/officeart/2005/8/layout/list1"/>
    <dgm:cxn modelId="{01A06152-6DBB-4253-8823-10C43531958E}" srcId="{0B7FDD3C-685C-4D21-BC78-015D6E6783C6}" destId="{A89DA700-9DF9-4322-9F70-27C665563257}" srcOrd="0" destOrd="0" parTransId="{098E45C7-BD89-4A9C-9540-9ED197CBD8FE}" sibTransId="{CFEEEB67-B29F-470D-BC5A-A9EFAD7AFA2D}"/>
    <dgm:cxn modelId="{1A2EE90E-43DE-4F2D-810C-38E56FBBE075}" srcId="{52EC7DDB-CFAC-42E7-BA6C-9C663FB0BE50}" destId="{2D372DDB-830C-434A-A411-31F4B3D98729}" srcOrd="0" destOrd="0" parTransId="{B7BEA2E2-CF3A-44DF-AD52-BE9AF90AFD8D}" sibTransId="{74F49D26-B69A-4E25-992C-CEA19D94C64A}"/>
    <dgm:cxn modelId="{E4A9FC6D-24AE-4F41-B862-4D2411ED98C5}" srcId="{0AC26537-70BB-4A7C-BC05-6C151803A7F3}" destId="{9B43BE57-3D85-4D6B-9F4E-FA6B68A574C1}" srcOrd="0" destOrd="0" parTransId="{7F31A7B3-2E59-444B-834C-34DBE126E851}" sibTransId="{342D4289-81B9-4894-9925-F9AB013DC647}"/>
    <dgm:cxn modelId="{EB98F112-701A-4EE9-B5AA-C129A4D28852}" type="presOf" srcId="{0B7FDD3C-685C-4D21-BC78-015D6E6783C6}" destId="{4F7FDDB8-A615-4508-A56D-B07AFC71C016}" srcOrd="0" destOrd="0" presId="urn:microsoft.com/office/officeart/2005/8/layout/list1"/>
    <dgm:cxn modelId="{A786EE1C-4F41-447F-812A-E0072C258B45}" srcId="{A89DA700-9DF9-4322-9F70-27C665563257}" destId="{F1492C0C-E0D7-4EED-A5C0-CD78A648D1A0}" srcOrd="0" destOrd="0" parTransId="{B33FF0C1-D81C-4F7D-8CF1-F45339336D96}" sibTransId="{B5BA9E2C-AB51-4871-8905-A603370E85AD}"/>
    <dgm:cxn modelId="{C529DB62-9F14-4216-B352-A94B932908C5}" srcId="{0B7FDD3C-685C-4D21-BC78-015D6E6783C6}" destId="{D3787254-C75A-4B1E-98A9-5CE33F60C34F}" srcOrd="3" destOrd="0" parTransId="{1E3A08C7-CE89-4267-A742-B1846CAC85AC}" sibTransId="{CB2DD319-6760-407C-8CFA-C6562EE39B20}"/>
    <dgm:cxn modelId="{E2849D66-C2D2-48A7-96E3-F1F9751B5115}" type="presOf" srcId="{0AC26537-70BB-4A7C-BC05-6C151803A7F3}" destId="{D501F60F-6B76-4660-AF69-EA90EB181EC5}" srcOrd="0" destOrd="0" presId="urn:microsoft.com/office/officeart/2005/8/layout/list1"/>
    <dgm:cxn modelId="{02D06742-1563-4CC0-A402-DD585CE7DF57}" type="presOf" srcId="{DFC3F934-8EB7-463F-972E-CCCBB959551F}" destId="{CAC715E7-EDAA-4150-B1ED-014CE18DA23E}" srcOrd="1" destOrd="0" presId="urn:microsoft.com/office/officeart/2005/8/layout/list1"/>
    <dgm:cxn modelId="{FBAE6438-6DDB-47C4-9854-E1CB70C5F393}" type="presOf" srcId="{A89DA700-9DF9-4322-9F70-27C665563257}" destId="{92D9C4BE-A8FC-4741-998A-84BD334FCE7F}" srcOrd="1" destOrd="0" presId="urn:microsoft.com/office/officeart/2005/8/layout/list1"/>
    <dgm:cxn modelId="{30747A39-7526-469B-9E8C-A6D17CF3DDC7}" type="presOf" srcId="{0AC26537-70BB-4A7C-BC05-6C151803A7F3}" destId="{026F02AF-27CB-4AB8-AB6B-1C4BA42D2122}" srcOrd="1" destOrd="0" presId="urn:microsoft.com/office/officeart/2005/8/layout/list1"/>
    <dgm:cxn modelId="{2E728585-4DAC-490C-AA91-FF010B350F23}" type="presOf" srcId="{52EC7DDB-CFAC-42E7-BA6C-9C663FB0BE50}" destId="{E96BDFD1-7EBA-4798-B1DE-B8A6577464FA}" srcOrd="1" destOrd="0" presId="urn:microsoft.com/office/officeart/2005/8/layout/list1"/>
    <dgm:cxn modelId="{14DE7BBA-39EE-442C-B905-5AFA0C335092}" type="presOf" srcId="{D3787254-C75A-4B1E-98A9-5CE33F60C34F}" destId="{B7145060-0D0E-40B1-A95D-E0569056FB80}" srcOrd="1" destOrd="0" presId="urn:microsoft.com/office/officeart/2005/8/layout/list1"/>
    <dgm:cxn modelId="{72777DD3-FC2B-4922-A539-73584CC17936}" type="presOf" srcId="{5BE6724A-F233-444B-BBEC-3AC01A1107C2}" destId="{42FE5360-3A60-4D4A-B20A-984B1C351C1C}" srcOrd="0" destOrd="0" presId="urn:microsoft.com/office/officeart/2005/8/layout/list1"/>
    <dgm:cxn modelId="{59CBECC2-1EE7-4B50-8671-6D4BA3DF8B4F}" type="presOf" srcId="{A89DA700-9DF9-4322-9F70-27C665563257}" destId="{613481A7-43C4-4508-B31C-D7F61EA6C721}" srcOrd="0" destOrd="0" presId="urn:microsoft.com/office/officeart/2005/8/layout/list1"/>
    <dgm:cxn modelId="{51C2BD0B-83B2-4ECE-B68A-5EF683F1BF59}" srcId="{D3787254-C75A-4B1E-98A9-5CE33F60C34F}" destId="{5BE6724A-F233-444B-BBEC-3AC01A1107C2}" srcOrd="0" destOrd="0" parTransId="{AD150CA9-712F-498F-BE18-F2C97E71A539}" sibTransId="{B82B2310-B29C-4BA6-A5E6-0B91DE1AFE22}"/>
    <dgm:cxn modelId="{07648F9A-CDDF-4786-A12D-44EEBFDF89F8}" type="presParOf" srcId="{4F7FDDB8-A615-4508-A56D-B07AFC71C016}" destId="{4B816397-4197-4FEB-BBD0-78F826B03BF1}" srcOrd="0" destOrd="0" presId="urn:microsoft.com/office/officeart/2005/8/layout/list1"/>
    <dgm:cxn modelId="{1BCC738E-7314-4921-83A1-98D245AD2491}" type="presParOf" srcId="{4B816397-4197-4FEB-BBD0-78F826B03BF1}" destId="{613481A7-43C4-4508-B31C-D7F61EA6C721}" srcOrd="0" destOrd="0" presId="urn:microsoft.com/office/officeart/2005/8/layout/list1"/>
    <dgm:cxn modelId="{F9832645-F6A8-4A0F-A592-A757462BE8A8}" type="presParOf" srcId="{4B816397-4197-4FEB-BBD0-78F826B03BF1}" destId="{92D9C4BE-A8FC-4741-998A-84BD334FCE7F}" srcOrd="1" destOrd="0" presId="urn:microsoft.com/office/officeart/2005/8/layout/list1"/>
    <dgm:cxn modelId="{EF0F76EE-C355-4CC1-9D00-1D3D850C8120}" type="presParOf" srcId="{4F7FDDB8-A615-4508-A56D-B07AFC71C016}" destId="{9B2BFE1A-F602-405B-B3BF-30F92F45CDBA}" srcOrd="1" destOrd="0" presId="urn:microsoft.com/office/officeart/2005/8/layout/list1"/>
    <dgm:cxn modelId="{4A2D34AB-0DFF-499E-BFFC-C4EE38A0433A}" type="presParOf" srcId="{4F7FDDB8-A615-4508-A56D-B07AFC71C016}" destId="{5D8BD63F-6EE0-437D-A5D7-E1A541F8B4B9}" srcOrd="2" destOrd="0" presId="urn:microsoft.com/office/officeart/2005/8/layout/list1"/>
    <dgm:cxn modelId="{9D27984F-4029-42A7-B3BE-A6754B88B3BF}" type="presParOf" srcId="{4F7FDDB8-A615-4508-A56D-B07AFC71C016}" destId="{35B7097E-15D3-453D-819D-AE60D71405A0}" srcOrd="3" destOrd="0" presId="urn:microsoft.com/office/officeart/2005/8/layout/list1"/>
    <dgm:cxn modelId="{CA251DE9-1A46-4557-B8B8-4797A8B37384}" type="presParOf" srcId="{4F7FDDB8-A615-4508-A56D-B07AFC71C016}" destId="{7202FEE9-3E77-4568-8D98-63A6635E3081}" srcOrd="4" destOrd="0" presId="urn:microsoft.com/office/officeart/2005/8/layout/list1"/>
    <dgm:cxn modelId="{FD339C4E-F870-4921-B533-6EDE8A75DCF3}" type="presParOf" srcId="{7202FEE9-3E77-4568-8D98-63A6635E3081}" destId="{ABDA8B61-A115-49CE-9DAE-98A44312EE96}" srcOrd="0" destOrd="0" presId="urn:microsoft.com/office/officeart/2005/8/layout/list1"/>
    <dgm:cxn modelId="{A32EC4AF-2EDE-484E-9410-53A8DB0DD85A}" type="presParOf" srcId="{7202FEE9-3E77-4568-8D98-63A6635E3081}" destId="{CAC715E7-EDAA-4150-B1ED-014CE18DA23E}" srcOrd="1" destOrd="0" presId="urn:microsoft.com/office/officeart/2005/8/layout/list1"/>
    <dgm:cxn modelId="{4A6AEF29-4723-46E0-AB50-712A0D01F87E}" type="presParOf" srcId="{4F7FDDB8-A615-4508-A56D-B07AFC71C016}" destId="{61E6A43B-9FE7-413C-B258-AFB3593EA4CD}" srcOrd="5" destOrd="0" presId="urn:microsoft.com/office/officeart/2005/8/layout/list1"/>
    <dgm:cxn modelId="{5B50481D-6210-4EA6-B3AD-BAA4B44EF47A}" type="presParOf" srcId="{4F7FDDB8-A615-4508-A56D-B07AFC71C016}" destId="{0D88ECD0-BBA3-4416-936C-2D90339A0B77}" srcOrd="6" destOrd="0" presId="urn:microsoft.com/office/officeart/2005/8/layout/list1"/>
    <dgm:cxn modelId="{E228BFE5-187D-49AD-9D0E-BBF934B6829B}" type="presParOf" srcId="{4F7FDDB8-A615-4508-A56D-B07AFC71C016}" destId="{AE0EFFE2-EF62-4739-AF86-70273CCA57C3}" srcOrd="7" destOrd="0" presId="urn:microsoft.com/office/officeart/2005/8/layout/list1"/>
    <dgm:cxn modelId="{96C93709-C196-4AE9-A092-A50B767012E5}" type="presParOf" srcId="{4F7FDDB8-A615-4508-A56D-B07AFC71C016}" destId="{AAFB903E-F523-4D73-B36E-80FC736AADB0}" srcOrd="8" destOrd="0" presId="urn:microsoft.com/office/officeart/2005/8/layout/list1"/>
    <dgm:cxn modelId="{85771722-39E5-4B26-A096-FB263B10EA60}" type="presParOf" srcId="{AAFB903E-F523-4D73-B36E-80FC736AADB0}" destId="{52FC1FB4-9EEA-4662-9E5C-69ABF0633C70}" srcOrd="0" destOrd="0" presId="urn:microsoft.com/office/officeart/2005/8/layout/list1"/>
    <dgm:cxn modelId="{254FD238-5AEB-484E-9492-C3DEDFAC7A48}" type="presParOf" srcId="{AAFB903E-F523-4D73-B36E-80FC736AADB0}" destId="{E96BDFD1-7EBA-4798-B1DE-B8A6577464FA}" srcOrd="1" destOrd="0" presId="urn:microsoft.com/office/officeart/2005/8/layout/list1"/>
    <dgm:cxn modelId="{34C707E8-073E-47F8-B8EE-7111A4C50B8C}" type="presParOf" srcId="{4F7FDDB8-A615-4508-A56D-B07AFC71C016}" destId="{8A33CF48-599F-4FF0-B02B-DA5624EB52BB}" srcOrd="9" destOrd="0" presId="urn:microsoft.com/office/officeart/2005/8/layout/list1"/>
    <dgm:cxn modelId="{E288F03D-613E-4E69-9B74-9E7C77DF796B}" type="presParOf" srcId="{4F7FDDB8-A615-4508-A56D-B07AFC71C016}" destId="{2CF50A2E-23E0-4F82-B376-3E4E4E770AE2}" srcOrd="10" destOrd="0" presId="urn:microsoft.com/office/officeart/2005/8/layout/list1"/>
    <dgm:cxn modelId="{B03CA3D4-FEEE-42FE-ADB7-093B0B5F3AC6}" type="presParOf" srcId="{4F7FDDB8-A615-4508-A56D-B07AFC71C016}" destId="{E4575D34-FA60-4080-9411-671D020B1DFD}" srcOrd="11" destOrd="0" presId="urn:microsoft.com/office/officeart/2005/8/layout/list1"/>
    <dgm:cxn modelId="{ED9CBE42-3A6D-4E17-AEAD-6C97BB363BA8}" type="presParOf" srcId="{4F7FDDB8-A615-4508-A56D-B07AFC71C016}" destId="{B4006FBC-C4F8-44A3-9B75-3F485E9E2DAD}" srcOrd="12" destOrd="0" presId="urn:microsoft.com/office/officeart/2005/8/layout/list1"/>
    <dgm:cxn modelId="{98C31609-C216-44DC-AA83-0304C024C7EF}" type="presParOf" srcId="{B4006FBC-C4F8-44A3-9B75-3F485E9E2DAD}" destId="{D7E618D2-9A20-4807-8E76-9EB0C57A69FB}" srcOrd="0" destOrd="0" presId="urn:microsoft.com/office/officeart/2005/8/layout/list1"/>
    <dgm:cxn modelId="{438079CD-F4EB-45F7-9AAA-91E3B5FF1064}" type="presParOf" srcId="{B4006FBC-C4F8-44A3-9B75-3F485E9E2DAD}" destId="{B7145060-0D0E-40B1-A95D-E0569056FB80}" srcOrd="1" destOrd="0" presId="urn:microsoft.com/office/officeart/2005/8/layout/list1"/>
    <dgm:cxn modelId="{DE5F893F-CCC7-4AFA-80CE-644F9CA1CE5E}" type="presParOf" srcId="{4F7FDDB8-A615-4508-A56D-B07AFC71C016}" destId="{8735CB89-C09A-4363-9911-FB4ABB73E964}" srcOrd="13" destOrd="0" presId="urn:microsoft.com/office/officeart/2005/8/layout/list1"/>
    <dgm:cxn modelId="{E74F123E-7B26-4E8B-9084-59EBDD5DA0E3}" type="presParOf" srcId="{4F7FDDB8-A615-4508-A56D-B07AFC71C016}" destId="{42FE5360-3A60-4D4A-B20A-984B1C351C1C}" srcOrd="14" destOrd="0" presId="urn:microsoft.com/office/officeart/2005/8/layout/list1"/>
    <dgm:cxn modelId="{A3326631-5808-4AD4-B4AD-949372C1D5C4}" type="presParOf" srcId="{4F7FDDB8-A615-4508-A56D-B07AFC71C016}" destId="{439FAC2C-A684-4EF4-9FF6-648D97571ABB}" srcOrd="15" destOrd="0" presId="urn:microsoft.com/office/officeart/2005/8/layout/list1"/>
    <dgm:cxn modelId="{0536EA9B-3AA9-4A67-9905-8BD4A6E52219}" type="presParOf" srcId="{4F7FDDB8-A615-4508-A56D-B07AFC71C016}" destId="{6F09BB2C-09E8-49A2-BBD3-97390A245EA3}" srcOrd="16" destOrd="0" presId="urn:microsoft.com/office/officeart/2005/8/layout/list1"/>
    <dgm:cxn modelId="{3B57DE29-5415-4E4C-B158-DDE6393E537F}" type="presParOf" srcId="{6F09BB2C-09E8-49A2-BBD3-97390A245EA3}" destId="{D501F60F-6B76-4660-AF69-EA90EB181EC5}" srcOrd="0" destOrd="0" presId="urn:microsoft.com/office/officeart/2005/8/layout/list1"/>
    <dgm:cxn modelId="{46EEB5AF-EBF3-46E8-A14E-853B7AC33FA7}" type="presParOf" srcId="{6F09BB2C-09E8-49A2-BBD3-97390A245EA3}" destId="{026F02AF-27CB-4AB8-AB6B-1C4BA42D2122}" srcOrd="1" destOrd="0" presId="urn:microsoft.com/office/officeart/2005/8/layout/list1"/>
    <dgm:cxn modelId="{9930C7CC-BD7E-438A-872B-380477F5CFD2}" type="presParOf" srcId="{4F7FDDB8-A615-4508-A56D-B07AFC71C016}" destId="{4D40F492-7E9F-4AEB-86E8-2614FDBACA73}" srcOrd="17" destOrd="0" presId="urn:microsoft.com/office/officeart/2005/8/layout/list1"/>
    <dgm:cxn modelId="{AC15918F-F4EC-49C3-B173-19B16B93E521}" type="presParOf" srcId="{4F7FDDB8-A615-4508-A56D-B07AFC71C016}" destId="{8A5BCED4-9698-4F58-B684-5A7FEBA3F64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A04402-1F15-4262-AC0B-B80EA7037038}"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940BEFC0-392A-488E-B58C-5E1E35292054}">
      <dgm:prSet/>
      <dgm:spPr/>
      <dgm:t>
        <a:bodyPr/>
        <a:lstStyle/>
        <a:p>
          <a:pPr rtl="0"/>
          <a:r>
            <a:rPr lang="en-US" b="1" smtClean="0"/>
            <a:t>Rick Blaine</a:t>
          </a:r>
          <a:r>
            <a:rPr lang="en-US" smtClean="0"/>
            <a:t>: </a:t>
          </a:r>
          <a:r>
            <a:rPr lang="en-US" i="1" smtClean="0"/>
            <a:t>Casablanca</a:t>
          </a:r>
          <a:r>
            <a:rPr lang="en-US" smtClean="0"/>
            <a:t>. </a:t>
          </a:r>
          <a:endParaRPr lang="en-US"/>
        </a:p>
      </dgm:t>
    </dgm:pt>
    <dgm:pt modelId="{3EE082CE-6F1A-4AF4-8451-D48793CD4C28}" type="parTrans" cxnId="{E6FFD297-2770-4481-8EC4-AD24B1F351B2}">
      <dgm:prSet/>
      <dgm:spPr/>
      <dgm:t>
        <a:bodyPr/>
        <a:lstStyle/>
        <a:p>
          <a:endParaRPr lang="en-US"/>
        </a:p>
      </dgm:t>
    </dgm:pt>
    <dgm:pt modelId="{B363DA88-5992-4176-A34A-4239AC5CE2D6}" type="sibTrans" cxnId="{E6FFD297-2770-4481-8EC4-AD24B1F351B2}">
      <dgm:prSet/>
      <dgm:spPr/>
      <dgm:t>
        <a:bodyPr/>
        <a:lstStyle/>
        <a:p>
          <a:endParaRPr lang="en-US"/>
        </a:p>
      </dgm:t>
    </dgm:pt>
    <dgm:pt modelId="{DF3B39BE-CAB6-434B-858B-F9480FC48CB1}">
      <dgm:prSet/>
      <dgm:spPr/>
      <dgm:t>
        <a:bodyPr/>
        <a:lstStyle/>
        <a:p>
          <a:pPr rtl="0"/>
          <a:r>
            <a:rPr lang="en-US" smtClean="0"/>
            <a:t>Rick must choose between the love of his life and saving the life of her husband.</a:t>
          </a:r>
          <a:endParaRPr lang="en-US"/>
        </a:p>
      </dgm:t>
    </dgm:pt>
    <dgm:pt modelId="{48343E5C-7D0E-489E-B2BA-710769AACD49}" type="parTrans" cxnId="{9989F3EB-C2B4-4578-BB7C-B4C9F8DDE096}">
      <dgm:prSet/>
      <dgm:spPr/>
      <dgm:t>
        <a:bodyPr/>
        <a:lstStyle/>
        <a:p>
          <a:endParaRPr lang="en-US"/>
        </a:p>
      </dgm:t>
    </dgm:pt>
    <dgm:pt modelId="{2FC38940-28B5-455C-83CB-03A01303124F}" type="sibTrans" cxnId="{9989F3EB-C2B4-4578-BB7C-B4C9F8DDE096}">
      <dgm:prSet/>
      <dgm:spPr/>
      <dgm:t>
        <a:bodyPr/>
        <a:lstStyle/>
        <a:p>
          <a:endParaRPr lang="en-US"/>
        </a:p>
      </dgm:t>
    </dgm:pt>
    <dgm:pt modelId="{707462AF-AE28-46AA-A239-1426A3AC2317}">
      <dgm:prSet/>
      <dgm:spPr/>
      <dgm:t>
        <a:bodyPr/>
        <a:lstStyle/>
        <a:p>
          <a:pPr rtl="0"/>
          <a:r>
            <a:rPr lang="en-US" b="1" smtClean="0"/>
            <a:t>Indiana Jones</a:t>
          </a:r>
          <a:r>
            <a:rPr lang="en-US" smtClean="0"/>
            <a:t>: </a:t>
          </a:r>
          <a:r>
            <a:rPr lang="en-US" i="1" smtClean="0"/>
            <a:t>Raiders of the Lost Ark. </a:t>
          </a:r>
          <a:endParaRPr lang="en-US"/>
        </a:p>
      </dgm:t>
    </dgm:pt>
    <dgm:pt modelId="{B12A12C3-2797-4A22-83B0-8AC403962B56}" type="parTrans" cxnId="{DF0C7C4F-5BDD-4C62-A870-54253E175420}">
      <dgm:prSet/>
      <dgm:spPr/>
      <dgm:t>
        <a:bodyPr/>
        <a:lstStyle/>
        <a:p>
          <a:endParaRPr lang="en-US"/>
        </a:p>
      </dgm:t>
    </dgm:pt>
    <dgm:pt modelId="{4F1E814D-D4B8-4DE4-9AC1-2C55966C1A55}" type="sibTrans" cxnId="{DF0C7C4F-5BDD-4C62-A870-54253E175420}">
      <dgm:prSet/>
      <dgm:spPr/>
      <dgm:t>
        <a:bodyPr/>
        <a:lstStyle/>
        <a:p>
          <a:endParaRPr lang="en-US"/>
        </a:p>
      </dgm:t>
    </dgm:pt>
    <dgm:pt modelId="{4A3ED1E5-0EFF-4ACE-A427-372D2ECB6B63}">
      <dgm:prSet/>
      <dgm:spPr/>
      <dgm:t>
        <a:bodyPr/>
        <a:lstStyle/>
        <a:p>
          <a:pPr rtl="0"/>
          <a:r>
            <a:rPr lang="en-US" smtClean="0"/>
            <a:t>An adventurous archaeologist must rescue the Ark of the Covenant from the Nazis.</a:t>
          </a:r>
          <a:endParaRPr lang="en-US"/>
        </a:p>
      </dgm:t>
    </dgm:pt>
    <dgm:pt modelId="{6F7F060C-BEBB-4A61-9A0A-9E749A8C3688}" type="parTrans" cxnId="{6BEC7A34-022D-41EB-A349-82E388E25DC1}">
      <dgm:prSet/>
      <dgm:spPr/>
      <dgm:t>
        <a:bodyPr/>
        <a:lstStyle/>
        <a:p>
          <a:endParaRPr lang="en-US"/>
        </a:p>
      </dgm:t>
    </dgm:pt>
    <dgm:pt modelId="{CDF5A9D7-1B18-41F0-A530-76CDA042448C}" type="sibTrans" cxnId="{6BEC7A34-022D-41EB-A349-82E388E25DC1}">
      <dgm:prSet/>
      <dgm:spPr/>
      <dgm:t>
        <a:bodyPr/>
        <a:lstStyle/>
        <a:p>
          <a:endParaRPr lang="en-US"/>
        </a:p>
      </dgm:t>
    </dgm:pt>
    <dgm:pt modelId="{88A3F245-E158-46E2-9972-147FA3BC5024}">
      <dgm:prSet/>
      <dgm:spPr/>
      <dgm:t>
        <a:bodyPr/>
        <a:lstStyle/>
        <a:p>
          <a:pPr rtl="0"/>
          <a:r>
            <a:rPr lang="en-US" b="1" smtClean="0"/>
            <a:t>Rose DeWitt Bukater: </a:t>
          </a:r>
          <a:r>
            <a:rPr lang="en-US" i="1" smtClean="0"/>
            <a:t>Titanic</a:t>
          </a:r>
          <a:r>
            <a:rPr lang="en-US" smtClean="0"/>
            <a:t>. </a:t>
          </a:r>
          <a:endParaRPr lang="en-US"/>
        </a:p>
      </dgm:t>
    </dgm:pt>
    <dgm:pt modelId="{77C463F7-11EF-4B18-8F47-0D820FCB2F95}" type="parTrans" cxnId="{3C49836A-FBB9-4A95-BB8E-E527E18A283B}">
      <dgm:prSet/>
      <dgm:spPr/>
      <dgm:t>
        <a:bodyPr/>
        <a:lstStyle/>
        <a:p>
          <a:endParaRPr lang="en-US"/>
        </a:p>
      </dgm:t>
    </dgm:pt>
    <dgm:pt modelId="{2A865526-3CF0-4C53-9A7C-925D3B602AAC}" type="sibTrans" cxnId="{3C49836A-FBB9-4A95-BB8E-E527E18A283B}">
      <dgm:prSet/>
      <dgm:spPr/>
      <dgm:t>
        <a:bodyPr/>
        <a:lstStyle/>
        <a:p>
          <a:endParaRPr lang="en-US"/>
        </a:p>
      </dgm:t>
    </dgm:pt>
    <dgm:pt modelId="{6C040E0B-6136-446B-BCF7-9CB9CB4921B2}">
      <dgm:prSet/>
      <dgm:spPr/>
      <dgm:t>
        <a:bodyPr/>
        <a:lstStyle/>
        <a:p>
          <a:pPr rtl="0"/>
          <a:r>
            <a:rPr lang="en-US" smtClean="0"/>
            <a:t>A young woman falls in love on the ill-fated </a:t>
          </a:r>
          <a:r>
            <a:rPr lang="en-US" i="1" smtClean="0"/>
            <a:t>Titanic</a:t>
          </a:r>
          <a:r>
            <a:rPr lang="en-US" smtClean="0"/>
            <a:t>.</a:t>
          </a:r>
          <a:endParaRPr lang="en-US"/>
        </a:p>
      </dgm:t>
    </dgm:pt>
    <dgm:pt modelId="{47191764-5ED8-452E-AF0C-9E1A647137B4}" type="parTrans" cxnId="{B8FE73C5-23D2-4174-88A3-BC9301264913}">
      <dgm:prSet/>
      <dgm:spPr/>
      <dgm:t>
        <a:bodyPr/>
        <a:lstStyle/>
        <a:p>
          <a:endParaRPr lang="en-US"/>
        </a:p>
      </dgm:t>
    </dgm:pt>
    <dgm:pt modelId="{0E0F7077-0AFA-44AD-9284-B9836FC16A4C}" type="sibTrans" cxnId="{B8FE73C5-23D2-4174-88A3-BC9301264913}">
      <dgm:prSet/>
      <dgm:spPr/>
      <dgm:t>
        <a:bodyPr/>
        <a:lstStyle/>
        <a:p>
          <a:endParaRPr lang="en-US"/>
        </a:p>
      </dgm:t>
    </dgm:pt>
    <dgm:pt modelId="{844A8F3A-EACB-48CC-B06C-53DCB0B34C6D}">
      <dgm:prSet/>
      <dgm:spPr/>
      <dgm:t>
        <a:bodyPr/>
        <a:lstStyle/>
        <a:p>
          <a:pPr rtl="0"/>
          <a:r>
            <a:rPr lang="en-US" b="1" smtClean="0"/>
            <a:t>Norman Bates</a:t>
          </a:r>
          <a:r>
            <a:rPr lang="en-US" smtClean="0"/>
            <a:t>: </a:t>
          </a:r>
          <a:r>
            <a:rPr lang="en-US" i="1" smtClean="0"/>
            <a:t>Psycho</a:t>
          </a:r>
          <a:r>
            <a:rPr lang="en-US" smtClean="0"/>
            <a:t>. </a:t>
          </a:r>
          <a:endParaRPr lang="en-US"/>
        </a:p>
      </dgm:t>
    </dgm:pt>
    <dgm:pt modelId="{121E0166-C6D9-4D53-B2FB-0781F411F743}" type="parTrans" cxnId="{62BBE877-5690-4887-841F-B6EB05C93236}">
      <dgm:prSet/>
      <dgm:spPr/>
      <dgm:t>
        <a:bodyPr/>
        <a:lstStyle/>
        <a:p>
          <a:endParaRPr lang="en-US"/>
        </a:p>
      </dgm:t>
    </dgm:pt>
    <dgm:pt modelId="{2B02C170-A70D-4DF5-9D46-7B9C8A20A6D4}" type="sibTrans" cxnId="{62BBE877-5690-4887-841F-B6EB05C93236}">
      <dgm:prSet/>
      <dgm:spPr/>
      <dgm:t>
        <a:bodyPr/>
        <a:lstStyle/>
        <a:p>
          <a:endParaRPr lang="en-US"/>
        </a:p>
      </dgm:t>
    </dgm:pt>
    <dgm:pt modelId="{573CD02B-A58A-4F6C-9F94-F5F67EC14843}">
      <dgm:prSet/>
      <dgm:spPr/>
      <dgm:t>
        <a:bodyPr/>
        <a:lstStyle/>
        <a:p>
          <a:pPr rtl="0"/>
          <a:r>
            <a:rPr lang="en-US" smtClean="0"/>
            <a:t>A man with an unusual case of schizophrenia commits murders and tries to cover them up.</a:t>
          </a:r>
          <a:endParaRPr lang="en-US"/>
        </a:p>
      </dgm:t>
    </dgm:pt>
    <dgm:pt modelId="{F348A1FC-85AD-4C38-BAF5-8465EF4B46E2}" type="parTrans" cxnId="{97B864FF-E183-4B5D-ABC3-97A02E319BB0}">
      <dgm:prSet/>
      <dgm:spPr/>
      <dgm:t>
        <a:bodyPr/>
        <a:lstStyle/>
        <a:p>
          <a:endParaRPr lang="en-US"/>
        </a:p>
      </dgm:t>
    </dgm:pt>
    <dgm:pt modelId="{FE93ED28-7267-4C0B-B18A-A3B0992288E6}" type="sibTrans" cxnId="{97B864FF-E183-4B5D-ABC3-97A02E319BB0}">
      <dgm:prSet/>
      <dgm:spPr/>
      <dgm:t>
        <a:bodyPr/>
        <a:lstStyle/>
        <a:p>
          <a:endParaRPr lang="en-US"/>
        </a:p>
      </dgm:t>
    </dgm:pt>
    <dgm:pt modelId="{A62DC583-AF64-416C-A813-29710570F5E5}">
      <dgm:prSet/>
      <dgm:spPr/>
      <dgm:t>
        <a:bodyPr/>
        <a:lstStyle/>
        <a:p>
          <a:pPr rtl="0"/>
          <a:r>
            <a:rPr lang="en-US" b="1" smtClean="0"/>
            <a:t>Don Lockwood</a:t>
          </a:r>
          <a:r>
            <a:rPr lang="en-US" smtClean="0"/>
            <a:t>. </a:t>
          </a:r>
          <a:r>
            <a:rPr lang="en-US" i="1" smtClean="0"/>
            <a:t>Singin’ in the Rain</a:t>
          </a:r>
          <a:r>
            <a:rPr lang="en-US" smtClean="0"/>
            <a:t>. </a:t>
          </a:r>
          <a:endParaRPr lang="en-US"/>
        </a:p>
      </dgm:t>
    </dgm:pt>
    <dgm:pt modelId="{644776DC-85E9-48B2-B665-2BDF65C4F2DE}" type="parTrans" cxnId="{EF4D117F-6F54-4D8C-B929-8CBA319AD8CF}">
      <dgm:prSet/>
      <dgm:spPr/>
      <dgm:t>
        <a:bodyPr/>
        <a:lstStyle/>
        <a:p>
          <a:endParaRPr lang="en-US"/>
        </a:p>
      </dgm:t>
    </dgm:pt>
    <dgm:pt modelId="{1A31B271-BFE0-4318-9A22-6F69442841BB}" type="sibTrans" cxnId="{EF4D117F-6F54-4D8C-B929-8CBA319AD8CF}">
      <dgm:prSet/>
      <dgm:spPr/>
      <dgm:t>
        <a:bodyPr/>
        <a:lstStyle/>
        <a:p>
          <a:endParaRPr lang="en-US"/>
        </a:p>
      </dgm:t>
    </dgm:pt>
    <dgm:pt modelId="{F0D8E7AF-7FF0-4326-A768-CCEDA3412E2F}">
      <dgm:prSet/>
      <dgm:spPr/>
      <dgm:t>
        <a:bodyPr/>
        <a:lstStyle/>
        <a:p>
          <a:pPr rtl="0"/>
          <a:r>
            <a:rPr lang="en-US" smtClean="0"/>
            <a:t>A silent film actor struggles to make the transition to talkies.</a:t>
          </a:r>
          <a:endParaRPr lang="en-US"/>
        </a:p>
      </dgm:t>
    </dgm:pt>
    <dgm:pt modelId="{9009EADE-C1A3-4F2D-9E3C-282A9B5B6CB5}" type="parTrans" cxnId="{05A80719-3238-48E3-9C2B-55A230EB9F26}">
      <dgm:prSet/>
      <dgm:spPr/>
      <dgm:t>
        <a:bodyPr/>
        <a:lstStyle/>
        <a:p>
          <a:endParaRPr lang="en-US"/>
        </a:p>
      </dgm:t>
    </dgm:pt>
    <dgm:pt modelId="{8B85CA99-4B7F-4A73-8391-7C87502C58ED}" type="sibTrans" cxnId="{05A80719-3238-48E3-9C2B-55A230EB9F26}">
      <dgm:prSet/>
      <dgm:spPr/>
      <dgm:t>
        <a:bodyPr/>
        <a:lstStyle/>
        <a:p>
          <a:endParaRPr lang="en-US"/>
        </a:p>
      </dgm:t>
    </dgm:pt>
    <dgm:pt modelId="{6DFE1228-E166-4AE5-92AF-9D62C7298399}" type="pres">
      <dgm:prSet presAssocID="{2BA04402-1F15-4262-AC0B-B80EA7037038}" presName="linear" presStyleCnt="0">
        <dgm:presLayoutVars>
          <dgm:dir/>
          <dgm:animLvl val="lvl"/>
          <dgm:resizeHandles val="exact"/>
        </dgm:presLayoutVars>
      </dgm:prSet>
      <dgm:spPr/>
      <dgm:t>
        <a:bodyPr/>
        <a:lstStyle/>
        <a:p>
          <a:endParaRPr lang="en-US"/>
        </a:p>
      </dgm:t>
    </dgm:pt>
    <dgm:pt modelId="{AAE58E53-6E7C-4C14-A7E0-238C8BFCD3C1}" type="pres">
      <dgm:prSet presAssocID="{940BEFC0-392A-488E-B58C-5E1E35292054}" presName="parentLin" presStyleCnt="0"/>
      <dgm:spPr/>
    </dgm:pt>
    <dgm:pt modelId="{8CDCD5D6-84BC-4005-9E79-A355D18C3680}" type="pres">
      <dgm:prSet presAssocID="{940BEFC0-392A-488E-B58C-5E1E35292054}" presName="parentLeftMargin" presStyleLbl="node1" presStyleIdx="0" presStyleCnt="5"/>
      <dgm:spPr/>
      <dgm:t>
        <a:bodyPr/>
        <a:lstStyle/>
        <a:p>
          <a:endParaRPr lang="en-US"/>
        </a:p>
      </dgm:t>
    </dgm:pt>
    <dgm:pt modelId="{2CB6448A-FCEA-4406-907E-A9742EF8A15A}" type="pres">
      <dgm:prSet presAssocID="{940BEFC0-392A-488E-B58C-5E1E35292054}" presName="parentText" presStyleLbl="node1" presStyleIdx="0" presStyleCnt="5">
        <dgm:presLayoutVars>
          <dgm:chMax val="0"/>
          <dgm:bulletEnabled val="1"/>
        </dgm:presLayoutVars>
      </dgm:prSet>
      <dgm:spPr/>
      <dgm:t>
        <a:bodyPr/>
        <a:lstStyle/>
        <a:p>
          <a:endParaRPr lang="en-US"/>
        </a:p>
      </dgm:t>
    </dgm:pt>
    <dgm:pt modelId="{3D295F8F-2AC2-44AE-BFD2-7EA2BB7802AA}" type="pres">
      <dgm:prSet presAssocID="{940BEFC0-392A-488E-B58C-5E1E35292054}" presName="negativeSpace" presStyleCnt="0"/>
      <dgm:spPr/>
    </dgm:pt>
    <dgm:pt modelId="{49946B85-6F84-47AD-A4C3-430B3F778D7E}" type="pres">
      <dgm:prSet presAssocID="{940BEFC0-392A-488E-B58C-5E1E35292054}" presName="childText" presStyleLbl="conFgAcc1" presStyleIdx="0" presStyleCnt="5">
        <dgm:presLayoutVars>
          <dgm:bulletEnabled val="1"/>
        </dgm:presLayoutVars>
      </dgm:prSet>
      <dgm:spPr/>
      <dgm:t>
        <a:bodyPr/>
        <a:lstStyle/>
        <a:p>
          <a:endParaRPr lang="en-US"/>
        </a:p>
      </dgm:t>
    </dgm:pt>
    <dgm:pt modelId="{ACB4B775-DC04-4C8F-967E-15A8D40A5C82}" type="pres">
      <dgm:prSet presAssocID="{B363DA88-5992-4176-A34A-4239AC5CE2D6}" presName="spaceBetweenRectangles" presStyleCnt="0"/>
      <dgm:spPr/>
    </dgm:pt>
    <dgm:pt modelId="{67429FF4-34C6-4E5B-B713-1A1202B2AD2A}" type="pres">
      <dgm:prSet presAssocID="{707462AF-AE28-46AA-A239-1426A3AC2317}" presName="parentLin" presStyleCnt="0"/>
      <dgm:spPr/>
    </dgm:pt>
    <dgm:pt modelId="{A1EBA6D3-B872-45E1-A312-2B11080D9994}" type="pres">
      <dgm:prSet presAssocID="{707462AF-AE28-46AA-A239-1426A3AC2317}" presName="parentLeftMargin" presStyleLbl="node1" presStyleIdx="0" presStyleCnt="5"/>
      <dgm:spPr/>
      <dgm:t>
        <a:bodyPr/>
        <a:lstStyle/>
        <a:p>
          <a:endParaRPr lang="en-US"/>
        </a:p>
      </dgm:t>
    </dgm:pt>
    <dgm:pt modelId="{08AF4BEB-9CD5-4597-B7E1-6252253CE550}" type="pres">
      <dgm:prSet presAssocID="{707462AF-AE28-46AA-A239-1426A3AC2317}" presName="parentText" presStyleLbl="node1" presStyleIdx="1" presStyleCnt="5">
        <dgm:presLayoutVars>
          <dgm:chMax val="0"/>
          <dgm:bulletEnabled val="1"/>
        </dgm:presLayoutVars>
      </dgm:prSet>
      <dgm:spPr/>
      <dgm:t>
        <a:bodyPr/>
        <a:lstStyle/>
        <a:p>
          <a:endParaRPr lang="en-US"/>
        </a:p>
      </dgm:t>
    </dgm:pt>
    <dgm:pt modelId="{1D33A592-A78E-4211-86AB-F2065CC9AC5C}" type="pres">
      <dgm:prSet presAssocID="{707462AF-AE28-46AA-A239-1426A3AC2317}" presName="negativeSpace" presStyleCnt="0"/>
      <dgm:spPr/>
    </dgm:pt>
    <dgm:pt modelId="{92196D28-807F-4E5B-9F31-F68965DDAB7F}" type="pres">
      <dgm:prSet presAssocID="{707462AF-AE28-46AA-A239-1426A3AC2317}" presName="childText" presStyleLbl="conFgAcc1" presStyleIdx="1" presStyleCnt="5">
        <dgm:presLayoutVars>
          <dgm:bulletEnabled val="1"/>
        </dgm:presLayoutVars>
      </dgm:prSet>
      <dgm:spPr/>
      <dgm:t>
        <a:bodyPr/>
        <a:lstStyle/>
        <a:p>
          <a:endParaRPr lang="en-US"/>
        </a:p>
      </dgm:t>
    </dgm:pt>
    <dgm:pt modelId="{9CBF9707-A843-439D-9359-E77548CA6AB5}" type="pres">
      <dgm:prSet presAssocID="{4F1E814D-D4B8-4DE4-9AC1-2C55966C1A55}" presName="spaceBetweenRectangles" presStyleCnt="0"/>
      <dgm:spPr/>
    </dgm:pt>
    <dgm:pt modelId="{F0B7B5C0-7A4F-49A1-9A25-3D0992A30947}" type="pres">
      <dgm:prSet presAssocID="{88A3F245-E158-46E2-9972-147FA3BC5024}" presName="parentLin" presStyleCnt="0"/>
      <dgm:spPr/>
    </dgm:pt>
    <dgm:pt modelId="{7F3E4E6A-5D78-4628-9C1F-25B738130762}" type="pres">
      <dgm:prSet presAssocID="{88A3F245-E158-46E2-9972-147FA3BC5024}" presName="parentLeftMargin" presStyleLbl="node1" presStyleIdx="1" presStyleCnt="5"/>
      <dgm:spPr/>
      <dgm:t>
        <a:bodyPr/>
        <a:lstStyle/>
        <a:p>
          <a:endParaRPr lang="en-US"/>
        </a:p>
      </dgm:t>
    </dgm:pt>
    <dgm:pt modelId="{10BA9BF4-08E6-452D-B6DE-9AD8BD7694D4}" type="pres">
      <dgm:prSet presAssocID="{88A3F245-E158-46E2-9972-147FA3BC5024}" presName="parentText" presStyleLbl="node1" presStyleIdx="2" presStyleCnt="5">
        <dgm:presLayoutVars>
          <dgm:chMax val="0"/>
          <dgm:bulletEnabled val="1"/>
        </dgm:presLayoutVars>
      </dgm:prSet>
      <dgm:spPr/>
      <dgm:t>
        <a:bodyPr/>
        <a:lstStyle/>
        <a:p>
          <a:endParaRPr lang="en-US"/>
        </a:p>
      </dgm:t>
    </dgm:pt>
    <dgm:pt modelId="{1BC68025-A4DD-4885-B6E5-CDE2CA07EB2D}" type="pres">
      <dgm:prSet presAssocID="{88A3F245-E158-46E2-9972-147FA3BC5024}" presName="negativeSpace" presStyleCnt="0"/>
      <dgm:spPr/>
    </dgm:pt>
    <dgm:pt modelId="{FF403F60-5318-4EA6-BC62-B34A7AC9909A}" type="pres">
      <dgm:prSet presAssocID="{88A3F245-E158-46E2-9972-147FA3BC5024}" presName="childText" presStyleLbl="conFgAcc1" presStyleIdx="2" presStyleCnt="5">
        <dgm:presLayoutVars>
          <dgm:bulletEnabled val="1"/>
        </dgm:presLayoutVars>
      </dgm:prSet>
      <dgm:spPr/>
      <dgm:t>
        <a:bodyPr/>
        <a:lstStyle/>
        <a:p>
          <a:endParaRPr lang="en-US"/>
        </a:p>
      </dgm:t>
    </dgm:pt>
    <dgm:pt modelId="{A2E12825-6FD3-4D6B-9953-290A8DC6D34D}" type="pres">
      <dgm:prSet presAssocID="{2A865526-3CF0-4C53-9A7C-925D3B602AAC}" presName="spaceBetweenRectangles" presStyleCnt="0"/>
      <dgm:spPr/>
    </dgm:pt>
    <dgm:pt modelId="{AA5CFC6E-50F7-4230-B9BA-A7B7F0D9C136}" type="pres">
      <dgm:prSet presAssocID="{844A8F3A-EACB-48CC-B06C-53DCB0B34C6D}" presName="parentLin" presStyleCnt="0"/>
      <dgm:spPr/>
    </dgm:pt>
    <dgm:pt modelId="{308F0AD5-8B34-4D83-B78F-6B0275041089}" type="pres">
      <dgm:prSet presAssocID="{844A8F3A-EACB-48CC-B06C-53DCB0B34C6D}" presName="parentLeftMargin" presStyleLbl="node1" presStyleIdx="2" presStyleCnt="5"/>
      <dgm:spPr/>
      <dgm:t>
        <a:bodyPr/>
        <a:lstStyle/>
        <a:p>
          <a:endParaRPr lang="en-US"/>
        </a:p>
      </dgm:t>
    </dgm:pt>
    <dgm:pt modelId="{E1A77B7B-23E1-4AAD-A7C8-03A110B2D80F}" type="pres">
      <dgm:prSet presAssocID="{844A8F3A-EACB-48CC-B06C-53DCB0B34C6D}" presName="parentText" presStyleLbl="node1" presStyleIdx="3" presStyleCnt="5">
        <dgm:presLayoutVars>
          <dgm:chMax val="0"/>
          <dgm:bulletEnabled val="1"/>
        </dgm:presLayoutVars>
      </dgm:prSet>
      <dgm:spPr/>
      <dgm:t>
        <a:bodyPr/>
        <a:lstStyle/>
        <a:p>
          <a:endParaRPr lang="en-US"/>
        </a:p>
      </dgm:t>
    </dgm:pt>
    <dgm:pt modelId="{FE615BEC-B18F-464A-BA76-EA1BEFD5DA04}" type="pres">
      <dgm:prSet presAssocID="{844A8F3A-EACB-48CC-B06C-53DCB0B34C6D}" presName="negativeSpace" presStyleCnt="0"/>
      <dgm:spPr/>
    </dgm:pt>
    <dgm:pt modelId="{334341F6-7755-4421-B7FC-1DFB664AE651}" type="pres">
      <dgm:prSet presAssocID="{844A8F3A-EACB-48CC-B06C-53DCB0B34C6D}" presName="childText" presStyleLbl="conFgAcc1" presStyleIdx="3" presStyleCnt="5">
        <dgm:presLayoutVars>
          <dgm:bulletEnabled val="1"/>
        </dgm:presLayoutVars>
      </dgm:prSet>
      <dgm:spPr/>
      <dgm:t>
        <a:bodyPr/>
        <a:lstStyle/>
        <a:p>
          <a:endParaRPr lang="en-US"/>
        </a:p>
      </dgm:t>
    </dgm:pt>
    <dgm:pt modelId="{AB04D98C-70ED-4AD9-9EFB-9E5AD6837A3B}" type="pres">
      <dgm:prSet presAssocID="{2B02C170-A70D-4DF5-9D46-7B9C8A20A6D4}" presName="spaceBetweenRectangles" presStyleCnt="0"/>
      <dgm:spPr/>
    </dgm:pt>
    <dgm:pt modelId="{61799C19-44DF-4938-9D83-52991ED56D5B}" type="pres">
      <dgm:prSet presAssocID="{A62DC583-AF64-416C-A813-29710570F5E5}" presName="parentLin" presStyleCnt="0"/>
      <dgm:spPr/>
    </dgm:pt>
    <dgm:pt modelId="{7403BBE3-E05C-4285-9F4C-4B476CF09906}" type="pres">
      <dgm:prSet presAssocID="{A62DC583-AF64-416C-A813-29710570F5E5}" presName="parentLeftMargin" presStyleLbl="node1" presStyleIdx="3" presStyleCnt="5"/>
      <dgm:spPr/>
      <dgm:t>
        <a:bodyPr/>
        <a:lstStyle/>
        <a:p>
          <a:endParaRPr lang="en-US"/>
        </a:p>
      </dgm:t>
    </dgm:pt>
    <dgm:pt modelId="{2EF865F3-B418-4DC4-8178-37CF85856EE3}" type="pres">
      <dgm:prSet presAssocID="{A62DC583-AF64-416C-A813-29710570F5E5}" presName="parentText" presStyleLbl="node1" presStyleIdx="4" presStyleCnt="5">
        <dgm:presLayoutVars>
          <dgm:chMax val="0"/>
          <dgm:bulletEnabled val="1"/>
        </dgm:presLayoutVars>
      </dgm:prSet>
      <dgm:spPr/>
      <dgm:t>
        <a:bodyPr/>
        <a:lstStyle/>
        <a:p>
          <a:endParaRPr lang="en-US"/>
        </a:p>
      </dgm:t>
    </dgm:pt>
    <dgm:pt modelId="{BAFF6BEF-DCA2-4401-A57F-635CC570A31E}" type="pres">
      <dgm:prSet presAssocID="{A62DC583-AF64-416C-A813-29710570F5E5}" presName="negativeSpace" presStyleCnt="0"/>
      <dgm:spPr/>
    </dgm:pt>
    <dgm:pt modelId="{63600887-EDE6-45D5-8D42-7B5F84139C85}" type="pres">
      <dgm:prSet presAssocID="{A62DC583-AF64-416C-A813-29710570F5E5}" presName="childText" presStyleLbl="conFgAcc1" presStyleIdx="4" presStyleCnt="5">
        <dgm:presLayoutVars>
          <dgm:bulletEnabled val="1"/>
        </dgm:presLayoutVars>
      </dgm:prSet>
      <dgm:spPr/>
      <dgm:t>
        <a:bodyPr/>
        <a:lstStyle/>
        <a:p>
          <a:endParaRPr lang="en-US"/>
        </a:p>
      </dgm:t>
    </dgm:pt>
  </dgm:ptLst>
  <dgm:cxnLst>
    <dgm:cxn modelId="{6BEC7A34-022D-41EB-A349-82E388E25DC1}" srcId="{707462AF-AE28-46AA-A239-1426A3AC2317}" destId="{4A3ED1E5-0EFF-4ACE-A427-372D2ECB6B63}" srcOrd="0" destOrd="0" parTransId="{6F7F060C-BEBB-4A61-9A0A-9E749A8C3688}" sibTransId="{CDF5A9D7-1B18-41F0-A530-76CDA042448C}"/>
    <dgm:cxn modelId="{6B857A99-CE77-4F6A-AA10-B1AF412333FB}" type="presOf" srcId="{88A3F245-E158-46E2-9972-147FA3BC5024}" destId="{7F3E4E6A-5D78-4628-9C1F-25B738130762}" srcOrd="0" destOrd="0" presId="urn:microsoft.com/office/officeart/2005/8/layout/list1"/>
    <dgm:cxn modelId="{0D2750A9-6DC6-4058-919D-26456DF7F2E6}" type="presOf" srcId="{844A8F3A-EACB-48CC-B06C-53DCB0B34C6D}" destId="{E1A77B7B-23E1-4AAD-A7C8-03A110B2D80F}" srcOrd="1" destOrd="0" presId="urn:microsoft.com/office/officeart/2005/8/layout/list1"/>
    <dgm:cxn modelId="{62BBE877-5690-4887-841F-B6EB05C93236}" srcId="{2BA04402-1F15-4262-AC0B-B80EA7037038}" destId="{844A8F3A-EACB-48CC-B06C-53DCB0B34C6D}" srcOrd="3" destOrd="0" parTransId="{121E0166-C6D9-4D53-B2FB-0781F411F743}" sibTransId="{2B02C170-A70D-4DF5-9D46-7B9C8A20A6D4}"/>
    <dgm:cxn modelId="{9989F3EB-C2B4-4578-BB7C-B4C9F8DDE096}" srcId="{940BEFC0-392A-488E-B58C-5E1E35292054}" destId="{DF3B39BE-CAB6-434B-858B-F9480FC48CB1}" srcOrd="0" destOrd="0" parTransId="{48343E5C-7D0E-489E-B2BA-710769AACD49}" sibTransId="{2FC38940-28B5-455C-83CB-03A01303124F}"/>
    <dgm:cxn modelId="{97B864FF-E183-4B5D-ABC3-97A02E319BB0}" srcId="{844A8F3A-EACB-48CC-B06C-53DCB0B34C6D}" destId="{573CD02B-A58A-4F6C-9F94-F5F67EC14843}" srcOrd="0" destOrd="0" parTransId="{F348A1FC-85AD-4C38-BAF5-8465EF4B46E2}" sibTransId="{FE93ED28-7267-4C0B-B18A-A3B0992288E6}"/>
    <dgm:cxn modelId="{A2B44528-8440-4E99-A381-99EBB7D8A6FD}" type="presOf" srcId="{940BEFC0-392A-488E-B58C-5E1E35292054}" destId="{2CB6448A-FCEA-4406-907E-A9742EF8A15A}" srcOrd="1" destOrd="0" presId="urn:microsoft.com/office/officeart/2005/8/layout/list1"/>
    <dgm:cxn modelId="{66B2BCBA-8A8F-4644-B8C5-07E4F56894D0}" type="presOf" srcId="{6C040E0B-6136-446B-BCF7-9CB9CB4921B2}" destId="{FF403F60-5318-4EA6-BC62-B34A7AC9909A}" srcOrd="0" destOrd="0" presId="urn:microsoft.com/office/officeart/2005/8/layout/list1"/>
    <dgm:cxn modelId="{A617C63F-D73E-4BB5-9395-801EC39736D2}" type="presOf" srcId="{707462AF-AE28-46AA-A239-1426A3AC2317}" destId="{08AF4BEB-9CD5-4597-B7E1-6252253CE550}" srcOrd="1" destOrd="0" presId="urn:microsoft.com/office/officeart/2005/8/layout/list1"/>
    <dgm:cxn modelId="{65BD92F8-D689-4E1F-B015-428E215E3C51}" type="presOf" srcId="{707462AF-AE28-46AA-A239-1426A3AC2317}" destId="{A1EBA6D3-B872-45E1-A312-2B11080D9994}" srcOrd="0" destOrd="0" presId="urn:microsoft.com/office/officeart/2005/8/layout/list1"/>
    <dgm:cxn modelId="{B8FE73C5-23D2-4174-88A3-BC9301264913}" srcId="{88A3F245-E158-46E2-9972-147FA3BC5024}" destId="{6C040E0B-6136-446B-BCF7-9CB9CB4921B2}" srcOrd="0" destOrd="0" parTransId="{47191764-5ED8-452E-AF0C-9E1A647137B4}" sibTransId="{0E0F7077-0AFA-44AD-9284-B9836FC16A4C}"/>
    <dgm:cxn modelId="{B012A620-0EA4-4883-B66F-854F33D89341}" type="presOf" srcId="{A62DC583-AF64-416C-A813-29710570F5E5}" destId="{7403BBE3-E05C-4285-9F4C-4B476CF09906}" srcOrd="0" destOrd="0" presId="urn:microsoft.com/office/officeart/2005/8/layout/list1"/>
    <dgm:cxn modelId="{9F867DA4-E8A9-4FAA-B69E-BC643DAE2201}" type="presOf" srcId="{2BA04402-1F15-4262-AC0B-B80EA7037038}" destId="{6DFE1228-E166-4AE5-92AF-9D62C7298399}" srcOrd="0" destOrd="0" presId="urn:microsoft.com/office/officeart/2005/8/layout/list1"/>
    <dgm:cxn modelId="{EF4D117F-6F54-4D8C-B929-8CBA319AD8CF}" srcId="{2BA04402-1F15-4262-AC0B-B80EA7037038}" destId="{A62DC583-AF64-416C-A813-29710570F5E5}" srcOrd="4" destOrd="0" parTransId="{644776DC-85E9-48B2-B665-2BDF65C4F2DE}" sibTransId="{1A31B271-BFE0-4318-9A22-6F69442841BB}"/>
    <dgm:cxn modelId="{F7364FC3-648C-47AA-AD08-86B8A6FA7CE7}" type="presOf" srcId="{940BEFC0-392A-488E-B58C-5E1E35292054}" destId="{8CDCD5D6-84BC-4005-9E79-A355D18C3680}" srcOrd="0" destOrd="0" presId="urn:microsoft.com/office/officeart/2005/8/layout/list1"/>
    <dgm:cxn modelId="{4247B433-83F5-49C9-83CE-25B6C6ED39EA}" type="presOf" srcId="{573CD02B-A58A-4F6C-9F94-F5F67EC14843}" destId="{334341F6-7755-4421-B7FC-1DFB664AE651}" srcOrd="0" destOrd="0" presId="urn:microsoft.com/office/officeart/2005/8/layout/list1"/>
    <dgm:cxn modelId="{065CC52C-B695-4B1A-8FBA-C531AD0AF7C8}" type="presOf" srcId="{DF3B39BE-CAB6-434B-858B-F9480FC48CB1}" destId="{49946B85-6F84-47AD-A4C3-430B3F778D7E}" srcOrd="0" destOrd="0" presId="urn:microsoft.com/office/officeart/2005/8/layout/list1"/>
    <dgm:cxn modelId="{C712DF61-AB1A-451F-907A-7CE1C9AB2CE8}" type="presOf" srcId="{4A3ED1E5-0EFF-4ACE-A427-372D2ECB6B63}" destId="{92196D28-807F-4E5B-9F31-F68965DDAB7F}" srcOrd="0" destOrd="0" presId="urn:microsoft.com/office/officeart/2005/8/layout/list1"/>
    <dgm:cxn modelId="{05A80719-3238-48E3-9C2B-55A230EB9F26}" srcId="{A62DC583-AF64-416C-A813-29710570F5E5}" destId="{F0D8E7AF-7FF0-4326-A768-CCEDA3412E2F}" srcOrd="0" destOrd="0" parTransId="{9009EADE-C1A3-4F2D-9E3C-282A9B5B6CB5}" sibTransId="{8B85CA99-4B7F-4A73-8391-7C87502C58ED}"/>
    <dgm:cxn modelId="{E1B32B62-59E6-48FB-8F4E-17E709FDED00}" type="presOf" srcId="{A62DC583-AF64-416C-A813-29710570F5E5}" destId="{2EF865F3-B418-4DC4-8178-37CF85856EE3}" srcOrd="1" destOrd="0" presId="urn:microsoft.com/office/officeart/2005/8/layout/list1"/>
    <dgm:cxn modelId="{46A2C0B2-D431-45A3-8D64-E7FCFD6E306D}" type="presOf" srcId="{F0D8E7AF-7FF0-4326-A768-CCEDA3412E2F}" destId="{63600887-EDE6-45D5-8D42-7B5F84139C85}" srcOrd="0" destOrd="0" presId="urn:microsoft.com/office/officeart/2005/8/layout/list1"/>
    <dgm:cxn modelId="{DF0C7C4F-5BDD-4C62-A870-54253E175420}" srcId="{2BA04402-1F15-4262-AC0B-B80EA7037038}" destId="{707462AF-AE28-46AA-A239-1426A3AC2317}" srcOrd="1" destOrd="0" parTransId="{B12A12C3-2797-4A22-83B0-8AC403962B56}" sibTransId="{4F1E814D-D4B8-4DE4-9AC1-2C55966C1A55}"/>
    <dgm:cxn modelId="{3C49836A-FBB9-4A95-BB8E-E527E18A283B}" srcId="{2BA04402-1F15-4262-AC0B-B80EA7037038}" destId="{88A3F245-E158-46E2-9972-147FA3BC5024}" srcOrd="2" destOrd="0" parTransId="{77C463F7-11EF-4B18-8F47-0D820FCB2F95}" sibTransId="{2A865526-3CF0-4C53-9A7C-925D3B602AAC}"/>
    <dgm:cxn modelId="{47A971A8-FCC0-4847-9A8A-6255FD20EC73}" type="presOf" srcId="{844A8F3A-EACB-48CC-B06C-53DCB0B34C6D}" destId="{308F0AD5-8B34-4D83-B78F-6B0275041089}" srcOrd="0" destOrd="0" presId="urn:microsoft.com/office/officeart/2005/8/layout/list1"/>
    <dgm:cxn modelId="{E6FFD297-2770-4481-8EC4-AD24B1F351B2}" srcId="{2BA04402-1F15-4262-AC0B-B80EA7037038}" destId="{940BEFC0-392A-488E-B58C-5E1E35292054}" srcOrd="0" destOrd="0" parTransId="{3EE082CE-6F1A-4AF4-8451-D48793CD4C28}" sibTransId="{B363DA88-5992-4176-A34A-4239AC5CE2D6}"/>
    <dgm:cxn modelId="{18BE872A-0F73-4690-86E2-499FA50887A0}" type="presOf" srcId="{88A3F245-E158-46E2-9972-147FA3BC5024}" destId="{10BA9BF4-08E6-452D-B6DE-9AD8BD7694D4}" srcOrd="1" destOrd="0" presId="urn:microsoft.com/office/officeart/2005/8/layout/list1"/>
    <dgm:cxn modelId="{BD67DE3D-6199-453B-8511-10558114436D}" type="presParOf" srcId="{6DFE1228-E166-4AE5-92AF-9D62C7298399}" destId="{AAE58E53-6E7C-4C14-A7E0-238C8BFCD3C1}" srcOrd="0" destOrd="0" presId="urn:microsoft.com/office/officeart/2005/8/layout/list1"/>
    <dgm:cxn modelId="{80E86A31-D9F3-45ED-917C-0E34713A3595}" type="presParOf" srcId="{AAE58E53-6E7C-4C14-A7E0-238C8BFCD3C1}" destId="{8CDCD5D6-84BC-4005-9E79-A355D18C3680}" srcOrd="0" destOrd="0" presId="urn:microsoft.com/office/officeart/2005/8/layout/list1"/>
    <dgm:cxn modelId="{20A62F84-5EB7-4FB5-BF22-0C462FF836D0}" type="presParOf" srcId="{AAE58E53-6E7C-4C14-A7E0-238C8BFCD3C1}" destId="{2CB6448A-FCEA-4406-907E-A9742EF8A15A}" srcOrd="1" destOrd="0" presId="urn:microsoft.com/office/officeart/2005/8/layout/list1"/>
    <dgm:cxn modelId="{BADA5B03-6132-4CB7-BA7F-CEFBBA01F48B}" type="presParOf" srcId="{6DFE1228-E166-4AE5-92AF-9D62C7298399}" destId="{3D295F8F-2AC2-44AE-BFD2-7EA2BB7802AA}" srcOrd="1" destOrd="0" presId="urn:microsoft.com/office/officeart/2005/8/layout/list1"/>
    <dgm:cxn modelId="{52C51D68-77AD-4C0C-9DFF-4ABB51B4E3BB}" type="presParOf" srcId="{6DFE1228-E166-4AE5-92AF-9D62C7298399}" destId="{49946B85-6F84-47AD-A4C3-430B3F778D7E}" srcOrd="2" destOrd="0" presId="urn:microsoft.com/office/officeart/2005/8/layout/list1"/>
    <dgm:cxn modelId="{19B4EE2B-0928-4F08-9B3B-E164B0C3256E}" type="presParOf" srcId="{6DFE1228-E166-4AE5-92AF-9D62C7298399}" destId="{ACB4B775-DC04-4C8F-967E-15A8D40A5C82}" srcOrd="3" destOrd="0" presId="urn:microsoft.com/office/officeart/2005/8/layout/list1"/>
    <dgm:cxn modelId="{58044E6C-8584-45B2-84D4-6B7CFE4180FB}" type="presParOf" srcId="{6DFE1228-E166-4AE5-92AF-9D62C7298399}" destId="{67429FF4-34C6-4E5B-B713-1A1202B2AD2A}" srcOrd="4" destOrd="0" presId="urn:microsoft.com/office/officeart/2005/8/layout/list1"/>
    <dgm:cxn modelId="{0FBA03D5-04C8-4643-BC17-50A76CA88546}" type="presParOf" srcId="{67429FF4-34C6-4E5B-B713-1A1202B2AD2A}" destId="{A1EBA6D3-B872-45E1-A312-2B11080D9994}" srcOrd="0" destOrd="0" presId="urn:microsoft.com/office/officeart/2005/8/layout/list1"/>
    <dgm:cxn modelId="{642EA7B2-74B3-495F-91AE-2CFABEC66714}" type="presParOf" srcId="{67429FF4-34C6-4E5B-B713-1A1202B2AD2A}" destId="{08AF4BEB-9CD5-4597-B7E1-6252253CE550}" srcOrd="1" destOrd="0" presId="urn:microsoft.com/office/officeart/2005/8/layout/list1"/>
    <dgm:cxn modelId="{6170A24E-BD71-4DE8-B6BB-15F3B81AF2CB}" type="presParOf" srcId="{6DFE1228-E166-4AE5-92AF-9D62C7298399}" destId="{1D33A592-A78E-4211-86AB-F2065CC9AC5C}" srcOrd="5" destOrd="0" presId="urn:microsoft.com/office/officeart/2005/8/layout/list1"/>
    <dgm:cxn modelId="{E82C751C-0AF6-479B-89BB-ADA6C052F64C}" type="presParOf" srcId="{6DFE1228-E166-4AE5-92AF-9D62C7298399}" destId="{92196D28-807F-4E5B-9F31-F68965DDAB7F}" srcOrd="6" destOrd="0" presId="urn:microsoft.com/office/officeart/2005/8/layout/list1"/>
    <dgm:cxn modelId="{0933F0DE-C653-4FA5-8E31-18DC3046CAEF}" type="presParOf" srcId="{6DFE1228-E166-4AE5-92AF-9D62C7298399}" destId="{9CBF9707-A843-439D-9359-E77548CA6AB5}" srcOrd="7" destOrd="0" presId="urn:microsoft.com/office/officeart/2005/8/layout/list1"/>
    <dgm:cxn modelId="{DEF755FF-A150-4798-B0C9-2C53D1C135DF}" type="presParOf" srcId="{6DFE1228-E166-4AE5-92AF-9D62C7298399}" destId="{F0B7B5C0-7A4F-49A1-9A25-3D0992A30947}" srcOrd="8" destOrd="0" presId="urn:microsoft.com/office/officeart/2005/8/layout/list1"/>
    <dgm:cxn modelId="{50D9EA3A-9D1A-48C5-89DA-943CF7C2017F}" type="presParOf" srcId="{F0B7B5C0-7A4F-49A1-9A25-3D0992A30947}" destId="{7F3E4E6A-5D78-4628-9C1F-25B738130762}" srcOrd="0" destOrd="0" presId="urn:microsoft.com/office/officeart/2005/8/layout/list1"/>
    <dgm:cxn modelId="{77EFF126-C692-4DFD-AAA6-A54863800E7E}" type="presParOf" srcId="{F0B7B5C0-7A4F-49A1-9A25-3D0992A30947}" destId="{10BA9BF4-08E6-452D-B6DE-9AD8BD7694D4}" srcOrd="1" destOrd="0" presId="urn:microsoft.com/office/officeart/2005/8/layout/list1"/>
    <dgm:cxn modelId="{C8A45FBE-453A-4C3F-9B95-96213365D83F}" type="presParOf" srcId="{6DFE1228-E166-4AE5-92AF-9D62C7298399}" destId="{1BC68025-A4DD-4885-B6E5-CDE2CA07EB2D}" srcOrd="9" destOrd="0" presId="urn:microsoft.com/office/officeart/2005/8/layout/list1"/>
    <dgm:cxn modelId="{34D95B62-99DA-4399-BA16-AAFD1D9D550A}" type="presParOf" srcId="{6DFE1228-E166-4AE5-92AF-9D62C7298399}" destId="{FF403F60-5318-4EA6-BC62-B34A7AC9909A}" srcOrd="10" destOrd="0" presId="urn:microsoft.com/office/officeart/2005/8/layout/list1"/>
    <dgm:cxn modelId="{563B5B15-4744-4E7F-99A9-1E60DE93FA64}" type="presParOf" srcId="{6DFE1228-E166-4AE5-92AF-9D62C7298399}" destId="{A2E12825-6FD3-4D6B-9953-290A8DC6D34D}" srcOrd="11" destOrd="0" presId="urn:microsoft.com/office/officeart/2005/8/layout/list1"/>
    <dgm:cxn modelId="{D11B3BF9-B901-436C-97BF-AF988D4E7593}" type="presParOf" srcId="{6DFE1228-E166-4AE5-92AF-9D62C7298399}" destId="{AA5CFC6E-50F7-4230-B9BA-A7B7F0D9C136}" srcOrd="12" destOrd="0" presId="urn:microsoft.com/office/officeart/2005/8/layout/list1"/>
    <dgm:cxn modelId="{5F5BC69A-66DE-4618-8888-D936B6E70E97}" type="presParOf" srcId="{AA5CFC6E-50F7-4230-B9BA-A7B7F0D9C136}" destId="{308F0AD5-8B34-4D83-B78F-6B0275041089}" srcOrd="0" destOrd="0" presId="urn:microsoft.com/office/officeart/2005/8/layout/list1"/>
    <dgm:cxn modelId="{7B4B1379-A5DE-4AFB-9606-2003849A0F97}" type="presParOf" srcId="{AA5CFC6E-50F7-4230-B9BA-A7B7F0D9C136}" destId="{E1A77B7B-23E1-4AAD-A7C8-03A110B2D80F}" srcOrd="1" destOrd="0" presId="urn:microsoft.com/office/officeart/2005/8/layout/list1"/>
    <dgm:cxn modelId="{4090E0A3-DC08-41AE-81D7-24F1F9F5BCEF}" type="presParOf" srcId="{6DFE1228-E166-4AE5-92AF-9D62C7298399}" destId="{FE615BEC-B18F-464A-BA76-EA1BEFD5DA04}" srcOrd="13" destOrd="0" presId="urn:microsoft.com/office/officeart/2005/8/layout/list1"/>
    <dgm:cxn modelId="{7703E3ED-9110-4E31-A0FB-BA6150A90726}" type="presParOf" srcId="{6DFE1228-E166-4AE5-92AF-9D62C7298399}" destId="{334341F6-7755-4421-B7FC-1DFB664AE651}" srcOrd="14" destOrd="0" presId="urn:microsoft.com/office/officeart/2005/8/layout/list1"/>
    <dgm:cxn modelId="{BD707D09-02DB-4110-BAB0-B3B078C90FC3}" type="presParOf" srcId="{6DFE1228-E166-4AE5-92AF-9D62C7298399}" destId="{AB04D98C-70ED-4AD9-9EFB-9E5AD6837A3B}" srcOrd="15" destOrd="0" presId="urn:microsoft.com/office/officeart/2005/8/layout/list1"/>
    <dgm:cxn modelId="{EA1F0CDA-51B2-46B0-80B7-7AFA43222EEE}" type="presParOf" srcId="{6DFE1228-E166-4AE5-92AF-9D62C7298399}" destId="{61799C19-44DF-4938-9D83-52991ED56D5B}" srcOrd="16" destOrd="0" presId="urn:microsoft.com/office/officeart/2005/8/layout/list1"/>
    <dgm:cxn modelId="{A626C6C9-CC12-433B-984B-F928AFD72530}" type="presParOf" srcId="{61799C19-44DF-4938-9D83-52991ED56D5B}" destId="{7403BBE3-E05C-4285-9F4C-4B476CF09906}" srcOrd="0" destOrd="0" presId="urn:microsoft.com/office/officeart/2005/8/layout/list1"/>
    <dgm:cxn modelId="{C5755D53-3E1E-4D63-ACCD-E62AB50BCFFB}" type="presParOf" srcId="{61799C19-44DF-4938-9D83-52991ED56D5B}" destId="{2EF865F3-B418-4DC4-8178-37CF85856EE3}" srcOrd="1" destOrd="0" presId="urn:microsoft.com/office/officeart/2005/8/layout/list1"/>
    <dgm:cxn modelId="{F6D9C93D-3A31-4B42-9F70-08335E9EA744}" type="presParOf" srcId="{6DFE1228-E166-4AE5-92AF-9D62C7298399}" destId="{BAFF6BEF-DCA2-4401-A57F-635CC570A31E}" srcOrd="17" destOrd="0" presId="urn:microsoft.com/office/officeart/2005/8/layout/list1"/>
    <dgm:cxn modelId="{C8702309-9F51-423C-BFA8-9129E240D116}" type="presParOf" srcId="{6DFE1228-E166-4AE5-92AF-9D62C7298399}" destId="{63600887-EDE6-45D5-8D42-7B5F84139C85}"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2B800B-4AAA-4EDA-AB5C-0AD622874126}"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A1741C7E-A998-44AA-A5C6-8FCF7C01CB6A}">
      <dgm:prSet/>
      <dgm:spPr/>
      <dgm:t>
        <a:bodyPr/>
        <a:lstStyle/>
        <a:p>
          <a:pPr rtl="0"/>
          <a:r>
            <a:rPr lang="en-US" b="1" smtClean="0"/>
            <a:t>Mario</a:t>
          </a:r>
          <a:r>
            <a:rPr lang="en-US" smtClean="0"/>
            <a:t>: </a:t>
          </a:r>
          <a:r>
            <a:rPr lang="en-US" i="1" smtClean="0"/>
            <a:t>Super Mario Brothers</a:t>
          </a:r>
          <a:r>
            <a:rPr lang="en-US" smtClean="0"/>
            <a:t>. </a:t>
          </a:r>
          <a:endParaRPr lang="en-US"/>
        </a:p>
      </dgm:t>
    </dgm:pt>
    <dgm:pt modelId="{06D5BEE2-CD1C-4B91-ACD0-646AAFEE72E7}" type="parTrans" cxnId="{4047CE7F-1D00-4DC4-B153-19A95D99CF33}">
      <dgm:prSet/>
      <dgm:spPr/>
      <dgm:t>
        <a:bodyPr/>
        <a:lstStyle/>
        <a:p>
          <a:endParaRPr lang="en-US"/>
        </a:p>
      </dgm:t>
    </dgm:pt>
    <dgm:pt modelId="{BDA242F9-C110-4894-8C1D-D173A5362103}" type="sibTrans" cxnId="{4047CE7F-1D00-4DC4-B153-19A95D99CF33}">
      <dgm:prSet/>
      <dgm:spPr/>
      <dgm:t>
        <a:bodyPr/>
        <a:lstStyle/>
        <a:p>
          <a:endParaRPr lang="en-US"/>
        </a:p>
      </dgm:t>
    </dgm:pt>
    <dgm:pt modelId="{3BFB8C68-2E85-4CA3-9097-0692D75D75A8}">
      <dgm:prSet/>
      <dgm:spPr/>
      <dgm:t>
        <a:bodyPr/>
        <a:lstStyle/>
        <a:p>
          <a:pPr rtl="0"/>
          <a:r>
            <a:rPr lang="en-US" dirty="0" smtClean="0"/>
            <a:t>A cartoon plumber battles enemies to rescue a princess from an evil king. </a:t>
          </a:r>
          <a:endParaRPr lang="en-US" dirty="0"/>
        </a:p>
      </dgm:t>
    </dgm:pt>
    <dgm:pt modelId="{AA81B114-FF0D-4F24-AB80-5510E8F19619}" type="parTrans" cxnId="{87E382E1-6817-4225-B669-538F534E0200}">
      <dgm:prSet/>
      <dgm:spPr/>
      <dgm:t>
        <a:bodyPr/>
        <a:lstStyle/>
        <a:p>
          <a:endParaRPr lang="en-US"/>
        </a:p>
      </dgm:t>
    </dgm:pt>
    <dgm:pt modelId="{66B25952-9CD4-4E9C-8174-844EE3D9BF12}" type="sibTrans" cxnId="{87E382E1-6817-4225-B669-538F534E0200}">
      <dgm:prSet/>
      <dgm:spPr/>
      <dgm:t>
        <a:bodyPr/>
        <a:lstStyle/>
        <a:p>
          <a:endParaRPr lang="en-US"/>
        </a:p>
      </dgm:t>
    </dgm:pt>
    <dgm:pt modelId="{FBCD9196-3D75-42E7-8399-A6FAF6A66A8A}">
      <dgm:prSet/>
      <dgm:spPr/>
      <dgm:t>
        <a:bodyPr/>
        <a:lstStyle/>
        <a:p>
          <a:pPr rtl="0"/>
          <a:r>
            <a:rPr lang="en-US" b="1" smtClean="0"/>
            <a:t>Solid Snake</a:t>
          </a:r>
          <a:r>
            <a:rPr lang="en-US" smtClean="0"/>
            <a:t>: </a:t>
          </a:r>
          <a:r>
            <a:rPr lang="en-US" i="1" smtClean="0"/>
            <a:t>Metal Gear Solid</a:t>
          </a:r>
          <a:r>
            <a:rPr lang="en-US" smtClean="0"/>
            <a:t>. </a:t>
          </a:r>
          <a:endParaRPr lang="en-US"/>
        </a:p>
      </dgm:t>
    </dgm:pt>
    <dgm:pt modelId="{6E1D7517-ED74-433B-9E1C-5145291AC932}" type="parTrans" cxnId="{046841D1-7954-4BAE-A868-CB1F4530E094}">
      <dgm:prSet/>
      <dgm:spPr/>
      <dgm:t>
        <a:bodyPr/>
        <a:lstStyle/>
        <a:p>
          <a:endParaRPr lang="en-US"/>
        </a:p>
      </dgm:t>
    </dgm:pt>
    <dgm:pt modelId="{EAC3EAEB-2990-4243-8E86-D5D6D401805C}" type="sibTrans" cxnId="{046841D1-7954-4BAE-A868-CB1F4530E094}">
      <dgm:prSet/>
      <dgm:spPr/>
      <dgm:t>
        <a:bodyPr/>
        <a:lstStyle/>
        <a:p>
          <a:endParaRPr lang="en-US"/>
        </a:p>
      </dgm:t>
    </dgm:pt>
    <dgm:pt modelId="{7DAA4BD9-3F42-45C8-92C6-C30F2ABF045C}">
      <dgm:prSet/>
      <dgm:spPr/>
      <dgm:t>
        <a:bodyPr/>
        <a:lstStyle/>
        <a:p>
          <a:pPr rtl="0"/>
          <a:r>
            <a:rPr lang="en-US" smtClean="0"/>
            <a:t>A retired soldier infiltrates a nuclear weapons disposal facility to neutralize a terrorist threat.</a:t>
          </a:r>
          <a:endParaRPr lang="en-US"/>
        </a:p>
      </dgm:t>
    </dgm:pt>
    <dgm:pt modelId="{1DB093E3-8C51-419A-9AD4-E5EDB25E69AD}" type="parTrans" cxnId="{F88058D0-0862-4F62-BAF7-7C13591AF808}">
      <dgm:prSet/>
      <dgm:spPr/>
      <dgm:t>
        <a:bodyPr/>
        <a:lstStyle/>
        <a:p>
          <a:endParaRPr lang="en-US"/>
        </a:p>
      </dgm:t>
    </dgm:pt>
    <dgm:pt modelId="{E532B1BC-A67C-4500-A58A-D431579E80C0}" type="sibTrans" cxnId="{F88058D0-0862-4F62-BAF7-7C13591AF808}">
      <dgm:prSet/>
      <dgm:spPr/>
      <dgm:t>
        <a:bodyPr/>
        <a:lstStyle/>
        <a:p>
          <a:endParaRPr lang="en-US"/>
        </a:p>
      </dgm:t>
    </dgm:pt>
    <dgm:pt modelId="{A3AC2EA2-5ED1-4D63-A13D-486EE4EC8F82}">
      <dgm:prSet/>
      <dgm:spPr/>
      <dgm:t>
        <a:bodyPr/>
        <a:lstStyle/>
        <a:p>
          <a:pPr rtl="0"/>
          <a:r>
            <a:rPr lang="en-US" b="1" smtClean="0"/>
            <a:t>Cloud Strife</a:t>
          </a:r>
          <a:r>
            <a:rPr lang="en-US" smtClean="0"/>
            <a:t>: </a:t>
          </a:r>
          <a:r>
            <a:rPr lang="en-US" i="1" smtClean="0"/>
            <a:t>Final Fantasy VII</a:t>
          </a:r>
          <a:r>
            <a:rPr lang="en-US" smtClean="0"/>
            <a:t>. </a:t>
          </a:r>
          <a:endParaRPr lang="en-US"/>
        </a:p>
      </dgm:t>
    </dgm:pt>
    <dgm:pt modelId="{49EBB7D6-ED35-48B7-BB87-998615D2358A}" type="parTrans" cxnId="{64516430-56BF-4A10-A314-BCA30173D2E3}">
      <dgm:prSet/>
      <dgm:spPr/>
      <dgm:t>
        <a:bodyPr/>
        <a:lstStyle/>
        <a:p>
          <a:endParaRPr lang="en-US"/>
        </a:p>
      </dgm:t>
    </dgm:pt>
    <dgm:pt modelId="{4B997FA4-018C-4F5A-BF91-83899F914D86}" type="sibTrans" cxnId="{64516430-56BF-4A10-A314-BCA30173D2E3}">
      <dgm:prSet/>
      <dgm:spPr/>
      <dgm:t>
        <a:bodyPr/>
        <a:lstStyle/>
        <a:p>
          <a:endParaRPr lang="en-US"/>
        </a:p>
      </dgm:t>
    </dgm:pt>
    <dgm:pt modelId="{F5FE80D2-F3A0-45E3-9A99-5B0F2E581C49}">
      <dgm:prSet/>
      <dgm:spPr/>
      <dgm:t>
        <a:bodyPr/>
        <a:lstStyle/>
        <a:p>
          <a:pPr rtl="0"/>
          <a:r>
            <a:rPr lang="en-US" dirty="0" smtClean="0"/>
            <a:t>A band of rebels tries to defeat an evil megacorporation run by an evil wizard.</a:t>
          </a:r>
          <a:endParaRPr lang="en-US" dirty="0"/>
        </a:p>
      </dgm:t>
    </dgm:pt>
    <dgm:pt modelId="{FAFE0BCC-420E-4B6E-A60D-0FC2604ECE72}" type="parTrans" cxnId="{9A88EF4F-A704-4AEA-8D62-4F63B0353F01}">
      <dgm:prSet/>
      <dgm:spPr/>
      <dgm:t>
        <a:bodyPr/>
        <a:lstStyle/>
        <a:p>
          <a:endParaRPr lang="en-US"/>
        </a:p>
      </dgm:t>
    </dgm:pt>
    <dgm:pt modelId="{5D68EA87-CFC8-4C4D-8F44-C9045EAA802C}" type="sibTrans" cxnId="{9A88EF4F-A704-4AEA-8D62-4F63B0353F01}">
      <dgm:prSet/>
      <dgm:spPr/>
      <dgm:t>
        <a:bodyPr/>
        <a:lstStyle/>
        <a:p>
          <a:endParaRPr lang="en-US"/>
        </a:p>
      </dgm:t>
    </dgm:pt>
    <dgm:pt modelId="{4822FEE1-76D2-49EC-88CD-62BCA63CF0AB}">
      <dgm:prSet/>
      <dgm:spPr/>
      <dgm:t>
        <a:bodyPr/>
        <a:lstStyle/>
        <a:p>
          <a:pPr rtl="0"/>
          <a:r>
            <a:rPr lang="en-US" b="1" smtClean="0"/>
            <a:t>Link</a:t>
          </a:r>
          <a:r>
            <a:rPr lang="en-US" smtClean="0"/>
            <a:t>: </a:t>
          </a:r>
          <a:r>
            <a:rPr lang="en-US" i="1" smtClean="0"/>
            <a:t>Legend of Zelda</a:t>
          </a:r>
          <a:r>
            <a:rPr lang="en-US" smtClean="0"/>
            <a:t>. </a:t>
          </a:r>
          <a:endParaRPr lang="en-US"/>
        </a:p>
      </dgm:t>
    </dgm:pt>
    <dgm:pt modelId="{7F253DA8-F337-4F81-A552-499AA2920E0E}" type="parTrans" cxnId="{242C958B-9140-4E3E-83BE-C3556EC112BC}">
      <dgm:prSet/>
      <dgm:spPr/>
      <dgm:t>
        <a:bodyPr/>
        <a:lstStyle/>
        <a:p>
          <a:endParaRPr lang="en-US"/>
        </a:p>
      </dgm:t>
    </dgm:pt>
    <dgm:pt modelId="{42A95CD6-5A3B-4EE5-96CF-CE09EA5DD2C2}" type="sibTrans" cxnId="{242C958B-9140-4E3E-83BE-C3556EC112BC}">
      <dgm:prSet/>
      <dgm:spPr/>
      <dgm:t>
        <a:bodyPr/>
        <a:lstStyle/>
        <a:p>
          <a:endParaRPr lang="en-US"/>
        </a:p>
      </dgm:t>
    </dgm:pt>
    <dgm:pt modelId="{626E5EFE-333B-423C-9BD7-2D9429684665}">
      <dgm:prSet/>
      <dgm:spPr/>
      <dgm:t>
        <a:bodyPr/>
        <a:lstStyle/>
        <a:p>
          <a:pPr rtl="0"/>
          <a:r>
            <a:rPr lang="en-US" smtClean="0"/>
            <a:t>A young man must recover a magic artifact to rescue a princess from a villain.</a:t>
          </a:r>
          <a:endParaRPr lang="en-US"/>
        </a:p>
      </dgm:t>
    </dgm:pt>
    <dgm:pt modelId="{83400ACF-10DF-401E-B5A8-4A297226AB04}" type="parTrans" cxnId="{1FE85A90-4BB7-40EB-AF7E-CDBE1435A9D5}">
      <dgm:prSet/>
      <dgm:spPr/>
      <dgm:t>
        <a:bodyPr/>
        <a:lstStyle/>
        <a:p>
          <a:endParaRPr lang="en-US"/>
        </a:p>
      </dgm:t>
    </dgm:pt>
    <dgm:pt modelId="{D4BEAB9A-4A6F-496F-B49B-90AD62189A83}" type="sibTrans" cxnId="{1FE85A90-4BB7-40EB-AF7E-CDBE1435A9D5}">
      <dgm:prSet/>
      <dgm:spPr/>
      <dgm:t>
        <a:bodyPr/>
        <a:lstStyle/>
        <a:p>
          <a:endParaRPr lang="en-US"/>
        </a:p>
      </dgm:t>
    </dgm:pt>
    <dgm:pt modelId="{025323A5-E158-469B-9AD1-9D59F0CE7594}">
      <dgm:prSet/>
      <dgm:spPr/>
      <dgm:t>
        <a:bodyPr/>
        <a:lstStyle/>
        <a:p>
          <a:pPr rtl="0"/>
          <a:r>
            <a:rPr lang="en-US" b="1" smtClean="0"/>
            <a:t>Gordon Freeman: </a:t>
          </a:r>
          <a:r>
            <a:rPr lang="en-US" i="1" smtClean="0"/>
            <a:t>Half-Life 2</a:t>
          </a:r>
          <a:r>
            <a:rPr lang="en-US" smtClean="0"/>
            <a:t>. </a:t>
          </a:r>
          <a:endParaRPr lang="en-US"/>
        </a:p>
      </dgm:t>
    </dgm:pt>
    <dgm:pt modelId="{2F917135-296C-4EEB-91D4-A123AF5ACB17}" type="parTrans" cxnId="{FFB1771E-6125-4DE5-8A69-D8F372852304}">
      <dgm:prSet/>
      <dgm:spPr/>
      <dgm:t>
        <a:bodyPr/>
        <a:lstStyle/>
        <a:p>
          <a:endParaRPr lang="en-US"/>
        </a:p>
      </dgm:t>
    </dgm:pt>
    <dgm:pt modelId="{4B3BBE5C-FA34-4F7E-B2B3-65F063AA3188}" type="sibTrans" cxnId="{FFB1771E-6125-4DE5-8A69-D8F372852304}">
      <dgm:prSet/>
      <dgm:spPr/>
      <dgm:t>
        <a:bodyPr/>
        <a:lstStyle/>
        <a:p>
          <a:endParaRPr lang="en-US"/>
        </a:p>
      </dgm:t>
    </dgm:pt>
    <dgm:pt modelId="{EC9E6046-DA40-47B4-9A71-37F3A02A673D}">
      <dgm:prSet/>
      <dgm:spPr/>
      <dgm:t>
        <a:bodyPr/>
        <a:lstStyle/>
        <a:p>
          <a:pPr rtl="0"/>
          <a:r>
            <a:rPr lang="en-US" smtClean="0"/>
            <a:t>A physicist must battle aliens when an experiment goes horribly wrong.</a:t>
          </a:r>
          <a:endParaRPr lang="en-US"/>
        </a:p>
      </dgm:t>
    </dgm:pt>
    <dgm:pt modelId="{8BE56218-C09A-49F5-BAB8-E79D53464637}" type="parTrans" cxnId="{93BAC117-B588-4872-9F98-0B778A7185B8}">
      <dgm:prSet/>
      <dgm:spPr/>
      <dgm:t>
        <a:bodyPr/>
        <a:lstStyle/>
        <a:p>
          <a:endParaRPr lang="en-US"/>
        </a:p>
      </dgm:t>
    </dgm:pt>
    <dgm:pt modelId="{2C73E833-3E38-49F6-8527-D75482BFF597}" type="sibTrans" cxnId="{93BAC117-B588-4872-9F98-0B778A7185B8}">
      <dgm:prSet/>
      <dgm:spPr/>
      <dgm:t>
        <a:bodyPr/>
        <a:lstStyle/>
        <a:p>
          <a:endParaRPr lang="en-US"/>
        </a:p>
      </dgm:t>
    </dgm:pt>
    <dgm:pt modelId="{E193B43B-59D7-42D3-AD8F-A9E58C1B1DFC}" type="pres">
      <dgm:prSet presAssocID="{E92B800B-4AAA-4EDA-AB5C-0AD622874126}" presName="linear" presStyleCnt="0">
        <dgm:presLayoutVars>
          <dgm:dir/>
          <dgm:animLvl val="lvl"/>
          <dgm:resizeHandles val="exact"/>
        </dgm:presLayoutVars>
      </dgm:prSet>
      <dgm:spPr/>
      <dgm:t>
        <a:bodyPr/>
        <a:lstStyle/>
        <a:p>
          <a:endParaRPr lang="en-US"/>
        </a:p>
      </dgm:t>
    </dgm:pt>
    <dgm:pt modelId="{7138308F-6BAD-4FE9-9FF6-C24D601667D5}" type="pres">
      <dgm:prSet presAssocID="{A1741C7E-A998-44AA-A5C6-8FCF7C01CB6A}" presName="parentLin" presStyleCnt="0"/>
      <dgm:spPr/>
    </dgm:pt>
    <dgm:pt modelId="{A83EA1D8-2805-4344-9665-964A7D343D71}" type="pres">
      <dgm:prSet presAssocID="{A1741C7E-A998-44AA-A5C6-8FCF7C01CB6A}" presName="parentLeftMargin" presStyleLbl="node1" presStyleIdx="0" presStyleCnt="5"/>
      <dgm:spPr/>
      <dgm:t>
        <a:bodyPr/>
        <a:lstStyle/>
        <a:p>
          <a:endParaRPr lang="en-US"/>
        </a:p>
      </dgm:t>
    </dgm:pt>
    <dgm:pt modelId="{AECCF0C9-AE69-47B3-8172-4D8526ACF4C4}" type="pres">
      <dgm:prSet presAssocID="{A1741C7E-A998-44AA-A5C6-8FCF7C01CB6A}" presName="parentText" presStyleLbl="node1" presStyleIdx="0" presStyleCnt="5">
        <dgm:presLayoutVars>
          <dgm:chMax val="0"/>
          <dgm:bulletEnabled val="1"/>
        </dgm:presLayoutVars>
      </dgm:prSet>
      <dgm:spPr/>
      <dgm:t>
        <a:bodyPr/>
        <a:lstStyle/>
        <a:p>
          <a:endParaRPr lang="en-US"/>
        </a:p>
      </dgm:t>
    </dgm:pt>
    <dgm:pt modelId="{42A5D6A6-2CE7-44C8-BA6B-0E333D978266}" type="pres">
      <dgm:prSet presAssocID="{A1741C7E-A998-44AA-A5C6-8FCF7C01CB6A}" presName="negativeSpace" presStyleCnt="0"/>
      <dgm:spPr/>
    </dgm:pt>
    <dgm:pt modelId="{E4E29846-48B3-4A0B-BB7A-A813F7948447}" type="pres">
      <dgm:prSet presAssocID="{A1741C7E-A998-44AA-A5C6-8FCF7C01CB6A}" presName="childText" presStyleLbl="conFgAcc1" presStyleIdx="0" presStyleCnt="5">
        <dgm:presLayoutVars>
          <dgm:bulletEnabled val="1"/>
        </dgm:presLayoutVars>
      </dgm:prSet>
      <dgm:spPr/>
      <dgm:t>
        <a:bodyPr/>
        <a:lstStyle/>
        <a:p>
          <a:endParaRPr lang="en-US"/>
        </a:p>
      </dgm:t>
    </dgm:pt>
    <dgm:pt modelId="{F1B0A64A-99EB-464C-A33F-914AE215634F}" type="pres">
      <dgm:prSet presAssocID="{BDA242F9-C110-4894-8C1D-D173A5362103}" presName="spaceBetweenRectangles" presStyleCnt="0"/>
      <dgm:spPr/>
    </dgm:pt>
    <dgm:pt modelId="{70F24323-A07E-4E01-BB5C-B98935D12F3D}" type="pres">
      <dgm:prSet presAssocID="{FBCD9196-3D75-42E7-8399-A6FAF6A66A8A}" presName="parentLin" presStyleCnt="0"/>
      <dgm:spPr/>
    </dgm:pt>
    <dgm:pt modelId="{9CEEB173-EE50-4AEF-96E5-BFE1B0BE1D75}" type="pres">
      <dgm:prSet presAssocID="{FBCD9196-3D75-42E7-8399-A6FAF6A66A8A}" presName="parentLeftMargin" presStyleLbl="node1" presStyleIdx="0" presStyleCnt="5"/>
      <dgm:spPr/>
      <dgm:t>
        <a:bodyPr/>
        <a:lstStyle/>
        <a:p>
          <a:endParaRPr lang="en-US"/>
        </a:p>
      </dgm:t>
    </dgm:pt>
    <dgm:pt modelId="{88E78DD1-39F9-4C52-93B2-2AD259A62D3D}" type="pres">
      <dgm:prSet presAssocID="{FBCD9196-3D75-42E7-8399-A6FAF6A66A8A}" presName="parentText" presStyleLbl="node1" presStyleIdx="1" presStyleCnt="5">
        <dgm:presLayoutVars>
          <dgm:chMax val="0"/>
          <dgm:bulletEnabled val="1"/>
        </dgm:presLayoutVars>
      </dgm:prSet>
      <dgm:spPr/>
      <dgm:t>
        <a:bodyPr/>
        <a:lstStyle/>
        <a:p>
          <a:endParaRPr lang="en-US"/>
        </a:p>
      </dgm:t>
    </dgm:pt>
    <dgm:pt modelId="{789E9403-8B20-4776-9EC1-90019C608F20}" type="pres">
      <dgm:prSet presAssocID="{FBCD9196-3D75-42E7-8399-A6FAF6A66A8A}" presName="negativeSpace" presStyleCnt="0"/>
      <dgm:spPr/>
    </dgm:pt>
    <dgm:pt modelId="{13C93350-62D4-428E-B39D-666DDDB8B738}" type="pres">
      <dgm:prSet presAssocID="{FBCD9196-3D75-42E7-8399-A6FAF6A66A8A}" presName="childText" presStyleLbl="conFgAcc1" presStyleIdx="1" presStyleCnt="5">
        <dgm:presLayoutVars>
          <dgm:bulletEnabled val="1"/>
        </dgm:presLayoutVars>
      </dgm:prSet>
      <dgm:spPr/>
      <dgm:t>
        <a:bodyPr/>
        <a:lstStyle/>
        <a:p>
          <a:endParaRPr lang="en-US"/>
        </a:p>
      </dgm:t>
    </dgm:pt>
    <dgm:pt modelId="{7BBADA1E-6DAA-4981-B2CD-8E6516CAA81C}" type="pres">
      <dgm:prSet presAssocID="{EAC3EAEB-2990-4243-8E86-D5D6D401805C}" presName="spaceBetweenRectangles" presStyleCnt="0"/>
      <dgm:spPr/>
    </dgm:pt>
    <dgm:pt modelId="{B0629D15-D464-4CC0-9A39-26A0A051AA6B}" type="pres">
      <dgm:prSet presAssocID="{A3AC2EA2-5ED1-4D63-A13D-486EE4EC8F82}" presName="parentLin" presStyleCnt="0"/>
      <dgm:spPr/>
    </dgm:pt>
    <dgm:pt modelId="{FFDFE523-295B-433F-9137-D8E331DFEE50}" type="pres">
      <dgm:prSet presAssocID="{A3AC2EA2-5ED1-4D63-A13D-486EE4EC8F82}" presName="parentLeftMargin" presStyleLbl="node1" presStyleIdx="1" presStyleCnt="5"/>
      <dgm:spPr/>
      <dgm:t>
        <a:bodyPr/>
        <a:lstStyle/>
        <a:p>
          <a:endParaRPr lang="en-US"/>
        </a:p>
      </dgm:t>
    </dgm:pt>
    <dgm:pt modelId="{692D4CBF-9102-4108-AC9A-C0D3591CC50A}" type="pres">
      <dgm:prSet presAssocID="{A3AC2EA2-5ED1-4D63-A13D-486EE4EC8F82}" presName="parentText" presStyleLbl="node1" presStyleIdx="2" presStyleCnt="5">
        <dgm:presLayoutVars>
          <dgm:chMax val="0"/>
          <dgm:bulletEnabled val="1"/>
        </dgm:presLayoutVars>
      </dgm:prSet>
      <dgm:spPr/>
      <dgm:t>
        <a:bodyPr/>
        <a:lstStyle/>
        <a:p>
          <a:endParaRPr lang="en-US"/>
        </a:p>
      </dgm:t>
    </dgm:pt>
    <dgm:pt modelId="{392F36ED-10E9-4674-B277-3A7282AC4AD9}" type="pres">
      <dgm:prSet presAssocID="{A3AC2EA2-5ED1-4D63-A13D-486EE4EC8F82}" presName="negativeSpace" presStyleCnt="0"/>
      <dgm:spPr/>
    </dgm:pt>
    <dgm:pt modelId="{482F2E4A-B220-42C9-9525-85428C623224}" type="pres">
      <dgm:prSet presAssocID="{A3AC2EA2-5ED1-4D63-A13D-486EE4EC8F82}" presName="childText" presStyleLbl="conFgAcc1" presStyleIdx="2" presStyleCnt="5">
        <dgm:presLayoutVars>
          <dgm:bulletEnabled val="1"/>
        </dgm:presLayoutVars>
      </dgm:prSet>
      <dgm:spPr/>
      <dgm:t>
        <a:bodyPr/>
        <a:lstStyle/>
        <a:p>
          <a:endParaRPr lang="en-US"/>
        </a:p>
      </dgm:t>
    </dgm:pt>
    <dgm:pt modelId="{30E30221-A753-468C-A8A0-53936DABAF49}" type="pres">
      <dgm:prSet presAssocID="{4B997FA4-018C-4F5A-BF91-83899F914D86}" presName="spaceBetweenRectangles" presStyleCnt="0"/>
      <dgm:spPr/>
    </dgm:pt>
    <dgm:pt modelId="{1DF13411-A14E-4444-9E1F-AC93FE77EDB7}" type="pres">
      <dgm:prSet presAssocID="{4822FEE1-76D2-49EC-88CD-62BCA63CF0AB}" presName="parentLin" presStyleCnt="0"/>
      <dgm:spPr/>
    </dgm:pt>
    <dgm:pt modelId="{53F774AE-88FF-4879-AEAD-17E7A7DBE78D}" type="pres">
      <dgm:prSet presAssocID="{4822FEE1-76D2-49EC-88CD-62BCA63CF0AB}" presName="parentLeftMargin" presStyleLbl="node1" presStyleIdx="2" presStyleCnt="5"/>
      <dgm:spPr/>
      <dgm:t>
        <a:bodyPr/>
        <a:lstStyle/>
        <a:p>
          <a:endParaRPr lang="en-US"/>
        </a:p>
      </dgm:t>
    </dgm:pt>
    <dgm:pt modelId="{85E412D6-E97B-495E-96AE-AD23FFA8E814}" type="pres">
      <dgm:prSet presAssocID="{4822FEE1-76D2-49EC-88CD-62BCA63CF0AB}" presName="parentText" presStyleLbl="node1" presStyleIdx="3" presStyleCnt="5">
        <dgm:presLayoutVars>
          <dgm:chMax val="0"/>
          <dgm:bulletEnabled val="1"/>
        </dgm:presLayoutVars>
      </dgm:prSet>
      <dgm:spPr/>
      <dgm:t>
        <a:bodyPr/>
        <a:lstStyle/>
        <a:p>
          <a:endParaRPr lang="en-US"/>
        </a:p>
      </dgm:t>
    </dgm:pt>
    <dgm:pt modelId="{2CE677C5-11BC-4AC8-B3D9-E33D83C70F4E}" type="pres">
      <dgm:prSet presAssocID="{4822FEE1-76D2-49EC-88CD-62BCA63CF0AB}" presName="negativeSpace" presStyleCnt="0"/>
      <dgm:spPr/>
    </dgm:pt>
    <dgm:pt modelId="{1F36ED80-A8C2-4D35-A494-BC8E8913F689}" type="pres">
      <dgm:prSet presAssocID="{4822FEE1-76D2-49EC-88CD-62BCA63CF0AB}" presName="childText" presStyleLbl="conFgAcc1" presStyleIdx="3" presStyleCnt="5">
        <dgm:presLayoutVars>
          <dgm:bulletEnabled val="1"/>
        </dgm:presLayoutVars>
      </dgm:prSet>
      <dgm:spPr/>
      <dgm:t>
        <a:bodyPr/>
        <a:lstStyle/>
        <a:p>
          <a:endParaRPr lang="en-US"/>
        </a:p>
      </dgm:t>
    </dgm:pt>
    <dgm:pt modelId="{6C2D6CBF-65CE-4910-83BA-E71FB6388BE0}" type="pres">
      <dgm:prSet presAssocID="{42A95CD6-5A3B-4EE5-96CF-CE09EA5DD2C2}" presName="spaceBetweenRectangles" presStyleCnt="0"/>
      <dgm:spPr/>
    </dgm:pt>
    <dgm:pt modelId="{C417FA02-E5EA-45C0-936E-12034E6497CA}" type="pres">
      <dgm:prSet presAssocID="{025323A5-E158-469B-9AD1-9D59F0CE7594}" presName="parentLin" presStyleCnt="0"/>
      <dgm:spPr/>
    </dgm:pt>
    <dgm:pt modelId="{E854E95F-F3C1-43E5-85B9-ABF90A64F70A}" type="pres">
      <dgm:prSet presAssocID="{025323A5-E158-469B-9AD1-9D59F0CE7594}" presName="parentLeftMargin" presStyleLbl="node1" presStyleIdx="3" presStyleCnt="5"/>
      <dgm:spPr/>
      <dgm:t>
        <a:bodyPr/>
        <a:lstStyle/>
        <a:p>
          <a:endParaRPr lang="en-US"/>
        </a:p>
      </dgm:t>
    </dgm:pt>
    <dgm:pt modelId="{4F41CA64-1E8E-4035-B136-D8AB3C64CFF0}" type="pres">
      <dgm:prSet presAssocID="{025323A5-E158-469B-9AD1-9D59F0CE7594}" presName="parentText" presStyleLbl="node1" presStyleIdx="4" presStyleCnt="5">
        <dgm:presLayoutVars>
          <dgm:chMax val="0"/>
          <dgm:bulletEnabled val="1"/>
        </dgm:presLayoutVars>
      </dgm:prSet>
      <dgm:spPr/>
      <dgm:t>
        <a:bodyPr/>
        <a:lstStyle/>
        <a:p>
          <a:endParaRPr lang="en-US"/>
        </a:p>
      </dgm:t>
    </dgm:pt>
    <dgm:pt modelId="{01318DC5-38AD-4F59-BE90-C0049D6B20F9}" type="pres">
      <dgm:prSet presAssocID="{025323A5-E158-469B-9AD1-9D59F0CE7594}" presName="negativeSpace" presStyleCnt="0"/>
      <dgm:spPr/>
    </dgm:pt>
    <dgm:pt modelId="{AA93DFA7-3E69-48F0-92F1-5ADBDDFDA7A7}" type="pres">
      <dgm:prSet presAssocID="{025323A5-E158-469B-9AD1-9D59F0CE7594}" presName="childText" presStyleLbl="conFgAcc1" presStyleIdx="4" presStyleCnt="5">
        <dgm:presLayoutVars>
          <dgm:bulletEnabled val="1"/>
        </dgm:presLayoutVars>
      </dgm:prSet>
      <dgm:spPr/>
      <dgm:t>
        <a:bodyPr/>
        <a:lstStyle/>
        <a:p>
          <a:endParaRPr lang="en-US"/>
        </a:p>
      </dgm:t>
    </dgm:pt>
  </dgm:ptLst>
  <dgm:cxnLst>
    <dgm:cxn modelId="{4A203FD9-F847-427F-8CC4-83AE967265F1}" type="presOf" srcId="{A3AC2EA2-5ED1-4D63-A13D-486EE4EC8F82}" destId="{FFDFE523-295B-433F-9137-D8E331DFEE50}" srcOrd="0" destOrd="0" presId="urn:microsoft.com/office/officeart/2005/8/layout/list1"/>
    <dgm:cxn modelId="{F74B113A-A447-4B32-ADF4-480EA38478E4}" type="presOf" srcId="{E92B800B-4AAA-4EDA-AB5C-0AD622874126}" destId="{E193B43B-59D7-42D3-AD8F-A9E58C1B1DFC}" srcOrd="0" destOrd="0" presId="urn:microsoft.com/office/officeart/2005/8/layout/list1"/>
    <dgm:cxn modelId="{C395EC27-0214-4E8D-9C32-04B8BAEF26B6}" type="presOf" srcId="{FBCD9196-3D75-42E7-8399-A6FAF6A66A8A}" destId="{9CEEB173-EE50-4AEF-96E5-BFE1B0BE1D75}" srcOrd="0" destOrd="0" presId="urn:microsoft.com/office/officeart/2005/8/layout/list1"/>
    <dgm:cxn modelId="{93BAC117-B588-4872-9F98-0B778A7185B8}" srcId="{025323A5-E158-469B-9AD1-9D59F0CE7594}" destId="{EC9E6046-DA40-47B4-9A71-37F3A02A673D}" srcOrd="0" destOrd="0" parTransId="{8BE56218-C09A-49F5-BAB8-E79D53464637}" sibTransId="{2C73E833-3E38-49F6-8527-D75482BFF597}"/>
    <dgm:cxn modelId="{B300851F-D358-4CEB-B65F-282DB8EDFB42}" type="presOf" srcId="{3BFB8C68-2E85-4CA3-9097-0692D75D75A8}" destId="{E4E29846-48B3-4A0B-BB7A-A813F7948447}" srcOrd="0" destOrd="0" presId="urn:microsoft.com/office/officeart/2005/8/layout/list1"/>
    <dgm:cxn modelId="{F88058D0-0862-4F62-BAF7-7C13591AF808}" srcId="{FBCD9196-3D75-42E7-8399-A6FAF6A66A8A}" destId="{7DAA4BD9-3F42-45C8-92C6-C30F2ABF045C}" srcOrd="0" destOrd="0" parTransId="{1DB093E3-8C51-419A-9AD4-E5EDB25E69AD}" sibTransId="{E532B1BC-A67C-4500-A58A-D431579E80C0}"/>
    <dgm:cxn modelId="{FFB1771E-6125-4DE5-8A69-D8F372852304}" srcId="{E92B800B-4AAA-4EDA-AB5C-0AD622874126}" destId="{025323A5-E158-469B-9AD1-9D59F0CE7594}" srcOrd="4" destOrd="0" parTransId="{2F917135-296C-4EEB-91D4-A123AF5ACB17}" sibTransId="{4B3BBE5C-FA34-4F7E-B2B3-65F063AA3188}"/>
    <dgm:cxn modelId="{3A1AFB3B-E1B6-4761-87C1-CDF1AAC6253A}" type="presOf" srcId="{A1741C7E-A998-44AA-A5C6-8FCF7C01CB6A}" destId="{A83EA1D8-2805-4344-9665-964A7D343D71}" srcOrd="0" destOrd="0" presId="urn:microsoft.com/office/officeart/2005/8/layout/list1"/>
    <dgm:cxn modelId="{64516430-56BF-4A10-A314-BCA30173D2E3}" srcId="{E92B800B-4AAA-4EDA-AB5C-0AD622874126}" destId="{A3AC2EA2-5ED1-4D63-A13D-486EE4EC8F82}" srcOrd="2" destOrd="0" parTransId="{49EBB7D6-ED35-48B7-BB87-998615D2358A}" sibTransId="{4B997FA4-018C-4F5A-BF91-83899F914D86}"/>
    <dgm:cxn modelId="{5BB57F23-3E3F-4DEC-ADF6-C72DBC56BAD0}" type="presOf" srcId="{4822FEE1-76D2-49EC-88CD-62BCA63CF0AB}" destId="{53F774AE-88FF-4879-AEAD-17E7A7DBE78D}" srcOrd="0" destOrd="0" presId="urn:microsoft.com/office/officeart/2005/8/layout/list1"/>
    <dgm:cxn modelId="{9A88EF4F-A704-4AEA-8D62-4F63B0353F01}" srcId="{A3AC2EA2-5ED1-4D63-A13D-486EE4EC8F82}" destId="{F5FE80D2-F3A0-45E3-9A99-5B0F2E581C49}" srcOrd="0" destOrd="0" parTransId="{FAFE0BCC-420E-4B6E-A60D-0FC2604ECE72}" sibTransId="{5D68EA87-CFC8-4C4D-8F44-C9045EAA802C}"/>
    <dgm:cxn modelId="{242C958B-9140-4E3E-83BE-C3556EC112BC}" srcId="{E92B800B-4AAA-4EDA-AB5C-0AD622874126}" destId="{4822FEE1-76D2-49EC-88CD-62BCA63CF0AB}" srcOrd="3" destOrd="0" parTransId="{7F253DA8-F337-4F81-A552-499AA2920E0E}" sibTransId="{42A95CD6-5A3B-4EE5-96CF-CE09EA5DD2C2}"/>
    <dgm:cxn modelId="{4F66BA05-AF56-4BB8-8E22-D4C7B0AEF49B}" type="presOf" srcId="{A1741C7E-A998-44AA-A5C6-8FCF7C01CB6A}" destId="{AECCF0C9-AE69-47B3-8172-4D8526ACF4C4}" srcOrd="1" destOrd="0" presId="urn:microsoft.com/office/officeart/2005/8/layout/list1"/>
    <dgm:cxn modelId="{98337491-120A-4A09-BBA1-A0DFD6928F42}" type="presOf" srcId="{4822FEE1-76D2-49EC-88CD-62BCA63CF0AB}" destId="{85E412D6-E97B-495E-96AE-AD23FFA8E814}" srcOrd="1" destOrd="0" presId="urn:microsoft.com/office/officeart/2005/8/layout/list1"/>
    <dgm:cxn modelId="{15E4645C-9F41-4E5E-877F-88E64E392088}" type="presOf" srcId="{EC9E6046-DA40-47B4-9A71-37F3A02A673D}" destId="{AA93DFA7-3E69-48F0-92F1-5ADBDDFDA7A7}" srcOrd="0" destOrd="0" presId="urn:microsoft.com/office/officeart/2005/8/layout/list1"/>
    <dgm:cxn modelId="{DBD289CF-961C-4A56-BDC0-3466B1212981}" type="presOf" srcId="{7DAA4BD9-3F42-45C8-92C6-C30F2ABF045C}" destId="{13C93350-62D4-428E-B39D-666DDDB8B738}" srcOrd="0" destOrd="0" presId="urn:microsoft.com/office/officeart/2005/8/layout/list1"/>
    <dgm:cxn modelId="{1FE85A90-4BB7-40EB-AF7E-CDBE1435A9D5}" srcId="{4822FEE1-76D2-49EC-88CD-62BCA63CF0AB}" destId="{626E5EFE-333B-423C-9BD7-2D9429684665}" srcOrd="0" destOrd="0" parTransId="{83400ACF-10DF-401E-B5A8-4A297226AB04}" sibTransId="{D4BEAB9A-4A6F-496F-B49B-90AD62189A83}"/>
    <dgm:cxn modelId="{87E382E1-6817-4225-B669-538F534E0200}" srcId="{A1741C7E-A998-44AA-A5C6-8FCF7C01CB6A}" destId="{3BFB8C68-2E85-4CA3-9097-0692D75D75A8}" srcOrd="0" destOrd="0" parTransId="{AA81B114-FF0D-4F24-AB80-5510E8F19619}" sibTransId="{66B25952-9CD4-4E9C-8174-844EE3D9BF12}"/>
    <dgm:cxn modelId="{CE2A53B0-0B7D-43C3-B155-9123C1962D28}" type="presOf" srcId="{626E5EFE-333B-423C-9BD7-2D9429684665}" destId="{1F36ED80-A8C2-4D35-A494-BC8E8913F689}" srcOrd="0" destOrd="0" presId="urn:microsoft.com/office/officeart/2005/8/layout/list1"/>
    <dgm:cxn modelId="{4047CE7F-1D00-4DC4-B153-19A95D99CF33}" srcId="{E92B800B-4AAA-4EDA-AB5C-0AD622874126}" destId="{A1741C7E-A998-44AA-A5C6-8FCF7C01CB6A}" srcOrd="0" destOrd="0" parTransId="{06D5BEE2-CD1C-4B91-ACD0-646AAFEE72E7}" sibTransId="{BDA242F9-C110-4894-8C1D-D173A5362103}"/>
    <dgm:cxn modelId="{71FC0EF2-28B8-47CA-9271-90A76B7F3524}" type="presOf" srcId="{F5FE80D2-F3A0-45E3-9A99-5B0F2E581C49}" destId="{482F2E4A-B220-42C9-9525-85428C623224}" srcOrd="0" destOrd="0" presId="urn:microsoft.com/office/officeart/2005/8/layout/list1"/>
    <dgm:cxn modelId="{DF65959D-FDAA-447F-A9DD-9D53EF16B56E}" type="presOf" srcId="{A3AC2EA2-5ED1-4D63-A13D-486EE4EC8F82}" destId="{692D4CBF-9102-4108-AC9A-C0D3591CC50A}" srcOrd="1" destOrd="0" presId="urn:microsoft.com/office/officeart/2005/8/layout/list1"/>
    <dgm:cxn modelId="{57B30EC7-8530-4B84-AA5A-F66A551057A9}" type="presOf" srcId="{025323A5-E158-469B-9AD1-9D59F0CE7594}" destId="{4F41CA64-1E8E-4035-B136-D8AB3C64CFF0}" srcOrd="1" destOrd="0" presId="urn:microsoft.com/office/officeart/2005/8/layout/list1"/>
    <dgm:cxn modelId="{5B18B4FE-B7E9-47DD-B931-D1C29277A94A}" type="presOf" srcId="{FBCD9196-3D75-42E7-8399-A6FAF6A66A8A}" destId="{88E78DD1-39F9-4C52-93B2-2AD259A62D3D}" srcOrd="1" destOrd="0" presId="urn:microsoft.com/office/officeart/2005/8/layout/list1"/>
    <dgm:cxn modelId="{317E8122-8154-444D-B0A4-452A80CB6284}" type="presOf" srcId="{025323A5-E158-469B-9AD1-9D59F0CE7594}" destId="{E854E95F-F3C1-43E5-85B9-ABF90A64F70A}" srcOrd="0" destOrd="0" presId="urn:microsoft.com/office/officeart/2005/8/layout/list1"/>
    <dgm:cxn modelId="{046841D1-7954-4BAE-A868-CB1F4530E094}" srcId="{E92B800B-4AAA-4EDA-AB5C-0AD622874126}" destId="{FBCD9196-3D75-42E7-8399-A6FAF6A66A8A}" srcOrd="1" destOrd="0" parTransId="{6E1D7517-ED74-433B-9E1C-5145291AC932}" sibTransId="{EAC3EAEB-2990-4243-8E86-D5D6D401805C}"/>
    <dgm:cxn modelId="{973FF7CF-2170-44A1-B931-A38904D82500}" type="presParOf" srcId="{E193B43B-59D7-42D3-AD8F-A9E58C1B1DFC}" destId="{7138308F-6BAD-4FE9-9FF6-C24D601667D5}" srcOrd="0" destOrd="0" presId="urn:microsoft.com/office/officeart/2005/8/layout/list1"/>
    <dgm:cxn modelId="{BBFE224F-14CC-4A0F-91C4-7742B7E4A351}" type="presParOf" srcId="{7138308F-6BAD-4FE9-9FF6-C24D601667D5}" destId="{A83EA1D8-2805-4344-9665-964A7D343D71}" srcOrd="0" destOrd="0" presId="urn:microsoft.com/office/officeart/2005/8/layout/list1"/>
    <dgm:cxn modelId="{BD1FD42E-4028-40D1-AC98-642463C52D08}" type="presParOf" srcId="{7138308F-6BAD-4FE9-9FF6-C24D601667D5}" destId="{AECCF0C9-AE69-47B3-8172-4D8526ACF4C4}" srcOrd="1" destOrd="0" presId="urn:microsoft.com/office/officeart/2005/8/layout/list1"/>
    <dgm:cxn modelId="{35351E7A-B34E-441B-B8FE-52660E52C2BD}" type="presParOf" srcId="{E193B43B-59D7-42D3-AD8F-A9E58C1B1DFC}" destId="{42A5D6A6-2CE7-44C8-BA6B-0E333D978266}" srcOrd="1" destOrd="0" presId="urn:microsoft.com/office/officeart/2005/8/layout/list1"/>
    <dgm:cxn modelId="{2EB09CF9-89AF-48A2-BA4E-5F217ADB20D9}" type="presParOf" srcId="{E193B43B-59D7-42D3-AD8F-A9E58C1B1DFC}" destId="{E4E29846-48B3-4A0B-BB7A-A813F7948447}" srcOrd="2" destOrd="0" presId="urn:microsoft.com/office/officeart/2005/8/layout/list1"/>
    <dgm:cxn modelId="{BBBCFA53-CFBF-4130-83AA-F567D76EB65F}" type="presParOf" srcId="{E193B43B-59D7-42D3-AD8F-A9E58C1B1DFC}" destId="{F1B0A64A-99EB-464C-A33F-914AE215634F}" srcOrd="3" destOrd="0" presId="urn:microsoft.com/office/officeart/2005/8/layout/list1"/>
    <dgm:cxn modelId="{78991E58-CF5F-4896-9050-57B1B6ED4580}" type="presParOf" srcId="{E193B43B-59D7-42D3-AD8F-A9E58C1B1DFC}" destId="{70F24323-A07E-4E01-BB5C-B98935D12F3D}" srcOrd="4" destOrd="0" presId="urn:microsoft.com/office/officeart/2005/8/layout/list1"/>
    <dgm:cxn modelId="{62016330-74AC-4EDA-9A42-0097F53D7A95}" type="presParOf" srcId="{70F24323-A07E-4E01-BB5C-B98935D12F3D}" destId="{9CEEB173-EE50-4AEF-96E5-BFE1B0BE1D75}" srcOrd="0" destOrd="0" presId="urn:microsoft.com/office/officeart/2005/8/layout/list1"/>
    <dgm:cxn modelId="{582AFE12-B61F-4778-B3C4-6118CA169089}" type="presParOf" srcId="{70F24323-A07E-4E01-BB5C-B98935D12F3D}" destId="{88E78DD1-39F9-4C52-93B2-2AD259A62D3D}" srcOrd="1" destOrd="0" presId="urn:microsoft.com/office/officeart/2005/8/layout/list1"/>
    <dgm:cxn modelId="{61B15C19-6C8D-4FAC-82D8-00AD6E7327C5}" type="presParOf" srcId="{E193B43B-59D7-42D3-AD8F-A9E58C1B1DFC}" destId="{789E9403-8B20-4776-9EC1-90019C608F20}" srcOrd="5" destOrd="0" presId="urn:microsoft.com/office/officeart/2005/8/layout/list1"/>
    <dgm:cxn modelId="{371ED4BF-61A7-4242-865D-6378E6B25526}" type="presParOf" srcId="{E193B43B-59D7-42D3-AD8F-A9E58C1B1DFC}" destId="{13C93350-62D4-428E-B39D-666DDDB8B738}" srcOrd="6" destOrd="0" presId="urn:microsoft.com/office/officeart/2005/8/layout/list1"/>
    <dgm:cxn modelId="{BB34D812-10E3-4776-AFA4-06D4C841DE89}" type="presParOf" srcId="{E193B43B-59D7-42D3-AD8F-A9E58C1B1DFC}" destId="{7BBADA1E-6DAA-4981-B2CD-8E6516CAA81C}" srcOrd="7" destOrd="0" presId="urn:microsoft.com/office/officeart/2005/8/layout/list1"/>
    <dgm:cxn modelId="{B240F4DA-5A1B-40C7-848E-48F333693CB9}" type="presParOf" srcId="{E193B43B-59D7-42D3-AD8F-A9E58C1B1DFC}" destId="{B0629D15-D464-4CC0-9A39-26A0A051AA6B}" srcOrd="8" destOrd="0" presId="urn:microsoft.com/office/officeart/2005/8/layout/list1"/>
    <dgm:cxn modelId="{FC8B87A7-B9A1-4458-BE65-B140C5017F28}" type="presParOf" srcId="{B0629D15-D464-4CC0-9A39-26A0A051AA6B}" destId="{FFDFE523-295B-433F-9137-D8E331DFEE50}" srcOrd="0" destOrd="0" presId="urn:microsoft.com/office/officeart/2005/8/layout/list1"/>
    <dgm:cxn modelId="{974AA22B-D4B9-428B-87AF-D2A3FFA224DC}" type="presParOf" srcId="{B0629D15-D464-4CC0-9A39-26A0A051AA6B}" destId="{692D4CBF-9102-4108-AC9A-C0D3591CC50A}" srcOrd="1" destOrd="0" presId="urn:microsoft.com/office/officeart/2005/8/layout/list1"/>
    <dgm:cxn modelId="{F0C88EDB-FB55-49D3-BB21-BCCAF9B6A90F}" type="presParOf" srcId="{E193B43B-59D7-42D3-AD8F-A9E58C1B1DFC}" destId="{392F36ED-10E9-4674-B277-3A7282AC4AD9}" srcOrd="9" destOrd="0" presId="urn:microsoft.com/office/officeart/2005/8/layout/list1"/>
    <dgm:cxn modelId="{372763DF-8005-4EDE-A9E0-7AD6C57F2B26}" type="presParOf" srcId="{E193B43B-59D7-42D3-AD8F-A9E58C1B1DFC}" destId="{482F2E4A-B220-42C9-9525-85428C623224}" srcOrd="10" destOrd="0" presId="urn:microsoft.com/office/officeart/2005/8/layout/list1"/>
    <dgm:cxn modelId="{13A3D25C-B18C-4E40-9A29-BECEC3BB79E3}" type="presParOf" srcId="{E193B43B-59D7-42D3-AD8F-A9E58C1B1DFC}" destId="{30E30221-A753-468C-A8A0-53936DABAF49}" srcOrd="11" destOrd="0" presId="urn:microsoft.com/office/officeart/2005/8/layout/list1"/>
    <dgm:cxn modelId="{A994C610-E434-4D90-BB86-3CADDDA3AE28}" type="presParOf" srcId="{E193B43B-59D7-42D3-AD8F-A9E58C1B1DFC}" destId="{1DF13411-A14E-4444-9E1F-AC93FE77EDB7}" srcOrd="12" destOrd="0" presId="urn:microsoft.com/office/officeart/2005/8/layout/list1"/>
    <dgm:cxn modelId="{76F604D0-0BD9-4938-870E-5641084DF981}" type="presParOf" srcId="{1DF13411-A14E-4444-9E1F-AC93FE77EDB7}" destId="{53F774AE-88FF-4879-AEAD-17E7A7DBE78D}" srcOrd="0" destOrd="0" presId="urn:microsoft.com/office/officeart/2005/8/layout/list1"/>
    <dgm:cxn modelId="{50E25787-C5C0-4AFC-A175-110C9DB8507A}" type="presParOf" srcId="{1DF13411-A14E-4444-9E1F-AC93FE77EDB7}" destId="{85E412D6-E97B-495E-96AE-AD23FFA8E814}" srcOrd="1" destOrd="0" presId="urn:microsoft.com/office/officeart/2005/8/layout/list1"/>
    <dgm:cxn modelId="{9011E217-7331-4D63-B78C-001FE9A2E7B6}" type="presParOf" srcId="{E193B43B-59D7-42D3-AD8F-A9E58C1B1DFC}" destId="{2CE677C5-11BC-4AC8-B3D9-E33D83C70F4E}" srcOrd="13" destOrd="0" presId="urn:microsoft.com/office/officeart/2005/8/layout/list1"/>
    <dgm:cxn modelId="{50B05C05-B9D2-4D39-BEDE-2D6895CC6C45}" type="presParOf" srcId="{E193B43B-59D7-42D3-AD8F-A9E58C1B1DFC}" destId="{1F36ED80-A8C2-4D35-A494-BC8E8913F689}" srcOrd="14" destOrd="0" presId="urn:microsoft.com/office/officeart/2005/8/layout/list1"/>
    <dgm:cxn modelId="{D9E846F1-BCB1-4B9E-83BA-EB48D8C742B2}" type="presParOf" srcId="{E193B43B-59D7-42D3-AD8F-A9E58C1B1DFC}" destId="{6C2D6CBF-65CE-4910-83BA-E71FB6388BE0}" srcOrd="15" destOrd="0" presId="urn:microsoft.com/office/officeart/2005/8/layout/list1"/>
    <dgm:cxn modelId="{73DBB707-7450-4059-9166-9EB8770A0A1F}" type="presParOf" srcId="{E193B43B-59D7-42D3-AD8F-A9E58C1B1DFC}" destId="{C417FA02-E5EA-45C0-936E-12034E6497CA}" srcOrd="16" destOrd="0" presId="urn:microsoft.com/office/officeart/2005/8/layout/list1"/>
    <dgm:cxn modelId="{DB327FCE-6C24-4920-9067-930C07FFE116}" type="presParOf" srcId="{C417FA02-E5EA-45C0-936E-12034E6497CA}" destId="{E854E95F-F3C1-43E5-85B9-ABF90A64F70A}" srcOrd="0" destOrd="0" presId="urn:microsoft.com/office/officeart/2005/8/layout/list1"/>
    <dgm:cxn modelId="{421E086D-DDC6-4A86-B9F6-9D5938EFC75F}" type="presParOf" srcId="{C417FA02-E5EA-45C0-936E-12034E6497CA}" destId="{4F41CA64-1E8E-4035-B136-D8AB3C64CFF0}" srcOrd="1" destOrd="0" presId="urn:microsoft.com/office/officeart/2005/8/layout/list1"/>
    <dgm:cxn modelId="{6888593C-3595-4A78-835C-DCE76C67848A}" type="presParOf" srcId="{E193B43B-59D7-42D3-AD8F-A9E58C1B1DFC}" destId="{01318DC5-38AD-4F59-BE90-C0049D6B20F9}" srcOrd="17" destOrd="0" presId="urn:microsoft.com/office/officeart/2005/8/layout/list1"/>
    <dgm:cxn modelId="{C4F2B3C1-ED8E-4760-8C32-5BCEE9C6AC6B}" type="presParOf" srcId="{E193B43B-59D7-42D3-AD8F-A9E58C1B1DFC}" destId="{AA93DFA7-3E69-48F0-92F1-5ADBDDFDA7A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6C96B7-D938-4FF0-8F72-1A4024DB2E97}" type="doc">
      <dgm:prSet loTypeId="urn:microsoft.com/office/officeart/2005/8/layout/vList5" loCatId="list" qsTypeId="urn:microsoft.com/office/officeart/2005/8/quickstyle/simple2" qsCatId="simple" csTypeId="urn:microsoft.com/office/officeart/2005/8/colors/accent0_3" csCatId="mainScheme"/>
      <dgm:spPr/>
      <dgm:t>
        <a:bodyPr/>
        <a:lstStyle/>
        <a:p>
          <a:endParaRPr lang="en-US"/>
        </a:p>
      </dgm:t>
    </dgm:pt>
    <dgm:pt modelId="{A87DEEA8-38C1-439A-A0A3-BBDE82EC8903}">
      <dgm:prSet/>
      <dgm:spPr/>
      <dgm:t>
        <a:bodyPr/>
        <a:lstStyle/>
        <a:p>
          <a:pPr rtl="0"/>
          <a:r>
            <a:rPr lang="en-US" smtClean="0"/>
            <a:t>Art-Driven Character Design</a:t>
          </a:r>
          <a:endParaRPr lang="en-US"/>
        </a:p>
      </dgm:t>
    </dgm:pt>
    <dgm:pt modelId="{BA005B79-8330-4425-AC81-02DF8D708EAE}" type="parTrans" cxnId="{F99F90D3-DD67-4C09-A236-40208FC9AD98}">
      <dgm:prSet/>
      <dgm:spPr/>
      <dgm:t>
        <a:bodyPr/>
        <a:lstStyle/>
        <a:p>
          <a:endParaRPr lang="en-US"/>
        </a:p>
      </dgm:t>
    </dgm:pt>
    <dgm:pt modelId="{80AEE3F6-4E78-4A65-9F7B-A87BE677F3B1}" type="sibTrans" cxnId="{F99F90D3-DD67-4C09-A236-40208FC9AD98}">
      <dgm:prSet/>
      <dgm:spPr/>
      <dgm:t>
        <a:bodyPr/>
        <a:lstStyle/>
        <a:p>
          <a:endParaRPr lang="en-US"/>
        </a:p>
      </dgm:t>
    </dgm:pt>
    <dgm:pt modelId="{B2B71AE1-D15E-487D-8721-DC7D72F2F4D5}">
      <dgm:prSet/>
      <dgm:spPr/>
      <dgm:t>
        <a:bodyPr/>
        <a:lstStyle/>
        <a:p>
          <a:pPr rtl="0"/>
          <a:r>
            <a:rPr lang="en-US" smtClean="0"/>
            <a:t>Visual Design</a:t>
          </a:r>
          <a:endParaRPr lang="en-US"/>
        </a:p>
      </dgm:t>
    </dgm:pt>
    <dgm:pt modelId="{AD63FF23-2452-44A6-A07A-A4924081E6AB}" type="parTrans" cxnId="{585D5F4A-62AC-4399-9B51-8EA402E05075}">
      <dgm:prSet/>
      <dgm:spPr/>
      <dgm:t>
        <a:bodyPr/>
        <a:lstStyle/>
        <a:p>
          <a:endParaRPr lang="en-US"/>
        </a:p>
      </dgm:t>
    </dgm:pt>
    <dgm:pt modelId="{C80C18E1-A939-4665-8677-D0C78D01845A}" type="sibTrans" cxnId="{585D5F4A-62AC-4399-9B51-8EA402E05075}">
      <dgm:prSet/>
      <dgm:spPr/>
      <dgm:t>
        <a:bodyPr/>
        <a:lstStyle/>
        <a:p>
          <a:endParaRPr lang="en-US"/>
        </a:p>
      </dgm:t>
    </dgm:pt>
    <dgm:pt modelId="{4B696182-E550-4CA4-A66D-A85EE3538FEB}">
      <dgm:prSet/>
      <dgm:spPr/>
      <dgm:t>
        <a:bodyPr/>
        <a:lstStyle/>
        <a:p>
          <a:pPr rtl="0"/>
          <a:r>
            <a:rPr lang="en-US" smtClean="0"/>
            <a:t>Physical Design and Super-Sensuality</a:t>
          </a:r>
          <a:endParaRPr lang="en-US"/>
        </a:p>
      </dgm:t>
    </dgm:pt>
    <dgm:pt modelId="{4FB7DBE1-D41B-41F1-804F-8BDA3FFD5AD0}" type="parTrans" cxnId="{EBB820F0-F87D-4839-ACEC-19922D06F72D}">
      <dgm:prSet/>
      <dgm:spPr/>
      <dgm:t>
        <a:bodyPr/>
        <a:lstStyle/>
        <a:p>
          <a:endParaRPr lang="en-US"/>
        </a:p>
      </dgm:t>
    </dgm:pt>
    <dgm:pt modelId="{C8C9C56D-8960-438E-9CA7-82D2A475226A}" type="sibTrans" cxnId="{EBB820F0-F87D-4839-ACEC-19922D06F72D}">
      <dgm:prSet/>
      <dgm:spPr/>
      <dgm:t>
        <a:bodyPr/>
        <a:lstStyle/>
        <a:p>
          <a:endParaRPr lang="en-US"/>
        </a:p>
      </dgm:t>
    </dgm:pt>
    <dgm:pt modelId="{728D5311-2DB9-4F16-BF80-362F11E5D17C}">
      <dgm:prSet/>
      <dgm:spPr/>
      <dgm:t>
        <a:bodyPr/>
        <a:lstStyle/>
        <a:p>
          <a:pPr rtl="0"/>
          <a:r>
            <a:rPr lang="en-US" smtClean="0"/>
            <a:t>Cute Sidekicks</a:t>
          </a:r>
          <a:endParaRPr lang="en-US"/>
        </a:p>
      </dgm:t>
    </dgm:pt>
    <dgm:pt modelId="{E9BAF1FD-D591-4075-BD0C-9151D22C8390}" type="parTrans" cxnId="{9371A031-BF22-4BAE-BBEE-87A735DFEEB5}">
      <dgm:prSet/>
      <dgm:spPr/>
      <dgm:t>
        <a:bodyPr/>
        <a:lstStyle/>
        <a:p>
          <a:endParaRPr lang="en-US"/>
        </a:p>
      </dgm:t>
    </dgm:pt>
    <dgm:pt modelId="{2C09BA5F-8D0C-4A80-AE7F-066A33854717}" type="sibTrans" cxnId="{9371A031-BF22-4BAE-BBEE-87A735DFEEB5}">
      <dgm:prSet/>
      <dgm:spPr/>
      <dgm:t>
        <a:bodyPr/>
        <a:lstStyle/>
        <a:p>
          <a:endParaRPr lang="en-US"/>
        </a:p>
      </dgm:t>
    </dgm:pt>
    <dgm:pt modelId="{288F1BC4-ECB6-4B54-9ECC-5ACBCEA64378}">
      <dgm:prSet/>
      <dgm:spPr/>
      <dgm:t>
        <a:bodyPr/>
        <a:lstStyle/>
        <a:p>
          <a:pPr rtl="0"/>
          <a:r>
            <a:rPr lang="en-US" smtClean="0"/>
            <a:t>Story-Driven Character Design </a:t>
          </a:r>
          <a:endParaRPr lang="en-US"/>
        </a:p>
      </dgm:t>
    </dgm:pt>
    <dgm:pt modelId="{0ECE0C0F-5A96-4CCA-92F1-0B4736162AC3}" type="parTrans" cxnId="{B1500338-EDDD-431D-A92D-C1BC9767924F}">
      <dgm:prSet/>
      <dgm:spPr/>
      <dgm:t>
        <a:bodyPr/>
        <a:lstStyle/>
        <a:p>
          <a:endParaRPr lang="en-US"/>
        </a:p>
      </dgm:t>
    </dgm:pt>
    <dgm:pt modelId="{8F95B500-BCA1-4E0E-B807-F955009760CF}" type="sibTrans" cxnId="{B1500338-EDDD-431D-A92D-C1BC9767924F}">
      <dgm:prSet/>
      <dgm:spPr/>
      <dgm:t>
        <a:bodyPr/>
        <a:lstStyle/>
        <a:p>
          <a:endParaRPr lang="en-US"/>
        </a:p>
      </dgm:t>
    </dgm:pt>
    <dgm:pt modelId="{3414E500-2351-4CE7-9B60-D2D946ABA0F6}">
      <dgm:prSet/>
      <dgm:spPr/>
      <dgm:t>
        <a:bodyPr/>
        <a:lstStyle/>
        <a:p>
          <a:pPr rtl="0"/>
          <a:r>
            <a:rPr lang="en-US" smtClean="0"/>
            <a:t>The character needs to intrigue the player</a:t>
          </a:r>
          <a:endParaRPr lang="en-US"/>
        </a:p>
      </dgm:t>
    </dgm:pt>
    <dgm:pt modelId="{4B863E53-B03C-4E1E-934D-6C04BDC2776A}" type="parTrans" cxnId="{DCD5BD6B-AC07-4F9A-8023-9DFD83CAA7E2}">
      <dgm:prSet/>
      <dgm:spPr/>
      <dgm:t>
        <a:bodyPr/>
        <a:lstStyle/>
        <a:p>
          <a:endParaRPr lang="en-US"/>
        </a:p>
      </dgm:t>
    </dgm:pt>
    <dgm:pt modelId="{63650457-11A6-4CBB-AB06-A7998C3E2F89}" type="sibTrans" cxnId="{DCD5BD6B-AC07-4F9A-8023-9DFD83CAA7E2}">
      <dgm:prSet/>
      <dgm:spPr/>
      <dgm:t>
        <a:bodyPr/>
        <a:lstStyle/>
        <a:p>
          <a:endParaRPr lang="en-US"/>
        </a:p>
      </dgm:t>
    </dgm:pt>
    <dgm:pt modelId="{E6D0BAFA-A20A-45C7-ADDE-D80E9663624D}">
      <dgm:prSet/>
      <dgm:spPr/>
      <dgm:t>
        <a:bodyPr/>
        <a:lstStyle/>
        <a:p>
          <a:pPr rtl="0"/>
          <a:r>
            <a:rPr lang="en-US" smtClean="0"/>
            <a:t>The character needs to get the player to like him</a:t>
          </a:r>
          <a:endParaRPr lang="en-US"/>
        </a:p>
      </dgm:t>
    </dgm:pt>
    <dgm:pt modelId="{3B74E2A5-E403-427F-8187-CFB854040526}" type="parTrans" cxnId="{1D43EDFE-AB4F-44BC-9A0E-31B97327B14E}">
      <dgm:prSet/>
      <dgm:spPr/>
      <dgm:t>
        <a:bodyPr/>
        <a:lstStyle/>
        <a:p>
          <a:endParaRPr lang="en-US"/>
        </a:p>
      </dgm:t>
    </dgm:pt>
    <dgm:pt modelId="{8746493B-1AC4-4D1E-8370-0EFA13A8D383}" type="sibTrans" cxnId="{1D43EDFE-AB4F-44BC-9A0E-31B97327B14E}">
      <dgm:prSet/>
      <dgm:spPr/>
      <dgm:t>
        <a:bodyPr/>
        <a:lstStyle/>
        <a:p>
          <a:endParaRPr lang="en-US"/>
        </a:p>
      </dgm:t>
    </dgm:pt>
    <dgm:pt modelId="{9A8CFC54-4E6C-44C0-A026-A6190D34A5C4}">
      <dgm:prSet/>
      <dgm:spPr/>
      <dgm:t>
        <a:bodyPr/>
        <a:lstStyle/>
        <a:p>
          <a:pPr rtl="0"/>
          <a:r>
            <a:rPr lang="en-US" smtClean="0"/>
            <a:t>The character needs to change and grow according to experience.</a:t>
          </a:r>
          <a:endParaRPr lang="en-US"/>
        </a:p>
      </dgm:t>
    </dgm:pt>
    <dgm:pt modelId="{ADF23CD5-6A7B-4135-BFB8-0E7FD4871D7B}" type="parTrans" cxnId="{AE29774A-1632-47C5-80FD-20B9E9357BA4}">
      <dgm:prSet/>
      <dgm:spPr/>
      <dgm:t>
        <a:bodyPr/>
        <a:lstStyle/>
        <a:p>
          <a:endParaRPr lang="en-US"/>
        </a:p>
      </dgm:t>
    </dgm:pt>
    <dgm:pt modelId="{8793AB66-31B1-4AE4-829C-1FA9151DCC12}" type="sibTrans" cxnId="{AE29774A-1632-47C5-80FD-20B9E9357BA4}">
      <dgm:prSet/>
      <dgm:spPr/>
      <dgm:t>
        <a:bodyPr/>
        <a:lstStyle/>
        <a:p>
          <a:endParaRPr lang="en-US"/>
        </a:p>
      </dgm:t>
    </dgm:pt>
    <dgm:pt modelId="{6958DAE9-C6B8-4938-9C77-125B697BCBDE}" type="pres">
      <dgm:prSet presAssocID="{636C96B7-D938-4FF0-8F72-1A4024DB2E97}" presName="Name0" presStyleCnt="0">
        <dgm:presLayoutVars>
          <dgm:dir/>
          <dgm:animLvl val="lvl"/>
          <dgm:resizeHandles val="exact"/>
        </dgm:presLayoutVars>
      </dgm:prSet>
      <dgm:spPr/>
      <dgm:t>
        <a:bodyPr/>
        <a:lstStyle/>
        <a:p>
          <a:endParaRPr lang="en-US"/>
        </a:p>
      </dgm:t>
    </dgm:pt>
    <dgm:pt modelId="{0523EA0C-D27D-4418-9322-6F5272009551}" type="pres">
      <dgm:prSet presAssocID="{A87DEEA8-38C1-439A-A0A3-BBDE82EC8903}" presName="linNode" presStyleCnt="0"/>
      <dgm:spPr/>
    </dgm:pt>
    <dgm:pt modelId="{60287DDE-086A-454C-B2E3-70C2F4D19C30}" type="pres">
      <dgm:prSet presAssocID="{A87DEEA8-38C1-439A-A0A3-BBDE82EC8903}" presName="parentText" presStyleLbl="node1" presStyleIdx="0" presStyleCnt="2">
        <dgm:presLayoutVars>
          <dgm:chMax val="1"/>
          <dgm:bulletEnabled val="1"/>
        </dgm:presLayoutVars>
      </dgm:prSet>
      <dgm:spPr/>
      <dgm:t>
        <a:bodyPr/>
        <a:lstStyle/>
        <a:p>
          <a:endParaRPr lang="en-US"/>
        </a:p>
      </dgm:t>
    </dgm:pt>
    <dgm:pt modelId="{8BF524DD-5F93-45DC-B1AF-55508BEA65E8}" type="pres">
      <dgm:prSet presAssocID="{A87DEEA8-38C1-439A-A0A3-BBDE82EC8903}" presName="descendantText" presStyleLbl="alignAccFollowNode1" presStyleIdx="0" presStyleCnt="2">
        <dgm:presLayoutVars>
          <dgm:bulletEnabled val="1"/>
        </dgm:presLayoutVars>
      </dgm:prSet>
      <dgm:spPr/>
      <dgm:t>
        <a:bodyPr/>
        <a:lstStyle/>
        <a:p>
          <a:endParaRPr lang="en-US"/>
        </a:p>
      </dgm:t>
    </dgm:pt>
    <dgm:pt modelId="{CC9B9DDB-0DED-459C-93DB-F6C2524A809C}" type="pres">
      <dgm:prSet presAssocID="{80AEE3F6-4E78-4A65-9F7B-A87BE677F3B1}" presName="sp" presStyleCnt="0"/>
      <dgm:spPr/>
    </dgm:pt>
    <dgm:pt modelId="{227C3296-BC2F-4805-8CD0-DB52636445C6}" type="pres">
      <dgm:prSet presAssocID="{288F1BC4-ECB6-4B54-9ECC-5ACBCEA64378}" presName="linNode" presStyleCnt="0"/>
      <dgm:spPr/>
    </dgm:pt>
    <dgm:pt modelId="{4EAC471A-ECA7-4C66-A789-7BA6B1447EC6}" type="pres">
      <dgm:prSet presAssocID="{288F1BC4-ECB6-4B54-9ECC-5ACBCEA64378}" presName="parentText" presStyleLbl="node1" presStyleIdx="1" presStyleCnt="2">
        <dgm:presLayoutVars>
          <dgm:chMax val="1"/>
          <dgm:bulletEnabled val="1"/>
        </dgm:presLayoutVars>
      </dgm:prSet>
      <dgm:spPr/>
      <dgm:t>
        <a:bodyPr/>
        <a:lstStyle/>
        <a:p>
          <a:endParaRPr lang="en-US"/>
        </a:p>
      </dgm:t>
    </dgm:pt>
    <dgm:pt modelId="{A33E7513-6F2F-4F58-9AE7-2DA80CF842B2}" type="pres">
      <dgm:prSet presAssocID="{288F1BC4-ECB6-4B54-9ECC-5ACBCEA64378}" presName="descendantText" presStyleLbl="alignAccFollowNode1" presStyleIdx="1" presStyleCnt="2">
        <dgm:presLayoutVars>
          <dgm:bulletEnabled val="1"/>
        </dgm:presLayoutVars>
      </dgm:prSet>
      <dgm:spPr/>
      <dgm:t>
        <a:bodyPr/>
        <a:lstStyle/>
        <a:p>
          <a:endParaRPr lang="en-US"/>
        </a:p>
      </dgm:t>
    </dgm:pt>
  </dgm:ptLst>
  <dgm:cxnLst>
    <dgm:cxn modelId="{8F9CFB2C-2ADE-4ADB-8B29-ACADBB7EBBDF}" type="presOf" srcId="{A87DEEA8-38C1-439A-A0A3-BBDE82EC8903}" destId="{60287DDE-086A-454C-B2E3-70C2F4D19C30}" srcOrd="0" destOrd="0" presId="urn:microsoft.com/office/officeart/2005/8/layout/vList5"/>
    <dgm:cxn modelId="{50870B5C-5E4E-45C8-8296-EA08CDA043DA}" type="presOf" srcId="{636C96B7-D938-4FF0-8F72-1A4024DB2E97}" destId="{6958DAE9-C6B8-4938-9C77-125B697BCBDE}" srcOrd="0" destOrd="0" presId="urn:microsoft.com/office/officeart/2005/8/layout/vList5"/>
    <dgm:cxn modelId="{E615A7D9-6E25-4EAD-AF13-93D5B5E9AD85}" type="presOf" srcId="{3414E500-2351-4CE7-9B60-D2D946ABA0F6}" destId="{A33E7513-6F2F-4F58-9AE7-2DA80CF842B2}" srcOrd="0" destOrd="0" presId="urn:microsoft.com/office/officeart/2005/8/layout/vList5"/>
    <dgm:cxn modelId="{E0400C77-AA2F-4EA2-BFF5-1F5B576DF0BE}" type="presOf" srcId="{728D5311-2DB9-4F16-BF80-362F11E5D17C}" destId="{8BF524DD-5F93-45DC-B1AF-55508BEA65E8}" srcOrd="0" destOrd="2" presId="urn:microsoft.com/office/officeart/2005/8/layout/vList5"/>
    <dgm:cxn modelId="{B6D7BBAE-3926-4601-ACE5-955826386921}" type="presOf" srcId="{B2B71AE1-D15E-487D-8721-DC7D72F2F4D5}" destId="{8BF524DD-5F93-45DC-B1AF-55508BEA65E8}" srcOrd="0" destOrd="0" presId="urn:microsoft.com/office/officeart/2005/8/layout/vList5"/>
    <dgm:cxn modelId="{EBB820F0-F87D-4839-ACEC-19922D06F72D}" srcId="{A87DEEA8-38C1-439A-A0A3-BBDE82EC8903}" destId="{4B696182-E550-4CA4-A66D-A85EE3538FEB}" srcOrd="1" destOrd="0" parTransId="{4FB7DBE1-D41B-41F1-804F-8BDA3FFD5AD0}" sibTransId="{C8C9C56D-8960-438E-9CA7-82D2A475226A}"/>
    <dgm:cxn modelId="{36BDEF5B-1A2E-44E4-8E6D-42A4404D0E4E}" type="presOf" srcId="{E6D0BAFA-A20A-45C7-ADDE-D80E9663624D}" destId="{A33E7513-6F2F-4F58-9AE7-2DA80CF842B2}" srcOrd="0" destOrd="1" presId="urn:microsoft.com/office/officeart/2005/8/layout/vList5"/>
    <dgm:cxn modelId="{5254B20C-4395-4CCC-8B53-7CD48F76FDEC}" type="presOf" srcId="{288F1BC4-ECB6-4B54-9ECC-5ACBCEA64378}" destId="{4EAC471A-ECA7-4C66-A789-7BA6B1447EC6}" srcOrd="0" destOrd="0" presId="urn:microsoft.com/office/officeart/2005/8/layout/vList5"/>
    <dgm:cxn modelId="{585D5F4A-62AC-4399-9B51-8EA402E05075}" srcId="{A87DEEA8-38C1-439A-A0A3-BBDE82EC8903}" destId="{B2B71AE1-D15E-487D-8721-DC7D72F2F4D5}" srcOrd="0" destOrd="0" parTransId="{AD63FF23-2452-44A6-A07A-A4924081E6AB}" sibTransId="{C80C18E1-A939-4665-8677-D0C78D01845A}"/>
    <dgm:cxn modelId="{E453E34F-CAB3-4A8C-8F4C-9ADC00C41E27}" type="presOf" srcId="{9A8CFC54-4E6C-44C0-A026-A6190D34A5C4}" destId="{A33E7513-6F2F-4F58-9AE7-2DA80CF842B2}" srcOrd="0" destOrd="2" presId="urn:microsoft.com/office/officeart/2005/8/layout/vList5"/>
    <dgm:cxn modelId="{DCD5BD6B-AC07-4F9A-8023-9DFD83CAA7E2}" srcId="{288F1BC4-ECB6-4B54-9ECC-5ACBCEA64378}" destId="{3414E500-2351-4CE7-9B60-D2D946ABA0F6}" srcOrd="0" destOrd="0" parTransId="{4B863E53-B03C-4E1E-934D-6C04BDC2776A}" sibTransId="{63650457-11A6-4CBB-AB06-A7998C3E2F89}"/>
    <dgm:cxn modelId="{AE29774A-1632-47C5-80FD-20B9E9357BA4}" srcId="{288F1BC4-ECB6-4B54-9ECC-5ACBCEA64378}" destId="{9A8CFC54-4E6C-44C0-A026-A6190D34A5C4}" srcOrd="2" destOrd="0" parTransId="{ADF23CD5-6A7B-4135-BFB8-0E7FD4871D7B}" sibTransId="{8793AB66-31B1-4AE4-829C-1FA9151DCC12}"/>
    <dgm:cxn modelId="{F99F90D3-DD67-4C09-A236-40208FC9AD98}" srcId="{636C96B7-D938-4FF0-8F72-1A4024DB2E97}" destId="{A87DEEA8-38C1-439A-A0A3-BBDE82EC8903}" srcOrd="0" destOrd="0" parTransId="{BA005B79-8330-4425-AC81-02DF8D708EAE}" sibTransId="{80AEE3F6-4E78-4A65-9F7B-A87BE677F3B1}"/>
    <dgm:cxn modelId="{B1500338-EDDD-431D-A92D-C1BC9767924F}" srcId="{636C96B7-D938-4FF0-8F72-1A4024DB2E97}" destId="{288F1BC4-ECB6-4B54-9ECC-5ACBCEA64378}" srcOrd="1" destOrd="0" parTransId="{0ECE0C0F-5A96-4CCA-92F1-0B4736162AC3}" sibTransId="{8F95B500-BCA1-4E0E-B807-F955009760CF}"/>
    <dgm:cxn modelId="{1D43EDFE-AB4F-44BC-9A0E-31B97327B14E}" srcId="{288F1BC4-ECB6-4B54-9ECC-5ACBCEA64378}" destId="{E6D0BAFA-A20A-45C7-ADDE-D80E9663624D}" srcOrd="1" destOrd="0" parTransId="{3B74E2A5-E403-427F-8187-CFB854040526}" sibTransId="{8746493B-1AC4-4D1E-8370-0EFA13A8D383}"/>
    <dgm:cxn modelId="{7FEA072C-62B8-4D9F-A725-5A992A8781F3}" type="presOf" srcId="{4B696182-E550-4CA4-A66D-A85EE3538FEB}" destId="{8BF524DD-5F93-45DC-B1AF-55508BEA65E8}" srcOrd="0" destOrd="1" presId="urn:microsoft.com/office/officeart/2005/8/layout/vList5"/>
    <dgm:cxn modelId="{9371A031-BF22-4BAE-BBEE-87A735DFEEB5}" srcId="{A87DEEA8-38C1-439A-A0A3-BBDE82EC8903}" destId="{728D5311-2DB9-4F16-BF80-362F11E5D17C}" srcOrd="2" destOrd="0" parTransId="{E9BAF1FD-D591-4075-BD0C-9151D22C8390}" sibTransId="{2C09BA5F-8D0C-4A80-AE7F-066A33854717}"/>
    <dgm:cxn modelId="{B77DA7C9-5BBE-4F89-81AB-277C745FBCA5}" type="presParOf" srcId="{6958DAE9-C6B8-4938-9C77-125B697BCBDE}" destId="{0523EA0C-D27D-4418-9322-6F5272009551}" srcOrd="0" destOrd="0" presId="urn:microsoft.com/office/officeart/2005/8/layout/vList5"/>
    <dgm:cxn modelId="{B766599D-CAB7-4837-BD1E-10CDA967FF7C}" type="presParOf" srcId="{0523EA0C-D27D-4418-9322-6F5272009551}" destId="{60287DDE-086A-454C-B2E3-70C2F4D19C30}" srcOrd="0" destOrd="0" presId="urn:microsoft.com/office/officeart/2005/8/layout/vList5"/>
    <dgm:cxn modelId="{641D3FCF-CC2E-46A5-B46E-8644DBB537C9}" type="presParOf" srcId="{0523EA0C-D27D-4418-9322-6F5272009551}" destId="{8BF524DD-5F93-45DC-B1AF-55508BEA65E8}" srcOrd="1" destOrd="0" presId="urn:microsoft.com/office/officeart/2005/8/layout/vList5"/>
    <dgm:cxn modelId="{A9427EB9-4976-4A8B-8C57-6E0C3C9211DF}" type="presParOf" srcId="{6958DAE9-C6B8-4938-9C77-125B697BCBDE}" destId="{CC9B9DDB-0DED-459C-93DB-F6C2524A809C}" srcOrd="1" destOrd="0" presId="urn:microsoft.com/office/officeart/2005/8/layout/vList5"/>
    <dgm:cxn modelId="{8FC3B8C6-78E4-4B1C-B179-4AA2F66F2DFB}" type="presParOf" srcId="{6958DAE9-C6B8-4938-9C77-125B697BCBDE}" destId="{227C3296-BC2F-4805-8CD0-DB52636445C6}" srcOrd="2" destOrd="0" presId="urn:microsoft.com/office/officeart/2005/8/layout/vList5"/>
    <dgm:cxn modelId="{F7DDAEC5-EBF3-4851-BB2C-E02C648C851C}" type="presParOf" srcId="{227C3296-BC2F-4805-8CD0-DB52636445C6}" destId="{4EAC471A-ECA7-4C66-A789-7BA6B1447EC6}" srcOrd="0" destOrd="0" presId="urn:microsoft.com/office/officeart/2005/8/layout/vList5"/>
    <dgm:cxn modelId="{5B623E33-FBFD-446C-9BDF-319CBAF5B4B8}" type="presParOf" srcId="{227C3296-BC2F-4805-8CD0-DB52636445C6}" destId="{A33E7513-6F2F-4F58-9AE7-2DA80CF842B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33A65E-5843-43A3-8673-CCABDF4C43E6}" type="doc">
      <dgm:prSet loTypeId="urn:microsoft.com/office/officeart/2005/8/layout/hList1" loCatId="list" qsTypeId="urn:microsoft.com/office/officeart/2005/8/quickstyle/simple2" qsCatId="simple" csTypeId="urn:microsoft.com/office/officeart/2005/8/colors/accent0_3" csCatId="mainScheme"/>
      <dgm:spPr/>
      <dgm:t>
        <a:bodyPr/>
        <a:lstStyle/>
        <a:p>
          <a:endParaRPr lang="en-US"/>
        </a:p>
      </dgm:t>
    </dgm:pt>
    <dgm:pt modelId="{CDB517BD-4100-4E2A-8A09-26ED9EE28874}">
      <dgm:prSet/>
      <dgm:spPr/>
      <dgm:t>
        <a:bodyPr/>
        <a:lstStyle/>
        <a:p>
          <a:pPr rtl="0"/>
          <a:r>
            <a:rPr lang="en-US" smtClean="0"/>
            <a:t>Character Functions:</a:t>
          </a:r>
          <a:endParaRPr lang="en-US"/>
        </a:p>
      </dgm:t>
    </dgm:pt>
    <dgm:pt modelId="{A74B1433-195F-483D-A20F-2866BA4D4C25}" type="parTrans" cxnId="{7B7C3F1B-988C-4273-A4DA-FDF0AAB036D5}">
      <dgm:prSet/>
      <dgm:spPr/>
      <dgm:t>
        <a:bodyPr/>
        <a:lstStyle/>
        <a:p>
          <a:endParaRPr lang="en-US"/>
        </a:p>
      </dgm:t>
    </dgm:pt>
    <dgm:pt modelId="{3368C983-4656-4587-87DD-B210922BA6DB}" type="sibTrans" cxnId="{7B7C3F1B-988C-4273-A4DA-FDF0AAB036D5}">
      <dgm:prSet/>
      <dgm:spPr/>
      <dgm:t>
        <a:bodyPr/>
        <a:lstStyle/>
        <a:p>
          <a:endParaRPr lang="en-US"/>
        </a:p>
      </dgm:t>
    </dgm:pt>
    <dgm:pt modelId="{153A597A-8462-4ACB-8419-AC1744979910}">
      <dgm:prSet/>
      <dgm:spPr/>
      <dgm:t>
        <a:bodyPr/>
        <a:lstStyle/>
        <a:p>
          <a:pPr rtl="0"/>
          <a:r>
            <a:rPr lang="en-US" smtClean="0"/>
            <a:t>Hero: The character who plays the game</a:t>
          </a:r>
          <a:endParaRPr lang="en-US"/>
        </a:p>
      </dgm:t>
    </dgm:pt>
    <dgm:pt modelId="{F0377E00-2D23-472C-BE86-100961B7EC1D}" type="parTrans" cxnId="{86CD6611-5BF7-488A-83BA-7DB83193FD83}">
      <dgm:prSet/>
      <dgm:spPr/>
      <dgm:t>
        <a:bodyPr/>
        <a:lstStyle/>
        <a:p>
          <a:endParaRPr lang="en-US"/>
        </a:p>
      </dgm:t>
    </dgm:pt>
    <dgm:pt modelId="{0FAB9321-027F-46B0-9511-2C3573426783}" type="sibTrans" cxnId="{86CD6611-5BF7-488A-83BA-7DB83193FD83}">
      <dgm:prSet/>
      <dgm:spPr/>
      <dgm:t>
        <a:bodyPr/>
        <a:lstStyle/>
        <a:p>
          <a:endParaRPr lang="en-US"/>
        </a:p>
      </dgm:t>
    </dgm:pt>
    <dgm:pt modelId="{3C2A9EBE-9AF2-492C-9832-887ABA3D13AD}">
      <dgm:prSet/>
      <dgm:spPr/>
      <dgm:t>
        <a:bodyPr/>
        <a:lstStyle/>
        <a:p>
          <a:pPr rtl="0"/>
          <a:r>
            <a:rPr lang="en-US" smtClean="0"/>
            <a:t>Mentor: Gives advice and useful items</a:t>
          </a:r>
          <a:endParaRPr lang="en-US"/>
        </a:p>
      </dgm:t>
    </dgm:pt>
    <dgm:pt modelId="{7FD58292-CFED-413C-9A4A-98C212F367B9}" type="parTrans" cxnId="{E76DA04F-25B5-4876-B636-14BFE4940974}">
      <dgm:prSet/>
      <dgm:spPr/>
      <dgm:t>
        <a:bodyPr/>
        <a:lstStyle/>
        <a:p>
          <a:endParaRPr lang="en-US"/>
        </a:p>
      </dgm:t>
    </dgm:pt>
    <dgm:pt modelId="{BB73B869-BAE6-4779-8814-51A1D7FC5AD3}" type="sibTrans" cxnId="{E76DA04F-25B5-4876-B636-14BFE4940974}">
      <dgm:prSet/>
      <dgm:spPr/>
      <dgm:t>
        <a:bodyPr/>
        <a:lstStyle/>
        <a:p>
          <a:endParaRPr lang="en-US"/>
        </a:p>
      </dgm:t>
    </dgm:pt>
    <dgm:pt modelId="{364A5850-4CD0-4217-A809-570D006D73CF}">
      <dgm:prSet/>
      <dgm:spPr/>
      <dgm:t>
        <a:bodyPr/>
        <a:lstStyle/>
        <a:p>
          <a:pPr rtl="0"/>
          <a:r>
            <a:rPr lang="en-US" smtClean="0"/>
            <a:t>Assistant: Gives occasional tips</a:t>
          </a:r>
          <a:endParaRPr lang="en-US"/>
        </a:p>
      </dgm:t>
    </dgm:pt>
    <dgm:pt modelId="{2670B67E-DEE9-4366-81F6-0A01FACD75C8}" type="parTrans" cxnId="{E5B35A7E-A5EF-46F4-9D85-ED96650A0D80}">
      <dgm:prSet/>
      <dgm:spPr/>
      <dgm:t>
        <a:bodyPr/>
        <a:lstStyle/>
        <a:p>
          <a:endParaRPr lang="en-US"/>
        </a:p>
      </dgm:t>
    </dgm:pt>
    <dgm:pt modelId="{9918EC1F-DF74-4B15-9E14-04DFF5D756F9}" type="sibTrans" cxnId="{E5B35A7E-A5EF-46F4-9D85-ED96650A0D80}">
      <dgm:prSet/>
      <dgm:spPr/>
      <dgm:t>
        <a:bodyPr/>
        <a:lstStyle/>
        <a:p>
          <a:endParaRPr lang="en-US"/>
        </a:p>
      </dgm:t>
    </dgm:pt>
    <dgm:pt modelId="{BBDC0634-446C-4E3D-8683-1940F94E657A}">
      <dgm:prSet/>
      <dgm:spPr/>
      <dgm:t>
        <a:bodyPr/>
        <a:lstStyle/>
        <a:p>
          <a:pPr rtl="0"/>
          <a:r>
            <a:rPr lang="en-US" smtClean="0"/>
            <a:t>Tutor: Explains how to play the game</a:t>
          </a:r>
          <a:endParaRPr lang="en-US"/>
        </a:p>
      </dgm:t>
    </dgm:pt>
    <dgm:pt modelId="{6DCA2660-5DC2-4380-B46D-7A0D0B147099}" type="parTrans" cxnId="{95C1D2E1-1335-41AF-A79B-C1685F74AC0E}">
      <dgm:prSet/>
      <dgm:spPr/>
      <dgm:t>
        <a:bodyPr/>
        <a:lstStyle/>
        <a:p>
          <a:endParaRPr lang="en-US"/>
        </a:p>
      </dgm:t>
    </dgm:pt>
    <dgm:pt modelId="{9B5D05A9-6230-499C-A1BD-37C21DD09CE7}" type="sibTrans" cxnId="{95C1D2E1-1335-41AF-A79B-C1685F74AC0E}">
      <dgm:prSet/>
      <dgm:spPr/>
      <dgm:t>
        <a:bodyPr/>
        <a:lstStyle/>
        <a:p>
          <a:endParaRPr lang="en-US"/>
        </a:p>
      </dgm:t>
    </dgm:pt>
    <dgm:pt modelId="{F9D87426-44DE-4017-9380-A7980BB50D00}">
      <dgm:prSet/>
      <dgm:spPr/>
      <dgm:t>
        <a:bodyPr/>
        <a:lstStyle/>
        <a:p>
          <a:pPr rtl="0"/>
          <a:r>
            <a:rPr lang="en-US" smtClean="0"/>
            <a:t>Final Boss: Someone to have the last battle against</a:t>
          </a:r>
          <a:endParaRPr lang="en-US"/>
        </a:p>
      </dgm:t>
    </dgm:pt>
    <dgm:pt modelId="{B2741B20-E28A-4147-B9C5-C1F44C3A0F95}" type="parTrans" cxnId="{3D5D457C-9445-4DC8-B1C9-FDD6A0CFCF85}">
      <dgm:prSet/>
      <dgm:spPr/>
      <dgm:t>
        <a:bodyPr/>
        <a:lstStyle/>
        <a:p>
          <a:endParaRPr lang="en-US"/>
        </a:p>
      </dgm:t>
    </dgm:pt>
    <dgm:pt modelId="{F29118E1-CA5A-46BF-B08D-2D8A8CAF1CF7}" type="sibTrans" cxnId="{3D5D457C-9445-4DC8-B1C9-FDD6A0CFCF85}">
      <dgm:prSet/>
      <dgm:spPr/>
      <dgm:t>
        <a:bodyPr/>
        <a:lstStyle/>
        <a:p>
          <a:endParaRPr lang="en-US"/>
        </a:p>
      </dgm:t>
    </dgm:pt>
    <dgm:pt modelId="{020C70A4-B6DA-41A1-8351-0509DFBB31E7}">
      <dgm:prSet/>
      <dgm:spPr/>
      <dgm:t>
        <a:bodyPr/>
        <a:lstStyle/>
        <a:p>
          <a:pPr rtl="0"/>
          <a:r>
            <a:rPr lang="en-US" smtClean="0"/>
            <a:t>Minions: Bad guys</a:t>
          </a:r>
          <a:endParaRPr lang="en-US"/>
        </a:p>
      </dgm:t>
    </dgm:pt>
    <dgm:pt modelId="{2AE360DB-DF3D-4D20-B08B-FD717A4CF35D}" type="parTrans" cxnId="{976408B7-CAFB-45A3-8CA6-47B5F67264D4}">
      <dgm:prSet/>
      <dgm:spPr/>
      <dgm:t>
        <a:bodyPr/>
        <a:lstStyle/>
        <a:p>
          <a:endParaRPr lang="en-US"/>
        </a:p>
      </dgm:t>
    </dgm:pt>
    <dgm:pt modelId="{69C1BCE7-0F2F-4D9C-8682-A17EDF2B5471}" type="sibTrans" cxnId="{976408B7-CAFB-45A3-8CA6-47B5F67264D4}">
      <dgm:prSet/>
      <dgm:spPr/>
      <dgm:t>
        <a:bodyPr/>
        <a:lstStyle/>
        <a:p>
          <a:endParaRPr lang="en-US"/>
        </a:p>
      </dgm:t>
    </dgm:pt>
    <dgm:pt modelId="{400F745F-E459-429F-8A77-F21C6DFA106D}">
      <dgm:prSet/>
      <dgm:spPr/>
      <dgm:t>
        <a:bodyPr/>
        <a:lstStyle/>
        <a:p>
          <a:pPr rtl="0"/>
          <a:r>
            <a:rPr lang="en-US" smtClean="0"/>
            <a:t>Three Bosses: Tough guys to battle against</a:t>
          </a:r>
          <a:endParaRPr lang="en-US"/>
        </a:p>
      </dgm:t>
    </dgm:pt>
    <dgm:pt modelId="{426D2336-F9EB-4334-8A6E-5D209347DBD6}" type="parTrans" cxnId="{FF86B8C0-9389-4FF5-8AAC-E04384A78194}">
      <dgm:prSet/>
      <dgm:spPr/>
      <dgm:t>
        <a:bodyPr/>
        <a:lstStyle/>
        <a:p>
          <a:endParaRPr lang="en-US"/>
        </a:p>
      </dgm:t>
    </dgm:pt>
    <dgm:pt modelId="{95D6A1CB-A7B8-4333-9AB7-C67A958E1794}" type="sibTrans" cxnId="{FF86B8C0-9389-4FF5-8AAC-E04384A78194}">
      <dgm:prSet/>
      <dgm:spPr/>
      <dgm:t>
        <a:bodyPr/>
        <a:lstStyle/>
        <a:p>
          <a:endParaRPr lang="en-US"/>
        </a:p>
      </dgm:t>
    </dgm:pt>
    <dgm:pt modelId="{BE37537E-A17E-45C7-BFEA-2B7398D97D19}">
      <dgm:prSet/>
      <dgm:spPr/>
      <dgm:t>
        <a:bodyPr/>
        <a:lstStyle/>
        <a:p>
          <a:pPr rtl="0"/>
          <a:r>
            <a:rPr lang="en-US" smtClean="0"/>
            <a:t>Hostage: Someone to rescue</a:t>
          </a:r>
          <a:endParaRPr lang="en-US"/>
        </a:p>
      </dgm:t>
    </dgm:pt>
    <dgm:pt modelId="{D516D5BE-57B2-4E78-994F-02D0CA9822EE}" type="parTrans" cxnId="{0CEA537F-0F38-4EBC-8635-84AA024C28ED}">
      <dgm:prSet/>
      <dgm:spPr/>
      <dgm:t>
        <a:bodyPr/>
        <a:lstStyle/>
        <a:p>
          <a:endParaRPr lang="en-US"/>
        </a:p>
      </dgm:t>
    </dgm:pt>
    <dgm:pt modelId="{24700489-1F7B-47F9-A2E1-BD0B263DF566}" type="sibTrans" cxnId="{0CEA537F-0F38-4EBC-8635-84AA024C28ED}">
      <dgm:prSet/>
      <dgm:spPr/>
      <dgm:t>
        <a:bodyPr/>
        <a:lstStyle/>
        <a:p>
          <a:endParaRPr lang="en-US"/>
        </a:p>
      </dgm:t>
    </dgm:pt>
    <dgm:pt modelId="{378DC4A1-9C9F-46D2-BC84-8E2FF638F17F}" type="pres">
      <dgm:prSet presAssocID="{3133A65E-5843-43A3-8673-CCABDF4C43E6}" presName="Name0" presStyleCnt="0">
        <dgm:presLayoutVars>
          <dgm:dir/>
          <dgm:animLvl val="lvl"/>
          <dgm:resizeHandles val="exact"/>
        </dgm:presLayoutVars>
      </dgm:prSet>
      <dgm:spPr/>
      <dgm:t>
        <a:bodyPr/>
        <a:lstStyle/>
        <a:p>
          <a:endParaRPr lang="en-US"/>
        </a:p>
      </dgm:t>
    </dgm:pt>
    <dgm:pt modelId="{4D3B5C01-FABB-4C26-AC3E-75EA1AC6A7BF}" type="pres">
      <dgm:prSet presAssocID="{CDB517BD-4100-4E2A-8A09-26ED9EE28874}" presName="composite" presStyleCnt="0"/>
      <dgm:spPr/>
    </dgm:pt>
    <dgm:pt modelId="{11C74E78-C686-4019-8113-5EC9E7E0A517}" type="pres">
      <dgm:prSet presAssocID="{CDB517BD-4100-4E2A-8A09-26ED9EE28874}" presName="parTx" presStyleLbl="alignNode1" presStyleIdx="0" presStyleCnt="1">
        <dgm:presLayoutVars>
          <dgm:chMax val="0"/>
          <dgm:chPref val="0"/>
          <dgm:bulletEnabled val="1"/>
        </dgm:presLayoutVars>
      </dgm:prSet>
      <dgm:spPr/>
      <dgm:t>
        <a:bodyPr/>
        <a:lstStyle/>
        <a:p>
          <a:endParaRPr lang="en-US"/>
        </a:p>
      </dgm:t>
    </dgm:pt>
    <dgm:pt modelId="{2FE9B49D-A389-4348-A236-5E2C86BBAABF}" type="pres">
      <dgm:prSet presAssocID="{CDB517BD-4100-4E2A-8A09-26ED9EE28874}" presName="desTx" presStyleLbl="alignAccFollowNode1" presStyleIdx="0" presStyleCnt="1">
        <dgm:presLayoutVars>
          <dgm:bulletEnabled val="1"/>
        </dgm:presLayoutVars>
      </dgm:prSet>
      <dgm:spPr/>
      <dgm:t>
        <a:bodyPr/>
        <a:lstStyle/>
        <a:p>
          <a:endParaRPr lang="en-US"/>
        </a:p>
      </dgm:t>
    </dgm:pt>
  </dgm:ptLst>
  <dgm:cxnLst>
    <dgm:cxn modelId="{C67D433C-6303-448C-B54A-AAB383DC1E37}" type="presOf" srcId="{BE37537E-A17E-45C7-BFEA-2B7398D97D19}" destId="{2FE9B49D-A389-4348-A236-5E2C86BBAABF}" srcOrd="0" destOrd="7" presId="urn:microsoft.com/office/officeart/2005/8/layout/hList1"/>
    <dgm:cxn modelId="{976408B7-CAFB-45A3-8CA6-47B5F67264D4}" srcId="{CDB517BD-4100-4E2A-8A09-26ED9EE28874}" destId="{020C70A4-B6DA-41A1-8351-0509DFBB31E7}" srcOrd="5" destOrd="0" parTransId="{2AE360DB-DF3D-4D20-B08B-FD717A4CF35D}" sibTransId="{69C1BCE7-0F2F-4D9C-8682-A17EDF2B5471}"/>
    <dgm:cxn modelId="{F3ECB420-00E8-4FEE-AE68-4888B8660E2A}" type="presOf" srcId="{BBDC0634-446C-4E3D-8683-1940F94E657A}" destId="{2FE9B49D-A389-4348-A236-5E2C86BBAABF}" srcOrd="0" destOrd="3" presId="urn:microsoft.com/office/officeart/2005/8/layout/hList1"/>
    <dgm:cxn modelId="{7B7C3F1B-988C-4273-A4DA-FDF0AAB036D5}" srcId="{3133A65E-5843-43A3-8673-CCABDF4C43E6}" destId="{CDB517BD-4100-4E2A-8A09-26ED9EE28874}" srcOrd="0" destOrd="0" parTransId="{A74B1433-195F-483D-A20F-2866BA4D4C25}" sibTransId="{3368C983-4656-4587-87DD-B210922BA6DB}"/>
    <dgm:cxn modelId="{E2757586-B932-4607-9F53-A7C020E73820}" type="presOf" srcId="{3133A65E-5843-43A3-8673-CCABDF4C43E6}" destId="{378DC4A1-9C9F-46D2-BC84-8E2FF638F17F}" srcOrd="0" destOrd="0" presId="urn:microsoft.com/office/officeart/2005/8/layout/hList1"/>
    <dgm:cxn modelId="{E76DA04F-25B5-4876-B636-14BFE4940974}" srcId="{CDB517BD-4100-4E2A-8A09-26ED9EE28874}" destId="{3C2A9EBE-9AF2-492C-9832-887ABA3D13AD}" srcOrd="1" destOrd="0" parTransId="{7FD58292-CFED-413C-9A4A-98C212F367B9}" sibTransId="{BB73B869-BAE6-4779-8814-51A1D7FC5AD3}"/>
    <dgm:cxn modelId="{725D52FF-F014-4E66-B339-809D21B4ADB7}" type="presOf" srcId="{CDB517BD-4100-4E2A-8A09-26ED9EE28874}" destId="{11C74E78-C686-4019-8113-5EC9E7E0A517}" srcOrd="0" destOrd="0" presId="urn:microsoft.com/office/officeart/2005/8/layout/hList1"/>
    <dgm:cxn modelId="{959DD6C8-F199-44D3-8CBD-D79B07E04D60}" type="presOf" srcId="{153A597A-8462-4ACB-8419-AC1744979910}" destId="{2FE9B49D-A389-4348-A236-5E2C86BBAABF}" srcOrd="0" destOrd="0" presId="urn:microsoft.com/office/officeart/2005/8/layout/hList1"/>
    <dgm:cxn modelId="{BDFDEB31-D5E9-4D73-977A-5419171F6BA0}" type="presOf" srcId="{364A5850-4CD0-4217-A809-570D006D73CF}" destId="{2FE9B49D-A389-4348-A236-5E2C86BBAABF}" srcOrd="0" destOrd="2" presId="urn:microsoft.com/office/officeart/2005/8/layout/hList1"/>
    <dgm:cxn modelId="{0CEA537F-0F38-4EBC-8635-84AA024C28ED}" srcId="{CDB517BD-4100-4E2A-8A09-26ED9EE28874}" destId="{BE37537E-A17E-45C7-BFEA-2B7398D97D19}" srcOrd="7" destOrd="0" parTransId="{D516D5BE-57B2-4E78-994F-02D0CA9822EE}" sibTransId="{24700489-1F7B-47F9-A2E1-BD0B263DF566}"/>
    <dgm:cxn modelId="{95C1D2E1-1335-41AF-A79B-C1685F74AC0E}" srcId="{CDB517BD-4100-4E2A-8A09-26ED9EE28874}" destId="{BBDC0634-446C-4E3D-8683-1940F94E657A}" srcOrd="3" destOrd="0" parTransId="{6DCA2660-5DC2-4380-B46D-7A0D0B147099}" sibTransId="{9B5D05A9-6230-499C-A1BD-37C21DD09CE7}"/>
    <dgm:cxn modelId="{20786386-18AA-4DC7-A193-50275F272E62}" type="presOf" srcId="{F9D87426-44DE-4017-9380-A7980BB50D00}" destId="{2FE9B49D-A389-4348-A236-5E2C86BBAABF}" srcOrd="0" destOrd="4" presId="urn:microsoft.com/office/officeart/2005/8/layout/hList1"/>
    <dgm:cxn modelId="{6365F532-E233-49DB-8BE7-913A60A67357}" type="presOf" srcId="{400F745F-E459-429F-8A77-F21C6DFA106D}" destId="{2FE9B49D-A389-4348-A236-5E2C86BBAABF}" srcOrd="0" destOrd="6" presId="urn:microsoft.com/office/officeart/2005/8/layout/hList1"/>
    <dgm:cxn modelId="{E5B35A7E-A5EF-46F4-9D85-ED96650A0D80}" srcId="{CDB517BD-4100-4E2A-8A09-26ED9EE28874}" destId="{364A5850-4CD0-4217-A809-570D006D73CF}" srcOrd="2" destOrd="0" parTransId="{2670B67E-DEE9-4366-81F6-0A01FACD75C8}" sibTransId="{9918EC1F-DF74-4B15-9E14-04DFF5D756F9}"/>
    <dgm:cxn modelId="{86CD6611-5BF7-488A-83BA-7DB83193FD83}" srcId="{CDB517BD-4100-4E2A-8A09-26ED9EE28874}" destId="{153A597A-8462-4ACB-8419-AC1744979910}" srcOrd="0" destOrd="0" parTransId="{F0377E00-2D23-472C-BE86-100961B7EC1D}" sibTransId="{0FAB9321-027F-46B0-9511-2C3573426783}"/>
    <dgm:cxn modelId="{612AB136-C7E8-4B0E-9332-9E1178CB4EC2}" type="presOf" srcId="{020C70A4-B6DA-41A1-8351-0509DFBB31E7}" destId="{2FE9B49D-A389-4348-A236-5E2C86BBAABF}" srcOrd="0" destOrd="5" presId="urn:microsoft.com/office/officeart/2005/8/layout/hList1"/>
    <dgm:cxn modelId="{FF86B8C0-9389-4FF5-8AAC-E04384A78194}" srcId="{CDB517BD-4100-4E2A-8A09-26ED9EE28874}" destId="{400F745F-E459-429F-8A77-F21C6DFA106D}" srcOrd="6" destOrd="0" parTransId="{426D2336-F9EB-4334-8A6E-5D209347DBD6}" sibTransId="{95D6A1CB-A7B8-4333-9AB7-C67A958E1794}"/>
    <dgm:cxn modelId="{B98400DB-0B11-4D2A-856A-732AB50AFBC1}" type="presOf" srcId="{3C2A9EBE-9AF2-492C-9832-887ABA3D13AD}" destId="{2FE9B49D-A389-4348-A236-5E2C86BBAABF}" srcOrd="0" destOrd="1" presId="urn:microsoft.com/office/officeart/2005/8/layout/hList1"/>
    <dgm:cxn modelId="{3D5D457C-9445-4DC8-B1C9-FDD6A0CFCF85}" srcId="{CDB517BD-4100-4E2A-8A09-26ED9EE28874}" destId="{F9D87426-44DE-4017-9380-A7980BB50D00}" srcOrd="4" destOrd="0" parTransId="{B2741B20-E28A-4147-B9C5-C1F44C3A0F95}" sibTransId="{F29118E1-CA5A-46BF-B08D-2D8A8CAF1CF7}"/>
    <dgm:cxn modelId="{59FFDE15-4C1A-47F1-B4AA-362B1ACD1012}" type="presParOf" srcId="{378DC4A1-9C9F-46D2-BC84-8E2FF638F17F}" destId="{4D3B5C01-FABB-4C26-AC3E-75EA1AC6A7BF}" srcOrd="0" destOrd="0" presId="urn:microsoft.com/office/officeart/2005/8/layout/hList1"/>
    <dgm:cxn modelId="{54728572-E669-4633-9CC1-35F5A5F2835D}" type="presParOf" srcId="{4D3B5C01-FABB-4C26-AC3E-75EA1AC6A7BF}" destId="{11C74E78-C686-4019-8113-5EC9E7E0A517}" srcOrd="0" destOrd="0" presId="urn:microsoft.com/office/officeart/2005/8/layout/hList1"/>
    <dgm:cxn modelId="{401DCA00-F8FC-4E57-8024-595A2199EC1C}" type="presParOf" srcId="{4D3B5C01-FABB-4C26-AC3E-75EA1AC6A7BF}" destId="{2FE9B49D-A389-4348-A236-5E2C86BBAA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BD63F-6EE0-437D-A5D7-E1A541F8B4B9}">
      <dsp:nvSpPr>
        <dsp:cNvPr id="0" name=""/>
        <dsp:cNvSpPr/>
      </dsp:nvSpPr>
      <dsp:spPr>
        <a:xfrm>
          <a:off x="0" y="324628"/>
          <a:ext cx="6837363" cy="467775"/>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t>Holden is a teenager who wrestles with the phoniness and ugliness of the adult world.</a:t>
          </a:r>
          <a:endParaRPr lang="en-US" sz="1100" kern="1200" dirty="0"/>
        </a:p>
      </dsp:txBody>
      <dsp:txXfrm>
        <a:off x="0" y="324628"/>
        <a:ext cx="6837363" cy="467775"/>
      </dsp:txXfrm>
    </dsp:sp>
    <dsp:sp modelId="{92D9C4BE-A8FC-4741-998A-84BD334FCE7F}">
      <dsp:nvSpPr>
        <dsp:cNvPr id="0" name=""/>
        <dsp:cNvSpPr/>
      </dsp:nvSpPr>
      <dsp:spPr>
        <a:xfrm>
          <a:off x="341868" y="162268"/>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b="1" kern="1200" dirty="0" smtClean="0"/>
            <a:t>Holden Caulfield </a:t>
          </a:r>
          <a:r>
            <a:rPr lang="en-US" sz="1100" kern="1200" dirty="0" smtClean="0"/>
            <a:t>:</a:t>
          </a:r>
          <a:r>
            <a:rPr lang="en-US" sz="1100" i="1" kern="1200" dirty="0" smtClean="0"/>
            <a:t>The Catcher in the Rye. </a:t>
          </a:r>
          <a:endParaRPr lang="en-US" sz="1100" kern="1200" dirty="0"/>
        </a:p>
      </dsp:txBody>
      <dsp:txXfrm>
        <a:off x="357720" y="178120"/>
        <a:ext cx="4754450" cy="293016"/>
      </dsp:txXfrm>
    </dsp:sp>
    <dsp:sp modelId="{0D88ECD0-BBA3-4416-936C-2D90339A0B77}">
      <dsp:nvSpPr>
        <dsp:cNvPr id="0" name=""/>
        <dsp:cNvSpPr/>
      </dsp:nvSpPr>
      <dsp:spPr>
        <a:xfrm>
          <a:off x="0" y="1014163"/>
          <a:ext cx="6837363" cy="467775"/>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err="1" smtClean="0"/>
            <a:t>Humbert</a:t>
          </a:r>
          <a:r>
            <a:rPr lang="en-US" sz="1100" kern="1200" dirty="0" smtClean="0"/>
            <a:t> is an adult consumed by lust for an adolescent girl.</a:t>
          </a:r>
          <a:endParaRPr lang="en-US" sz="1100" kern="1200" dirty="0"/>
        </a:p>
      </dsp:txBody>
      <dsp:txXfrm>
        <a:off x="0" y="1014163"/>
        <a:ext cx="6837363" cy="467775"/>
      </dsp:txXfrm>
    </dsp:sp>
    <dsp:sp modelId="{CAC715E7-EDAA-4150-B1ED-014CE18DA23E}">
      <dsp:nvSpPr>
        <dsp:cNvPr id="0" name=""/>
        <dsp:cNvSpPr/>
      </dsp:nvSpPr>
      <dsp:spPr>
        <a:xfrm>
          <a:off x="341868" y="851803"/>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b="1" kern="1200" dirty="0" err="1" smtClean="0"/>
            <a:t>Humbert</a:t>
          </a:r>
          <a:r>
            <a:rPr lang="en-US" sz="1100" b="1" kern="1200" dirty="0" smtClean="0"/>
            <a:t> </a:t>
          </a:r>
          <a:r>
            <a:rPr lang="en-US" sz="1100" b="1" kern="1200" dirty="0" err="1" smtClean="0"/>
            <a:t>Humbert</a:t>
          </a:r>
          <a:r>
            <a:rPr lang="en-US" sz="1100" kern="1200" dirty="0" smtClean="0"/>
            <a:t>: </a:t>
          </a:r>
          <a:r>
            <a:rPr lang="en-US" sz="1100" i="1" kern="1200" dirty="0" smtClean="0"/>
            <a:t>Lolita. </a:t>
          </a:r>
          <a:endParaRPr lang="en-US" sz="1100" kern="1200" dirty="0"/>
        </a:p>
      </dsp:txBody>
      <dsp:txXfrm>
        <a:off x="357720" y="867655"/>
        <a:ext cx="4754450" cy="293016"/>
      </dsp:txXfrm>
    </dsp:sp>
    <dsp:sp modelId="{2CF50A2E-23E0-4F82-B376-3E4E4E770AE2}">
      <dsp:nvSpPr>
        <dsp:cNvPr id="0" name=""/>
        <dsp:cNvSpPr/>
      </dsp:nvSpPr>
      <dsp:spPr>
        <a:xfrm>
          <a:off x="0" y="1703698"/>
          <a:ext cx="6837363" cy="467775"/>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Tom </a:t>
          </a:r>
          <a:r>
            <a:rPr lang="en-US" sz="1100" kern="1200" dirty="0" smtClean="0"/>
            <a:t>is an ex-convict who tries to help his family after they lose their farm.</a:t>
          </a:r>
          <a:endParaRPr lang="en-US" sz="1100" kern="1200" dirty="0"/>
        </a:p>
      </dsp:txBody>
      <dsp:txXfrm>
        <a:off x="0" y="1703698"/>
        <a:ext cx="6837363" cy="467775"/>
      </dsp:txXfrm>
    </dsp:sp>
    <dsp:sp modelId="{E96BDFD1-7EBA-4798-B1DE-B8A6577464FA}">
      <dsp:nvSpPr>
        <dsp:cNvPr id="0" name=""/>
        <dsp:cNvSpPr/>
      </dsp:nvSpPr>
      <dsp:spPr>
        <a:xfrm>
          <a:off x="341868" y="1541338"/>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b="1" kern="1200" dirty="0" smtClean="0"/>
            <a:t>Tom </a:t>
          </a:r>
          <a:r>
            <a:rPr lang="en-US" sz="1100" b="1" kern="1200" dirty="0" err="1" smtClean="0"/>
            <a:t>Joad</a:t>
          </a:r>
          <a:r>
            <a:rPr lang="en-US" sz="1100" kern="1200" dirty="0" smtClean="0"/>
            <a:t>: </a:t>
          </a:r>
          <a:r>
            <a:rPr lang="en-US" sz="1100" i="1" kern="1200" dirty="0" smtClean="0"/>
            <a:t>The Grapes of Wrath</a:t>
          </a:r>
          <a:r>
            <a:rPr lang="en-US" sz="1100" kern="1200" dirty="0" smtClean="0"/>
            <a:t>. </a:t>
          </a:r>
          <a:endParaRPr lang="en-US" sz="1100" kern="1200" dirty="0"/>
        </a:p>
      </dsp:txBody>
      <dsp:txXfrm>
        <a:off x="357720" y="1557190"/>
        <a:ext cx="4754450" cy="293016"/>
      </dsp:txXfrm>
    </dsp:sp>
    <dsp:sp modelId="{42FE5360-3A60-4D4A-B20A-984B1C351C1C}">
      <dsp:nvSpPr>
        <dsp:cNvPr id="0" name=""/>
        <dsp:cNvSpPr/>
      </dsp:nvSpPr>
      <dsp:spPr>
        <a:xfrm>
          <a:off x="0" y="2393233"/>
          <a:ext cx="6837363" cy="6237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Ralph </a:t>
          </a:r>
          <a:r>
            <a:rPr lang="en-US" sz="1100" kern="1200" dirty="0" smtClean="0"/>
            <a:t>and many other children are stranded on an island and try to survive the island and each other.</a:t>
          </a:r>
          <a:endParaRPr lang="en-US" sz="1100" kern="1200" dirty="0"/>
        </a:p>
      </dsp:txBody>
      <dsp:txXfrm>
        <a:off x="0" y="2393233"/>
        <a:ext cx="6837363" cy="623700"/>
      </dsp:txXfrm>
    </dsp:sp>
    <dsp:sp modelId="{B7145060-0D0E-40B1-A95D-E0569056FB80}">
      <dsp:nvSpPr>
        <dsp:cNvPr id="0" name=""/>
        <dsp:cNvSpPr/>
      </dsp:nvSpPr>
      <dsp:spPr>
        <a:xfrm>
          <a:off x="341868" y="2230873"/>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b="1" kern="1200" dirty="0" smtClean="0"/>
            <a:t>Ralph</a:t>
          </a:r>
          <a:r>
            <a:rPr lang="en-US" sz="1100" kern="1200" dirty="0" smtClean="0"/>
            <a:t>: </a:t>
          </a:r>
          <a:r>
            <a:rPr lang="en-US" sz="1100" i="1" kern="1200" dirty="0" smtClean="0"/>
            <a:t>Lord of the Flies</a:t>
          </a:r>
          <a:r>
            <a:rPr lang="en-US" sz="1100" kern="1200" dirty="0" smtClean="0"/>
            <a:t>. </a:t>
          </a:r>
          <a:endParaRPr lang="en-US" sz="1100" kern="1200" dirty="0"/>
        </a:p>
      </dsp:txBody>
      <dsp:txXfrm>
        <a:off x="357720" y="2246725"/>
        <a:ext cx="4754450" cy="293016"/>
      </dsp:txXfrm>
    </dsp:sp>
    <dsp:sp modelId="{8A5BCED4-9698-4F58-B684-5A7FEBA3F649}">
      <dsp:nvSpPr>
        <dsp:cNvPr id="0" name=""/>
        <dsp:cNvSpPr/>
      </dsp:nvSpPr>
      <dsp:spPr>
        <a:xfrm>
          <a:off x="0" y="3238693"/>
          <a:ext cx="6837363" cy="467775"/>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29108" rIns="5306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smtClean="0"/>
            <a:t>Sethe </a:t>
          </a:r>
          <a:r>
            <a:rPr lang="en-US" sz="1100" kern="1200" dirty="0" smtClean="0"/>
            <a:t>is a woman who tries to rebuild her life after she and her daughter escape from slavery</a:t>
          </a:r>
          <a:endParaRPr lang="en-US" sz="1100" kern="1200" dirty="0"/>
        </a:p>
      </dsp:txBody>
      <dsp:txXfrm>
        <a:off x="0" y="3238693"/>
        <a:ext cx="6837363" cy="467775"/>
      </dsp:txXfrm>
    </dsp:sp>
    <dsp:sp modelId="{026F02AF-27CB-4AB8-AB6B-1C4BA42D2122}">
      <dsp:nvSpPr>
        <dsp:cNvPr id="0" name=""/>
        <dsp:cNvSpPr/>
      </dsp:nvSpPr>
      <dsp:spPr>
        <a:xfrm>
          <a:off x="341868" y="3076333"/>
          <a:ext cx="4786154" cy="32472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488950" rtl="0">
            <a:lnSpc>
              <a:spcPct val="90000"/>
            </a:lnSpc>
            <a:spcBef>
              <a:spcPct val="0"/>
            </a:spcBef>
            <a:spcAft>
              <a:spcPct val="35000"/>
            </a:spcAft>
          </a:pPr>
          <a:r>
            <a:rPr lang="en-US" sz="1100" b="1" kern="1200" dirty="0" err="1" smtClean="0"/>
            <a:t>Sethe</a:t>
          </a:r>
          <a:r>
            <a:rPr lang="en-US" sz="1100" kern="1200" dirty="0" smtClean="0"/>
            <a:t>: </a:t>
          </a:r>
          <a:r>
            <a:rPr lang="en-US" sz="1100" i="1" kern="1200" dirty="0" smtClean="0"/>
            <a:t>Beloved</a:t>
          </a:r>
          <a:r>
            <a:rPr lang="en-US" sz="1100" kern="1200" dirty="0" smtClean="0"/>
            <a:t>. </a:t>
          </a:r>
          <a:endParaRPr lang="en-US" sz="1100" kern="1200" dirty="0"/>
        </a:p>
      </dsp:txBody>
      <dsp:txXfrm>
        <a:off x="357720" y="3092185"/>
        <a:ext cx="4754450"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46B85-6F84-47AD-A4C3-430B3F778D7E}">
      <dsp:nvSpPr>
        <dsp:cNvPr id="0" name=""/>
        <dsp:cNvSpPr/>
      </dsp:nvSpPr>
      <dsp:spPr>
        <a:xfrm>
          <a:off x="0" y="26333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Rick must choose between the love of his life and saving the life of her husband.</a:t>
          </a:r>
          <a:endParaRPr lang="en-US" sz="1200" kern="1200"/>
        </a:p>
      </dsp:txBody>
      <dsp:txXfrm>
        <a:off x="0" y="263338"/>
        <a:ext cx="6837363" cy="510300"/>
      </dsp:txXfrm>
    </dsp:sp>
    <dsp:sp modelId="{2CB6448A-FCEA-4406-907E-A9742EF8A15A}">
      <dsp:nvSpPr>
        <dsp:cNvPr id="0" name=""/>
        <dsp:cNvSpPr/>
      </dsp:nvSpPr>
      <dsp:spPr>
        <a:xfrm>
          <a:off x="341868" y="8621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Rick Blaine</a:t>
          </a:r>
          <a:r>
            <a:rPr lang="en-US" sz="1200" kern="1200" smtClean="0"/>
            <a:t>: </a:t>
          </a:r>
          <a:r>
            <a:rPr lang="en-US" sz="1200" i="1" kern="1200" smtClean="0"/>
            <a:t>Casablanca</a:t>
          </a:r>
          <a:r>
            <a:rPr lang="en-US" sz="1200" kern="1200" smtClean="0"/>
            <a:t>. </a:t>
          </a:r>
          <a:endParaRPr lang="en-US" sz="1200" kern="1200"/>
        </a:p>
      </dsp:txBody>
      <dsp:txXfrm>
        <a:off x="359161" y="103511"/>
        <a:ext cx="4751568" cy="319654"/>
      </dsp:txXfrm>
    </dsp:sp>
    <dsp:sp modelId="{92196D28-807F-4E5B-9F31-F68965DDAB7F}">
      <dsp:nvSpPr>
        <dsp:cNvPr id="0" name=""/>
        <dsp:cNvSpPr/>
      </dsp:nvSpPr>
      <dsp:spPr>
        <a:xfrm>
          <a:off x="0" y="101555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An adventurous archaeologist must rescue the Ark of the Covenant from the Nazis.</a:t>
          </a:r>
          <a:endParaRPr lang="en-US" sz="1200" kern="1200"/>
        </a:p>
      </dsp:txBody>
      <dsp:txXfrm>
        <a:off x="0" y="1015558"/>
        <a:ext cx="6837363" cy="510300"/>
      </dsp:txXfrm>
    </dsp:sp>
    <dsp:sp modelId="{08AF4BEB-9CD5-4597-B7E1-6252253CE550}">
      <dsp:nvSpPr>
        <dsp:cNvPr id="0" name=""/>
        <dsp:cNvSpPr/>
      </dsp:nvSpPr>
      <dsp:spPr>
        <a:xfrm>
          <a:off x="341868" y="83843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Indiana Jones</a:t>
          </a:r>
          <a:r>
            <a:rPr lang="en-US" sz="1200" kern="1200" smtClean="0"/>
            <a:t>: </a:t>
          </a:r>
          <a:r>
            <a:rPr lang="en-US" sz="1200" i="1" kern="1200" smtClean="0"/>
            <a:t>Raiders of the Lost Ark. </a:t>
          </a:r>
          <a:endParaRPr lang="en-US" sz="1200" kern="1200"/>
        </a:p>
      </dsp:txBody>
      <dsp:txXfrm>
        <a:off x="359161" y="855731"/>
        <a:ext cx="4751568" cy="319654"/>
      </dsp:txXfrm>
    </dsp:sp>
    <dsp:sp modelId="{FF403F60-5318-4EA6-BC62-B34A7AC9909A}">
      <dsp:nvSpPr>
        <dsp:cNvPr id="0" name=""/>
        <dsp:cNvSpPr/>
      </dsp:nvSpPr>
      <dsp:spPr>
        <a:xfrm>
          <a:off x="0" y="176777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 young woman falls in love on the ill-fated </a:t>
          </a:r>
          <a:r>
            <a:rPr lang="en-US" sz="1200" i="1" kern="1200" smtClean="0"/>
            <a:t>Titanic</a:t>
          </a:r>
          <a:r>
            <a:rPr lang="en-US" sz="1200" kern="1200" smtClean="0"/>
            <a:t>.</a:t>
          </a:r>
          <a:endParaRPr lang="en-US" sz="1200" kern="1200"/>
        </a:p>
      </dsp:txBody>
      <dsp:txXfrm>
        <a:off x="0" y="1767778"/>
        <a:ext cx="6837363" cy="510300"/>
      </dsp:txXfrm>
    </dsp:sp>
    <dsp:sp modelId="{10BA9BF4-08E6-452D-B6DE-9AD8BD7694D4}">
      <dsp:nvSpPr>
        <dsp:cNvPr id="0" name=""/>
        <dsp:cNvSpPr/>
      </dsp:nvSpPr>
      <dsp:spPr>
        <a:xfrm>
          <a:off x="341868" y="159065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Rose DeWitt Bukater: </a:t>
          </a:r>
          <a:r>
            <a:rPr lang="en-US" sz="1200" i="1" kern="1200" smtClean="0"/>
            <a:t>Titanic</a:t>
          </a:r>
          <a:r>
            <a:rPr lang="en-US" sz="1200" kern="1200" smtClean="0"/>
            <a:t>. </a:t>
          </a:r>
          <a:endParaRPr lang="en-US" sz="1200" kern="1200"/>
        </a:p>
      </dsp:txBody>
      <dsp:txXfrm>
        <a:off x="359161" y="1607951"/>
        <a:ext cx="4751568" cy="319654"/>
      </dsp:txXfrm>
    </dsp:sp>
    <dsp:sp modelId="{334341F6-7755-4421-B7FC-1DFB664AE651}">
      <dsp:nvSpPr>
        <dsp:cNvPr id="0" name=""/>
        <dsp:cNvSpPr/>
      </dsp:nvSpPr>
      <dsp:spPr>
        <a:xfrm>
          <a:off x="0" y="251999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 man with an unusual case of schizophrenia commits murders and tries to cover them up.</a:t>
          </a:r>
          <a:endParaRPr lang="en-US" sz="1200" kern="1200"/>
        </a:p>
      </dsp:txBody>
      <dsp:txXfrm>
        <a:off x="0" y="2519998"/>
        <a:ext cx="6837363" cy="510300"/>
      </dsp:txXfrm>
    </dsp:sp>
    <dsp:sp modelId="{E1A77B7B-23E1-4AAD-A7C8-03A110B2D80F}">
      <dsp:nvSpPr>
        <dsp:cNvPr id="0" name=""/>
        <dsp:cNvSpPr/>
      </dsp:nvSpPr>
      <dsp:spPr>
        <a:xfrm>
          <a:off x="341868" y="234287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Norman Bates</a:t>
          </a:r>
          <a:r>
            <a:rPr lang="en-US" sz="1200" kern="1200" smtClean="0"/>
            <a:t>: </a:t>
          </a:r>
          <a:r>
            <a:rPr lang="en-US" sz="1200" i="1" kern="1200" smtClean="0"/>
            <a:t>Psycho</a:t>
          </a:r>
          <a:r>
            <a:rPr lang="en-US" sz="1200" kern="1200" smtClean="0"/>
            <a:t>. </a:t>
          </a:r>
          <a:endParaRPr lang="en-US" sz="1200" kern="1200"/>
        </a:p>
      </dsp:txBody>
      <dsp:txXfrm>
        <a:off x="359161" y="2360171"/>
        <a:ext cx="4751568" cy="319654"/>
      </dsp:txXfrm>
    </dsp:sp>
    <dsp:sp modelId="{63600887-EDE6-45D5-8D42-7B5F84139C85}">
      <dsp:nvSpPr>
        <dsp:cNvPr id="0" name=""/>
        <dsp:cNvSpPr/>
      </dsp:nvSpPr>
      <dsp:spPr>
        <a:xfrm>
          <a:off x="0" y="327221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 silent film actor struggles to make the transition to talkies.</a:t>
          </a:r>
          <a:endParaRPr lang="en-US" sz="1200" kern="1200"/>
        </a:p>
      </dsp:txBody>
      <dsp:txXfrm>
        <a:off x="0" y="3272218"/>
        <a:ext cx="6837363" cy="510300"/>
      </dsp:txXfrm>
    </dsp:sp>
    <dsp:sp modelId="{2EF865F3-B418-4DC4-8178-37CF85856EE3}">
      <dsp:nvSpPr>
        <dsp:cNvPr id="0" name=""/>
        <dsp:cNvSpPr/>
      </dsp:nvSpPr>
      <dsp:spPr>
        <a:xfrm>
          <a:off x="341868" y="309509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Don Lockwood</a:t>
          </a:r>
          <a:r>
            <a:rPr lang="en-US" sz="1200" kern="1200" smtClean="0"/>
            <a:t>. </a:t>
          </a:r>
          <a:r>
            <a:rPr lang="en-US" sz="1200" i="1" kern="1200" smtClean="0"/>
            <a:t>Singin’ in the Rain</a:t>
          </a:r>
          <a:r>
            <a:rPr lang="en-US" sz="1200" kern="1200" smtClean="0"/>
            <a:t>. </a:t>
          </a:r>
          <a:endParaRPr lang="en-US" sz="1200" kern="1200"/>
        </a:p>
      </dsp:txBody>
      <dsp:txXfrm>
        <a:off x="359161" y="3112391"/>
        <a:ext cx="4751568"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29846-48B3-4A0B-BB7A-A813F7948447}">
      <dsp:nvSpPr>
        <dsp:cNvPr id="0" name=""/>
        <dsp:cNvSpPr/>
      </dsp:nvSpPr>
      <dsp:spPr>
        <a:xfrm>
          <a:off x="0" y="17828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A cartoon plumber battles enemies to rescue a princess from an evil king. </a:t>
          </a:r>
          <a:endParaRPr lang="en-US" sz="1200" kern="1200" dirty="0"/>
        </a:p>
      </dsp:txBody>
      <dsp:txXfrm>
        <a:off x="0" y="178288"/>
        <a:ext cx="6837363" cy="510300"/>
      </dsp:txXfrm>
    </dsp:sp>
    <dsp:sp modelId="{AECCF0C9-AE69-47B3-8172-4D8526ACF4C4}">
      <dsp:nvSpPr>
        <dsp:cNvPr id="0" name=""/>
        <dsp:cNvSpPr/>
      </dsp:nvSpPr>
      <dsp:spPr>
        <a:xfrm>
          <a:off x="341868" y="116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Mario</a:t>
          </a:r>
          <a:r>
            <a:rPr lang="en-US" sz="1200" kern="1200" smtClean="0"/>
            <a:t>: </a:t>
          </a:r>
          <a:r>
            <a:rPr lang="en-US" sz="1200" i="1" kern="1200" smtClean="0"/>
            <a:t>Super Mario Brothers</a:t>
          </a:r>
          <a:r>
            <a:rPr lang="en-US" sz="1200" kern="1200" smtClean="0"/>
            <a:t>. </a:t>
          </a:r>
          <a:endParaRPr lang="en-US" sz="1200" kern="1200"/>
        </a:p>
      </dsp:txBody>
      <dsp:txXfrm>
        <a:off x="359161" y="18461"/>
        <a:ext cx="4751568" cy="319654"/>
      </dsp:txXfrm>
    </dsp:sp>
    <dsp:sp modelId="{13C93350-62D4-428E-B39D-666DDDB8B738}">
      <dsp:nvSpPr>
        <dsp:cNvPr id="0" name=""/>
        <dsp:cNvSpPr/>
      </dsp:nvSpPr>
      <dsp:spPr>
        <a:xfrm>
          <a:off x="0" y="930508"/>
          <a:ext cx="6837363" cy="6804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 retired soldier infiltrates a nuclear weapons disposal facility to neutralize a terrorist threat.</a:t>
          </a:r>
          <a:endParaRPr lang="en-US" sz="1200" kern="1200"/>
        </a:p>
      </dsp:txBody>
      <dsp:txXfrm>
        <a:off x="0" y="930508"/>
        <a:ext cx="6837363" cy="680400"/>
      </dsp:txXfrm>
    </dsp:sp>
    <dsp:sp modelId="{88E78DD1-39F9-4C52-93B2-2AD259A62D3D}">
      <dsp:nvSpPr>
        <dsp:cNvPr id="0" name=""/>
        <dsp:cNvSpPr/>
      </dsp:nvSpPr>
      <dsp:spPr>
        <a:xfrm>
          <a:off x="341868" y="75338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Solid Snake</a:t>
          </a:r>
          <a:r>
            <a:rPr lang="en-US" sz="1200" kern="1200" smtClean="0"/>
            <a:t>: </a:t>
          </a:r>
          <a:r>
            <a:rPr lang="en-US" sz="1200" i="1" kern="1200" smtClean="0"/>
            <a:t>Metal Gear Solid</a:t>
          </a:r>
          <a:r>
            <a:rPr lang="en-US" sz="1200" kern="1200" smtClean="0"/>
            <a:t>. </a:t>
          </a:r>
          <a:endParaRPr lang="en-US" sz="1200" kern="1200"/>
        </a:p>
      </dsp:txBody>
      <dsp:txXfrm>
        <a:off x="359161" y="770681"/>
        <a:ext cx="4751568" cy="319654"/>
      </dsp:txXfrm>
    </dsp:sp>
    <dsp:sp modelId="{482F2E4A-B220-42C9-9525-85428C623224}">
      <dsp:nvSpPr>
        <dsp:cNvPr id="0" name=""/>
        <dsp:cNvSpPr/>
      </dsp:nvSpPr>
      <dsp:spPr>
        <a:xfrm>
          <a:off x="0" y="185282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A band of rebels tries to defeat an evil megacorporation run by an evil wizard.</a:t>
          </a:r>
          <a:endParaRPr lang="en-US" sz="1200" kern="1200" dirty="0"/>
        </a:p>
      </dsp:txBody>
      <dsp:txXfrm>
        <a:off x="0" y="1852828"/>
        <a:ext cx="6837363" cy="510300"/>
      </dsp:txXfrm>
    </dsp:sp>
    <dsp:sp modelId="{692D4CBF-9102-4108-AC9A-C0D3591CC50A}">
      <dsp:nvSpPr>
        <dsp:cNvPr id="0" name=""/>
        <dsp:cNvSpPr/>
      </dsp:nvSpPr>
      <dsp:spPr>
        <a:xfrm>
          <a:off x="341868" y="167570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Cloud Strife</a:t>
          </a:r>
          <a:r>
            <a:rPr lang="en-US" sz="1200" kern="1200" smtClean="0"/>
            <a:t>: </a:t>
          </a:r>
          <a:r>
            <a:rPr lang="en-US" sz="1200" i="1" kern="1200" smtClean="0"/>
            <a:t>Final Fantasy VII</a:t>
          </a:r>
          <a:r>
            <a:rPr lang="en-US" sz="1200" kern="1200" smtClean="0"/>
            <a:t>. </a:t>
          </a:r>
          <a:endParaRPr lang="en-US" sz="1200" kern="1200"/>
        </a:p>
      </dsp:txBody>
      <dsp:txXfrm>
        <a:off x="359161" y="1693001"/>
        <a:ext cx="4751568" cy="319654"/>
      </dsp:txXfrm>
    </dsp:sp>
    <dsp:sp modelId="{1F36ED80-A8C2-4D35-A494-BC8E8913F689}">
      <dsp:nvSpPr>
        <dsp:cNvPr id="0" name=""/>
        <dsp:cNvSpPr/>
      </dsp:nvSpPr>
      <dsp:spPr>
        <a:xfrm>
          <a:off x="0" y="260504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 young man must recover a magic artifact to rescue a princess from a villain.</a:t>
          </a:r>
          <a:endParaRPr lang="en-US" sz="1200" kern="1200"/>
        </a:p>
      </dsp:txBody>
      <dsp:txXfrm>
        <a:off x="0" y="2605048"/>
        <a:ext cx="6837363" cy="510300"/>
      </dsp:txXfrm>
    </dsp:sp>
    <dsp:sp modelId="{85E412D6-E97B-495E-96AE-AD23FFA8E814}">
      <dsp:nvSpPr>
        <dsp:cNvPr id="0" name=""/>
        <dsp:cNvSpPr/>
      </dsp:nvSpPr>
      <dsp:spPr>
        <a:xfrm>
          <a:off x="341868" y="242792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Link</a:t>
          </a:r>
          <a:r>
            <a:rPr lang="en-US" sz="1200" kern="1200" smtClean="0"/>
            <a:t>: </a:t>
          </a:r>
          <a:r>
            <a:rPr lang="en-US" sz="1200" i="1" kern="1200" smtClean="0"/>
            <a:t>Legend of Zelda</a:t>
          </a:r>
          <a:r>
            <a:rPr lang="en-US" sz="1200" kern="1200" smtClean="0"/>
            <a:t>. </a:t>
          </a:r>
          <a:endParaRPr lang="en-US" sz="1200" kern="1200"/>
        </a:p>
      </dsp:txBody>
      <dsp:txXfrm>
        <a:off x="359161" y="2445221"/>
        <a:ext cx="4751568" cy="319654"/>
      </dsp:txXfrm>
    </dsp:sp>
    <dsp:sp modelId="{AA93DFA7-3E69-48F0-92F1-5ADBDDFDA7A7}">
      <dsp:nvSpPr>
        <dsp:cNvPr id="0" name=""/>
        <dsp:cNvSpPr/>
      </dsp:nvSpPr>
      <dsp:spPr>
        <a:xfrm>
          <a:off x="0" y="3357268"/>
          <a:ext cx="6837363" cy="510300"/>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655" tIns="249936" rIns="530655"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smtClean="0"/>
            <a:t>A physicist must battle aliens when an experiment goes horribly wrong.</a:t>
          </a:r>
          <a:endParaRPr lang="en-US" sz="1200" kern="1200"/>
        </a:p>
      </dsp:txBody>
      <dsp:txXfrm>
        <a:off x="0" y="3357268"/>
        <a:ext cx="6837363" cy="510300"/>
      </dsp:txXfrm>
    </dsp:sp>
    <dsp:sp modelId="{4F41CA64-1E8E-4035-B136-D8AB3C64CFF0}">
      <dsp:nvSpPr>
        <dsp:cNvPr id="0" name=""/>
        <dsp:cNvSpPr/>
      </dsp:nvSpPr>
      <dsp:spPr>
        <a:xfrm>
          <a:off x="341868" y="3180148"/>
          <a:ext cx="4786154" cy="354240"/>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0905" tIns="0" rIns="180905" bIns="0" numCol="1" spcCol="1270" anchor="ctr" anchorCtr="0">
          <a:noAutofit/>
        </a:bodyPr>
        <a:lstStyle/>
        <a:p>
          <a:pPr lvl="0" algn="l" defTabSz="533400" rtl="0">
            <a:lnSpc>
              <a:spcPct val="90000"/>
            </a:lnSpc>
            <a:spcBef>
              <a:spcPct val="0"/>
            </a:spcBef>
            <a:spcAft>
              <a:spcPct val="35000"/>
            </a:spcAft>
          </a:pPr>
          <a:r>
            <a:rPr lang="en-US" sz="1200" b="1" kern="1200" smtClean="0"/>
            <a:t>Gordon Freeman: </a:t>
          </a:r>
          <a:r>
            <a:rPr lang="en-US" sz="1200" i="1" kern="1200" smtClean="0"/>
            <a:t>Half-Life 2</a:t>
          </a:r>
          <a:r>
            <a:rPr lang="en-US" sz="1200" kern="1200" smtClean="0"/>
            <a:t>. </a:t>
          </a:r>
          <a:endParaRPr lang="en-US" sz="1200" kern="1200"/>
        </a:p>
      </dsp:txBody>
      <dsp:txXfrm>
        <a:off x="359161" y="3197441"/>
        <a:ext cx="4751568"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524DD-5F93-45DC-B1AF-55508BEA65E8}">
      <dsp:nvSpPr>
        <dsp:cNvPr id="0" name=""/>
        <dsp:cNvSpPr/>
      </dsp:nvSpPr>
      <dsp:spPr>
        <a:xfrm rot="5400000">
          <a:off x="3894549" y="-1244337"/>
          <a:ext cx="1509714" cy="437591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Visual Design</a:t>
          </a:r>
          <a:endParaRPr lang="en-US" sz="1700" kern="1200"/>
        </a:p>
        <a:p>
          <a:pPr marL="171450" lvl="1" indent="-171450" algn="l" defTabSz="755650" rtl="0">
            <a:lnSpc>
              <a:spcPct val="90000"/>
            </a:lnSpc>
            <a:spcBef>
              <a:spcPct val="0"/>
            </a:spcBef>
            <a:spcAft>
              <a:spcPct val="15000"/>
            </a:spcAft>
            <a:buChar char="••"/>
          </a:pPr>
          <a:r>
            <a:rPr lang="en-US" sz="1700" kern="1200" smtClean="0"/>
            <a:t>Physical Design and Super-Sensuality</a:t>
          </a:r>
          <a:endParaRPr lang="en-US" sz="1700" kern="1200"/>
        </a:p>
        <a:p>
          <a:pPr marL="171450" lvl="1" indent="-171450" algn="l" defTabSz="755650" rtl="0">
            <a:lnSpc>
              <a:spcPct val="90000"/>
            </a:lnSpc>
            <a:spcBef>
              <a:spcPct val="0"/>
            </a:spcBef>
            <a:spcAft>
              <a:spcPct val="15000"/>
            </a:spcAft>
            <a:buChar char="••"/>
          </a:pPr>
          <a:r>
            <a:rPr lang="en-US" sz="1700" kern="1200" smtClean="0"/>
            <a:t>Cute Sidekicks</a:t>
          </a:r>
          <a:endParaRPr lang="en-US" sz="1700" kern="1200"/>
        </a:p>
      </dsp:txBody>
      <dsp:txXfrm rot="-5400000">
        <a:off x="2461450" y="262460"/>
        <a:ext cx="4302214" cy="1362318"/>
      </dsp:txXfrm>
    </dsp:sp>
    <dsp:sp modelId="{60287DDE-086A-454C-B2E3-70C2F4D19C30}">
      <dsp:nvSpPr>
        <dsp:cNvPr id="0" name=""/>
        <dsp:cNvSpPr/>
      </dsp:nvSpPr>
      <dsp:spPr>
        <a:xfrm>
          <a:off x="0" y="47"/>
          <a:ext cx="2461450" cy="1887142"/>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smtClean="0"/>
            <a:t>Art-Driven Character Design</a:t>
          </a:r>
          <a:endParaRPr lang="en-US" sz="3100" kern="1200"/>
        </a:p>
      </dsp:txBody>
      <dsp:txXfrm>
        <a:off x="92123" y="92170"/>
        <a:ext cx="2277204" cy="1702896"/>
      </dsp:txXfrm>
    </dsp:sp>
    <dsp:sp modelId="{A33E7513-6F2F-4F58-9AE7-2DA80CF842B2}">
      <dsp:nvSpPr>
        <dsp:cNvPr id="0" name=""/>
        <dsp:cNvSpPr/>
      </dsp:nvSpPr>
      <dsp:spPr>
        <a:xfrm rot="5400000">
          <a:off x="3894549" y="737162"/>
          <a:ext cx="1509714" cy="437591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smtClean="0"/>
            <a:t>The character needs to intrigue the player</a:t>
          </a:r>
          <a:endParaRPr lang="en-US" sz="1700" kern="1200"/>
        </a:p>
        <a:p>
          <a:pPr marL="171450" lvl="1" indent="-171450" algn="l" defTabSz="755650" rtl="0">
            <a:lnSpc>
              <a:spcPct val="90000"/>
            </a:lnSpc>
            <a:spcBef>
              <a:spcPct val="0"/>
            </a:spcBef>
            <a:spcAft>
              <a:spcPct val="15000"/>
            </a:spcAft>
            <a:buChar char="••"/>
          </a:pPr>
          <a:r>
            <a:rPr lang="en-US" sz="1700" kern="1200" smtClean="0"/>
            <a:t>The character needs to get the player to like him</a:t>
          </a:r>
          <a:endParaRPr lang="en-US" sz="1700" kern="1200"/>
        </a:p>
        <a:p>
          <a:pPr marL="171450" lvl="1" indent="-171450" algn="l" defTabSz="755650" rtl="0">
            <a:lnSpc>
              <a:spcPct val="90000"/>
            </a:lnSpc>
            <a:spcBef>
              <a:spcPct val="0"/>
            </a:spcBef>
            <a:spcAft>
              <a:spcPct val="15000"/>
            </a:spcAft>
            <a:buChar char="••"/>
          </a:pPr>
          <a:r>
            <a:rPr lang="en-US" sz="1700" kern="1200" smtClean="0"/>
            <a:t>The character needs to change and grow according to experience.</a:t>
          </a:r>
          <a:endParaRPr lang="en-US" sz="1700" kern="1200"/>
        </a:p>
      </dsp:txBody>
      <dsp:txXfrm rot="-5400000">
        <a:off x="2461450" y="2243959"/>
        <a:ext cx="4302214" cy="1362318"/>
      </dsp:txXfrm>
    </dsp:sp>
    <dsp:sp modelId="{4EAC471A-ECA7-4C66-A789-7BA6B1447EC6}">
      <dsp:nvSpPr>
        <dsp:cNvPr id="0" name=""/>
        <dsp:cNvSpPr/>
      </dsp:nvSpPr>
      <dsp:spPr>
        <a:xfrm>
          <a:off x="0" y="1981547"/>
          <a:ext cx="2461450" cy="1887142"/>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US" sz="3100" kern="1200" smtClean="0"/>
            <a:t>Story-Driven Character Design </a:t>
          </a:r>
          <a:endParaRPr lang="en-US" sz="3100" kern="1200"/>
        </a:p>
      </dsp:txBody>
      <dsp:txXfrm>
        <a:off x="92123" y="2073670"/>
        <a:ext cx="2277204" cy="17028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74E78-C686-4019-8113-5EC9E7E0A517}">
      <dsp:nvSpPr>
        <dsp:cNvPr id="0" name=""/>
        <dsp:cNvSpPr/>
      </dsp:nvSpPr>
      <dsp:spPr>
        <a:xfrm>
          <a:off x="0" y="47428"/>
          <a:ext cx="6837363" cy="633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rtl="0">
            <a:lnSpc>
              <a:spcPct val="90000"/>
            </a:lnSpc>
            <a:spcBef>
              <a:spcPct val="0"/>
            </a:spcBef>
            <a:spcAft>
              <a:spcPct val="35000"/>
            </a:spcAft>
          </a:pPr>
          <a:r>
            <a:rPr lang="en-US" sz="2200" kern="1200" smtClean="0"/>
            <a:t>Character Functions:</a:t>
          </a:r>
          <a:endParaRPr lang="en-US" sz="2200" kern="1200"/>
        </a:p>
      </dsp:txBody>
      <dsp:txXfrm>
        <a:off x="0" y="47428"/>
        <a:ext cx="6837363" cy="633600"/>
      </dsp:txXfrm>
    </dsp:sp>
    <dsp:sp modelId="{2FE9B49D-A389-4348-A236-5E2C86BBAABF}">
      <dsp:nvSpPr>
        <dsp:cNvPr id="0" name=""/>
        <dsp:cNvSpPr/>
      </dsp:nvSpPr>
      <dsp:spPr>
        <a:xfrm>
          <a:off x="0" y="681028"/>
          <a:ext cx="6837363" cy="314028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US" sz="2200" kern="1200" smtClean="0"/>
            <a:t>Hero: The character who plays the game</a:t>
          </a:r>
          <a:endParaRPr lang="en-US" sz="2200" kern="1200"/>
        </a:p>
        <a:p>
          <a:pPr marL="228600" lvl="1" indent="-228600" algn="l" defTabSz="977900" rtl="0">
            <a:lnSpc>
              <a:spcPct val="90000"/>
            </a:lnSpc>
            <a:spcBef>
              <a:spcPct val="0"/>
            </a:spcBef>
            <a:spcAft>
              <a:spcPct val="15000"/>
            </a:spcAft>
            <a:buChar char="••"/>
          </a:pPr>
          <a:r>
            <a:rPr lang="en-US" sz="2200" kern="1200" smtClean="0"/>
            <a:t>Mentor: Gives advice and useful items</a:t>
          </a:r>
          <a:endParaRPr lang="en-US" sz="2200" kern="1200"/>
        </a:p>
        <a:p>
          <a:pPr marL="228600" lvl="1" indent="-228600" algn="l" defTabSz="977900" rtl="0">
            <a:lnSpc>
              <a:spcPct val="90000"/>
            </a:lnSpc>
            <a:spcBef>
              <a:spcPct val="0"/>
            </a:spcBef>
            <a:spcAft>
              <a:spcPct val="15000"/>
            </a:spcAft>
            <a:buChar char="••"/>
          </a:pPr>
          <a:r>
            <a:rPr lang="en-US" sz="2200" kern="1200" smtClean="0"/>
            <a:t>Assistant: Gives occasional tips</a:t>
          </a:r>
          <a:endParaRPr lang="en-US" sz="2200" kern="1200"/>
        </a:p>
        <a:p>
          <a:pPr marL="228600" lvl="1" indent="-228600" algn="l" defTabSz="977900" rtl="0">
            <a:lnSpc>
              <a:spcPct val="90000"/>
            </a:lnSpc>
            <a:spcBef>
              <a:spcPct val="0"/>
            </a:spcBef>
            <a:spcAft>
              <a:spcPct val="15000"/>
            </a:spcAft>
            <a:buChar char="••"/>
          </a:pPr>
          <a:r>
            <a:rPr lang="en-US" sz="2200" kern="1200" smtClean="0"/>
            <a:t>Tutor: Explains how to play the game</a:t>
          </a:r>
          <a:endParaRPr lang="en-US" sz="2200" kern="1200"/>
        </a:p>
        <a:p>
          <a:pPr marL="228600" lvl="1" indent="-228600" algn="l" defTabSz="977900" rtl="0">
            <a:lnSpc>
              <a:spcPct val="90000"/>
            </a:lnSpc>
            <a:spcBef>
              <a:spcPct val="0"/>
            </a:spcBef>
            <a:spcAft>
              <a:spcPct val="15000"/>
            </a:spcAft>
            <a:buChar char="••"/>
          </a:pPr>
          <a:r>
            <a:rPr lang="en-US" sz="2200" kern="1200" smtClean="0"/>
            <a:t>Final Boss: Someone to have the last battle against</a:t>
          </a:r>
          <a:endParaRPr lang="en-US" sz="2200" kern="1200"/>
        </a:p>
        <a:p>
          <a:pPr marL="228600" lvl="1" indent="-228600" algn="l" defTabSz="977900" rtl="0">
            <a:lnSpc>
              <a:spcPct val="90000"/>
            </a:lnSpc>
            <a:spcBef>
              <a:spcPct val="0"/>
            </a:spcBef>
            <a:spcAft>
              <a:spcPct val="15000"/>
            </a:spcAft>
            <a:buChar char="••"/>
          </a:pPr>
          <a:r>
            <a:rPr lang="en-US" sz="2200" kern="1200" smtClean="0"/>
            <a:t>Minions: Bad guys</a:t>
          </a:r>
          <a:endParaRPr lang="en-US" sz="2200" kern="1200"/>
        </a:p>
        <a:p>
          <a:pPr marL="228600" lvl="1" indent="-228600" algn="l" defTabSz="977900" rtl="0">
            <a:lnSpc>
              <a:spcPct val="90000"/>
            </a:lnSpc>
            <a:spcBef>
              <a:spcPct val="0"/>
            </a:spcBef>
            <a:spcAft>
              <a:spcPct val="15000"/>
            </a:spcAft>
            <a:buChar char="••"/>
          </a:pPr>
          <a:r>
            <a:rPr lang="en-US" sz="2200" kern="1200" smtClean="0"/>
            <a:t>Three Bosses: Tough guys to battle against</a:t>
          </a:r>
          <a:endParaRPr lang="en-US" sz="2200" kern="1200"/>
        </a:p>
        <a:p>
          <a:pPr marL="228600" lvl="1" indent="-228600" algn="l" defTabSz="977900" rtl="0">
            <a:lnSpc>
              <a:spcPct val="90000"/>
            </a:lnSpc>
            <a:spcBef>
              <a:spcPct val="0"/>
            </a:spcBef>
            <a:spcAft>
              <a:spcPct val="15000"/>
            </a:spcAft>
            <a:buChar char="••"/>
          </a:pPr>
          <a:r>
            <a:rPr lang="en-US" sz="2200" kern="1200" smtClean="0"/>
            <a:t>Hostage: Someone to rescue</a:t>
          </a:r>
          <a:endParaRPr lang="en-US" sz="2200" kern="1200"/>
        </a:p>
      </dsp:txBody>
      <dsp:txXfrm>
        <a:off x="0" y="681028"/>
        <a:ext cx="6837363" cy="31402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 descr="Background 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9139237"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6" name="Rectangle 5"/>
          <p:cNvSpPr/>
          <p:nvPr/>
        </p:nvSpPr>
        <p:spPr>
          <a:xfrm>
            <a:off x="1692275" y="1628775"/>
            <a:ext cx="7451725" cy="5229225"/>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ctrTitle"/>
          </p:nvPr>
        </p:nvSpPr>
        <p:spPr>
          <a:xfrm>
            <a:off x="1835696" y="2708920"/>
            <a:ext cx="7128792" cy="1470025"/>
          </a:xfrm>
        </p:spPr>
        <p:txBody>
          <a:bodyPr/>
          <a:lstStyle>
            <a:lvl1pPr eaLnBrk="1" hangingPunct="1">
              <a:defRPr sz="4400">
                <a:solidFill>
                  <a:schemeClr val="bg1"/>
                </a:solidFill>
              </a:defRPr>
            </a:lvl1pPr>
          </a:lstStyle>
          <a:p>
            <a:r>
              <a:rPr lang="en-US" smtClean="0"/>
              <a:t>Click to edit Master title style</a:t>
            </a:r>
            <a:endParaRPr lang="en-US" dirty="0" smtClean="0"/>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7" name="Date Placeholder 3"/>
          <p:cNvSpPr>
            <a:spLocks noGrp="1"/>
          </p:cNvSpPr>
          <p:nvPr>
            <p:ph type="dt" sz="half" idx="10"/>
          </p:nvPr>
        </p:nvSpPr>
        <p:spPr/>
        <p:txBody>
          <a:bodyPr/>
          <a:lstStyle>
            <a:lvl1pPr>
              <a:defRPr/>
            </a:lvl1pPr>
          </a:lstStyle>
          <a:p>
            <a:pPr>
              <a:defRPr/>
            </a:pPr>
            <a:fld id="{BAD8B740-9277-4A26-A5B7-EFC1BCF4989C}" type="datetimeFigureOut">
              <a:rPr lang="id-ID"/>
              <a:pPr>
                <a:defRPr/>
              </a:pPr>
              <a:t>17/12/2014</a:t>
            </a:fld>
            <a:endParaRPr lang="id-ID"/>
          </a:p>
        </p:txBody>
      </p:sp>
      <p:sp>
        <p:nvSpPr>
          <p:cNvPr id="8" name="Footer Placeholder 4"/>
          <p:cNvSpPr>
            <a:spLocks noGrp="1"/>
          </p:cNvSpPr>
          <p:nvPr>
            <p:ph type="ftr" sz="quarter" idx="11"/>
          </p:nvPr>
        </p:nvSpPr>
        <p:spPr/>
        <p:txBody>
          <a:bodyPr/>
          <a:lstStyle>
            <a:lvl1pPr>
              <a:defRPr/>
            </a:lvl1pPr>
          </a:lstStyle>
          <a:p>
            <a:pPr>
              <a:defRPr/>
            </a:pPr>
            <a:endParaRPr lang="id-ID"/>
          </a:p>
        </p:txBody>
      </p:sp>
      <p:sp>
        <p:nvSpPr>
          <p:cNvPr id="9" name="Slide Number Placeholder 5"/>
          <p:cNvSpPr>
            <a:spLocks noGrp="1"/>
          </p:cNvSpPr>
          <p:nvPr>
            <p:ph type="sldNum" sz="quarter" idx="12"/>
          </p:nvPr>
        </p:nvSpPr>
        <p:spPr/>
        <p:txBody>
          <a:bodyPr/>
          <a:lstStyle>
            <a:lvl1pPr>
              <a:defRPr/>
            </a:lvl1pPr>
          </a:lstStyle>
          <a:p>
            <a:fld id="{2A2B5D2E-1F5A-4920-8164-BF4253F3B59E}" type="slidenum">
              <a:rPr lang="id-ID" altLang="en-US"/>
              <a:pPr/>
              <a:t>‹#›</a:t>
            </a:fld>
            <a:endParaRPr lang="id-ID" altLang="en-US"/>
          </a:p>
        </p:txBody>
      </p:sp>
    </p:spTree>
    <p:extLst>
      <p:ext uri="{BB962C8B-B14F-4D97-AF65-F5344CB8AC3E}">
        <p14:creationId xmlns:p14="http://schemas.microsoft.com/office/powerpoint/2010/main" val="154048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10"/>
          </p:nvPr>
        </p:nvSpPr>
        <p:spPr/>
        <p:txBody>
          <a:bodyPr/>
          <a:lstStyle>
            <a:lvl1pPr>
              <a:defRPr/>
            </a:lvl1pPr>
          </a:lstStyle>
          <a:p>
            <a:pPr>
              <a:defRPr/>
            </a:pPr>
            <a:fld id="{998234C8-D16E-4AAB-965C-D2DD5C801D0C}" type="datetimeFigureOut">
              <a:rPr lang="id-ID"/>
              <a:pPr>
                <a:defRPr/>
              </a:pPr>
              <a:t>17/12/2014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098EC996-BD43-496F-861F-9803882A31BA}" type="slidenum">
              <a:rPr lang="id-ID" altLang="en-US"/>
              <a:pPr/>
              <a:t>‹#›</a:t>
            </a:fld>
            <a:endParaRPr lang="id-ID" altLang="en-US"/>
          </a:p>
        </p:txBody>
      </p:sp>
    </p:spTree>
    <p:extLst>
      <p:ext uri="{BB962C8B-B14F-4D97-AF65-F5344CB8AC3E}">
        <p14:creationId xmlns:p14="http://schemas.microsoft.com/office/powerpoint/2010/main" val="243894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1" descr="Background 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144000" cy="646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2" name="Title 1"/>
          <p:cNvSpPr>
            <a:spLocks noGrp="1"/>
          </p:cNvSpPr>
          <p:nvPr>
            <p:ph type="title"/>
          </p:nvPr>
        </p:nvSpPr>
        <p:spPr>
          <a:xfrm>
            <a:off x="1911350" y="1450870"/>
            <a:ext cx="6837114" cy="792088"/>
          </a:xfrm>
        </p:spPr>
        <p:txBody>
          <a:bodyPr>
            <a:normAutofit/>
          </a:bodyPr>
          <a:lstStyle>
            <a:lvl1pPr algn="l">
              <a:defRPr sz="3000" b="1">
                <a:solidFill>
                  <a:srgbClr val="0079B8"/>
                </a:solidFill>
                <a:latin typeface="Open Sans"/>
              </a:defRPr>
            </a:lvl1pPr>
          </a:lstStyle>
          <a:p>
            <a:r>
              <a:rPr lang="en-US" dirty="0" smtClean="0"/>
              <a:t>Click to edit Master title style</a:t>
            </a:r>
            <a:endParaRPr lang="id-ID" dirty="0"/>
          </a:p>
        </p:txBody>
      </p:sp>
      <p:sp>
        <p:nvSpPr>
          <p:cNvPr id="14" name="Content Placeholder 2"/>
          <p:cNvSpPr>
            <a:spLocks noGrp="1"/>
          </p:cNvSpPr>
          <p:nvPr>
            <p:ph idx="1"/>
          </p:nvPr>
        </p:nvSpPr>
        <p:spPr>
          <a:xfrm>
            <a:off x="1911350" y="2302924"/>
            <a:ext cx="6837114" cy="386927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3"/>
          <p:cNvSpPr>
            <a:spLocks noGrp="1"/>
          </p:cNvSpPr>
          <p:nvPr>
            <p:ph type="dt" sz="half" idx="14"/>
          </p:nvPr>
        </p:nvSpPr>
        <p:spPr/>
        <p:txBody>
          <a:bodyPr/>
          <a:lstStyle>
            <a:lvl1pPr>
              <a:defRPr/>
            </a:lvl1pPr>
          </a:lstStyle>
          <a:p>
            <a:pPr>
              <a:defRPr/>
            </a:pPr>
            <a:fld id="{38E825DD-A4F9-499B-89EF-B656214340F7}" type="datetimeFigureOut">
              <a:rPr lang="id-ID"/>
              <a:pPr>
                <a:defRPr/>
              </a:pPr>
              <a:t>17/12/2014</a:t>
            </a:fld>
            <a:endParaRPr lang="id-ID"/>
          </a:p>
        </p:txBody>
      </p:sp>
      <p:sp>
        <p:nvSpPr>
          <p:cNvPr id="8" name="Footer Placeholder 4"/>
          <p:cNvSpPr>
            <a:spLocks noGrp="1"/>
          </p:cNvSpPr>
          <p:nvPr>
            <p:ph type="ftr" sz="quarter" idx="15"/>
          </p:nvPr>
        </p:nvSpPr>
        <p:spPr/>
        <p:txBody>
          <a:bodyPr/>
          <a:lstStyle>
            <a:lvl1pPr>
              <a:defRPr/>
            </a:lvl1pPr>
          </a:lstStyle>
          <a:p>
            <a:pPr>
              <a:defRPr/>
            </a:pPr>
            <a:endParaRPr lang="id-ID"/>
          </a:p>
        </p:txBody>
      </p:sp>
      <p:sp>
        <p:nvSpPr>
          <p:cNvPr id="9" name="Slide Number Placeholder 5"/>
          <p:cNvSpPr>
            <a:spLocks noGrp="1"/>
          </p:cNvSpPr>
          <p:nvPr>
            <p:ph type="sldNum" sz="quarter" idx="16"/>
          </p:nvPr>
        </p:nvSpPr>
        <p:spPr/>
        <p:txBody>
          <a:bodyPr/>
          <a:lstStyle>
            <a:lvl1pPr>
              <a:defRPr/>
            </a:lvl1pPr>
          </a:lstStyle>
          <a:p>
            <a:fld id="{745445CC-935C-4836-9293-306EE9EA711B}" type="slidenum">
              <a:rPr lang="id-ID" altLang="en-US"/>
              <a:pPr/>
              <a:t>‹#›</a:t>
            </a:fld>
            <a:endParaRPr lang="id-ID" altLang="en-US"/>
          </a:p>
        </p:txBody>
      </p:sp>
    </p:spTree>
    <p:extLst>
      <p:ext uri="{BB962C8B-B14F-4D97-AF65-F5344CB8AC3E}">
        <p14:creationId xmlns:p14="http://schemas.microsoft.com/office/powerpoint/2010/main" val="162811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smtClean="0"/>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29AC39-D5B9-4E12-9362-FDF63E4D3598}" type="datetimeFigureOut">
              <a:rPr lang="id-ID"/>
              <a:pPr>
                <a:defRPr/>
              </a:pPr>
              <a:t>17/12/2014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52DB3218-B8A3-4F33-8B75-E4D612915840}" type="slidenum">
              <a:rPr lang="id-ID" altLang="en-US"/>
              <a:pPr/>
              <a:t>‹#›</a:t>
            </a:fld>
            <a:endParaRPr lang="id-ID" altLang="en-US"/>
          </a:p>
        </p:txBody>
      </p:sp>
    </p:spTree>
    <p:extLst>
      <p:ext uri="{BB962C8B-B14F-4D97-AF65-F5344CB8AC3E}">
        <p14:creationId xmlns:p14="http://schemas.microsoft.com/office/powerpoint/2010/main" val="8325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3"/>
          <p:cNvSpPr>
            <a:spLocks noGrp="1"/>
          </p:cNvSpPr>
          <p:nvPr>
            <p:ph type="dt" sz="half" idx="10"/>
          </p:nvPr>
        </p:nvSpPr>
        <p:spPr/>
        <p:txBody>
          <a:bodyPr/>
          <a:lstStyle>
            <a:lvl1pPr>
              <a:defRPr/>
            </a:lvl1pPr>
          </a:lstStyle>
          <a:p>
            <a:pPr>
              <a:defRPr/>
            </a:pPr>
            <a:fld id="{01E9778D-259F-4B4F-9308-90FFA7833B75}" type="datetimeFigureOut">
              <a:rPr lang="id-ID"/>
              <a:pPr>
                <a:defRPr/>
              </a:pPr>
              <a:t>17/12/2014</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9A742D5E-1B83-4C38-AAE2-54067BD242B8}" type="slidenum">
              <a:rPr lang="id-ID" altLang="en-US"/>
              <a:pPr/>
              <a:t>‹#›</a:t>
            </a:fld>
            <a:endParaRPr lang="id-ID" altLang="en-US"/>
          </a:p>
        </p:txBody>
      </p:sp>
    </p:spTree>
    <p:extLst>
      <p:ext uri="{BB962C8B-B14F-4D97-AF65-F5344CB8AC3E}">
        <p14:creationId xmlns:p14="http://schemas.microsoft.com/office/powerpoint/2010/main" val="721536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3"/>
          <p:cNvSpPr>
            <a:spLocks noGrp="1"/>
          </p:cNvSpPr>
          <p:nvPr>
            <p:ph type="dt" sz="half" idx="10"/>
          </p:nvPr>
        </p:nvSpPr>
        <p:spPr/>
        <p:txBody>
          <a:bodyPr/>
          <a:lstStyle>
            <a:lvl1pPr>
              <a:defRPr/>
            </a:lvl1pPr>
          </a:lstStyle>
          <a:p>
            <a:pPr>
              <a:defRPr/>
            </a:pPr>
            <a:fld id="{677234E7-236D-4612-AC76-573DAB4FA0E1}" type="datetimeFigureOut">
              <a:rPr lang="id-ID"/>
              <a:pPr>
                <a:defRPr/>
              </a:pPr>
              <a:t>17/12/2014</a:t>
            </a:fld>
            <a:endParaRPr lang="id-ID"/>
          </a:p>
        </p:txBody>
      </p:sp>
      <p:sp>
        <p:nvSpPr>
          <p:cNvPr id="4" name="Footer Placeholder 4"/>
          <p:cNvSpPr>
            <a:spLocks noGrp="1"/>
          </p:cNvSpPr>
          <p:nvPr>
            <p:ph type="ftr" sz="quarter" idx="11"/>
          </p:nvPr>
        </p:nvSpPr>
        <p:spPr/>
        <p:txBody>
          <a:bodyPr/>
          <a:lstStyle>
            <a:lvl1pPr>
              <a:defRPr/>
            </a:lvl1pPr>
          </a:lstStyle>
          <a:p>
            <a:pPr>
              <a:defRPr/>
            </a:pPr>
            <a:endParaRPr lang="id-ID"/>
          </a:p>
        </p:txBody>
      </p:sp>
      <p:sp>
        <p:nvSpPr>
          <p:cNvPr id="5" name="Slide Number Placeholder 5"/>
          <p:cNvSpPr>
            <a:spLocks noGrp="1"/>
          </p:cNvSpPr>
          <p:nvPr>
            <p:ph type="sldNum" sz="quarter" idx="12"/>
          </p:nvPr>
        </p:nvSpPr>
        <p:spPr/>
        <p:txBody>
          <a:bodyPr/>
          <a:lstStyle>
            <a:lvl1pPr>
              <a:defRPr/>
            </a:lvl1pPr>
          </a:lstStyle>
          <a:p>
            <a:fld id="{A26B86D5-7EE6-41A1-9173-D1A0CEAAFB60}" type="slidenum">
              <a:rPr lang="id-ID" altLang="en-US"/>
              <a:pPr/>
              <a:t>‹#›</a:t>
            </a:fld>
            <a:endParaRPr lang="id-ID" altLang="en-US"/>
          </a:p>
        </p:txBody>
      </p:sp>
    </p:spTree>
    <p:extLst>
      <p:ext uri="{BB962C8B-B14F-4D97-AF65-F5344CB8AC3E}">
        <p14:creationId xmlns:p14="http://schemas.microsoft.com/office/powerpoint/2010/main" val="47341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1" descr="Background 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693275"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smtClean="0"/>
              <a:t>Click to edit Master title style</a:t>
            </a:r>
            <a:endParaRPr lang="id-ID"/>
          </a:p>
        </p:txBody>
      </p:sp>
      <p:sp>
        <p:nvSpPr>
          <p:cNvPr id="4" name="Date Placeholder 1"/>
          <p:cNvSpPr>
            <a:spLocks noGrp="1"/>
          </p:cNvSpPr>
          <p:nvPr>
            <p:ph type="dt" sz="half" idx="10"/>
          </p:nvPr>
        </p:nvSpPr>
        <p:spPr/>
        <p:txBody>
          <a:bodyPr/>
          <a:lstStyle>
            <a:lvl1pPr>
              <a:defRPr/>
            </a:lvl1pPr>
          </a:lstStyle>
          <a:p>
            <a:pPr>
              <a:defRPr/>
            </a:pPr>
            <a:fld id="{61E5B2B8-043B-4ED8-9A57-C3B1FDC9858A}" type="datetimeFigureOut">
              <a:rPr lang="id-ID"/>
              <a:pPr>
                <a:defRPr/>
              </a:pPr>
              <a:t>17/12/2014</a:t>
            </a:fld>
            <a:endParaRPr lang="id-ID"/>
          </a:p>
        </p:txBody>
      </p:sp>
      <p:sp>
        <p:nvSpPr>
          <p:cNvPr id="5" name="Footer Placeholder 2"/>
          <p:cNvSpPr>
            <a:spLocks noGrp="1"/>
          </p:cNvSpPr>
          <p:nvPr>
            <p:ph type="ftr" sz="quarter" idx="11"/>
          </p:nvPr>
        </p:nvSpPr>
        <p:spPr/>
        <p:txBody>
          <a:bodyPr/>
          <a:lstStyle>
            <a:lvl1pPr>
              <a:defRPr/>
            </a:lvl1pPr>
          </a:lstStyle>
          <a:p>
            <a:pPr>
              <a:defRPr/>
            </a:pPr>
            <a:endParaRPr lang="id-ID"/>
          </a:p>
        </p:txBody>
      </p:sp>
      <p:sp>
        <p:nvSpPr>
          <p:cNvPr id="7" name="Slide Number Placeholder 3"/>
          <p:cNvSpPr>
            <a:spLocks noGrp="1"/>
          </p:cNvSpPr>
          <p:nvPr>
            <p:ph type="sldNum" sz="quarter" idx="12"/>
          </p:nvPr>
        </p:nvSpPr>
        <p:spPr/>
        <p:txBody>
          <a:bodyPr/>
          <a:lstStyle>
            <a:lvl1pPr>
              <a:defRPr/>
            </a:lvl1pPr>
          </a:lstStyle>
          <a:p>
            <a:fld id="{3AABEB4D-A776-4239-B622-94A18AF19081}" type="slidenum">
              <a:rPr lang="id-ID" altLang="en-US"/>
              <a:pPr/>
              <a:t>‹#›</a:t>
            </a:fld>
            <a:endParaRPr lang="id-ID" altLang="en-US"/>
          </a:p>
        </p:txBody>
      </p:sp>
    </p:spTree>
    <p:extLst>
      <p:ext uri="{BB962C8B-B14F-4D97-AF65-F5344CB8AC3E}">
        <p14:creationId xmlns:p14="http://schemas.microsoft.com/office/powerpoint/2010/main" val="74559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smtClean="0"/>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BFE4565-92B0-4773-AAE0-FF1FCD0018C7}" type="datetimeFigureOut">
              <a:rPr lang="id-ID"/>
              <a:pPr>
                <a:defRPr/>
              </a:pPr>
              <a:t>17/12/2014</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BEBED16-587E-4613-9CA0-A4E54087668E}" type="slidenum">
              <a:rPr lang="id-ID" altLang="en-US"/>
              <a:pPr/>
              <a:t>‹#›</a:t>
            </a:fld>
            <a:endParaRPr lang="id-ID" altLang="en-US"/>
          </a:p>
        </p:txBody>
      </p:sp>
    </p:spTree>
    <p:extLst>
      <p:ext uri="{BB962C8B-B14F-4D97-AF65-F5344CB8AC3E}">
        <p14:creationId xmlns:p14="http://schemas.microsoft.com/office/powerpoint/2010/main" val="136275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id-ID" noProof="0"/>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F7E1CB-E8AA-4D3A-A2FD-75C7A90B8B14}" type="datetimeFigureOut">
              <a:rPr lang="id-ID"/>
              <a:pPr>
                <a:defRPr/>
              </a:pPr>
              <a:t>17/12/2014</a:t>
            </a:fld>
            <a:endParaRPr lang="id-ID"/>
          </a:p>
        </p:txBody>
      </p:sp>
      <p:sp>
        <p:nvSpPr>
          <p:cNvPr id="6" name="Footer Placeholder 4"/>
          <p:cNvSpPr>
            <a:spLocks noGrp="1"/>
          </p:cNvSpPr>
          <p:nvPr>
            <p:ph type="ftr" sz="quarter" idx="11"/>
          </p:nvPr>
        </p:nvSpPr>
        <p:spPr/>
        <p:txBody>
          <a:bodyPr/>
          <a:lstStyle>
            <a:lvl1pPr>
              <a:defRPr/>
            </a:lvl1pPr>
          </a:lstStyle>
          <a:p>
            <a:pPr>
              <a:defRPr/>
            </a:pPr>
            <a:endParaRPr lang="id-ID"/>
          </a:p>
        </p:txBody>
      </p:sp>
      <p:sp>
        <p:nvSpPr>
          <p:cNvPr id="7" name="Slide Number Placeholder 5"/>
          <p:cNvSpPr>
            <a:spLocks noGrp="1"/>
          </p:cNvSpPr>
          <p:nvPr>
            <p:ph type="sldNum" sz="quarter" idx="12"/>
          </p:nvPr>
        </p:nvSpPr>
        <p:spPr/>
        <p:txBody>
          <a:bodyPr/>
          <a:lstStyle>
            <a:lvl1pPr>
              <a:defRPr/>
            </a:lvl1pPr>
          </a:lstStyle>
          <a:p>
            <a:fld id="{D1FBBAC9-B8FA-42D6-A340-24318C097ED2}" type="slidenum">
              <a:rPr lang="id-ID" altLang="en-US"/>
              <a:pPr/>
              <a:t>‹#›</a:t>
            </a:fld>
            <a:endParaRPr lang="id-ID" altLang="en-US"/>
          </a:p>
        </p:txBody>
      </p:sp>
    </p:spTree>
    <p:extLst>
      <p:ext uri="{BB962C8B-B14F-4D97-AF65-F5344CB8AC3E}">
        <p14:creationId xmlns:p14="http://schemas.microsoft.com/office/powerpoint/2010/main" val="248273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pPr>
              <a:defRPr/>
            </a:pPr>
            <a:fld id="{6D9E76D0-6451-4E39-BD45-3B5C9C98C11C}" type="datetimeFigureOut">
              <a:rPr lang="id-ID"/>
              <a:pPr>
                <a:defRPr/>
              </a:pPr>
              <a:t>17/12/2014</a:t>
            </a:fld>
            <a:endParaRPr lang="id-ID"/>
          </a:p>
        </p:txBody>
      </p:sp>
      <p:sp>
        <p:nvSpPr>
          <p:cNvPr id="5" name="Footer Placeholder 4"/>
          <p:cNvSpPr>
            <a:spLocks noGrp="1"/>
          </p:cNvSpPr>
          <p:nvPr>
            <p:ph type="ftr" sz="quarter" idx="11"/>
          </p:nvPr>
        </p:nvSpPr>
        <p:spPr/>
        <p:txBody>
          <a:bodyPr/>
          <a:lstStyle>
            <a:lvl1pPr>
              <a:defRPr/>
            </a:lvl1pPr>
          </a:lstStyle>
          <a:p>
            <a:pPr>
              <a:defRPr/>
            </a:pPr>
            <a:endParaRPr lang="id-ID"/>
          </a:p>
        </p:txBody>
      </p:sp>
      <p:sp>
        <p:nvSpPr>
          <p:cNvPr id="6" name="Slide Number Placeholder 5"/>
          <p:cNvSpPr>
            <a:spLocks noGrp="1"/>
          </p:cNvSpPr>
          <p:nvPr>
            <p:ph type="sldNum" sz="quarter" idx="12"/>
          </p:nvPr>
        </p:nvSpPr>
        <p:spPr/>
        <p:txBody>
          <a:bodyPr/>
          <a:lstStyle>
            <a:lvl1pPr>
              <a:defRPr/>
            </a:lvl1pPr>
          </a:lstStyle>
          <a:p>
            <a:fld id="{789201C5-22B0-453A-A2D2-F07A58267C4B}" type="slidenum">
              <a:rPr lang="id-ID" altLang="en-US"/>
              <a:pPr/>
              <a:t>‹#›</a:t>
            </a:fld>
            <a:endParaRPr lang="id-ID" altLang="en-US"/>
          </a:p>
        </p:txBody>
      </p:sp>
    </p:spTree>
    <p:extLst>
      <p:ext uri="{BB962C8B-B14F-4D97-AF65-F5344CB8AC3E}">
        <p14:creationId xmlns:p14="http://schemas.microsoft.com/office/powerpoint/2010/main" val="296104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descr="Background 02.jp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4763"/>
            <a:ext cx="91440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028" name="Title Placeholder 1"/>
          <p:cNvSpPr>
            <a:spLocks noGrp="1"/>
          </p:cNvSpPr>
          <p:nvPr>
            <p:ph type="title"/>
          </p:nvPr>
        </p:nvSpPr>
        <p:spPr bwMode="auto">
          <a:xfrm>
            <a:off x="1619250" y="1484313"/>
            <a:ext cx="7067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id-ID" altLang="en-US" smtClean="0"/>
          </a:p>
        </p:txBody>
      </p:sp>
      <p:sp>
        <p:nvSpPr>
          <p:cNvPr id="1029" name="Text Placeholder 2"/>
          <p:cNvSpPr>
            <a:spLocks noGrp="1"/>
          </p:cNvSpPr>
          <p:nvPr>
            <p:ph type="body" idx="1"/>
          </p:nvPr>
        </p:nvSpPr>
        <p:spPr bwMode="auto">
          <a:xfrm>
            <a:off x="1619250" y="2636838"/>
            <a:ext cx="70675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id-ID" altLang="en-US" smtClean="0"/>
          </a:p>
        </p:txBody>
      </p:sp>
      <p:sp>
        <p:nvSpPr>
          <p:cNvPr id="4" name="Date Placeholder 3"/>
          <p:cNvSpPr>
            <a:spLocks noGrp="1"/>
          </p:cNvSpPr>
          <p:nvPr>
            <p:ph type="dt" sz="half" idx="2"/>
          </p:nvPr>
        </p:nvSpPr>
        <p:spPr>
          <a:xfrm>
            <a:off x="457200" y="645318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9E676A7-4E05-4946-ACA4-3E56FC5DD957}" type="datetimeFigureOut">
              <a:rPr lang="id-ID"/>
              <a:pPr>
                <a:defRPr/>
              </a:pPr>
              <a:t>17/12/2014</a:t>
            </a:fld>
            <a:endParaRPr lang="id-ID"/>
          </a:p>
        </p:txBody>
      </p:sp>
      <p:sp>
        <p:nvSpPr>
          <p:cNvPr id="5" name="Footer Placeholder 4"/>
          <p:cNvSpPr>
            <a:spLocks noGrp="1"/>
          </p:cNvSpPr>
          <p:nvPr>
            <p:ph type="ftr" sz="quarter" idx="3"/>
          </p:nvPr>
        </p:nvSpPr>
        <p:spPr>
          <a:xfrm>
            <a:off x="3124200" y="645318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id-ID"/>
          </a:p>
        </p:txBody>
      </p:sp>
      <p:sp>
        <p:nvSpPr>
          <p:cNvPr id="6" name="Slide Number Placeholder 5"/>
          <p:cNvSpPr>
            <a:spLocks noGrp="1"/>
          </p:cNvSpPr>
          <p:nvPr>
            <p:ph type="sldNum" sz="quarter" idx="4"/>
          </p:nvPr>
        </p:nvSpPr>
        <p:spPr>
          <a:xfrm>
            <a:off x="6553200" y="64531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39D6FC1-64F2-4973-9189-C6559C54E1CE}" type="slidenum">
              <a:rPr lang="id-ID" altLang="en-US"/>
              <a:pPr/>
              <a:t>‹#›</a:t>
            </a:fld>
            <a:endParaRPr lang="id-ID"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3" r:id="rId3"/>
    <p:sldLayoutId id="2147483664" r:id="rId4"/>
    <p:sldLayoutId id="2147483666" r:id="rId5"/>
    <p:sldLayoutId id="2147483673" r:id="rId6"/>
    <p:sldLayoutId id="2147483667" r:id="rId7"/>
    <p:sldLayoutId id="2147483668" r:id="rId8"/>
    <p:sldLayoutId id="2147483669" r:id="rId9"/>
    <p:sldLayoutId id="2147483670" r:id="rId10"/>
  </p:sldLayoutIdLst>
  <p:txStyles>
    <p:titleStyle>
      <a:lvl1pPr algn="ctr" rtl="0" eaLnBrk="1" fontAlgn="base" hangingPunct="1">
        <a:spcBef>
          <a:spcPct val="0"/>
        </a:spcBef>
        <a:spcAft>
          <a:spcPct val="0"/>
        </a:spcAft>
        <a:defRPr sz="3000" b="1" kern="1200">
          <a:solidFill>
            <a:srgbClr val="0079B8"/>
          </a:solidFill>
          <a:latin typeface="Open Sans"/>
          <a:ea typeface="+mj-ea"/>
          <a:cs typeface="+mj-cs"/>
        </a:defRPr>
      </a:lvl1pPr>
      <a:lvl2pPr algn="ctr" rtl="0" eaLnBrk="1" fontAlgn="base" hangingPunct="1">
        <a:spcBef>
          <a:spcPct val="0"/>
        </a:spcBef>
        <a:spcAft>
          <a:spcPct val="0"/>
        </a:spcAft>
        <a:defRPr sz="3000" b="1">
          <a:solidFill>
            <a:srgbClr val="0079B8"/>
          </a:solidFill>
          <a:latin typeface="Open Sans" pitchFamily="-84" charset="0"/>
        </a:defRPr>
      </a:lvl2pPr>
      <a:lvl3pPr algn="ctr" rtl="0" eaLnBrk="1" fontAlgn="base" hangingPunct="1">
        <a:spcBef>
          <a:spcPct val="0"/>
        </a:spcBef>
        <a:spcAft>
          <a:spcPct val="0"/>
        </a:spcAft>
        <a:defRPr sz="3000" b="1">
          <a:solidFill>
            <a:srgbClr val="0079B8"/>
          </a:solidFill>
          <a:latin typeface="Open Sans" pitchFamily="-84" charset="0"/>
        </a:defRPr>
      </a:lvl3pPr>
      <a:lvl4pPr algn="ctr" rtl="0" eaLnBrk="1" fontAlgn="base" hangingPunct="1">
        <a:spcBef>
          <a:spcPct val="0"/>
        </a:spcBef>
        <a:spcAft>
          <a:spcPct val="0"/>
        </a:spcAft>
        <a:defRPr sz="3000" b="1">
          <a:solidFill>
            <a:srgbClr val="0079B8"/>
          </a:solidFill>
          <a:latin typeface="Open Sans" pitchFamily="-84" charset="0"/>
        </a:defRPr>
      </a:lvl4pPr>
      <a:lvl5pPr algn="ctr" rtl="0" eaLnBrk="1" fontAlgn="base" hangingPunct="1">
        <a:spcBef>
          <a:spcPct val="0"/>
        </a:spcBef>
        <a:spcAft>
          <a:spcPct val="0"/>
        </a:spcAft>
        <a:defRPr sz="3000" b="1">
          <a:solidFill>
            <a:srgbClr val="0079B8"/>
          </a:solidFill>
          <a:latin typeface="Open Sans" pitchFamily="-84" charset="0"/>
        </a:defRPr>
      </a:lvl5pPr>
      <a:lvl6pPr marL="457200" algn="ctr" rtl="0" eaLnBrk="1" fontAlgn="base" hangingPunct="1">
        <a:spcBef>
          <a:spcPct val="0"/>
        </a:spcBef>
        <a:spcAft>
          <a:spcPct val="0"/>
        </a:spcAft>
        <a:defRPr sz="3000" b="1">
          <a:solidFill>
            <a:srgbClr val="0079B8"/>
          </a:solidFill>
          <a:latin typeface="Open Sans" pitchFamily="-84" charset="0"/>
        </a:defRPr>
      </a:lvl6pPr>
      <a:lvl7pPr marL="914400" algn="ctr" rtl="0" eaLnBrk="1" fontAlgn="base" hangingPunct="1">
        <a:spcBef>
          <a:spcPct val="0"/>
        </a:spcBef>
        <a:spcAft>
          <a:spcPct val="0"/>
        </a:spcAft>
        <a:defRPr sz="3000" b="1">
          <a:solidFill>
            <a:srgbClr val="0079B8"/>
          </a:solidFill>
          <a:latin typeface="Open Sans" pitchFamily="-84" charset="0"/>
        </a:defRPr>
      </a:lvl7pPr>
      <a:lvl8pPr marL="1371600" algn="ctr" rtl="0" eaLnBrk="1" fontAlgn="base" hangingPunct="1">
        <a:spcBef>
          <a:spcPct val="0"/>
        </a:spcBef>
        <a:spcAft>
          <a:spcPct val="0"/>
        </a:spcAft>
        <a:defRPr sz="3000" b="1">
          <a:solidFill>
            <a:srgbClr val="0079B8"/>
          </a:solidFill>
          <a:latin typeface="Open Sans" pitchFamily="-84" charset="0"/>
        </a:defRPr>
      </a:lvl8pPr>
      <a:lvl9pPr marL="1828800" algn="ctr" rtl="0" eaLnBrk="1" fontAlgn="base" hangingPunct="1">
        <a:spcBef>
          <a:spcPct val="0"/>
        </a:spcBef>
        <a:spcAft>
          <a:spcPct val="0"/>
        </a:spcAft>
        <a:defRPr sz="3000" b="1">
          <a:solidFill>
            <a:srgbClr val="0079B8"/>
          </a:solidFill>
          <a:latin typeface="Open Sans" pitchFamily="-8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835150" y="2708275"/>
            <a:ext cx="7129463" cy="1470025"/>
          </a:xfrm>
        </p:spPr>
        <p:txBody>
          <a:bodyPr/>
          <a:lstStyle/>
          <a:p>
            <a:r>
              <a:rPr lang="en-US" altLang="en-US" sz="3200" dirty="0" smtClean="0">
                <a:latin typeface="Open Sans" pitchFamily="-84" charset="0"/>
              </a:rPr>
              <a:t>Character Development</a:t>
            </a:r>
            <a:endParaRPr lang="en-US" altLang="en-US" sz="3200" dirty="0" smtClean="0">
              <a:latin typeface="Open Sans" pitchFamily="-84" charset="0"/>
            </a:endParaRPr>
          </a:p>
        </p:txBody>
      </p:sp>
      <p:sp>
        <p:nvSpPr>
          <p:cNvPr id="5123" name="Subtitle 2"/>
          <p:cNvSpPr>
            <a:spLocks noGrp="1"/>
          </p:cNvSpPr>
          <p:nvPr>
            <p:ph type="subTitle" idx="1"/>
          </p:nvPr>
        </p:nvSpPr>
        <p:spPr>
          <a:xfrm>
            <a:off x="2268538" y="4295775"/>
            <a:ext cx="6400800" cy="576263"/>
          </a:xfrm>
        </p:spPr>
        <p:txBody>
          <a:bodyPr/>
          <a:lstStyle/>
          <a:p>
            <a:r>
              <a:rPr lang="en-US" altLang="en-US" dirty="0" smtClean="0">
                <a:latin typeface="Open Sans" pitchFamily="-84" charset="0"/>
              </a:rPr>
              <a:t>Session </a:t>
            </a:r>
            <a:r>
              <a:rPr lang="en-US" altLang="en-US" dirty="0" smtClean="0">
                <a:latin typeface="Open Sans" pitchFamily="-84" charset="0"/>
              </a:rPr>
              <a:t>06</a:t>
            </a:r>
            <a:endParaRPr lang="en-US" altLang="en-US" dirty="0" smtClean="0">
              <a:latin typeface="Open Sans" pitchFamily="-8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sz="3200" smtClean="0"/>
              <a:t>The relationship between </a:t>
            </a:r>
            <a:br>
              <a:rPr lang="en-US" sz="3200" smtClean="0"/>
            </a:br>
            <a:r>
              <a:rPr lang="en-US" sz="3200" smtClean="0"/>
              <a:t>player and avatar</a:t>
            </a:r>
            <a:br>
              <a:rPr lang="en-US" sz="3200" smtClean="0"/>
            </a:br>
            <a:endParaRPr lang="en-US" sz="3200" smtClean="0"/>
          </a:p>
        </p:txBody>
      </p:sp>
      <p:sp>
        <p:nvSpPr>
          <p:cNvPr id="12291" name="Content Placeholder 2"/>
          <p:cNvSpPr>
            <a:spLocks noGrp="1"/>
          </p:cNvSpPr>
          <p:nvPr>
            <p:ph idx="1"/>
          </p:nvPr>
        </p:nvSpPr>
        <p:spPr/>
        <p:txBody>
          <a:bodyPr/>
          <a:lstStyle/>
          <a:p>
            <a:pPr algn="just"/>
            <a:r>
              <a:rPr lang="en-US" smtClean="0"/>
              <a:t>There are times when the player is distinctly apart from the avatar, but other times when the player’s mental state is completely projected into the avatar, to the point that the player gasps if the avatar is injured or threatened</a:t>
            </a: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0408D8-2ADD-436C-9E6E-CE46EE08CDD1}" type="slidenum">
              <a:rPr lang="en-US">
                <a:solidFill>
                  <a:srgbClr val="898989"/>
                </a:solidFill>
              </a:rPr>
              <a:pPr eaLnBrk="1" hangingPunct="1"/>
              <a:t>10</a:t>
            </a:fld>
            <a:endParaRPr lang="en-US">
              <a:solidFill>
                <a:srgbClr val="898989"/>
              </a:solidFill>
            </a:endParaRPr>
          </a:p>
        </p:txBody>
      </p:sp>
      <p:pic>
        <p:nvPicPr>
          <p:cNvPr id="122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000500"/>
            <a:ext cx="28892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355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id-ID" smtClean="0"/>
              <a:t>Visual appearances</a:t>
            </a:r>
            <a:endParaRPr lang="en-US" smtClean="0"/>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D82393-6FF1-488F-96DF-ADB6AB6038FB}" type="slidenum">
              <a:rPr lang="en-US">
                <a:solidFill>
                  <a:srgbClr val="898989"/>
                </a:solidFill>
              </a:rPr>
              <a:pPr eaLnBrk="1" hangingPunct="1"/>
              <a:t>11</a:t>
            </a:fld>
            <a:endParaRPr lang="en-US">
              <a:solidFill>
                <a:srgbClr val="898989"/>
              </a:solidFill>
            </a:endParaRPr>
          </a:p>
        </p:txBody>
      </p:sp>
    </p:spTree>
    <p:extLst>
      <p:ext uri="{BB962C8B-B14F-4D97-AF65-F5344CB8AC3E}">
        <p14:creationId xmlns:p14="http://schemas.microsoft.com/office/powerpoint/2010/main" val="1916607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id-ID" smtClean="0"/>
              <a:t>Character depth </a:t>
            </a:r>
            <a:endParaRPr lang="en-US" smtClean="0"/>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D5671B-3EBA-4D6A-85E4-7F69914015DD}" type="slidenum">
              <a:rPr lang="en-US">
                <a:solidFill>
                  <a:srgbClr val="898989"/>
                </a:solidFill>
              </a:rPr>
              <a:pPr eaLnBrk="1" hangingPunct="1"/>
              <a:t>12</a:t>
            </a:fld>
            <a:endParaRPr lang="en-US">
              <a:solidFill>
                <a:srgbClr val="898989"/>
              </a:solidFill>
            </a:endParaRPr>
          </a:p>
        </p:txBody>
      </p:sp>
      <p:grpSp>
        <p:nvGrpSpPr>
          <p:cNvPr id="14341" name="Group 3"/>
          <p:cNvGrpSpPr>
            <a:grpSpLocks/>
          </p:cNvGrpSpPr>
          <p:nvPr/>
        </p:nvGrpSpPr>
        <p:grpSpPr bwMode="auto">
          <a:xfrm>
            <a:off x="1057275" y="1109663"/>
            <a:ext cx="6827838" cy="5272087"/>
            <a:chOff x="1056" y="1056"/>
            <a:chExt cx="3792" cy="2928"/>
          </a:xfrm>
        </p:grpSpPr>
        <p:grpSp>
          <p:nvGrpSpPr>
            <p:cNvPr id="14342" name="Group 4"/>
            <p:cNvGrpSpPr>
              <a:grpSpLocks/>
            </p:cNvGrpSpPr>
            <p:nvPr/>
          </p:nvGrpSpPr>
          <p:grpSpPr bwMode="auto">
            <a:xfrm>
              <a:off x="1728" y="1296"/>
              <a:ext cx="2496" cy="2496"/>
              <a:chOff x="1776" y="1344"/>
              <a:chExt cx="2496" cy="2496"/>
            </a:xfrm>
          </p:grpSpPr>
          <p:sp>
            <p:nvSpPr>
              <p:cNvPr id="14371" name="Oval 5"/>
              <p:cNvSpPr>
                <a:spLocks noChangeArrowheads="1"/>
              </p:cNvSpPr>
              <p:nvPr/>
            </p:nvSpPr>
            <p:spPr bwMode="auto">
              <a:xfrm>
                <a:off x="1776" y="1344"/>
                <a:ext cx="2496" cy="24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72" name="Line 6"/>
              <p:cNvSpPr>
                <a:spLocks noChangeShapeType="1"/>
              </p:cNvSpPr>
              <p:nvPr/>
            </p:nvSpPr>
            <p:spPr bwMode="auto">
              <a:xfrm>
                <a:off x="1776" y="2592"/>
                <a:ext cx="2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457200"/>
                <a:endParaRPr lang="en-US" smtClean="0">
                  <a:solidFill>
                    <a:prstClr val="black"/>
                  </a:solidFill>
                  <a:latin typeface="Arial" panose="020B0604020202020204" pitchFamily="34" charset="0"/>
                </a:endParaRPr>
              </a:p>
            </p:txBody>
          </p:sp>
          <p:sp>
            <p:nvSpPr>
              <p:cNvPr id="14373" name="Line 7"/>
              <p:cNvSpPr>
                <a:spLocks noChangeShapeType="1"/>
              </p:cNvSpPr>
              <p:nvPr/>
            </p:nvSpPr>
            <p:spPr bwMode="auto">
              <a:xfrm>
                <a:off x="3024" y="1344"/>
                <a:ext cx="0" cy="1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457200"/>
                <a:endParaRPr lang="en-US" smtClean="0">
                  <a:solidFill>
                    <a:prstClr val="black"/>
                  </a:solidFill>
                  <a:latin typeface="Arial" panose="020B0604020202020204" pitchFamily="34" charset="0"/>
                </a:endParaRPr>
              </a:p>
            </p:txBody>
          </p:sp>
        </p:grpSp>
        <p:sp>
          <p:nvSpPr>
            <p:cNvPr id="14343" name="Text Box 8"/>
            <p:cNvSpPr txBox="1">
              <a:spLocks noChangeArrowheads="1"/>
            </p:cNvSpPr>
            <p:nvPr/>
          </p:nvSpPr>
          <p:spPr bwMode="auto">
            <a:xfrm>
              <a:off x="2160" y="2064"/>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mtClean="0">
                  <a:solidFill>
                    <a:prstClr val="black"/>
                  </a:solidFill>
                  <a:latin typeface="Trebuchet MS" panose="020B0603020202020204" pitchFamily="34" charset="0"/>
                </a:rPr>
                <a:t>Act 1</a:t>
              </a:r>
            </a:p>
          </p:txBody>
        </p:sp>
        <p:sp>
          <p:nvSpPr>
            <p:cNvPr id="14344" name="Text Box 9"/>
            <p:cNvSpPr txBox="1">
              <a:spLocks noChangeArrowheads="1"/>
            </p:cNvSpPr>
            <p:nvPr/>
          </p:nvSpPr>
          <p:spPr bwMode="auto">
            <a:xfrm>
              <a:off x="2688" y="2928"/>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mtClean="0">
                  <a:solidFill>
                    <a:prstClr val="black"/>
                  </a:solidFill>
                  <a:latin typeface="Trebuchet MS" panose="020B0603020202020204" pitchFamily="34" charset="0"/>
                </a:rPr>
                <a:t>Act 2</a:t>
              </a:r>
            </a:p>
          </p:txBody>
        </p:sp>
        <p:sp>
          <p:nvSpPr>
            <p:cNvPr id="14345" name="Text Box 10"/>
            <p:cNvSpPr txBox="1">
              <a:spLocks noChangeArrowheads="1"/>
            </p:cNvSpPr>
            <p:nvPr/>
          </p:nvSpPr>
          <p:spPr bwMode="auto">
            <a:xfrm>
              <a:off x="3264" y="2064"/>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mtClean="0">
                  <a:solidFill>
                    <a:prstClr val="black"/>
                  </a:solidFill>
                  <a:latin typeface="Trebuchet MS" panose="020B0603020202020204" pitchFamily="34" charset="0"/>
                </a:rPr>
                <a:t>Act 3</a:t>
              </a:r>
            </a:p>
          </p:txBody>
        </p:sp>
        <p:sp>
          <p:nvSpPr>
            <p:cNvPr id="14346" name="Text Box 11"/>
            <p:cNvSpPr txBox="1">
              <a:spLocks noChangeArrowheads="1"/>
            </p:cNvSpPr>
            <p:nvPr/>
          </p:nvSpPr>
          <p:spPr bwMode="auto">
            <a:xfrm>
              <a:off x="2688" y="1056"/>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Limited Awareness</a:t>
              </a:r>
            </a:p>
          </p:txBody>
        </p:sp>
        <p:sp>
          <p:nvSpPr>
            <p:cNvPr id="14347" name="Text Box 12"/>
            <p:cNvSpPr txBox="1">
              <a:spLocks noChangeArrowheads="1"/>
            </p:cNvSpPr>
            <p:nvPr/>
          </p:nvSpPr>
          <p:spPr bwMode="auto">
            <a:xfrm>
              <a:off x="1968" y="1104"/>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Increased Awareness</a:t>
              </a:r>
            </a:p>
          </p:txBody>
        </p:sp>
        <p:sp>
          <p:nvSpPr>
            <p:cNvPr id="14348" name="Text Box 13"/>
            <p:cNvSpPr txBox="1">
              <a:spLocks noChangeArrowheads="1"/>
            </p:cNvSpPr>
            <p:nvPr/>
          </p:nvSpPr>
          <p:spPr bwMode="auto">
            <a:xfrm>
              <a:off x="1584" y="1440"/>
              <a:ext cx="5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Reluctance to Change</a:t>
              </a:r>
            </a:p>
          </p:txBody>
        </p:sp>
        <p:sp>
          <p:nvSpPr>
            <p:cNvPr id="14349" name="Text Box 14"/>
            <p:cNvSpPr txBox="1">
              <a:spLocks noChangeArrowheads="1"/>
            </p:cNvSpPr>
            <p:nvPr/>
          </p:nvSpPr>
          <p:spPr bwMode="auto">
            <a:xfrm>
              <a:off x="1296" y="1776"/>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Overcoming</a:t>
              </a:r>
            </a:p>
          </p:txBody>
        </p:sp>
        <p:sp>
          <p:nvSpPr>
            <p:cNvPr id="14350" name="AutoShape 15"/>
            <p:cNvSpPr>
              <a:spLocks noChangeArrowheads="1"/>
            </p:cNvSpPr>
            <p:nvPr/>
          </p:nvSpPr>
          <p:spPr bwMode="auto">
            <a:xfrm flipH="1">
              <a:off x="1968" y="1440"/>
              <a:ext cx="1536" cy="1680"/>
            </a:xfrm>
            <a:custGeom>
              <a:avLst/>
              <a:gdLst>
                <a:gd name="T0" fmla="*/ 86 w 21600"/>
                <a:gd name="T1" fmla="*/ 12 h 21600"/>
                <a:gd name="T2" fmla="*/ 65 w 21600"/>
                <a:gd name="T3" fmla="*/ 6 h 21600"/>
                <a:gd name="T4" fmla="*/ 81 w 21600"/>
                <a:gd name="T5" fmla="*/ 19 h 21600"/>
                <a:gd name="T6" fmla="*/ 112 w 21600"/>
                <a:gd name="T7" fmla="*/ 21 h 21600"/>
                <a:gd name="T8" fmla="*/ 107 w 21600"/>
                <a:gd name="T9" fmla="*/ 50 h 21600"/>
                <a:gd name="T10" fmla="*/ 82 w 21600"/>
                <a:gd name="T11" fmla="*/ 44 h 21600"/>
                <a:gd name="T12" fmla="*/ 0 60000 65536"/>
                <a:gd name="T13" fmla="*/ 0 60000 65536"/>
                <a:gd name="T14" fmla="*/ 0 60000 65536"/>
                <a:gd name="T15" fmla="*/ 0 60000 65536"/>
                <a:gd name="T16" fmla="*/ 0 60000 65536"/>
                <a:gd name="T17" fmla="*/ 0 60000 65536"/>
                <a:gd name="T18" fmla="*/ 3164 w 21600"/>
                <a:gd name="T19" fmla="*/ 3163 h 21600"/>
                <a:gd name="T20" fmla="*/ 18436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89" y="5798"/>
                  </a:moveTo>
                  <a:cubicBezTo>
                    <a:pt x="17264" y="3735"/>
                    <a:pt x="15175" y="2281"/>
                    <a:pt x="12780" y="1757"/>
                  </a:cubicBezTo>
                  <a:lnTo>
                    <a:pt x="13110" y="250"/>
                  </a:lnTo>
                  <a:cubicBezTo>
                    <a:pt x="15904" y="861"/>
                    <a:pt x="18342" y="2557"/>
                    <a:pt x="19887" y="4964"/>
                  </a:cubicBezTo>
                  <a:lnTo>
                    <a:pt x="22159" y="3505"/>
                  </a:lnTo>
                  <a:lnTo>
                    <a:pt x="21115" y="8303"/>
                  </a:lnTo>
                  <a:lnTo>
                    <a:pt x="16317" y="7257"/>
                  </a:lnTo>
                  <a:lnTo>
                    <a:pt x="18589" y="5798"/>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a:endParaRPr lang="en-US" smtClean="0">
                <a:solidFill>
                  <a:prstClr val="black"/>
                </a:solidFill>
                <a:latin typeface="Arial" panose="020B0604020202020204" pitchFamily="34" charset="0"/>
              </a:endParaRPr>
            </a:p>
          </p:txBody>
        </p:sp>
        <p:sp>
          <p:nvSpPr>
            <p:cNvPr id="14351" name="Text Box 16"/>
            <p:cNvSpPr txBox="1">
              <a:spLocks noChangeArrowheads="1"/>
            </p:cNvSpPr>
            <p:nvPr/>
          </p:nvSpPr>
          <p:spPr bwMode="auto">
            <a:xfrm>
              <a:off x="1056" y="244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Committing</a:t>
              </a:r>
            </a:p>
          </p:txBody>
        </p:sp>
        <p:sp>
          <p:nvSpPr>
            <p:cNvPr id="14352" name="Text Box 17"/>
            <p:cNvSpPr txBox="1">
              <a:spLocks noChangeArrowheads="1"/>
            </p:cNvSpPr>
            <p:nvPr/>
          </p:nvSpPr>
          <p:spPr bwMode="auto">
            <a:xfrm>
              <a:off x="1152" y="2976"/>
              <a:ext cx="67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Experimenting</a:t>
              </a:r>
            </a:p>
          </p:txBody>
        </p:sp>
        <p:sp>
          <p:nvSpPr>
            <p:cNvPr id="14353" name="Text Box 18"/>
            <p:cNvSpPr txBox="1">
              <a:spLocks noChangeArrowheads="1"/>
            </p:cNvSpPr>
            <p:nvPr/>
          </p:nvSpPr>
          <p:spPr bwMode="auto">
            <a:xfrm>
              <a:off x="1536" y="340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Preparing</a:t>
              </a:r>
            </a:p>
          </p:txBody>
        </p:sp>
        <p:sp>
          <p:nvSpPr>
            <p:cNvPr id="14354" name="Text Box 19"/>
            <p:cNvSpPr txBox="1">
              <a:spLocks noChangeArrowheads="1"/>
            </p:cNvSpPr>
            <p:nvPr/>
          </p:nvSpPr>
          <p:spPr bwMode="auto">
            <a:xfrm>
              <a:off x="2688" y="3840"/>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Big Change</a:t>
              </a:r>
            </a:p>
          </p:txBody>
        </p:sp>
        <p:sp>
          <p:nvSpPr>
            <p:cNvPr id="14355" name="Text Box 20"/>
            <p:cNvSpPr txBox="1">
              <a:spLocks noChangeArrowheads="1"/>
            </p:cNvSpPr>
            <p:nvPr/>
          </p:nvSpPr>
          <p:spPr bwMode="auto">
            <a:xfrm>
              <a:off x="3936" y="3360"/>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Consequences</a:t>
              </a:r>
            </a:p>
          </p:txBody>
        </p:sp>
        <p:sp>
          <p:nvSpPr>
            <p:cNvPr id="14356" name="Text Box 21"/>
            <p:cNvSpPr txBox="1">
              <a:spLocks noChangeArrowheads="1"/>
            </p:cNvSpPr>
            <p:nvPr/>
          </p:nvSpPr>
          <p:spPr bwMode="auto">
            <a:xfrm>
              <a:off x="4272" y="244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Rededication</a:t>
              </a:r>
            </a:p>
          </p:txBody>
        </p:sp>
        <p:sp>
          <p:nvSpPr>
            <p:cNvPr id="14357" name="Text Box 22"/>
            <p:cNvSpPr txBox="1">
              <a:spLocks noChangeArrowheads="1"/>
            </p:cNvSpPr>
            <p:nvPr/>
          </p:nvSpPr>
          <p:spPr bwMode="auto">
            <a:xfrm>
              <a:off x="4080" y="172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Final Attempt</a:t>
              </a:r>
            </a:p>
          </p:txBody>
        </p:sp>
        <p:sp>
          <p:nvSpPr>
            <p:cNvPr id="14358" name="Text Box 23"/>
            <p:cNvSpPr txBox="1">
              <a:spLocks noChangeArrowheads="1"/>
            </p:cNvSpPr>
            <p:nvPr/>
          </p:nvSpPr>
          <p:spPr bwMode="auto">
            <a:xfrm>
              <a:off x="3552" y="1248"/>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defTabSz="457200" eaLnBrk="1" hangingPunct="1">
                <a:spcBef>
                  <a:spcPct val="50000"/>
                </a:spcBef>
              </a:pPr>
              <a:r>
                <a:rPr lang="en-US" sz="900" smtClean="0">
                  <a:solidFill>
                    <a:prstClr val="black"/>
                  </a:solidFill>
                  <a:latin typeface="Trebuchet MS" panose="020B0603020202020204" pitchFamily="34" charset="0"/>
                </a:rPr>
                <a:t>Mastery</a:t>
              </a:r>
            </a:p>
          </p:txBody>
        </p:sp>
        <p:sp>
          <p:nvSpPr>
            <p:cNvPr id="14359" name="Oval 24"/>
            <p:cNvSpPr>
              <a:spLocks noChangeArrowheads="1"/>
            </p:cNvSpPr>
            <p:nvPr/>
          </p:nvSpPr>
          <p:spPr bwMode="auto">
            <a:xfrm>
              <a:off x="2400" y="134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0" name="Oval 25"/>
            <p:cNvSpPr>
              <a:spLocks noChangeArrowheads="1"/>
            </p:cNvSpPr>
            <p:nvPr/>
          </p:nvSpPr>
          <p:spPr bwMode="auto">
            <a:xfrm>
              <a:off x="2928" y="124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1" name="Oval 26"/>
            <p:cNvSpPr>
              <a:spLocks noChangeArrowheads="1"/>
            </p:cNvSpPr>
            <p:nvPr/>
          </p:nvSpPr>
          <p:spPr bwMode="auto">
            <a:xfrm>
              <a:off x="2928" y="374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2" name="Oval 27"/>
            <p:cNvSpPr>
              <a:spLocks noChangeArrowheads="1"/>
            </p:cNvSpPr>
            <p:nvPr/>
          </p:nvSpPr>
          <p:spPr bwMode="auto">
            <a:xfrm>
              <a:off x="4176" y="24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3" name="Oval 28"/>
            <p:cNvSpPr>
              <a:spLocks noChangeArrowheads="1"/>
            </p:cNvSpPr>
            <p:nvPr/>
          </p:nvSpPr>
          <p:spPr bwMode="auto">
            <a:xfrm>
              <a:off x="1680" y="24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4" name="Oval 29"/>
            <p:cNvSpPr>
              <a:spLocks noChangeArrowheads="1"/>
            </p:cNvSpPr>
            <p:nvPr/>
          </p:nvSpPr>
          <p:spPr bwMode="auto">
            <a:xfrm>
              <a:off x="3840" y="33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5" name="Oval 30"/>
            <p:cNvSpPr>
              <a:spLocks noChangeArrowheads="1"/>
            </p:cNvSpPr>
            <p:nvPr/>
          </p:nvSpPr>
          <p:spPr bwMode="auto">
            <a:xfrm>
              <a:off x="1776" y="292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6" name="Oval 31"/>
            <p:cNvSpPr>
              <a:spLocks noChangeArrowheads="1"/>
            </p:cNvSpPr>
            <p:nvPr/>
          </p:nvSpPr>
          <p:spPr bwMode="auto">
            <a:xfrm>
              <a:off x="1968" y="331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7" name="Oval 32"/>
            <p:cNvSpPr>
              <a:spLocks noChangeArrowheads="1"/>
            </p:cNvSpPr>
            <p:nvPr/>
          </p:nvSpPr>
          <p:spPr bwMode="auto">
            <a:xfrm>
              <a:off x="2112" y="153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8" name="Oval 33"/>
            <p:cNvSpPr>
              <a:spLocks noChangeArrowheads="1"/>
            </p:cNvSpPr>
            <p:nvPr/>
          </p:nvSpPr>
          <p:spPr bwMode="auto">
            <a:xfrm>
              <a:off x="1824" y="187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69" name="Oval 34"/>
            <p:cNvSpPr>
              <a:spLocks noChangeArrowheads="1"/>
            </p:cNvSpPr>
            <p:nvPr/>
          </p:nvSpPr>
          <p:spPr bwMode="auto">
            <a:xfrm>
              <a:off x="3936" y="177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4370" name="Oval 35"/>
            <p:cNvSpPr>
              <a:spLocks noChangeArrowheads="1"/>
            </p:cNvSpPr>
            <p:nvPr/>
          </p:nvSpPr>
          <p:spPr bwMode="auto">
            <a:xfrm>
              <a:off x="3504" y="1392"/>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grpSp>
    </p:spTree>
    <p:extLst>
      <p:ext uri="{BB962C8B-B14F-4D97-AF65-F5344CB8AC3E}">
        <p14:creationId xmlns:p14="http://schemas.microsoft.com/office/powerpoint/2010/main" val="1691025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sz="3200" smtClean="0"/>
              <a:t>Creating Compelling Game </a:t>
            </a:r>
            <a:br>
              <a:rPr lang="en-US" sz="3200" smtClean="0"/>
            </a:br>
            <a:r>
              <a:rPr lang="en-US" sz="3200" smtClean="0"/>
              <a:t>Characters</a:t>
            </a:r>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D6B8CD-08A0-48FD-884D-DABAFA985EF6}" type="slidenum">
              <a:rPr lang="en-US">
                <a:solidFill>
                  <a:srgbClr val="898989"/>
                </a:solidFill>
              </a:rPr>
              <a:pPr eaLnBrk="1" hangingPunct="1"/>
              <a:t>13</a:t>
            </a:fld>
            <a:endParaRPr lang="en-US">
              <a:solidFill>
                <a:srgbClr val="898989"/>
              </a:solidFill>
            </a:endParaRPr>
          </a:p>
        </p:txBody>
      </p:sp>
    </p:spTree>
    <p:extLst>
      <p:ext uri="{BB962C8B-B14F-4D97-AF65-F5344CB8AC3E}">
        <p14:creationId xmlns:p14="http://schemas.microsoft.com/office/powerpoint/2010/main" val="2578545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sz="3200" smtClean="0"/>
              <a:t>Creating Compelling Game </a:t>
            </a:r>
            <a:br>
              <a:rPr lang="en-US" sz="3200" smtClean="0"/>
            </a:br>
            <a:r>
              <a:rPr lang="en-US" sz="3200" smtClean="0"/>
              <a:t>Characters</a:t>
            </a: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85B991-43A7-4AC9-A2F8-B4E7A5B5139F}" type="slidenum">
              <a:rPr lang="en-US">
                <a:solidFill>
                  <a:srgbClr val="898989"/>
                </a:solidFill>
              </a:rPr>
              <a:pPr eaLnBrk="1" hangingPunct="1"/>
              <a:t>14</a:t>
            </a:fld>
            <a:endParaRPr lang="en-US">
              <a:solidFill>
                <a:srgbClr val="898989"/>
              </a:solidFill>
            </a:endParaRP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906463"/>
            <a:ext cx="7951788" cy="597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5"/>
          <p:cNvSpPr>
            <a:spLocks noChangeArrowheads="1"/>
          </p:cNvSpPr>
          <p:nvPr/>
        </p:nvSpPr>
        <p:spPr bwMode="auto">
          <a:xfrm rot="5400000">
            <a:off x="6738938" y="3633788"/>
            <a:ext cx="3895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r>
              <a:rPr lang="en-US" sz="2400" b="1" smtClean="0">
                <a:solidFill>
                  <a:prstClr val="black"/>
                </a:solidFill>
              </a:rPr>
              <a:t>Interpersonal Circumplex</a:t>
            </a:r>
          </a:p>
        </p:txBody>
      </p:sp>
    </p:spTree>
    <p:extLst>
      <p:ext uri="{BB962C8B-B14F-4D97-AF65-F5344CB8AC3E}">
        <p14:creationId xmlns:p14="http://schemas.microsoft.com/office/powerpoint/2010/main" val="2867328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id-ID" smtClean="0"/>
              <a:t>Audio design</a:t>
            </a:r>
            <a:endParaRPr lang="en-US" smtClean="0"/>
          </a:p>
        </p:txBody>
      </p:sp>
      <p:sp>
        <p:nvSpPr>
          <p:cNvPr id="3" name="Content Placeholder 2"/>
          <p:cNvSpPr>
            <a:spLocks noGrp="1"/>
          </p:cNvSpPr>
          <p:nvPr>
            <p:ph idx="1"/>
          </p:nvPr>
        </p:nvSpPr>
        <p:spPr/>
        <p:txBody>
          <a:bodyPr>
            <a:normAutofit fontScale="92500" lnSpcReduction="20000"/>
          </a:bodyPr>
          <a:lstStyle/>
          <a:p>
            <a:pPr algn="just">
              <a:buFont typeface="Arial" charset="0"/>
              <a:buChar char="•"/>
              <a:defRPr/>
            </a:pPr>
            <a:r>
              <a:rPr lang="en-US" b="1" dirty="0" smtClean="0"/>
              <a:t>Sound effect and Music</a:t>
            </a:r>
          </a:p>
          <a:p>
            <a:pPr lvl="1" algn="just">
              <a:buFont typeface="Arial" charset="0"/>
              <a:buChar char="–"/>
              <a:defRPr/>
            </a:pPr>
            <a:r>
              <a:rPr lang="en-US" dirty="0" smtClean="0"/>
              <a:t>Themes</a:t>
            </a:r>
          </a:p>
          <a:p>
            <a:pPr lvl="1" algn="just">
              <a:buFont typeface="Arial" charset="0"/>
              <a:buChar char="–"/>
              <a:defRPr/>
            </a:pPr>
            <a:r>
              <a:rPr lang="en-US" dirty="0" smtClean="0"/>
              <a:t>Psychological expectations</a:t>
            </a:r>
          </a:p>
          <a:p>
            <a:pPr lvl="1" algn="just">
              <a:buFont typeface="Arial" charset="0"/>
              <a:buChar char="–"/>
              <a:defRPr/>
            </a:pPr>
            <a:r>
              <a:rPr lang="en-US" dirty="0" smtClean="0"/>
              <a:t>Sound is a signal of events (injury, damages, death)</a:t>
            </a:r>
          </a:p>
          <a:p>
            <a:pPr lvl="1" algn="just">
              <a:buFont typeface="Arial" charset="0"/>
              <a:buChar char="–"/>
              <a:defRPr/>
            </a:pPr>
            <a:r>
              <a:rPr lang="en-US" dirty="0" smtClean="0"/>
              <a:t>Deep sounds suggest slow and strong characters, high sounds suggest light and fast one.</a:t>
            </a:r>
          </a:p>
          <a:p>
            <a:pPr algn="just">
              <a:buFont typeface="Arial" charset="0"/>
              <a:buChar char="•"/>
              <a:defRPr/>
            </a:pPr>
            <a:r>
              <a:rPr lang="en-US" b="1" dirty="0" smtClean="0"/>
              <a:t>Voice and Language</a:t>
            </a:r>
          </a:p>
          <a:p>
            <a:pPr lvl="1" algn="just">
              <a:buFont typeface="Arial" charset="0"/>
              <a:buChar char="–"/>
              <a:defRPr/>
            </a:pPr>
            <a:r>
              <a:rPr lang="en-US" dirty="0" smtClean="0"/>
              <a:t>Vocabulary indicates the age, social class, and level of education.</a:t>
            </a:r>
          </a:p>
          <a:p>
            <a:pPr lvl="1" algn="just">
              <a:buFont typeface="Arial" charset="0"/>
              <a:buChar char="–"/>
              <a:defRPr/>
            </a:pPr>
            <a:r>
              <a:rPr lang="en-US" dirty="0" smtClean="0"/>
              <a:t>Grammar also convey </a:t>
            </a:r>
            <a:r>
              <a:rPr lang="en-US" dirty="0"/>
              <a:t>social class, and level of </a:t>
            </a:r>
            <a:r>
              <a:rPr lang="en-US" dirty="0" smtClean="0"/>
              <a:t>education.</a:t>
            </a:r>
          </a:p>
          <a:p>
            <a:pPr lvl="1" algn="just">
              <a:buFont typeface="Arial" charset="0"/>
              <a:buChar char="–"/>
              <a:defRPr/>
            </a:pPr>
            <a:r>
              <a:rPr lang="en-US" dirty="0" smtClean="0"/>
              <a:t>Accents tells us the origin and social class of the character.</a:t>
            </a:r>
            <a:endParaRPr lang="en-US" dirty="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4D410D-F912-465C-B0DB-42CB0BF83CF7}" type="slidenum">
              <a:rPr lang="en-US">
                <a:solidFill>
                  <a:srgbClr val="898989"/>
                </a:solidFill>
              </a:rPr>
              <a:pPr eaLnBrk="1" hangingPunct="1"/>
              <a:t>15</a:t>
            </a:fld>
            <a:endParaRPr lang="en-US">
              <a:solidFill>
                <a:srgbClr val="898989"/>
              </a:solidFill>
            </a:endParaRPr>
          </a:p>
        </p:txBody>
      </p:sp>
    </p:spTree>
    <p:extLst>
      <p:ext uri="{BB962C8B-B14F-4D97-AF65-F5344CB8AC3E}">
        <p14:creationId xmlns:p14="http://schemas.microsoft.com/office/powerpoint/2010/main" val="3519962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Case Study</a:t>
            </a:r>
          </a:p>
        </p:txBody>
      </p:sp>
      <p:sp>
        <p:nvSpPr>
          <p:cNvPr id="22531" name="Content Placeholder 2"/>
          <p:cNvSpPr>
            <a:spLocks noGrp="1"/>
          </p:cNvSpPr>
          <p:nvPr>
            <p:ph idx="1"/>
          </p:nvPr>
        </p:nvSpPr>
        <p:spPr/>
        <p:txBody>
          <a:bodyPr/>
          <a:lstStyle/>
          <a:p>
            <a:pPr algn="just">
              <a:buFont typeface="Arial" charset="0"/>
              <a:buChar char="•"/>
              <a:defRPr/>
            </a:pPr>
            <a:r>
              <a:rPr lang="en-US" dirty="0" smtClean="0">
                <a:latin typeface="Arial" charset="0"/>
                <a:cs typeface="Arial" charset="0"/>
              </a:rPr>
              <a:t>Make a group of six and discuss about the following characters:</a:t>
            </a:r>
          </a:p>
          <a:p>
            <a:pPr marL="457200" lvl="1" indent="0" algn="just">
              <a:buFont typeface="Arial" charset="0"/>
              <a:buNone/>
              <a:defRPr/>
            </a:pPr>
            <a:endParaRPr lang="en-US" dirty="0">
              <a:latin typeface="Arial" charset="0"/>
              <a:cs typeface="Arial" charset="0"/>
            </a:endParaRPr>
          </a:p>
          <a:p>
            <a:pPr lvl="1" algn="just">
              <a:buFont typeface="Arial" charset="0"/>
              <a:buChar char="–"/>
              <a:defRPr/>
            </a:pPr>
            <a:endParaRPr lang="en-US" dirty="0">
              <a:latin typeface="Arial" charset="0"/>
              <a:cs typeface="Arial" charset="0"/>
            </a:endParaRPr>
          </a:p>
          <a:p>
            <a:pPr marL="0" indent="0" algn="just">
              <a:buFont typeface="Arial" charset="0"/>
              <a:buNone/>
              <a:defRPr/>
            </a:pPr>
            <a:endParaRPr lang="en-US" dirty="0" smtClean="0">
              <a:latin typeface="Arial" charset="0"/>
              <a:cs typeface="Arial" charset="0"/>
            </a:endParaRP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A48026-7F3F-41DD-AFFE-88DEF4D97855}" type="slidenum">
              <a:rPr lang="en-US">
                <a:solidFill>
                  <a:srgbClr val="898989"/>
                </a:solidFill>
              </a:rPr>
              <a:pPr eaLnBrk="1" hangingPunct="1"/>
              <a:t>16</a:t>
            </a:fld>
            <a:endParaRPr lang="en-US">
              <a:solidFill>
                <a:srgbClr val="898989"/>
              </a:solidFill>
            </a:endParaRPr>
          </a:p>
        </p:txBody>
      </p:sp>
      <p:sp>
        <p:nvSpPr>
          <p:cNvPr id="18438" name="AutoShape 10"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8439" name="AutoShape 12"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sp>
        <p:nvSpPr>
          <p:cNvPr id="18440" name="AutoShape 14" descr="data:image/jpeg;base64,/9j/4AAQSkZJRgABAQAAAQABAAD/2wCEAAkGBhQSERQUEhQVFRUWGBwZFxgYGBgeHBsYGBwYHhgYHRwXHCYeHBwjGh0YIC8gIycqLCwsHR4xNTAqNSYrLCkBCQoKDgwOGg8PGiwkHyQsLCwsNCwsLCwsLCwsLCwsLCwsLCwsLCwsKSwsLCwsLCwsLCwsLCwsLCwsLCwsLCksLP/AABEIAMkA+wMBIgACEQEDEQH/xAAcAAACAwEBAQEAAAAAAAAAAAAFBgMEBwIAAQj/xABPEAACAQIEAwUFBAYGBgcJAAABAhEAAwQSITEFBkETIlFhgQcycZGhFEJSsSMzcsHR8GKCkqKy8RVDU3PS4RYkVGODk8IXJTQ1RKPD4uP/xAAbAQACAwEBAQAAAAAAAAAAAAACAwABBAUGB//EAC8RAAICAgECBAYCAQUBAAAAAAABAhEDIRIEMQUiQVETYXGBkfAyscEzQlKh4SP/2gAMAwEAAhEDEQA/ANSr1er1Qh6vV6hvGeYLWGWbh16KurH+HrUIEqH4/j1izo9wZvwjVvkNvWKV+G+0L7Wbtm0gS6yP2DE5ka4ASLZMAZiATpI0O2xyVuYmZxbthncnLBlBJ0gwc59SKuvchrvFPaDlzZAqhRLFu8R4d1SNSdgTr9azrmDj+I4hczXTltj3LSk5VHjH3m8WPpA0rixiu1AtyOzTUkABWbq0Dp0E6x5k0e4Pyybltrn3RsP53NaccF3YuTFezw8datrhgOlG8TwVrcZhBNQpw8mtaSFAm5gpFQ8OvXMJfW9b3U6r0ZeqnQ7+MaGD0oxhsMW9dR8Nh/H1r7ewJBII2NU4qSLTo03lbnrCYi2iS4u6Bg6gNJO/dkFemZdB1y6U0HBTMdOlYCuBIKumjISQR0K/z8qO4fnfFYa6Vt3O1RdQu5CsAQCp3AEbfPU1kliV1dDE2a8luN67oLynzR9vtNcy5SjZDvvAOx238T8aONoKunHTOTmVzbJ8I+81aoPb4yo+6T8qu4XiaOYEg+dIl3N/TzSik2W6+EV9r1CaiMrFdzXF2elDmxJQ0cY8jHlzrC9rQUqo2L11EfzvVd+ImJFVPt5PvUyOJ+pkz9dF/wAGFWso2x+VTKkCBSw3EsjSvrRvCcWR9Jg1J45JF9P1OKT2kmd3xU9tpFVsXcg1JhGkUDWhuOa+K4keLt0GxGFo+4mqOKTp1pkZUjJ1OLfJAzDWEHv5dx7wUiOu+s/DWgV613myzEmPhOn0pg4hhyFJ8NflQIXZ6UV7M9txSrsM1R4jErbUu7BVG5O1QcR4mllZY6xIA3+PkPP8zpWP83c2XMTLM3Z2FOh8fJB95j4/u2ypHpRj5q9pRF1rOEIMRLqdToCYJgKBME+VZ5xjm5WkMTffYKCeyH7Te9dPkIX40t4ziAuB8q5RAAG5Pe1LHqTVnltsrFh705Qeo01jwJ2mrXsUyC9xHEC6l0s6OhDWyBlCkajKIgUaxOKTEYo4lAFa7auNdQbLfCN2hA/C85x+0w+7U3EsOG0WCI11n6nw8am4LywwwuIxbd1VQIkj32uMFaPIJOvmKvjsqybg+FkAdN2846Vp/LeJFq2M/wAug/y0FZxwq6FgeQNF8XxQ5co3I+Q6mtlUrFjbieLWrploCzMn8I2n8/Wh1vi9py2VYQbT7zt8OiiCfTXwpO4pxQTBPdXVvTYUQ4Bw27ettlE374KWl/Aje87kaKcsnXoI3NJzZVjgFCDky3w3jqfbri6ZEw4UftZlJP1NE73ELOTMTrEeup/KKAc1cAXAYu6qf7GyAfF2BDH1KTSljeKMQVB0mihO4qRTW6CzcSLLdAOhOnlqK1nljlfB4/huGuXrC9o1sKbq9181uUnOsEGVnwrEMG+W3ruSf4furXPYpxtPsbWbjhWW+4tydwyoxAnfvFjHnVZNpNEWhr5N5RbBC8hvNdV7mZCwAcLlUZWIEEgjf6CmRsMDUiDzmu4pHJgPFFttoX8f+gAy2w5J3Y+IMdNtK9bdiB+hRts/ZnVSdRod9OlEeNYdntHIQHGokTPl60E4fimsg2zctKSSYO5JAjrvpSm97M848ZV6DLhm0ipSaF8KxiElVcsdzO4J0IjprRNhRGnHK4kGJvxtQ6886mKuYix1FJfNGJLXktawIJA3LGI/MfWtCcYRs5PVfEnPixlVKX+Z+Z7OF0Ms/wCFY0+JO31NTctp2ygql5VHutcfRo8FBPd+Qik5+WbmIxN57jZcpEyNRmOpKk9F186F9TUeTVFY+jUnTdhHgfMq4qVjI41gkEEf0epjrRi0YNAeX+GM2KsG0kW0ujURAP4dNzlBZtWj110rjOAZ07q5j5XMh9DlOvxijj1XltoOXh/JtxdfYFYPEAnVtT0JothrsVlvHMIbLJetrdRkuNmFxgxBBGaCOkOv9qtEwmIzorDqAfmKqORZVYmWOXTyW7CGJxIUa1Xw1sKVkzqcvrJj01r4biyVY7RPhJ2Hxqx2aggE69KHQ+5SlbK+K79zINgJb1pcvYIqxHgaY/tC5mZis7KAZJA+HUnpS+3EtfdNS6AyRt6M1554+Xxt0A/o7YIaNiiQIPiC+Y13y17ML/FUt4zGXRastJt2lBEWhsR4BvGZIE9RSZxPFAyXYhb9wISNxbRhmPzk+tb5zljLtvCKMBbz5ezCBQCAh0DAbFQoEfH1CZM7qFzi3KWBw2HfsrAhRGY6ySQoJBGokiSek0gcz8tjD3lTIRakfpLaCAzzCkmBo0GCZAOnQU6c+80dnhrGEuZO2vgC8UP6saC4QNwWBZRt97eqFzhaYmzct4O6xbAI9xUMZrgf9ICSAMxDZl6aqtRLVhX3Qn2+AYjOs2rhXQsY0KzrlIJBkddKL80YnNbv9m7dlNvIhVlylSiv3WAjUp4+EmDRblX2h4ZSA2HFt23ZMoB8yCQBVfnO+l28zW5CPZuzJnMyIzCIJiDH00p8qW0Ji23TFjC3fe+IFWcPjFIvMSZlUXQxlEsxnbcLpQLD4uFPxn6GmPguFtXbeDUL3zduC63iiBXAI+B38/KryzpK/wBrZcI2y1g+WmuB3e0buQCLcxnuEAnMfwrIX4jypre5xDAYUX1Nm2mQaC2urEEi2ATmIJgACN60Tl/gyJZlhLXF73wb7vlvr50V+zLAGUQIjTaNvlXK+LydzVmiWtRMM9qnEGu49UIyslm2bg/C5UkD0zUl8u8M+1YpVGiA53J2CLqSf58aOc9Xy2KxN0nvX7hCf7pe6rfDslB/rV7gfDMSOE4q5YRYvuluRJuNbDBDbUDozNB8YIra5ccS+dIUlcgJhLQxWIaCVshmuO8arbzEzA+9BAjxNXrOPGVVw1wOlsagbljq7srby2x6ADwp45W5GVuFW3st+ncds4O7AyFUfswRHUltiRGeca4IwuSlp80wezBFxWHgAO8PSemnTRFuFSiBp6ZuPsj4w+Iwt3tCSUu5RJJgZFMa69diTT3WX+wTEl8HiCzh4vxMQf1ae8PGtPmlTlydkWtC7xW1ila4Q7FD7kZRExI2nTX6Uq8QsWUugnr7waWMjdpbWZrSb1vMpBJEiJBgjzB6Gsq5j4ObWIIBZpbu5tZkSO9A19KCjJlhTuwpgLy27vbJeB6FQJzD+ltHkac8DxMOASdDWUJeuIYywfA0z8DS66gq4ga+Y8tKvS2xCk4Pyj3fuqELEjKBJPkNayfE8RZnv3gGb7qgAnvOcv3QTpmY/wBWnDmniTWsKysRmeBp4bn9w9aC8s8sreFsXNURjccHq2qoPQm5UdSh37i803PIlFb/AM/+Dtwi8mVdlcichIkadANx8KT+a+bLAL3LakX1DWlJG4U6tlEns5B7zRssaEGiXtT4q2F4bce0zW3lVUpp8QSNhln6V+fOD8Te9eLMTojDf8RA/KhS5I304R4o03lTnjM6C+64aGYW+zUhc9wqWV5YzJAInQ66jSNY+2JZtTcc9e85EsR8IGvgAPhX5kxGKP6N4UgXYII0MZh3usbmPOtd9kfFSWv2XZjlVSATIAXQkdNZXaqcUkFGb7BTiOIGM7VSmUZAybE6SuuUnUk2zHgtXeWr3/Ux1KEj0XcT8NflX3imGti8ty3CkEo0ADS4Mv0bKfQVxwO6Fa4IgGHj6N9CnyoenktpGLPuST+f7++xaa/OYIO6DqZJMiNRXS8Wt3GVZgyBBOvy6zVvAYELnA1UmR4R4UvcV4G6Xu0sNMEHSJXx9In0NaXRnUZxVsKY3E27XcCbQfTWfyqquHVu9l3JP1r2EwLO6dp7pR2XWT03gATJmjGEwPcX4ULWxsYt7o/KFy+HuCPdtW5WerASfmfyrQfZV7Q7ipcwt9lYLbZrLMYIYf6v+kJMgDUDNEjbOMMv6Vl/FK/PSmr2U8vfaMeCYy27buSQCAxGRDB0MMwaP6NCdgo/6WuviL9y6oa9eEEZZEaSADOmgHXbenP2HXVPEMQzEqUsaAzqM6ZyZ8IGh8T4UJ+xviu2u6A5YAQQpcKzQv7h5z5038k8pvh+G4l1txjL1m4o73Rg/ZrpIBiG08VnbSSe6Lj2MhTHMbzNbOTMzFcpiASSAI2EUw4DFM1tTcZywuMhLSe7ctMAZJ8o8vWlBVIOlGOEXy4uWtcxXMmuzoQfqs/IehKXoU4Nboj43gRYYZCSjW1IP9LKO0HxD5tPAjxpn5Ywn2TibWLhkAPkPQg5WDettTPhB8KVcLxKcyXu8jzm01Vvxr4MPrsdKMX+YXt3GYQSQCrbwdG0nwcZgRqJPiaqS5xov+Ds3XhPNbM6W+ygRq2YeHQCZ9Ypja+IOvTpWA4DmzuImJ3dcxMaDvNGZekgA6fGNa0LhPHBbUZlRM4BTs7QUMpGhBX3h8Ca5mTFKGjQnGexd4hyC+Ku3L19xaztqogm1YUGEB93PES2oEHfSdO4HwS3Zw6W7ahUVQFHl/HqT40gca472lxbCmFbKzGfeVtdI6bz5iPjo/Cv01tLmYFCJUKZn9o/H7o2O81dTn5WSTUVaFjjXFRw4Z+znD3HyF1Otk3DPaRBlDcOo03B1mKXuc+Cu5GKQRIWWX8XRpH3WGUhgdCd9dXX2iIPsGIJAIFpt/EiB9SKyfk/nZ8M6Wrzs2HZgrKxLKttjDd0zAAM92NjuDFdHDP4entGWceTs0z2fcYF7DuzIq3Q+W6wUDOwUQ7R96IBnw8KaUv+dK2C4YmHzdiwa1dIuKQZEQBGYe8NND4fCra4ojrWnjH0ONn6iUcjQcfFx+6g2Pw+dtu8dyfoPyqLE3C8AMQ2uWJmQJ6dKF8T4wQO97w3HmP5FIyadIBZHNXIguWLQvEOyyNI0gGY1J8NfXpXzD8ZW2CLIAWd+hnrr8PypcvtnBaNZ6eepFVrOKY9wayYHlS3jsNSD/GuIm+yCSfD4A7Dy8Jpk4XiLljTsnK5spMquigAMpuFQQTmO+szSpg1C3wx920J+JXUD1YR603cv8DtCHuIGc6w2oBPXXc+Z9KHNJRqL9AcC5ZL9xU9uPE82BthTKu/QqZIB/CSNNayHlmxGdjOsAemp/MU5+2HmAYrGdmmqWe4PAkGWPz0+AFL/CMSttQJWSSdZP0GtMSqJ0W+6OuKYMmy0KVOh16wTrHjGnoKvez3jLW8apLfrFKnzkCNvMCrt/EIYBuKSfBHGvhLCg64c2rwuWiAyOGEbSDO4ql5lTAvRp+Mx964YtKuWRJF22SSDMRmkeutH199H2zRIPRbgg/IsP7NVOINZx9pLhUKzKGDDcHqp8R01+lcYeyVsBOtsm2fgdR6Q2lZccuMl+/vYz9RG9/v7sN4Pi1u4rWc0OJXXTUGDHiJ6VRsWLn6rEOQ4abeUwTG+0DIek9aH8Uwmb9IqZi0MQP6XvH5zpV7hGNOtu4Jy+6W94R92T4eda5KxcJpqn3L2C4gWN2Jbs9QPvAEQynx8jPQUYwl7uLGsgH50Ev8QVFuMrEuVCxpOZiQum+rH4Vd4HiGOHtTocsH00oo7GRlw7n5VwdqXzec/Wa1z2XYUWcLi8RGpIEEgHKq5pnYTnkfAbVmuCwuXQiCNCD0jett5Z5e7GxZGZgr2T26ATJcA5gfusJy9ZA23kTrtCuLCYbA2Ll0Fszm9cEwWz7+71CQPDQVpOEuK4V7ZlGUEEbEHUH5fnS9zhy3ZxOENu1dZGVcqTBG0AEQDt1piwNlUtoie6qhR00UR89KubUnoCKa7iSfZPZfGXb1xv0TPnW0umrasGPRc0wF1iNRTSeWMLlVRh7ICaoQiypGzAgSDOszRSvUIRgPE/Zy4xJtKQjb5W66SWSJlOonUSBuDA7iHJd6wRmIIJjSZ9Adz5VtXPWCRrC3CCLqMOzZTDjNowHiI3B0rNuK32BVXuM+ogHxOk7zsSI86bGmgGKPEL+a6Y91SVXb3czHcbySTPWa2v2fX1vcJC38vZp2iPmMLkBnvE6AAEa9IFZRi+FoGm44kHW2nvT4ExlX6nyqTEcWuNaFhZFrMWFpSQpYwMzdWMxv6AUE2FEJ82cz4dUW1hDcYW70WyZzOpU5iNJjNlUE94jU7mtJ9h3MDYjh7JcbNctXD4e5c7y7dJzj0rCcGwbE2R95bup/Y1geUz9KZ/Z1zJ9h4hbKk9ldTI6+MAEGPxCGI8zHWldgmzWvbBxHJgDbG91lX0BzH/Cawy4vdPxUfMj90n0NPftb46L+KVEYNbtroQdCxAk+mo+dZ7fvwRMkLLGBOoEDQftGrRA9wLmm/hf1bSnW20lD46fdPmI9afuF8+Ye8IY9i/hcPdnyfb+0FrKLLEiSInod/WuyaNSaEZenhl/ktm34LiGRGZ2iSI/ZnoRvJpe40e0cssyYnwgAafKKy65x+7hQGtXGST7o2PxUyp9RTjyBzd9vZrN22iXUTOHTQMuZQZUyA0sDppvoKi72Y8nSuC09BMWMiuXO4hVBk66ZjG0Amq/C7+V2J2IH03rrEXDdc5QezGxIAk+nSqeaCaNMytXoMXMUFCk/euKvy1P1irfFebLloMVMFQY8ulB79kstsF0WFJ7zRq58PgorvD8M7RLhdkuKq6kFtCSAvTU76eutZZ8ZO2OxRqkjO7jMXL9dfma4Z2gdANopox3BlBJCgSx0E90DT6xPlMUDOHK3Ss9fDymtN3s0J+hDbxd1iNWMbRNF8ChMzMyd/E1FjsBctwHDg7w07HYielM3KvBVv4e4W3AIUajUj3pHgf50oZSUY2Uy/wAs4gqrAMdDtOg8fKf4018Ocv2+mmRCD4spbN9Co/yoFg8JkR1IW2LZA7qr1k6tGYiF+cUV4ZiwMoDpGqxPQg9PjWHLJbkipJ3x9w7hV0jaNR66xU9zAMQIMnzgD6a/nQaziYInY0Ts8XyKZ1jb91acOTkjJLCou2DuJ8OCoZgMRoVEARqOviAemtGcFi1W2gA0CrufIUv8Tx2dGDfeB/5VVw/GIUA7gR8q1KImU21oQeEnC3uIW1xFzuXd4EL2hjJbYqZAMkEjXbUTI3RMWFGQhQw6Db4iQOn50m4/kTBYm6uJUMVYKQq9mLTACFMMvgBqD0FWcDYe7dlrv6s/diT0EGPd0IncwPGkHog1es5nzHU9PLzqVVgQK8BX2okUepf4hzpatJebKxNolSpKqWYHKFXU7tA9RV7mLi64bD3LjGCAQusSxGny3+ANZnyM9tscLl3vAlQjE6Zj2lwkHZmEAjzSqnJRi5MtK2G+YcRexqAXLXYZS0KbgLjcZjkEicp+R8KUeN8NxWDsHEXbpuWwyC3380F5h9ROgGnmQaecfhIvKWUiwM5V4UBnMhfdM5CCTJG5MeSRzQ4u2r1hWYgHEdmsyAbRsPlHjoGHjLGs+DrPiScK/AyeKlyFA8XG+43qS5dzFVQ6sM2bwGn8Y9aB8Gwfa3kQkhSe9BA7vWCdAYrQ+N8vYXC/Zb1m73DmL2iCYysrwGI1IzQf2R8K0sWB/Z/y/cfiOS5th2ftNQYOqn4yYH+VC+A8FvvjewtAu9q7q2uVezeCzHouhHjrpJrUPYbwU4jD4vEto1y8AW8SO8x9M59aFcNxC4LEcUuT3m7RkHjcN0LaX0NyT5A0OygbxvD9rjLqWEZgrFVUSTCaH6yaD38A9m4ReVrYJUAusSJ7xGaAYJ8elMnJnFuzF9UdlvnciCzJ3TpPWZk9ZNWuMWsmHN3FhghuqexQrnbWAJ2zGTtMLOs6iN+hYu4zhgS095bttrSlVBkS7n3kQKWkqsM2sAEdSAQlriSkFjstVeZuJPeuZ7gVNIt2k9y0nRR4+Z60FF0wR0NXFNLZbZNj8abjT06Cmr2V3cuLu+eHcf3rZ/dSaBRLl/id3DYhWtAZz3CrDRg2hU+E+IgiiFzVxaNaxOJBVtSCDoANNKFdrJqTmXEG25RPEyfUj91VUNXfocvjWwjZXtb0H3VAn4eFNC8QVVVAIQEHKIiQQQYOh1GoO+uvWlHCXsoJ6kz/AA+lXbWNHWluHLROfHaJeJ2pLFAQBqP37UrH9fPmPyFNFzF90/ChnDeW7+IuTats3XNELp/SOnpvTZuMFt6DwXJv3LnPOJ7S8GG2UD5f51b5Wxgtqw6QPnrVPmTgt+3DXLThQIzQY089h61SwF3Q0mHGWOosZkTj3G7/AEioDeDe8PGPH60PfFKjgqdJkDw8qWsZxPJ12oXZxxu3AcxAnYdIHXpE70qUOKY7p4vJNWaJa4sGB12mvtjjWdt5A/f0pOOOhT51PwjFb/Garp9KjX1/TqL5IYsVxISQTtVB8aZM6fGqSfpDmGpLxHlG/wDPgatJg3YTIE66jXWuipUjguCs1ll+HlptWUc4cZxeB4omIc5kywgGivY07RD/AN4Ggk/7s7aVrNLPtA5XbHYUJayi7bcPbLGB1DLMGJU/MCkHcDfCuK28TZS9ZbMjiQfzBHQg6EV84lxRLCy2pOiqN2PQD+NKvK3CrvDcBcV8nbO7MiZiwLlVAmB4iTHShXEuHOlsvexFwXpzSgRZYjU7EjeOkRTIQ5AuVBm9abEE3L5tqNFCkBgvgve66+s1mHN+Ntm6LeHCL2bHvW5ALyIKgMVBEHVfE+lPifFLpDJ21xlJJYFjBJ3JG1UrWJ7NQbfvnQkgaTpAq8jVJDcMNuXsrGq1xTFXUCXr7i34EgbbbCa5hLQGS80Bs2WBE6TuDEgQY3oHZwzkSWJNRYhG26VI4oRVKKX2Ftt+pTF+3gsbeAQXFgi3I93PlZG13IEDz1px5TsniN9FuWi1sWnbX8CyrmPEsUE+RpM4/hw1hbpEXFfs2P41yypPmuWJ6gjwrZ/YlhVDXSF1tYfD2wfEub1y6R5doSJ/o0mSLGv2b8vfYOGpZaCwNxyR1DOxQ/E28lYlzoCMc6RHe7T0O311+Vfoy/lW1d1CqAZPQAKAT6AGvz7zFi7TYh710ZbSmXiM7E+7aB6tlCjy1OlUvcgtY3DPaNvEjMuuVCNC7iJUeIg6/wDOjvLvK+Jx6m5da4UshnCaGNyYGgJPQTO2uwodf4kcXF10CZCexRdkssFCqPgV365yaN8K55v4bDtZw4QMWliRLZYEZRMHrOh6UvJbo04XGKlJq36X/fzFHj/C0aXsuXjcEZSPCRJEeYPxjSloVonF+JWreDQBAjkAuIg5uvnqdfXyrOqKAvJum+5dtYpLY7gJf8RjT4CuMBjjbvW7u5R1f+yQf3VVr1MFGv8AGbym4/dDAEjXwnQ/lQ3tKrjH57Vlp960knxKjI395TUZv1TOY4U6LgvVZsXqDfaKtpd0qXRHAYcLxFLMXblvtFBhU2D3Oizttqf5BvW+KcWxRzKWsKG7lu0g76x7uZwcozAQ3gx0MAEMLrYizYtp7uHL3HIMN+lyAERqYjXr6CmHlvDWrsC3iuIEj3havREEA6OAdyNprHlUZyuR1unh8OGvqUsB7RsXhr3ZcRT9ExhmZIKSdxGjr5GT5+MfNFizazPY1RmiZACmJgCJ8x0j0qrzBw23iXa1h71++xBkX32+MrqfhNdvxDD2MCLGVbj65nZYkiYg7yIiemnnQKKxyuAycecWpoS+IXCxroSpAXQgHT02qIamakW/DzEnb571pm70iunxqG5a2vwXrp0nxE/OvljEQIqF7h92PdEfw+lc4O2XcKNzoB4noNPHal49Grqqmhj4djuytM4jMxCrIPgcxBiNBodZ7w8aG3cW7Eks0nzNeXGaBToFnumdCfe0Ox0E/CvfbFroRPNT1Lsb1XxmgV9Aq/h7GUSd6UdUS+OcVS2GZ4JgiCNIPQfzr6aZPzJzK95yAdK132g4NMRZZYHaxKN1nwMbg7RWDY6+tvQat+Xxp6mmtAKNO2Vb9yN9/CqoxJn/AJeGtRu5Jk0f5L4KL2Kw/aDuNdiPxZQWIjw7setLk70Ohd2vQaOCcu3cQAVXKnVm0HwHifhRy5yQqKSxkingKAIAgDYChPHL8W2rUkZ7Mq4zwXtWw9hdnvtP/wBpR9X/AD8K3HkvBJau4tLYAFs2LQjwSwhj5s1Zhy/Z7TiuGtf7BHvv+04hB6Bh860TkvFg3uIGYAxmpPgtsD5dw1im/Mxvoe9oHHOzsJYTV77toPwB9vUlR6Gsf9pnKDWMWiFiwKo7a7Flh/7yGPIinzk64eI8R+0NrasCLfh3fdPqxLep8Kuc64Rb+JxVogZ2sDsz/TtqtwD1AYetC3SSIu5kY02+Hp/MfKh/ErwjzFX22pe4u5n4/wAmrCuijexDN7xJ8Jozyxwpb64kMO8bYW0fC6zqU+YVl/rGgNMfBe5hmaYL3RH/AISz+bj5VHpEXmexdIr5RfmawBe7RfdvKLg8iZDj0cN6RQirBGrhl0nCWz+G46ehyMPqzVJ25qly5dzWb9v8OS6PQ5G/xr8qt26VKVBx6dZNomtSauoCRUeDtljRVMIADJgAEk+ECsk89M7GDwpzjySKvBrlxbp7NwpAnXZoMgbePj++t1wnHML2Nm+uQTPeXKAGb9YDJHXQ76xX5w+1KJljM+Gvl+6peDcw4nDBhbuQrmSrAFSRs0MIzeY+tW8knda/yE/Co44rjLl8vb3vejZefuLoQhs5ELMqs8N7p0WcgJjQgQJPTYkLPCuL4VbF043DnOzErH+sM/eMAqcxmBp5Cknhdu9jLsu7EnVneYIHTQRPQDpRfiSdpilw9tLjhUEBCJAM5iAdCdV08iOtMgnTcu5g6iEISUYu1+6KdrBbTsupnwFDWszmYbTA+v8ACmTi4shT2BYIYAFzRp1zTrsNPU1zd4GPspZDmYsFA21mJ9ZrNHI49/VnUnhhnTnBVFRv77r/ALQKwtzMO9JPT0B6/DyoZdxVy1OQlZ8N95Gu+9PdzgigLmMMEUSI3AEfLT5UucR4QWJjSqxZ4uTsZ1Hh03hjxe0L2J4qWdmjLmJMeE71WOPPjVrFcOIqqcEa6ccsaPPT8Pycux+tsLho1PpUPEMZGg1J2Fd8RxgRCddPCsh9pfPNy3bFqxcZHuyXP3ltbAKQO7mbNJGuhEirFlnm72h2sI7Lay38UN+tu0fOPeb+iPUjascvXC7Mx3Ylj8SZNeVKlFqjSoorkU9+zjCZsZZkaWrbP6wFH1b6UkslaT7P1ytiHOkKiD1zMf8A01ErnFDY6xzf0Rol7GAUA4pi85y1Wx3E99aDXeM9kl2+drSFhPV9rY9XK+k1sbSRlSDPIeB/94cRvaGHWyp8lEuPmFHpS9jOY7lteIWLP6zFYq4oPhbGftD5d0xPgWPSjvs7tNhsLhy7knElrjZjs7AuInxQa+dLHA8ILmKvFQS10wpMd3tnEkeMqWHwzeNc61bHUa17NuEjD4MED3/8K6D5nMfWhfPQNvFW7qaMVBH7SH+GUU0Yd8ltUXRVAA+AFLPOdxXVIMspPyI1+oFQhlvMuFFu++T3H/SJ+y+sehkelI3EWksPAyPXQ/urSearU2A3W2SP6r6/RprMbzyz/D94q0Qq06cIwVq/hbSpcl7Yc3EAIIzOe9r7wyhNRt1pMAohwC6Exdgl8ii4uZpgBZGaT4RM1JK1pjMU1CVtJr5jBxLgwfDEBgTacEE7ZbmjD0IU/wBqlu/aQz2Sscu56fHfSnLi2HKYcowINy5Oh+6g8twc4gjpPjSrisIzCBAA9BVQutkyOMpXFUibk5x9qVTtcV0I8cyHKP7YWmfD3rQG0eVI2EvmzdRxqUYMPipB/dTnj8MFuuF90mV/ZbVfoRSOohyo39B1Twtqk/qg9g+K2guVbYHiTOvzNfMRxHOpTKCGEdZ+hoCqkUX4Rhj7x6a+grBLCls7T8U4wqigOAm2quBbcXbTBSxjK6tqfAmDI+BqnhsBnu5NSQuY5hHTUx4bdY28aK4lnNoIgLMsBBqdZ106zP0oVbxnZuwIyl420IyzIjp3tY02HSt8I8tvueefUZIRcIvT9Bjw1oYcFGFuRtNwBZIGoVJZm0/y2pU4heP2ksIkyNBAB6EDp0q7c4g5jKX18Ik+G2vlvV7Bcl4hna9dyWghBVXIYswghSAdJ11Pyp3ZGRO5EXFOJNcZWYCRlBC7E759epIYnxkdZme5xTNaVJ++pPwE/wCdMfEcAMVw64bajtLBzyANUIBgkb93b1pDwneIHnXP48ql7He6fMseKeL/AJDxc4mWA0HqAfzFDsTcaO6B8gfzrvDe6Jr15dKzRhTOhm658aiwLftNBgKT5gT6eFB2zSZFMOLuUPNbsa12ORk6qV9z9DcRGYhYkTqPIV+d+d8WcVxLEFBKq3ZpG2W33fgJYE+tbzzPxf7Nhb9/rbQlf2tkH9srX5xYA3fsoABvdmGunMSA2RyQsgb1vRxiazwW5+H6r/Gp24Pc/D9R/GqI5Xtf7dv/ACf/AOlEOFezd8SYsPccdW7GFHxY3Mv1q7LKF7AsjDMpGv8AO1NnAGa3bcQBLzBZZgBQJ1HnQPmPgp4Q64e6Evm4q3pBZcsG4mXQmdpmueK8uW7t66/assu2nZAgQSN+0E7eFXG+VoPl/wDPj8xixbudh/eX+NBuZrN1sPbsosl37R4I0CytsHXxLn5VSwXI9u44UYhhOpJsiFUCWY/pNgATUfKfJicQxBs2btwAAsztZEKo2Ji5uTAA/hRTk+zFJGl8dxgt4bD20K5jcVEYGQmRTLHKeiTpI3oXyjxG3ZR8Q2cjtAoMAkx1iQAIVgI2mhGKvvwK+MGBbxGcreW4Q6MpcNbIAVz0nfxprwvAVu9nZkhXxKozKBuRdJ8p3+dZMtqLrubehhjyZ4xy/wAfX6dwq/Oq3R+jt4grtK2gdfiHodf4mCZNvE+tr/8AamrGcYtcDt27CI94PmeSygg90dFql/7al/7K3/mj/grN8Xjqc6f0O/Hw6Obz9P0zlB9nzStfR9hP4nbF1GXJiBmBGtnof63wrO+K8qtZDEFmO2VkymTqNJM6A1up9tKdMM3/AJg/4KQPaLzIMaHvBCkdkuUmdu01mB40cMycklK/sK6rwyWLBPJPA4UlT5p7tLt9zLblopvufpUFWr+KDHvCfOYP8PmK+4PA53UD3TufIb+tbTzIfwF52w9tbjEhAcgP3VYzHwnX1ofxLE9KI4m5AgUt4u9mY1CzixZLuqqJZiAB4kmB9a1vH8uObhj3VhF8cqAKPoBSn7KuWTiscjkHs7BFxiFJlgf0aQuslhPwVq2p+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dOfGeS7QZRgLF4Ge/cIbs48AW1bXWRpvrUHF+RbOGwLXb9y61+0DdZ7ZCllTvLZjUBNIjxJOtVPNGJI42zr2fMbyXsPAhdemz9N9NQfQUu47lLsbzLEFGj4jp9INQcq81rgrGHxGW4Vum5aOqnK1sjKCYBMq0zHQ6UZx3OqPi+0vnLbdIXKvdBVjDSTrKzJO0AdKVNOUbQSnRQTAkDUV8v4EkU7ng6tqOu0dRXX+hAPH5CsCyIjysza/wo+FDG4O01q17g2mn1FD7vC0BhiJp8c6Qvk2VPbLxHJgktA63rokf0LYzH+92dYtxTGGzjVuKASgtNBmDFu3oYIMH41oHta4n2uOW0D3bCBT+2/eb6ZB6Us8JUf6dwgIkdthtP6tqusCUMJzhkYFsJZePusb0H4gXJPwprt+3PGBQqYPDKBsAt2APIB4FbnnPifnXs58T86oh+dOPY9+KqcZiYsm2beHVLdtiGkXrhaXfcbaeI9ZruMC4dr+QMZBCknXO5/DrpNPftvvfoMKCxANxz47J8R40lcJxS2bCsbtoXFWBbN1FM+LAsCAPDqfKaKL2w5JcEBf+mLhLiDCoO0QoTN2crRMd7qNPgTV3lf2jXOH22t2MHZ7zZmZu1LE7AE5hoNYHmfGqmFx2ItYtL1zEpchg7RiUYa7x34kT8JFPVr2grGt/L8bts/4bhoW7AFzEP/pe59rxF61h7qFbS2VAlgveDfpboOpYjQdK1CxZKXcKD/2tCY/Ewuk/IVjnO3ERicbZuW27ULbthmXvQc7mJHWCK0vl/jy38ZaVbmfLjFMQRv2usEDxpOXsbOi/1l9H/TNE5o5Ks45rbXnuKUBAyFRMwdcymgDex3C/7a987f8Aw0J9tH63DfsP+a1m81gz5cccjThf3PY+FdB1eXpITx9Q4p3rjdbfzNeHsgwn+3vf2rf/AAVmr8DS6mJtFmGV1ysIOxuDUaSCPChdG+X/ANXe+Kf+ugxTjLLHjGu/9D/Eelz4OgzPNmc741aqvMvmzLuLcOazcKt4mD4x5HaiXBsPkQsd2/LpRrEcIu4zGX7aWmuKrKdNgQoBBJ0AMdTVbmThOIw6/pLTIPHSB8jXXs+eAXiON3ihSIWIA3JgfE153k1zVlH6q9l3Ardjhy27cqS7dq+zO6mGIPQaQI2A8daamxVm1Oqr4+PzrFMJxPFrYsPbDNbeyjkCfeZRn2ndpPrQ67zNiLzBFU5iYiev8+NI+IEmnofPabzvmwzYbDkTe7haGJAO8BQdToPX1rIeYbhUphwPdgH493MDGh73d9K1ngnsvZgl3FXWW73WXI0KgnrIIYmYjQ/Csw4vwn7NinC3RdCnS5lCn9mJI85B/M1fKlb7l0vXsC+J8OvKqkISpO4BIk9PWtg9kvs67H/rOIUdodVQ6hNN9dC3n09JoL7MOW2xl9r9zMbdnRSTILnwG2g/MVt1u2FAA0AqsfKS8wUnG7idExWYe1LjANvs11zShUdQytr6eNMfO3OKYW2w3YiKwfjPMT33MaCPodyfj/HpQZvOqJB8HbCOH4OLnDr1t76scOM2HQGO+xzXT/S7oKg+JPgKB4TiLPbWVDtaIuBGAIYCM6kHcGBI+PjVcYjKRFGOTOWr+IxKnDWy2ViGJZQoG41Jk/AA7VeK1aYptSejf+G37d61bupGR0DL+ywBH0qybS+VIXBOK/YbCYa4fdLhTrlAkt2RkkhkJIg9ADRccypEyPQ/vrjzxSjJoBtLTL3MLZbRKToRMeH57wPWlq1whGAa4Azn3id56/CNoq5jua7D2nUXVUkEe+BqPhQ/C8VXIvfQ6eIoo45V7FxyJCvypyi+Ou3Mbi+5YZmuEkxnkkwCdkGxbygeIN4blPh+I4ouMs41S6MlwWUCBQLQQASfu90dNvnThzXw1r2Bv2bSyzplQSB1XYnQQB9KrcW5S7a1dRsRfvkpcFoYh0KJce26Lci3aVpAZh10Y6HSO+EWcPzbg3ZUTE2WZiFUBtSToAPWu7XNOEa4La4m0XJyhQ2sjp4UJ4SmKthEZOIOMnZkXL+BNoSuXNlRg+UbiNfI7VTwfCcSLOHsYm1iLtpLOHTsrV3DCyOzS2GW6LjC4zi6rNNs5SuSNZFQgK9qTpiTZt2cVh0ey1wXM10qVzBBHdBJ2O1KvEORsG19xfxfZXM5DAMhAiBOomDvB2BrRjh8SkphbePsjMTbU3sH9nVmYmWUM17ssxLMAc0EgdKFYTFXk7e2LNy5mvYgylyyqE3ncxFy6r6FoPd6GJpc3SsOO9CRzd7NsNg762kv3L2a2HMG3mEmBI8CIINBRyvht2uuoIkSbeo12o/bx6KUQsLi2riHukQ4tYW3hyVzlRqwLDNl0HwFVFxYtLGY/wCr1tsBOVCG3U7HTaiXYEauFcEweCwyo+JUG8FvDPdCkhlgRkgESGEnrO1c4fFJhimIsxcVbqMvelTAuCJGtAcJx67bkW8TiAC1xu7dsCc924wLC7oWKkEwo1J+FS2uINdFzvM5N1bhnKzk5cpZjb7paFju6Rl6zS87fw3Rv8KhF9ZjUuze/wADNzbexvEDbuNhGtqimIkyG1nXypew/LGKdQ6WLhVtQY0I8aKcy8TF29f7PDWyruxW6Ld0OQWnNq0SfNeu1X8diLV8Bow6E20U9raxZugqioSTbBTcSI6ROs1ypQU5Nt/v4PoOHPLp8MIQikvZJuvWv5X6v8dti5huWsTcXMll2EkSB1G9c2sYcMl0OhzZ0UrMEEZ9PnR7B5Tbti6+EuFFyjtbOMLKoJhf0aBSBr896GYa7hreJBvW2+zG+sLc0ITvgM3Q5ZBI20osMOM4tfujL4t1Ty9HmhL5Vpr/AHL1b3+CXgHMbWnupatB1BLtAgkz+kctPjAGh9KZOMYi3icOQw0ZZytuJG3qKcOZ+G2bloAr3l9x195Z8COh8NjWVWs9q/csucy5M1tpPuzER0gk7V0MeRS0fPZQpWZJjMEUuva3KuV+MGK+8QwvZ3Co1gDXxkAkjymat80//GX4/Gat80dm4sXLRmbaC5LBjmyjVo2JIbQ+ArQKNb5bc/YMLDAHsEiROsEbSKh/03ewzXcuHsXXeAHKH5szEExsFUAbk9Ko8GxMYXDD/uLf5Vc7cVgdxk2hClUmT2ebce+rWUZu9lByolsnTMFBJd4nvHadOtC7XJxOt25LHUwNJO+9FbV8V3dvBlKnY76/wpcpTZcptnfLHHFwRayrkqpnQ6FjqSfyqbiftXZHYKpadATooFL9/gFo6h3B8dP+VVW5WQ73rnoFH7jTlPVDFmVAHmDjt3EMXuNv9PhQiypYwupPhqSaeLPKOGBlg9z9ttPkAKIYXh1i1rbtqvwGtC5gOdiXh+U8Rc1y5f2jH03pp5RGK4bdL2kFxHGW7bDgEgbEFiBmEmD8aK9vFc/axVKcvQHk0U+aOasQbigWZtbF7uHVrkZfvMoYFtSAw10B0mlDBcv4jE3Wc2xZU6mVyL55VA676CKeLuJ86hOJApqm67Azm5FbBco27Y1diesQB6aVIvAAugYkdJ3+lRYnjGXqfSuf+kz/AIR/PpQ8ZvYrlRsNer1ercbj1er1eqEPUke0LAPZw2JxFj8DFx1VmMFx5GST4Ezts70v+0H/AOV43/ct+YoZRUlTLTo/OXDccNjpFFw0ilZNxR+xsKshOUr5aYjYxv8AnXuprlf4/nULJO2b8R+ZqIknqfma+16oUfFusOrfM1DjOIZR3iT8TXrvWhPENxUIbtyBzquJ4aqtretfomn8I/Vt/Z7vxU0K45+u7Qa9nZeQJJ3UmfIQB8SaWfZB/wDU/wDh/wD5K0JP1q/sj/EtZYwSyMbOdY0YlzNhFBt3UzZbqycxls4JzSYGs+QoXh20ceK/4SD+QNM/OX6of7+9/jalWxv/AFW/wmtQk1FbuS3aTqlm0p+ItrP1rq3i6r8S/XP8f3ColpUomBvbDFvF1KMTQ3C9asikyii0wkGSATc1O4ynQ69flXIKafpPj3TptH7/AJVQrk0NIuwmpXXv/DQ+f/L51MOyCz2ne8Mp/OhVqo8TvU4pksIXmQ+7d8PuHaRJ9BJqEW1nW5p4hW3n+FVcL1rp6JJEssvbTX9L/dPiP3TVbEdkP9cf7BqJ9qFXve9KZFANl+/h0gMLmY+GUjx8fSqpu1I3uD0qrRoE/9k="/>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endParaRPr lang="en-US" smtClean="0">
              <a:solidFill>
                <a:prstClr val="black"/>
              </a:solidFill>
            </a:endParaRPr>
          </a:p>
        </p:txBody>
      </p:sp>
      <p:pic>
        <p:nvPicPr>
          <p:cNvPr id="1844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133600"/>
            <a:ext cx="631031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762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7"/>
          <p:cNvSpPr>
            <a:spLocks noGrp="1"/>
          </p:cNvSpPr>
          <p:nvPr>
            <p:ph type="title"/>
          </p:nvPr>
        </p:nvSpPr>
        <p:spPr/>
        <p:txBody>
          <a:bodyPr/>
          <a:lstStyle/>
          <a:p>
            <a:pPr eaLnBrk="1" hangingPunct="1"/>
            <a:r>
              <a:rPr lang="en-US" smtClean="0"/>
              <a:t>Outline Material</a:t>
            </a:r>
          </a:p>
        </p:txBody>
      </p:sp>
      <p:sp>
        <p:nvSpPr>
          <p:cNvPr id="4101" name="Content Placeholder 8"/>
          <p:cNvSpPr>
            <a:spLocks noGrp="1"/>
          </p:cNvSpPr>
          <p:nvPr>
            <p:ph idx="1"/>
          </p:nvPr>
        </p:nvSpPr>
        <p:spPr/>
        <p:txBody>
          <a:bodyPr/>
          <a:lstStyle/>
          <a:p>
            <a:r>
              <a:rPr lang="id-ID" smtClean="0"/>
              <a:t>The goal of character design</a:t>
            </a:r>
            <a:endParaRPr lang="en-US" smtClean="0"/>
          </a:p>
          <a:p>
            <a:r>
              <a:rPr lang="id-ID" smtClean="0"/>
              <a:t>The nature of game character</a:t>
            </a:r>
            <a:endParaRPr lang="en-US" smtClean="0"/>
          </a:p>
          <a:p>
            <a:r>
              <a:rPr lang="id-ID" smtClean="0"/>
              <a:t>The relationship between player and avatar</a:t>
            </a:r>
            <a:endParaRPr lang="en-US" smtClean="0"/>
          </a:p>
          <a:p>
            <a:r>
              <a:rPr lang="id-ID" smtClean="0"/>
              <a:t>Visual appearances</a:t>
            </a:r>
            <a:endParaRPr lang="en-US" smtClean="0"/>
          </a:p>
          <a:p>
            <a:r>
              <a:rPr lang="id-ID" smtClean="0"/>
              <a:t>Character depth </a:t>
            </a:r>
            <a:endParaRPr lang="en-US" smtClean="0"/>
          </a:p>
          <a:p>
            <a:r>
              <a:rPr lang="id-ID" smtClean="0"/>
              <a:t>Creating compelling character</a:t>
            </a:r>
            <a:endParaRPr lang="en-US" smtClean="0"/>
          </a:p>
          <a:p>
            <a:r>
              <a:rPr lang="id-ID" smtClean="0"/>
              <a:t>Audio design</a:t>
            </a:r>
            <a:endParaRPr lang="en-US" smtClean="0"/>
          </a:p>
          <a:p>
            <a:r>
              <a:rPr lang="id-ID" smtClean="0"/>
              <a:t>Case Study</a:t>
            </a:r>
            <a:endParaRPr lang="en-US" smtClean="0"/>
          </a:p>
        </p:txBody>
      </p:sp>
      <p:sp>
        <p:nvSpPr>
          <p:cNvPr id="4" name="Footer Placeholder 3"/>
          <p:cNvSpPr>
            <a:spLocks noGrp="1"/>
          </p:cNvSpPr>
          <p:nvPr>
            <p:ph type="ftr" sz="quarter" idx="15"/>
          </p:nvPr>
        </p:nvSpPr>
        <p:spPr/>
        <p:txBody>
          <a:bodyPr/>
          <a:lstStyle/>
          <a:p>
            <a:pPr>
              <a:defRPr/>
            </a:pPr>
            <a:r>
              <a:rPr lang="en-US">
                <a:solidFill>
                  <a:prstClr val="black">
                    <a:tint val="75000"/>
                  </a:prstClr>
                </a:solidFill>
              </a:rPr>
              <a:t>Bina Nusantara University</a:t>
            </a: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E769A5-10F9-44A8-9DBC-199B56B59D4F}" type="slidenum">
              <a:rPr lang="en-US">
                <a:solidFill>
                  <a:srgbClr val="898989"/>
                </a:solidFill>
              </a:rPr>
              <a:pPr eaLnBrk="1" hangingPunct="1"/>
              <a:t>2</a:t>
            </a:fld>
            <a:endParaRPr lang="en-US">
              <a:solidFill>
                <a:srgbClr val="898989"/>
              </a:solidFill>
            </a:endParaRPr>
          </a:p>
        </p:txBody>
      </p:sp>
    </p:spTree>
    <p:extLst>
      <p:ext uri="{BB962C8B-B14F-4D97-AF65-F5344CB8AC3E}">
        <p14:creationId xmlns:p14="http://schemas.microsoft.com/office/powerpoint/2010/main" val="3758081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US" sz="3600" smtClean="0"/>
              <a:t>The goal of character design</a:t>
            </a:r>
            <a:br>
              <a:rPr lang="en-US" sz="3600" smtClean="0"/>
            </a:br>
            <a:endParaRPr lang="en-US" sz="3600" smtClean="0"/>
          </a:p>
        </p:txBody>
      </p:sp>
      <p:sp>
        <p:nvSpPr>
          <p:cNvPr id="5123" name="Content Placeholder 2"/>
          <p:cNvSpPr>
            <a:spLocks noGrp="1"/>
          </p:cNvSpPr>
          <p:nvPr>
            <p:ph idx="1"/>
          </p:nvPr>
        </p:nvSpPr>
        <p:spPr/>
        <p:txBody>
          <a:bodyPr/>
          <a:lstStyle/>
          <a:p>
            <a:pPr algn="just"/>
            <a:r>
              <a:rPr lang="en-US" smtClean="0"/>
              <a:t>If we are to create games that have great stories in them, these stories must contain </a:t>
            </a:r>
            <a:r>
              <a:rPr lang="en-US" b="1" smtClean="0"/>
              <a:t>memorable</a:t>
            </a:r>
            <a:r>
              <a:rPr lang="en-US" smtClean="0"/>
              <a:t> characters.</a:t>
            </a:r>
          </a:p>
          <a:p>
            <a:pPr algn="just"/>
            <a:r>
              <a:rPr lang="en-US" smtClean="0"/>
              <a:t>How are characters in games different than characters in other media (Novel or Movie) ?  </a:t>
            </a:r>
          </a:p>
          <a:p>
            <a:pPr algn="just"/>
            <a:endParaRPr lang="en-US" smtClean="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D51D55-050D-4ED5-9FD2-09223C4A1C77}" type="slidenum">
              <a:rPr lang="en-US">
                <a:solidFill>
                  <a:srgbClr val="898989"/>
                </a:solidFill>
              </a:rPr>
              <a:pPr eaLnBrk="1" hangingPunct="1"/>
              <a:t>3</a:t>
            </a:fld>
            <a:endParaRPr lang="en-US">
              <a:solidFill>
                <a:srgbClr val="898989"/>
              </a:solidFill>
            </a:endParaRPr>
          </a:p>
        </p:txBody>
      </p:sp>
      <p:pic>
        <p:nvPicPr>
          <p:cNvPr id="51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836988"/>
            <a:ext cx="3641725"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572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id-ID" sz="3600" smtClean="0"/>
              <a:t>The nature of game character</a:t>
            </a:r>
            <a:r>
              <a:rPr lang="en-US" sz="3600" smtClean="0"/>
              <a:t/>
            </a:r>
            <a:br>
              <a:rPr lang="en-US" sz="3600" smtClean="0"/>
            </a:br>
            <a:endParaRPr lang="en-US" sz="3600" smtClean="0"/>
          </a:p>
        </p:txBody>
      </p:sp>
      <p:graphicFrame>
        <p:nvGraphicFramePr>
          <p:cNvPr id="8" name="Content Placeholder 7"/>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10C253-3AAC-40BF-B47D-2C4D962D13E1}" type="slidenum">
              <a:rPr lang="en-US">
                <a:solidFill>
                  <a:srgbClr val="898989"/>
                </a:solidFill>
              </a:rPr>
              <a:pPr eaLnBrk="1" hangingPunct="1"/>
              <a:t>4</a:t>
            </a:fld>
            <a:endParaRPr lang="en-US">
              <a:solidFill>
                <a:srgbClr val="898989"/>
              </a:solidFill>
            </a:endParaRPr>
          </a:p>
        </p:txBody>
      </p:sp>
      <p:sp>
        <p:nvSpPr>
          <p:cNvPr id="6150" name="Rectangle 6"/>
          <p:cNvSpPr>
            <a:spLocks noChangeArrowheads="1"/>
          </p:cNvSpPr>
          <p:nvPr/>
        </p:nvSpPr>
        <p:spPr bwMode="auto">
          <a:xfrm>
            <a:off x="482600" y="908050"/>
            <a:ext cx="2217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r>
              <a:rPr lang="en-US" b="1" smtClean="0">
                <a:solidFill>
                  <a:prstClr val="black"/>
                </a:solidFill>
              </a:rPr>
              <a:t>Novel </a:t>
            </a:r>
            <a:r>
              <a:rPr lang="en-US" sz="2000" b="1" smtClean="0">
                <a:solidFill>
                  <a:prstClr val="black"/>
                </a:solidFill>
              </a:rPr>
              <a:t>Characters</a:t>
            </a:r>
            <a:endParaRPr lang="en-US" b="1" smtClean="0">
              <a:solidFill>
                <a:prstClr val="black"/>
              </a:solidFill>
            </a:endParaRPr>
          </a:p>
        </p:txBody>
      </p:sp>
    </p:spTree>
    <p:extLst>
      <p:ext uri="{BB962C8B-B14F-4D97-AF65-F5344CB8AC3E}">
        <p14:creationId xmlns:p14="http://schemas.microsoft.com/office/powerpoint/2010/main" val="1463681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id-ID" sz="3600" smtClean="0"/>
              <a:t>The nature of game character</a:t>
            </a:r>
            <a:r>
              <a:rPr lang="en-US" sz="3600" smtClean="0"/>
              <a:t/>
            </a:r>
            <a:br>
              <a:rPr lang="en-US" sz="3600" smtClean="0"/>
            </a:br>
            <a:endParaRPr lang="en-US" sz="3600" smtClean="0"/>
          </a:p>
        </p:txBody>
      </p:sp>
      <p:graphicFrame>
        <p:nvGraphicFramePr>
          <p:cNvPr id="7" name="Content Placeholder 6"/>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05ED19-0EEC-4966-A421-DE9A26FD338D}" type="slidenum">
              <a:rPr lang="en-US">
                <a:solidFill>
                  <a:srgbClr val="898989"/>
                </a:solidFill>
              </a:rPr>
              <a:pPr eaLnBrk="1" hangingPunct="1"/>
              <a:t>5</a:t>
            </a:fld>
            <a:endParaRPr lang="en-US">
              <a:solidFill>
                <a:srgbClr val="898989"/>
              </a:solidFill>
            </a:endParaRPr>
          </a:p>
        </p:txBody>
      </p:sp>
      <p:sp>
        <p:nvSpPr>
          <p:cNvPr id="7174" name="Rectangle 5"/>
          <p:cNvSpPr>
            <a:spLocks noChangeArrowheads="1"/>
          </p:cNvSpPr>
          <p:nvPr/>
        </p:nvSpPr>
        <p:spPr bwMode="auto">
          <a:xfrm>
            <a:off x="468313" y="981075"/>
            <a:ext cx="2320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r>
              <a:rPr lang="en-US" sz="2000" b="1" smtClean="0">
                <a:solidFill>
                  <a:prstClr val="black"/>
                </a:solidFill>
              </a:rPr>
              <a:t>Movie Characters</a:t>
            </a:r>
          </a:p>
        </p:txBody>
      </p:sp>
    </p:spTree>
    <p:extLst>
      <p:ext uri="{BB962C8B-B14F-4D97-AF65-F5344CB8AC3E}">
        <p14:creationId xmlns:p14="http://schemas.microsoft.com/office/powerpoint/2010/main" val="3712889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id-ID" sz="3600" smtClean="0"/>
              <a:t>The nature of game character</a:t>
            </a:r>
            <a:r>
              <a:rPr lang="en-US" sz="3600" smtClean="0"/>
              <a:t/>
            </a:r>
            <a:br>
              <a:rPr lang="en-US" sz="3600" smtClean="0"/>
            </a:br>
            <a:endParaRPr lang="en-US" sz="3600" smtClean="0"/>
          </a:p>
        </p:txBody>
      </p:sp>
      <p:graphicFrame>
        <p:nvGraphicFramePr>
          <p:cNvPr id="6" name="Content Placeholder 5"/>
          <p:cNvGraphicFramePr>
            <a:graphicFrameLocks noGrp="1"/>
          </p:cNvGraphicFramePr>
          <p:nvPr>
            <p:ph idx="1"/>
          </p:nvPr>
        </p:nvGraphicFramePr>
        <p:xfrm>
          <a:off x="1911350" y="2303463"/>
          <a:ext cx="6837363" cy="3868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AB8420-02F8-4DF3-BCDE-7877F236EE57}" type="slidenum">
              <a:rPr lang="en-US">
                <a:solidFill>
                  <a:srgbClr val="898989"/>
                </a:solidFill>
              </a:rPr>
              <a:pPr eaLnBrk="1" hangingPunct="1"/>
              <a:t>6</a:t>
            </a:fld>
            <a:endParaRPr lang="en-US">
              <a:solidFill>
                <a:srgbClr val="898989"/>
              </a:solidFill>
            </a:endParaRPr>
          </a:p>
        </p:txBody>
      </p:sp>
      <p:sp>
        <p:nvSpPr>
          <p:cNvPr id="8198" name="Rectangle 7"/>
          <p:cNvSpPr>
            <a:spLocks noChangeArrowheads="1"/>
          </p:cNvSpPr>
          <p:nvPr/>
        </p:nvSpPr>
        <p:spPr bwMode="auto">
          <a:xfrm>
            <a:off x="392113" y="868363"/>
            <a:ext cx="230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457200" eaLnBrk="1" hangingPunct="1"/>
            <a:r>
              <a:rPr lang="en-US" sz="2000" b="1" smtClean="0">
                <a:solidFill>
                  <a:prstClr val="black"/>
                </a:solidFill>
              </a:rPr>
              <a:t>Game Characters</a:t>
            </a:r>
          </a:p>
        </p:txBody>
      </p:sp>
    </p:spTree>
    <p:extLst>
      <p:ext uri="{BB962C8B-B14F-4D97-AF65-F5344CB8AC3E}">
        <p14:creationId xmlns:p14="http://schemas.microsoft.com/office/powerpoint/2010/main" val="3273782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id-ID" sz="3600" smtClean="0"/>
              <a:t>The nature of game character</a:t>
            </a:r>
            <a:r>
              <a:rPr lang="en-US" sz="3600" smtClean="0"/>
              <a:t/>
            </a:r>
            <a:br>
              <a:rPr lang="en-US" sz="3600" smtClean="0"/>
            </a:br>
            <a:endParaRPr lang="en-US" sz="3600" smtClean="0"/>
          </a:p>
        </p:txBody>
      </p:sp>
      <p:sp>
        <p:nvSpPr>
          <p:cNvPr id="3" name="Content Placeholder 2"/>
          <p:cNvSpPr>
            <a:spLocks noGrp="1"/>
          </p:cNvSpPr>
          <p:nvPr>
            <p:ph idx="1"/>
          </p:nvPr>
        </p:nvSpPr>
        <p:spPr/>
        <p:txBody>
          <a:bodyPr>
            <a:normAutofit lnSpcReduction="10000"/>
          </a:bodyPr>
          <a:lstStyle/>
          <a:p>
            <a:pPr algn="just">
              <a:buFont typeface="Arial" charset="0"/>
              <a:buChar char="•"/>
              <a:defRPr/>
            </a:pPr>
            <a:r>
              <a:rPr lang="en-US" b="1" dirty="0"/>
              <a:t>Mental → </a:t>
            </a:r>
            <a:r>
              <a:rPr lang="en-US" b="1" dirty="0" smtClean="0"/>
              <a:t>Physical</a:t>
            </a:r>
          </a:p>
          <a:p>
            <a:pPr lvl="1" algn="just">
              <a:buFont typeface="Arial" charset="0"/>
              <a:buChar char="–"/>
              <a:defRPr/>
            </a:pPr>
            <a:r>
              <a:rPr lang="en-US" dirty="0"/>
              <a:t>The characters in the novels are involved in deep </a:t>
            </a:r>
            <a:r>
              <a:rPr lang="en-US" dirty="0" smtClean="0"/>
              <a:t>psychic struggles.</a:t>
            </a:r>
          </a:p>
          <a:p>
            <a:pPr lvl="1" algn="just">
              <a:buFont typeface="Arial" charset="0"/>
              <a:buChar char="–"/>
              <a:defRPr/>
            </a:pPr>
            <a:r>
              <a:rPr lang="en-US" dirty="0"/>
              <a:t>The characters in the movies </a:t>
            </a:r>
            <a:r>
              <a:rPr lang="en-US" dirty="0" smtClean="0"/>
              <a:t>are involved </a:t>
            </a:r>
            <a:r>
              <a:rPr lang="en-US" dirty="0"/>
              <a:t>in both emotional and physical struggles, which are resolved </a:t>
            </a:r>
            <a:r>
              <a:rPr lang="en-US" dirty="0" smtClean="0"/>
              <a:t>through combinations </a:t>
            </a:r>
            <a:r>
              <a:rPr lang="en-US" dirty="0"/>
              <a:t>of communication and action</a:t>
            </a:r>
            <a:r>
              <a:rPr lang="en-US" dirty="0" smtClean="0"/>
              <a:t>.</a:t>
            </a:r>
          </a:p>
          <a:p>
            <a:pPr lvl="1" algn="just">
              <a:buFont typeface="Arial" charset="0"/>
              <a:buChar char="–"/>
              <a:defRPr/>
            </a:pPr>
            <a:r>
              <a:rPr lang="en-US" dirty="0" smtClean="0"/>
              <a:t>The </a:t>
            </a:r>
            <a:r>
              <a:rPr lang="en-US" dirty="0"/>
              <a:t>game characters are involved </a:t>
            </a:r>
            <a:r>
              <a:rPr lang="en-US" dirty="0" smtClean="0"/>
              <a:t>in conflicts </a:t>
            </a:r>
            <a:r>
              <a:rPr lang="en-US" dirty="0"/>
              <a:t>that are almost entirely physical. Since these characters mostly have </a:t>
            </a:r>
            <a:r>
              <a:rPr lang="en-US" dirty="0" smtClean="0"/>
              <a:t>no thoughts </a:t>
            </a:r>
            <a:r>
              <a:rPr lang="en-US" dirty="0"/>
              <a:t>(the player does the thinking for them) and are only occasionally </a:t>
            </a:r>
            <a:r>
              <a:rPr lang="en-US" dirty="0" smtClean="0"/>
              <a:t>able to </a:t>
            </a:r>
            <a:r>
              <a:rPr lang="en-US" dirty="0"/>
              <a:t>speak, this again makes perfect </a:t>
            </a:r>
            <a:r>
              <a:rPr lang="en-US" dirty="0" smtClean="0"/>
              <a:t>sense.</a:t>
            </a:r>
            <a:endParaRPr lang="en-US" dirty="0"/>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E37B0F-E238-47FD-80D7-E90F59C18A05}" type="slidenum">
              <a:rPr lang="en-US">
                <a:solidFill>
                  <a:srgbClr val="898989"/>
                </a:solidFill>
              </a:rPr>
              <a:pPr eaLnBrk="1" hangingPunct="1"/>
              <a:t>7</a:t>
            </a:fld>
            <a:endParaRPr lang="en-US">
              <a:solidFill>
                <a:srgbClr val="898989"/>
              </a:solidFill>
            </a:endParaRPr>
          </a:p>
        </p:txBody>
      </p:sp>
    </p:spTree>
    <p:extLst>
      <p:ext uri="{BB962C8B-B14F-4D97-AF65-F5344CB8AC3E}">
        <p14:creationId xmlns:p14="http://schemas.microsoft.com/office/powerpoint/2010/main" val="3189061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id-ID" sz="3600" smtClean="0"/>
              <a:t>The nature of game character</a:t>
            </a:r>
            <a:r>
              <a:rPr lang="en-US" sz="3600" smtClean="0"/>
              <a:t/>
            </a:r>
            <a:br>
              <a:rPr lang="en-US" sz="3600" smtClean="0"/>
            </a:br>
            <a:endParaRPr lang="en-US" sz="3600" smtClean="0"/>
          </a:p>
        </p:txBody>
      </p:sp>
      <p:sp>
        <p:nvSpPr>
          <p:cNvPr id="10243" name="Content Placeholder 2"/>
          <p:cNvSpPr>
            <a:spLocks noGrp="1"/>
          </p:cNvSpPr>
          <p:nvPr>
            <p:ph idx="1"/>
          </p:nvPr>
        </p:nvSpPr>
        <p:spPr/>
        <p:txBody>
          <a:bodyPr/>
          <a:lstStyle/>
          <a:p>
            <a:pPr algn="just"/>
            <a:r>
              <a:rPr lang="en-US" b="1" smtClean="0"/>
              <a:t>Reality → Fantasy</a:t>
            </a:r>
            <a:endParaRPr lang="en-US" smtClean="0"/>
          </a:p>
          <a:p>
            <a:pPr lvl="1" algn="just"/>
            <a:r>
              <a:rPr lang="en-US" smtClean="0"/>
              <a:t>The novels tend to be very reality based.</a:t>
            </a:r>
          </a:p>
          <a:p>
            <a:pPr lvl="1" algn="just"/>
            <a:r>
              <a:rPr lang="en-US" smtClean="0"/>
              <a:t>The films tend to be rooted in reality, but often pushing towards fantasy.</a:t>
            </a:r>
          </a:p>
          <a:p>
            <a:pPr lvl="1" algn="just"/>
            <a:r>
              <a:rPr lang="en-US" smtClean="0"/>
              <a:t>The game worlds are almost entirely fantasy situations, and the characters reflect this, they are products of their environment.</a:t>
            </a:r>
          </a:p>
          <a:p>
            <a:pPr algn="just"/>
            <a:r>
              <a:rPr lang="en-US" b="1" smtClean="0"/>
              <a:t>Complex → Simple.</a:t>
            </a:r>
          </a:p>
          <a:p>
            <a:pPr lvl="1" algn="just"/>
            <a:r>
              <a:rPr lang="en-US" smtClean="0"/>
              <a:t>For a variety of reasons, the complexity of the plots and depth of the characters gradually diminishes as we move from novels to games.</a:t>
            </a: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3B740A-7BF7-4BDE-9E92-2B090BFED2E3}" type="slidenum">
              <a:rPr lang="en-US">
                <a:solidFill>
                  <a:srgbClr val="898989"/>
                </a:solidFill>
              </a:rPr>
              <a:pPr eaLnBrk="1" hangingPunct="1"/>
              <a:t>8</a:t>
            </a:fld>
            <a:endParaRPr lang="en-US">
              <a:solidFill>
                <a:srgbClr val="898989"/>
              </a:solidFill>
            </a:endParaRPr>
          </a:p>
        </p:txBody>
      </p:sp>
    </p:spTree>
    <p:extLst>
      <p:ext uri="{BB962C8B-B14F-4D97-AF65-F5344CB8AC3E}">
        <p14:creationId xmlns:p14="http://schemas.microsoft.com/office/powerpoint/2010/main" val="2706806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sz="3200" smtClean="0"/>
              <a:t>The relationship between </a:t>
            </a:r>
            <a:br>
              <a:rPr lang="en-US" sz="3200" smtClean="0"/>
            </a:br>
            <a:r>
              <a:rPr lang="en-US" sz="3200" smtClean="0"/>
              <a:t>player and avatar</a:t>
            </a:r>
            <a:br>
              <a:rPr lang="en-US" sz="3200" smtClean="0"/>
            </a:br>
            <a:endParaRPr lang="en-US" sz="3200" smtClean="0"/>
          </a:p>
        </p:txBody>
      </p:sp>
      <p:sp>
        <p:nvSpPr>
          <p:cNvPr id="3" name="Content Placeholder 2"/>
          <p:cNvSpPr>
            <a:spLocks noGrp="1"/>
          </p:cNvSpPr>
          <p:nvPr>
            <p:ph idx="1"/>
          </p:nvPr>
        </p:nvSpPr>
        <p:spPr/>
        <p:txBody>
          <a:bodyPr>
            <a:normAutofit/>
          </a:bodyPr>
          <a:lstStyle/>
          <a:p>
            <a:pPr algn="just">
              <a:buFont typeface="Arial" charset="0"/>
              <a:buChar char="•"/>
              <a:defRPr/>
            </a:pPr>
            <a:r>
              <a:rPr lang="en-US" dirty="0"/>
              <a:t>There is something magical about the character that a player controls in a game. </a:t>
            </a:r>
            <a:r>
              <a:rPr lang="en-US" dirty="0" smtClean="0"/>
              <a:t>So magical </a:t>
            </a:r>
            <a:r>
              <a:rPr lang="en-US" dirty="0"/>
              <a:t>that we give that character a special name: the avatar. </a:t>
            </a:r>
            <a:endParaRPr lang="en-US" dirty="0" smtClean="0"/>
          </a:p>
          <a:p>
            <a:pPr algn="just">
              <a:buFont typeface="Arial" charset="0"/>
              <a:buChar char="•"/>
              <a:defRPr/>
            </a:pPr>
            <a:r>
              <a:rPr lang="en-US" dirty="0" smtClean="0"/>
              <a:t>The </a:t>
            </a:r>
            <a:r>
              <a:rPr lang="en-US" dirty="0"/>
              <a:t>word is </a:t>
            </a:r>
            <a:r>
              <a:rPr lang="en-US" dirty="0" smtClean="0"/>
              <a:t>derived from </a:t>
            </a:r>
            <a:r>
              <a:rPr lang="en-US" dirty="0"/>
              <a:t>a Sanskrit word that refers to a god magically taking physical form on the earth.</a:t>
            </a:r>
          </a:p>
          <a:p>
            <a:pPr algn="just">
              <a:buFont typeface="Arial" charset="0"/>
              <a:buChar char="•"/>
              <a:defRPr/>
            </a:pPr>
            <a:r>
              <a:rPr lang="en-US" dirty="0" smtClean="0"/>
              <a:t>The </a:t>
            </a:r>
            <a:r>
              <a:rPr lang="en-US" dirty="0"/>
              <a:t>name is well chosen for a game character, since a similarly </a:t>
            </a:r>
            <a:r>
              <a:rPr lang="en-US" dirty="0" smtClean="0"/>
              <a:t>magical transformation</a:t>
            </a:r>
            <a:r>
              <a:rPr lang="en-US" dirty="0"/>
              <a:t> </a:t>
            </a:r>
            <a:r>
              <a:rPr lang="en-US" dirty="0" smtClean="0"/>
              <a:t>takes </a:t>
            </a:r>
            <a:r>
              <a:rPr lang="en-US" dirty="0"/>
              <a:t>place when a player uses their avatar to enter the world of </a:t>
            </a:r>
            <a:r>
              <a:rPr lang="en-US" dirty="0" smtClean="0"/>
              <a:t>the game</a:t>
            </a:r>
            <a:r>
              <a:rPr lang="en-US" dirty="0"/>
              <a:t>.</a:t>
            </a:r>
          </a:p>
        </p:txBody>
      </p:sp>
      <p:sp>
        <p:nvSpPr>
          <p:cNvPr id="4" name="Footer Placeholder 3"/>
          <p:cNvSpPr>
            <a:spLocks noGrp="1"/>
          </p:cNvSpPr>
          <p:nvPr>
            <p:ph type="ftr" sz="quarter" idx="15"/>
          </p:nvPr>
        </p:nvSpPr>
        <p:spPr/>
        <p:txBody>
          <a:bodyPr/>
          <a:lstStyle/>
          <a:p>
            <a:pPr>
              <a:defRPr/>
            </a:pPr>
            <a:r>
              <a:rPr lang="en-US" smtClean="0">
                <a:solidFill>
                  <a:prstClr val="black">
                    <a:tint val="75000"/>
                  </a:prstClr>
                </a:solidFill>
              </a:rPr>
              <a:t>Bina Nusantara University</a:t>
            </a:r>
            <a:endParaRPr lang="en-US">
              <a:solidFill>
                <a:prstClr val="black">
                  <a:tint val="75000"/>
                </a:prstClr>
              </a:solidFill>
            </a:endParaRPr>
          </a:p>
        </p:txBody>
      </p:sp>
      <p:sp>
        <p:nvSpPr>
          <p:cNvPr id="5" name="Slide Number Placeholder 4"/>
          <p:cNvSpPr>
            <a:spLocks noGrp="1"/>
          </p:cNvSpPr>
          <p:nvPr>
            <p:ph type="sldNum" sz="quarter" idx="16"/>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28DA93-658B-4184-A480-B887EADB7E48}" type="slidenum">
              <a:rPr lang="en-US">
                <a:solidFill>
                  <a:srgbClr val="898989"/>
                </a:solidFill>
              </a:rPr>
              <a:pPr eaLnBrk="1" hangingPunct="1"/>
              <a:t>9</a:t>
            </a:fld>
            <a:endParaRPr lang="en-US">
              <a:solidFill>
                <a:srgbClr val="898989"/>
              </a:solidFill>
            </a:endParaRPr>
          </a:p>
        </p:txBody>
      </p:sp>
    </p:spTree>
    <p:extLst>
      <p:ext uri="{BB962C8B-B14F-4D97-AF65-F5344CB8AC3E}">
        <p14:creationId xmlns:p14="http://schemas.microsoft.com/office/powerpoint/2010/main" val="3770483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TemplateBM</Template>
  <TotalTime>27</TotalTime>
  <Words>1008</Words>
  <Application>Microsoft Office PowerPoint</Application>
  <PresentationFormat>On-screen Show (4:3)</PresentationFormat>
  <Paragraphs>148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Open Sans</vt:lpstr>
      <vt:lpstr>Trebuchet MS</vt:lpstr>
      <vt:lpstr>TemplateBM</vt:lpstr>
      <vt:lpstr>Character Development</vt:lpstr>
      <vt:lpstr>Outline Material</vt:lpstr>
      <vt:lpstr>The goal of character design </vt:lpstr>
      <vt:lpstr>The nature of game character </vt:lpstr>
      <vt:lpstr>The nature of game character </vt:lpstr>
      <vt:lpstr>The nature of game character </vt:lpstr>
      <vt:lpstr>The nature of game character </vt:lpstr>
      <vt:lpstr>The nature of game character </vt:lpstr>
      <vt:lpstr>The relationship between  player and avatar </vt:lpstr>
      <vt:lpstr>The relationship between  player and avatar </vt:lpstr>
      <vt:lpstr>Visual appearances</vt:lpstr>
      <vt:lpstr>Character depth </vt:lpstr>
      <vt:lpstr>Creating Compelling Game  Characters</vt:lpstr>
      <vt:lpstr>Creating Compelling Game  Characters</vt:lpstr>
      <vt:lpstr>Audio design</vt:lpstr>
      <vt:lpstr>Case Study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Game Design</dc:title>
  <dc:creator>Rhio Sutoyo</dc:creator>
  <cp:lastModifiedBy>Albertus Agung, S.Kom., M.T.I.</cp:lastModifiedBy>
  <cp:revision>23</cp:revision>
  <dcterms:created xsi:type="dcterms:W3CDTF">2014-12-16T06:41:07Z</dcterms:created>
  <dcterms:modified xsi:type="dcterms:W3CDTF">2014-12-17T15:25:12Z</dcterms:modified>
</cp:coreProperties>
</file>