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116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EF760-A16C-4A2D-BC38-01B07C134070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163D063-8505-498C-B580-06F5A549FD53}">
      <dgm:prSet/>
      <dgm:spPr/>
      <dgm:t>
        <a:bodyPr/>
        <a:lstStyle/>
        <a:p>
          <a:pPr rtl="0"/>
          <a:r>
            <a:rPr lang="en-US" smtClean="0"/>
            <a:t>Interactive Element</a:t>
          </a:r>
          <a:endParaRPr lang="en-US"/>
        </a:p>
      </dgm:t>
    </dgm:pt>
    <dgm:pt modelId="{A9F82809-ACE3-4B87-A206-7CE8EC443AE3}" type="parTrans" cxnId="{62F818FA-9479-4A42-9967-5E18B0098C2C}">
      <dgm:prSet/>
      <dgm:spPr/>
      <dgm:t>
        <a:bodyPr/>
        <a:lstStyle/>
        <a:p>
          <a:endParaRPr lang="en-US"/>
        </a:p>
      </dgm:t>
    </dgm:pt>
    <dgm:pt modelId="{0D76B182-9516-4445-BE50-06FB5795D318}" type="sibTrans" cxnId="{62F818FA-9479-4A42-9967-5E18B0098C2C}">
      <dgm:prSet/>
      <dgm:spPr/>
      <dgm:t>
        <a:bodyPr/>
        <a:lstStyle/>
        <a:p>
          <a:endParaRPr lang="en-US"/>
        </a:p>
      </dgm:t>
    </dgm:pt>
    <dgm:pt modelId="{CC05633B-F17B-404A-AC7C-9E4BDA5238B6}">
      <dgm:prSet/>
      <dgm:spPr/>
      <dgm:t>
        <a:bodyPr/>
        <a:lstStyle/>
        <a:p>
          <a:pPr rtl="0"/>
          <a:r>
            <a:rPr lang="en-US" smtClean="0"/>
            <a:t>The interactive part of the user experience is concerned with the way the player interacts with the game.</a:t>
          </a:r>
          <a:endParaRPr lang="en-US"/>
        </a:p>
      </dgm:t>
    </dgm:pt>
    <dgm:pt modelId="{B1262539-5C8C-4DBE-9DD9-A9603F5788CB}" type="parTrans" cxnId="{5547B4FD-1F4D-4E28-BFC5-06B703424CF9}">
      <dgm:prSet/>
      <dgm:spPr/>
      <dgm:t>
        <a:bodyPr/>
        <a:lstStyle/>
        <a:p>
          <a:endParaRPr lang="en-US"/>
        </a:p>
      </dgm:t>
    </dgm:pt>
    <dgm:pt modelId="{F3F07C52-9031-4844-9197-6976BC2041D1}" type="sibTrans" cxnId="{5547B4FD-1F4D-4E28-BFC5-06B703424CF9}">
      <dgm:prSet/>
      <dgm:spPr/>
      <dgm:t>
        <a:bodyPr/>
        <a:lstStyle/>
        <a:p>
          <a:endParaRPr lang="en-US"/>
        </a:p>
      </dgm:t>
    </dgm:pt>
    <dgm:pt modelId="{3C1F826E-0600-4E22-B19A-BC3871BC78B4}">
      <dgm:prSet/>
      <dgm:spPr/>
      <dgm:t>
        <a:bodyPr/>
        <a:lstStyle/>
        <a:p>
          <a:pPr rtl="0"/>
          <a:r>
            <a:rPr lang="en-US" smtClean="0"/>
            <a:t>Visual Element</a:t>
          </a:r>
          <a:endParaRPr lang="en-US"/>
        </a:p>
      </dgm:t>
    </dgm:pt>
    <dgm:pt modelId="{D1589F46-7A42-43B5-B2E9-129D406F0CDF}" type="parTrans" cxnId="{4A4C8CFF-613B-46E6-9964-1CFE70586492}">
      <dgm:prSet/>
      <dgm:spPr/>
      <dgm:t>
        <a:bodyPr/>
        <a:lstStyle/>
        <a:p>
          <a:endParaRPr lang="en-US"/>
        </a:p>
      </dgm:t>
    </dgm:pt>
    <dgm:pt modelId="{3489E57A-FA68-4395-BBCF-37DA2DFF388B}" type="sibTrans" cxnId="{4A4C8CFF-613B-46E6-9964-1CFE70586492}">
      <dgm:prSet/>
      <dgm:spPr/>
      <dgm:t>
        <a:bodyPr/>
        <a:lstStyle/>
        <a:p>
          <a:endParaRPr lang="en-US"/>
        </a:p>
      </dgm:t>
    </dgm:pt>
    <dgm:pt modelId="{D229D7FD-6961-422C-B654-CEAB1EC338EC}">
      <dgm:prSet/>
      <dgm:spPr/>
      <dgm:t>
        <a:bodyPr/>
        <a:lstStyle/>
        <a:p>
          <a:pPr rtl="0"/>
          <a:r>
            <a:rPr lang="en-US" smtClean="0"/>
            <a:t>The visual element concern the overall impact of the artwork and how it meshes and combines to present an overall consistent picture of the player.</a:t>
          </a:r>
          <a:endParaRPr lang="en-US"/>
        </a:p>
      </dgm:t>
    </dgm:pt>
    <dgm:pt modelId="{D7424DB8-6205-414D-91B3-0F0D29E48D58}" type="parTrans" cxnId="{997C9B85-8529-481A-8FAB-9AF1A051012A}">
      <dgm:prSet/>
      <dgm:spPr/>
      <dgm:t>
        <a:bodyPr/>
        <a:lstStyle/>
        <a:p>
          <a:endParaRPr lang="en-US"/>
        </a:p>
      </dgm:t>
    </dgm:pt>
    <dgm:pt modelId="{274F8EF3-5608-406B-8A0B-0EB5E2A82B5A}" type="sibTrans" cxnId="{997C9B85-8529-481A-8FAB-9AF1A051012A}">
      <dgm:prSet/>
      <dgm:spPr/>
      <dgm:t>
        <a:bodyPr/>
        <a:lstStyle/>
        <a:p>
          <a:endParaRPr lang="en-US"/>
        </a:p>
      </dgm:t>
    </dgm:pt>
    <dgm:pt modelId="{19CE5659-82C0-4079-824F-05895DA70ED5}">
      <dgm:prSet/>
      <dgm:spPr/>
      <dgm:t>
        <a:bodyPr/>
        <a:lstStyle/>
        <a:p>
          <a:pPr rtl="0"/>
          <a:r>
            <a:rPr lang="en-US" smtClean="0"/>
            <a:t>Audio Element </a:t>
          </a:r>
          <a:endParaRPr lang="en-US"/>
        </a:p>
      </dgm:t>
    </dgm:pt>
    <dgm:pt modelId="{FD5647C5-0A63-4B86-9064-2059EB1660AC}" type="parTrans" cxnId="{EE3E9CCA-F8E4-4952-8F37-A02572552CC2}">
      <dgm:prSet/>
      <dgm:spPr/>
      <dgm:t>
        <a:bodyPr/>
        <a:lstStyle/>
        <a:p>
          <a:endParaRPr lang="en-US"/>
        </a:p>
      </dgm:t>
    </dgm:pt>
    <dgm:pt modelId="{10888C0C-EE1E-4AC4-912A-AB6C74F71B95}" type="sibTrans" cxnId="{EE3E9CCA-F8E4-4952-8F37-A02572552CC2}">
      <dgm:prSet/>
      <dgm:spPr/>
      <dgm:t>
        <a:bodyPr/>
        <a:lstStyle/>
        <a:p>
          <a:endParaRPr lang="en-US"/>
        </a:p>
      </dgm:t>
    </dgm:pt>
    <dgm:pt modelId="{F23DEAE8-14BA-48EC-ADC3-5AF31DDC9C89}">
      <dgm:prSet/>
      <dgm:spPr/>
      <dgm:t>
        <a:bodyPr/>
        <a:lstStyle/>
        <a:p>
          <a:pPr rtl="0"/>
          <a:r>
            <a:rPr lang="en-US" smtClean="0"/>
            <a:t>Many games are unplayable without audio element. This clearly indicates the importance of sound.</a:t>
          </a:r>
          <a:endParaRPr lang="en-US"/>
        </a:p>
      </dgm:t>
    </dgm:pt>
    <dgm:pt modelId="{9595E533-5850-44C0-8C56-379DB0A7F31F}" type="parTrans" cxnId="{09F20C83-57C9-4E96-8B99-F8C90C790BD1}">
      <dgm:prSet/>
      <dgm:spPr/>
      <dgm:t>
        <a:bodyPr/>
        <a:lstStyle/>
        <a:p>
          <a:endParaRPr lang="en-US"/>
        </a:p>
      </dgm:t>
    </dgm:pt>
    <dgm:pt modelId="{83EB4977-D352-4757-BC35-457755DD0022}" type="sibTrans" cxnId="{09F20C83-57C9-4E96-8B99-F8C90C790BD1}">
      <dgm:prSet/>
      <dgm:spPr/>
      <dgm:t>
        <a:bodyPr/>
        <a:lstStyle/>
        <a:p>
          <a:endParaRPr lang="en-US"/>
        </a:p>
      </dgm:t>
    </dgm:pt>
    <dgm:pt modelId="{3F0C4DDA-B819-4055-A879-77C03FDB2586}" type="pres">
      <dgm:prSet presAssocID="{90CEF760-A16C-4A2D-BC38-01B07C13407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38558F-BE1E-41CF-BD3C-69B40B4D63FB}" type="pres">
      <dgm:prSet presAssocID="{9163D063-8505-498C-B580-06F5A549FD53}" presName="parentLin" presStyleCnt="0"/>
      <dgm:spPr/>
    </dgm:pt>
    <dgm:pt modelId="{16FECF5A-CE92-46E0-8D6A-CEB9E52B0645}" type="pres">
      <dgm:prSet presAssocID="{9163D063-8505-498C-B580-06F5A549FD5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8FDC0D2-448B-45EB-9B37-3F5B36FC5626}" type="pres">
      <dgm:prSet presAssocID="{9163D063-8505-498C-B580-06F5A549FD5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04E6C-E531-4C5F-8EFF-61522FECD7D2}" type="pres">
      <dgm:prSet presAssocID="{9163D063-8505-498C-B580-06F5A549FD53}" presName="negativeSpace" presStyleCnt="0"/>
      <dgm:spPr/>
    </dgm:pt>
    <dgm:pt modelId="{E65F0C31-62F5-40F4-92AA-2C11B095D798}" type="pres">
      <dgm:prSet presAssocID="{9163D063-8505-498C-B580-06F5A549FD5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E828D-9D0D-4C31-9E0E-9867644E09A2}" type="pres">
      <dgm:prSet presAssocID="{0D76B182-9516-4445-BE50-06FB5795D318}" presName="spaceBetweenRectangles" presStyleCnt="0"/>
      <dgm:spPr/>
    </dgm:pt>
    <dgm:pt modelId="{7C9E77C0-8E47-458C-BD2D-6D14A89F952A}" type="pres">
      <dgm:prSet presAssocID="{3C1F826E-0600-4E22-B19A-BC3871BC78B4}" presName="parentLin" presStyleCnt="0"/>
      <dgm:spPr/>
    </dgm:pt>
    <dgm:pt modelId="{F889724C-8ED9-4837-A11C-67626C40F8CE}" type="pres">
      <dgm:prSet presAssocID="{3C1F826E-0600-4E22-B19A-BC3871BC78B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E2587EA-7BDA-4751-9E1A-3EC16DAAEB05}" type="pres">
      <dgm:prSet presAssocID="{3C1F826E-0600-4E22-B19A-BC3871BC78B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6840-E6C4-44A2-98AE-81A6500867D5}" type="pres">
      <dgm:prSet presAssocID="{3C1F826E-0600-4E22-B19A-BC3871BC78B4}" presName="negativeSpace" presStyleCnt="0"/>
      <dgm:spPr/>
    </dgm:pt>
    <dgm:pt modelId="{4D1ACFBC-F8F2-4F9E-B2B4-D1552BEF9FB4}" type="pres">
      <dgm:prSet presAssocID="{3C1F826E-0600-4E22-B19A-BC3871BC78B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C0E33-78FD-4446-9DEA-1C379A981856}" type="pres">
      <dgm:prSet presAssocID="{3489E57A-FA68-4395-BBCF-37DA2DFF388B}" presName="spaceBetweenRectangles" presStyleCnt="0"/>
      <dgm:spPr/>
    </dgm:pt>
    <dgm:pt modelId="{4F2A0D39-5B74-4308-A532-4847DAE5FE32}" type="pres">
      <dgm:prSet presAssocID="{19CE5659-82C0-4079-824F-05895DA70ED5}" presName="parentLin" presStyleCnt="0"/>
      <dgm:spPr/>
    </dgm:pt>
    <dgm:pt modelId="{6F6C7DE3-0748-49C2-9063-827BA75B1EEC}" type="pres">
      <dgm:prSet presAssocID="{19CE5659-82C0-4079-824F-05895DA70ED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8FC9D6D-5AC7-49AA-A26E-FB690DB78922}" type="pres">
      <dgm:prSet presAssocID="{19CE5659-82C0-4079-824F-05895DA70ED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D5401-A984-4BCB-97DA-8A97423CB5EE}" type="pres">
      <dgm:prSet presAssocID="{19CE5659-82C0-4079-824F-05895DA70ED5}" presName="negativeSpace" presStyleCnt="0"/>
      <dgm:spPr/>
    </dgm:pt>
    <dgm:pt modelId="{7BB9487D-6CD5-4CC5-A5D6-7C46497437AC}" type="pres">
      <dgm:prSet presAssocID="{19CE5659-82C0-4079-824F-05895DA70ED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74341D-5F19-4E92-BD3C-BD590C320D69}" type="presOf" srcId="{3C1F826E-0600-4E22-B19A-BC3871BC78B4}" destId="{F889724C-8ED9-4837-A11C-67626C40F8CE}" srcOrd="0" destOrd="0" presId="urn:microsoft.com/office/officeart/2005/8/layout/list1"/>
    <dgm:cxn modelId="{BAB2CB9D-055E-4C64-9455-F94B282CB323}" type="presOf" srcId="{D229D7FD-6961-422C-B654-CEAB1EC338EC}" destId="{4D1ACFBC-F8F2-4F9E-B2B4-D1552BEF9FB4}" srcOrd="0" destOrd="0" presId="urn:microsoft.com/office/officeart/2005/8/layout/list1"/>
    <dgm:cxn modelId="{96AFF181-0098-46D7-B77F-D4819D40BE31}" type="presOf" srcId="{3C1F826E-0600-4E22-B19A-BC3871BC78B4}" destId="{DE2587EA-7BDA-4751-9E1A-3EC16DAAEB05}" srcOrd="1" destOrd="0" presId="urn:microsoft.com/office/officeart/2005/8/layout/list1"/>
    <dgm:cxn modelId="{7CD3FEC3-9B10-4C4D-AB05-4B311718FFEB}" type="presOf" srcId="{9163D063-8505-498C-B580-06F5A549FD53}" destId="{B8FDC0D2-448B-45EB-9B37-3F5B36FC5626}" srcOrd="1" destOrd="0" presId="urn:microsoft.com/office/officeart/2005/8/layout/list1"/>
    <dgm:cxn modelId="{5547B4FD-1F4D-4E28-BFC5-06B703424CF9}" srcId="{9163D063-8505-498C-B580-06F5A549FD53}" destId="{CC05633B-F17B-404A-AC7C-9E4BDA5238B6}" srcOrd="0" destOrd="0" parTransId="{B1262539-5C8C-4DBE-9DD9-A9603F5788CB}" sibTransId="{F3F07C52-9031-4844-9197-6976BC2041D1}"/>
    <dgm:cxn modelId="{09F20C83-57C9-4E96-8B99-F8C90C790BD1}" srcId="{19CE5659-82C0-4079-824F-05895DA70ED5}" destId="{F23DEAE8-14BA-48EC-ADC3-5AF31DDC9C89}" srcOrd="0" destOrd="0" parTransId="{9595E533-5850-44C0-8C56-379DB0A7F31F}" sibTransId="{83EB4977-D352-4757-BC35-457755DD0022}"/>
    <dgm:cxn modelId="{4B644232-933E-4E32-90EE-3FB6976F37E0}" type="presOf" srcId="{19CE5659-82C0-4079-824F-05895DA70ED5}" destId="{6F6C7DE3-0748-49C2-9063-827BA75B1EEC}" srcOrd="0" destOrd="0" presId="urn:microsoft.com/office/officeart/2005/8/layout/list1"/>
    <dgm:cxn modelId="{E00236EA-3B83-431D-B339-380F2641E54B}" type="presOf" srcId="{F23DEAE8-14BA-48EC-ADC3-5AF31DDC9C89}" destId="{7BB9487D-6CD5-4CC5-A5D6-7C46497437AC}" srcOrd="0" destOrd="0" presId="urn:microsoft.com/office/officeart/2005/8/layout/list1"/>
    <dgm:cxn modelId="{62F818FA-9479-4A42-9967-5E18B0098C2C}" srcId="{90CEF760-A16C-4A2D-BC38-01B07C134070}" destId="{9163D063-8505-498C-B580-06F5A549FD53}" srcOrd="0" destOrd="0" parTransId="{A9F82809-ACE3-4B87-A206-7CE8EC443AE3}" sibTransId="{0D76B182-9516-4445-BE50-06FB5795D318}"/>
    <dgm:cxn modelId="{4395B240-F9CE-48B5-8DB5-EEB162CB0F62}" type="presOf" srcId="{9163D063-8505-498C-B580-06F5A549FD53}" destId="{16FECF5A-CE92-46E0-8D6A-CEB9E52B0645}" srcOrd="0" destOrd="0" presId="urn:microsoft.com/office/officeart/2005/8/layout/list1"/>
    <dgm:cxn modelId="{E6ACE787-8ED4-4FE5-B790-DD5745460C60}" type="presOf" srcId="{19CE5659-82C0-4079-824F-05895DA70ED5}" destId="{18FC9D6D-5AC7-49AA-A26E-FB690DB78922}" srcOrd="1" destOrd="0" presId="urn:microsoft.com/office/officeart/2005/8/layout/list1"/>
    <dgm:cxn modelId="{4A4C8CFF-613B-46E6-9964-1CFE70586492}" srcId="{90CEF760-A16C-4A2D-BC38-01B07C134070}" destId="{3C1F826E-0600-4E22-B19A-BC3871BC78B4}" srcOrd="1" destOrd="0" parTransId="{D1589F46-7A42-43B5-B2E9-129D406F0CDF}" sibTransId="{3489E57A-FA68-4395-BBCF-37DA2DFF388B}"/>
    <dgm:cxn modelId="{2484DCEB-A12D-46C7-82F5-8F85FD78C10D}" type="presOf" srcId="{CC05633B-F17B-404A-AC7C-9E4BDA5238B6}" destId="{E65F0C31-62F5-40F4-92AA-2C11B095D798}" srcOrd="0" destOrd="0" presId="urn:microsoft.com/office/officeart/2005/8/layout/list1"/>
    <dgm:cxn modelId="{EE3E9CCA-F8E4-4952-8F37-A02572552CC2}" srcId="{90CEF760-A16C-4A2D-BC38-01B07C134070}" destId="{19CE5659-82C0-4079-824F-05895DA70ED5}" srcOrd="2" destOrd="0" parTransId="{FD5647C5-0A63-4B86-9064-2059EB1660AC}" sibTransId="{10888C0C-EE1E-4AC4-912A-AB6C74F71B95}"/>
    <dgm:cxn modelId="{997C9B85-8529-481A-8FAB-9AF1A051012A}" srcId="{3C1F826E-0600-4E22-B19A-BC3871BC78B4}" destId="{D229D7FD-6961-422C-B654-CEAB1EC338EC}" srcOrd="0" destOrd="0" parTransId="{D7424DB8-6205-414D-91B3-0F0D29E48D58}" sibTransId="{274F8EF3-5608-406B-8A0B-0EB5E2A82B5A}"/>
    <dgm:cxn modelId="{74EEBDB5-8DF9-4924-B8E0-6F2499C0C3C2}" type="presOf" srcId="{90CEF760-A16C-4A2D-BC38-01B07C134070}" destId="{3F0C4DDA-B819-4055-A879-77C03FDB2586}" srcOrd="0" destOrd="0" presId="urn:microsoft.com/office/officeart/2005/8/layout/list1"/>
    <dgm:cxn modelId="{D28D751E-1205-49BB-AF02-35298E2D2B83}" type="presParOf" srcId="{3F0C4DDA-B819-4055-A879-77C03FDB2586}" destId="{4938558F-BE1E-41CF-BD3C-69B40B4D63FB}" srcOrd="0" destOrd="0" presId="urn:microsoft.com/office/officeart/2005/8/layout/list1"/>
    <dgm:cxn modelId="{DA3DE349-D3B0-479A-80C0-515F7595BEA9}" type="presParOf" srcId="{4938558F-BE1E-41CF-BD3C-69B40B4D63FB}" destId="{16FECF5A-CE92-46E0-8D6A-CEB9E52B0645}" srcOrd="0" destOrd="0" presId="urn:microsoft.com/office/officeart/2005/8/layout/list1"/>
    <dgm:cxn modelId="{F7EC22F0-51A9-44F6-B451-E61D84816840}" type="presParOf" srcId="{4938558F-BE1E-41CF-BD3C-69B40B4D63FB}" destId="{B8FDC0D2-448B-45EB-9B37-3F5B36FC5626}" srcOrd="1" destOrd="0" presId="urn:microsoft.com/office/officeart/2005/8/layout/list1"/>
    <dgm:cxn modelId="{A28097CE-A382-4497-8D90-6F5F1C6ABEE4}" type="presParOf" srcId="{3F0C4DDA-B819-4055-A879-77C03FDB2586}" destId="{B9C04E6C-E531-4C5F-8EFF-61522FECD7D2}" srcOrd="1" destOrd="0" presId="urn:microsoft.com/office/officeart/2005/8/layout/list1"/>
    <dgm:cxn modelId="{2093396C-B14F-44CC-9D0C-CA9B8D156AE9}" type="presParOf" srcId="{3F0C4DDA-B819-4055-A879-77C03FDB2586}" destId="{E65F0C31-62F5-40F4-92AA-2C11B095D798}" srcOrd="2" destOrd="0" presId="urn:microsoft.com/office/officeart/2005/8/layout/list1"/>
    <dgm:cxn modelId="{B1A4BBE9-651B-4ACA-ADF7-1B5A2D9022AB}" type="presParOf" srcId="{3F0C4DDA-B819-4055-A879-77C03FDB2586}" destId="{9D7E828D-9D0D-4C31-9E0E-9867644E09A2}" srcOrd="3" destOrd="0" presId="urn:microsoft.com/office/officeart/2005/8/layout/list1"/>
    <dgm:cxn modelId="{70A1EF36-C6FE-4E51-AC2C-DCBD9D749658}" type="presParOf" srcId="{3F0C4DDA-B819-4055-A879-77C03FDB2586}" destId="{7C9E77C0-8E47-458C-BD2D-6D14A89F952A}" srcOrd="4" destOrd="0" presId="urn:microsoft.com/office/officeart/2005/8/layout/list1"/>
    <dgm:cxn modelId="{D1CEEB93-4AAF-44E8-858D-4F10E0FEAC8D}" type="presParOf" srcId="{7C9E77C0-8E47-458C-BD2D-6D14A89F952A}" destId="{F889724C-8ED9-4837-A11C-67626C40F8CE}" srcOrd="0" destOrd="0" presId="urn:microsoft.com/office/officeart/2005/8/layout/list1"/>
    <dgm:cxn modelId="{63E80403-061D-4EF9-8FB0-746C99274783}" type="presParOf" srcId="{7C9E77C0-8E47-458C-BD2D-6D14A89F952A}" destId="{DE2587EA-7BDA-4751-9E1A-3EC16DAAEB05}" srcOrd="1" destOrd="0" presId="urn:microsoft.com/office/officeart/2005/8/layout/list1"/>
    <dgm:cxn modelId="{BF39781A-CAD0-4AAB-A957-5672BBEFDEF3}" type="presParOf" srcId="{3F0C4DDA-B819-4055-A879-77C03FDB2586}" destId="{10106840-E6C4-44A2-98AE-81A6500867D5}" srcOrd="5" destOrd="0" presId="urn:microsoft.com/office/officeart/2005/8/layout/list1"/>
    <dgm:cxn modelId="{2016A1D6-BC40-4F54-B642-30D4DE13F1EC}" type="presParOf" srcId="{3F0C4DDA-B819-4055-A879-77C03FDB2586}" destId="{4D1ACFBC-F8F2-4F9E-B2B4-D1552BEF9FB4}" srcOrd="6" destOrd="0" presId="urn:microsoft.com/office/officeart/2005/8/layout/list1"/>
    <dgm:cxn modelId="{6FC3CB52-39B9-4B8E-BB46-0A722F5DEBD1}" type="presParOf" srcId="{3F0C4DDA-B819-4055-A879-77C03FDB2586}" destId="{CEBC0E33-78FD-4446-9DEA-1C379A981856}" srcOrd="7" destOrd="0" presId="urn:microsoft.com/office/officeart/2005/8/layout/list1"/>
    <dgm:cxn modelId="{E8A30EE8-6BD4-40C8-9526-F26A49068075}" type="presParOf" srcId="{3F0C4DDA-B819-4055-A879-77C03FDB2586}" destId="{4F2A0D39-5B74-4308-A532-4847DAE5FE32}" srcOrd="8" destOrd="0" presId="urn:microsoft.com/office/officeart/2005/8/layout/list1"/>
    <dgm:cxn modelId="{93B8622D-7266-4EF9-ACF9-7A840AF42630}" type="presParOf" srcId="{4F2A0D39-5B74-4308-A532-4847DAE5FE32}" destId="{6F6C7DE3-0748-49C2-9063-827BA75B1EEC}" srcOrd="0" destOrd="0" presId="urn:microsoft.com/office/officeart/2005/8/layout/list1"/>
    <dgm:cxn modelId="{7654E36F-1C19-4B9D-8C2D-C18CF337E85F}" type="presParOf" srcId="{4F2A0D39-5B74-4308-A532-4847DAE5FE32}" destId="{18FC9D6D-5AC7-49AA-A26E-FB690DB78922}" srcOrd="1" destOrd="0" presId="urn:microsoft.com/office/officeart/2005/8/layout/list1"/>
    <dgm:cxn modelId="{C2D17CBF-3101-4773-8595-D16392B8F92E}" type="presParOf" srcId="{3F0C4DDA-B819-4055-A879-77C03FDB2586}" destId="{889D5401-A984-4BCB-97DA-8A97423CB5EE}" srcOrd="9" destOrd="0" presId="urn:microsoft.com/office/officeart/2005/8/layout/list1"/>
    <dgm:cxn modelId="{192536B6-9403-4DA7-8339-1834B36EEFD6}" type="presParOf" srcId="{3F0C4DDA-B819-4055-A879-77C03FDB2586}" destId="{7BB9487D-6CD5-4CC5-A5D6-7C46497437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E263D2-5EBA-47CE-A6F2-94A96EFF8077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C8750E-6887-4A66-AD06-8459579B4E98}">
      <dgm:prSet/>
      <dgm:spPr/>
      <dgm:t>
        <a:bodyPr/>
        <a:lstStyle/>
        <a:p>
          <a:pPr rtl="0"/>
          <a:r>
            <a:rPr lang="en-US" smtClean="0"/>
            <a:t>Define the gameplay modes.</a:t>
          </a:r>
          <a:endParaRPr lang="en-US"/>
        </a:p>
      </dgm:t>
    </dgm:pt>
    <dgm:pt modelId="{50807CE1-1DBE-42BD-9AE4-BE9740EFBCEC}" type="parTrans" cxnId="{343FB60B-53D8-40B5-8C59-55FA2ACF7367}">
      <dgm:prSet/>
      <dgm:spPr/>
      <dgm:t>
        <a:bodyPr/>
        <a:lstStyle/>
        <a:p>
          <a:endParaRPr lang="en-US"/>
        </a:p>
      </dgm:t>
    </dgm:pt>
    <dgm:pt modelId="{5E75EC23-D82C-411A-AC96-07DA8324CAC7}" type="sibTrans" cxnId="{343FB60B-53D8-40B5-8C59-55FA2ACF7367}">
      <dgm:prSet/>
      <dgm:spPr/>
      <dgm:t>
        <a:bodyPr/>
        <a:lstStyle/>
        <a:p>
          <a:endParaRPr lang="en-US"/>
        </a:p>
      </dgm:t>
    </dgm:pt>
    <dgm:pt modelId="{C0931C5E-0005-4598-96F8-271056F9BA9C}">
      <dgm:prSet/>
      <dgm:spPr/>
      <dgm:t>
        <a:bodyPr/>
        <a:lstStyle/>
        <a:p>
          <a:pPr rtl="0"/>
          <a:r>
            <a:rPr lang="en-US" smtClean="0"/>
            <a:t>Choose a screen layout</a:t>
          </a:r>
          <a:endParaRPr lang="en-US"/>
        </a:p>
      </dgm:t>
    </dgm:pt>
    <dgm:pt modelId="{3571945E-9D0A-4BB7-BB76-3620D08C91C0}" type="parTrans" cxnId="{98194219-3D6E-4586-9077-46953851F462}">
      <dgm:prSet/>
      <dgm:spPr/>
      <dgm:t>
        <a:bodyPr/>
        <a:lstStyle/>
        <a:p>
          <a:endParaRPr lang="en-US"/>
        </a:p>
      </dgm:t>
    </dgm:pt>
    <dgm:pt modelId="{F6388C2A-A6BF-4588-B71C-07910EAFBDE9}" type="sibTrans" cxnId="{98194219-3D6E-4586-9077-46953851F462}">
      <dgm:prSet/>
      <dgm:spPr/>
      <dgm:t>
        <a:bodyPr/>
        <a:lstStyle/>
        <a:p>
          <a:endParaRPr lang="en-US"/>
        </a:p>
      </dgm:t>
    </dgm:pt>
    <dgm:pt modelId="{D6F9A554-474A-4BE9-B7D3-4E867C1AD7A4}">
      <dgm:prSet/>
      <dgm:spPr/>
      <dgm:t>
        <a:bodyPr/>
        <a:lstStyle/>
        <a:p>
          <a:pPr rtl="0"/>
          <a:r>
            <a:rPr lang="en-US" smtClean="0"/>
            <a:t>Tell the player what he needs to know</a:t>
          </a:r>
          <a:endParaRPr lang="en-US"/>
        </a:p>
      </dgm:t>
    </dgm:pt>
    <dgm:pt modelId="{444BA75B-1B29-4E99-803B-8091675BB7A8}" type="parTrans" cxnId="{A31B38F5-7982-46C7-828C-5B8284410553}">
      <dgm:prSet/>
      <dgm:spPr/>
      <dgm:t>
        <a:bodyPr/>
        <a:lstStyle/>
        <a:p>
          <a:endParaRPr lang="en-US"/>
        </a:p>
      </dgm:t>
    </dgm:pt>
    <dgm:pt modelId="{276ED368-61FB-4F1C-A3B2-EEAC0EF0F1A6}" type="sibTrans" cxnId="{A31B38F5-7982-46C7-828C-5B8284410553}">
      <dgm:prSet/>
      <dgm:spPr/>
      <dgm:t>
        <a:bodyPr/>
        <a:lstStyle/>
        <a:p>
          <a:endParaRPr lang="en-US"/>
        </a:p>
      </dgm:t>
    </dgm:pt>
    <dgm:pt modelId="{0133D676-9A7F-4B50-BEBF-3F9A970413D9}">
      <dgm:prSet/>
      <dgm:spPr/>
      <dgm:t>
        <a:bodyPr/>
        <a:lstStyle/>
        <a:p>
          <a:pPr rtl="0"/>
          <a:r>
            <a:rPr lang="en-US" smtClean="0"/>
            <a:t>Let the player do what she wants to do</a:t>
          </a:r>
          <a:endParaRPr lang="en-US"/>
        </a:p>
      </dgm:t>
    </dgm:pt>
    <dgm:pt modelId="{E9E8BF1E-36AB-4150-BEDC-4EAF6B067294}" type="parTrans" cxnId="{3CE70051-92C1-4A0C-9AE7-82EE11A28815}">
      <dgm:prSet/>
      <dgm:spPr/>
      <dgm:t>
        <a:bodyPr/>
        <a:lstStyle/>
        <a:p>
          <a:endParaRPr lang="en-US"/>
        </a:p>
      </dgm:t>
    </dgm:pt>
    <dgm:pt modelId="{7F3D3B6D-7830-4708-A9C9-DF6B396A6637}" type="sibTrans" cxnId="{3CE70051-92C1-4A0C-9AE7-82EE11A28815}">
      <dgm:prSet/>
      <dgm:spPr/>
      <dgm:t>
        <a:bodyPr/>
        <a:lstStyle/>
        <a:p>
          <a:endParaRPr lang="en-US"/>
        </a:p>
      </dgm:t>
    </dgm:pt>
    <dgm:pt modelId="{5AF84D70-6151-4AD4-82B4-7A1A9500E126}">
      <dgm:prSet/>
      <dgm:spPr/>
      <dgm:t>
        <a:bodyPr/>
        <a:lstStyle/>
        <a:p>
          <a:pPr rtl="0"/>
          <a:r>
            <a:rPr lang="en-US" smtClean="0"/>
            <a:t>Shell menus</a:t>
          </a:r>
          <a:endParaRPr lang="en-US"/>
        </a:p>
      </dgm:t>
    </dgm:pt>
    <dgm:pt modelId="{9EC0F7F7-7F7A-4350-A28E-91DDDEE798FD}" type="parTrans" cxnId="{E69C8C22-8595-4289-A214-6B84B017D988}">
      <dgm:prSet/>
      <dgm:spPr/>
      <dgm:t>
        <a:bodyPr/>
        <a:lstStyle/>
        <a:p>
          <a:endParaRPr lang="en-US"/>
        </a:p>
      </dgm:t>
    </dgm:pt>
    <dgm:pt modelId="{85DBFD34-E591-4186-8586-B57429A76CEB}" type="sibTrans" cxnId="{E69C8C22-8595-4289-A214-6B84B017D988}">
      <dgm:prSet/>
      <dgm:spPr/>
      <dgm:t>
        <a:bodyPr/>
        <a:lstStyle/>
        <a:p>
          <a:endParaRPr lang="en-US"/>
        </a:p>
      </dgm:t>
    </dgm:pt>
    <dgm:pt modelId="{6B0B7134-AD6C-4B39-87B5-A19CF82B053E}" type="pres">
      <dgm:prSet presAssocID="{2DE263D2-5EBA-47CE-A6F2-94A96EFF80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AC9B19-D499-4174-8DE9-432ED2D823EF}" type="pres">
      <dgm:prSet presAssocID="{FEC8750E-6887-4A66-AD06-8459579B4E98}" presName="composite" presStyleCnt="0"/>
      <dgm:spPr/>
    </dgm:pt>
    <dgm:pt modelId="{FA9E3DA5-F072-4454-AB86-A9597F10E882}" type="pres">
      <dgm:prSet presAssocID="{FEC8750E-6887-4A66-AD06-8459579B4E98}" presName="bentUpArrow1" presStyleLbl="alignImgPlace1" presStyleIdx="0" presStyleCnt="4"/>
      <dgm:spPr/>
    </dgm:pt>
    <dgm:pt modelId="{CE93BABB-A411-48F2-BC4C-23B2A6A1D835}" type="pres">
      <dgm:prSet presAssocID="{FEC8750E-6887-4A66-AD06-8459579B4E9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6858B-A7DB-43C5-B0D0-E7ABB516F34F}" type="pres">
      <dgm:prSet presAssocID="{FEC8750E-6887-4A66-AD06-8459579B4E9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DFE99F2-3636-42A6-A3A4-D6B3D82492AB}" type="pres">
      <dgm:prSet presAssocID="{5E75EC23-D82C-411A-AC96-07DA8324CAC7}" presName="sibTrans" presStyleCnt="0"/>
      <dgm:spPr/>
    </dgm:pt>
    <dgm:pt modelId="{F77AFBAB-6F92-4DA7-B3BA-DD451816BE3B}" type="pres">
      <dgm:prSet presAssocID="{C0931C5E-0005-4598-96F8-271056F9BA9C}" presName="composite" presStyleCnt="0"/>
      <dgm:spPr/>
    </dgm:pt>
    <dgm:pt modelId="{9C5E9668-1135-4840-A211-E64F757790D0}" type="pres">
      <dgm:prSet presAssocID="{C0931C5E-0005-4598-96F8-271056F9BA9C}" presName="bentUpArrow1" presStyleLbl="alignImgPlace1" presStyleIdx="1" presStyleCnt="4"/>
      <dgm:spPr/>
    </dgm:pt>
    <dgm:pt modelId="{6A8BD8E0-74DD-443B-AEF7-95C35DB59722}" type="pres">
      <dgm:prSet presAssocID="{C0931C5E-0005-4598-96F8-271056F9BA9C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41883-7E03-4404-81C7-5DBB5310C6DF}" type="pres">
      <dgm:prSet presAssocID="{C0931C5E-0005-4598-96F8-271056F9BA9C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4AF1766-D6A5-425D-8E09-A10347862E61}" type="pres">
      <dgm:prSet presAssocID="{F6388C2A-A6BF-4588-B71C-07910EAFBDE9}" presName="sibTrans" presStyleCnt="0"/>
      <dgm:spPr/>
    </dgm:pt>
    <dgm:pt modelId="{37526D05-E662-4DFE-9425-03A9ACE0A144}" type="pres">
      <dgm:prSet presAssocID="{D6F9A554-474A-4BE9-B7D3-4E867C1AD7A4}" presName="composite" presStyleCnt="0"/>
      <dgm:spPr/>
    </dgm:pt>
    <dgm:pt modelId="{3B94D27C-EB79-44D3-AC81-2ED125DFA6F3}" type="pres">
      <dgm:prSet presAssocID="{D6F9A554-474A-4BE9-B7D3-4E867C1AD7A4}" presName="bentUpArrow1" presStyleLbl="alignImgPlace1" presStyleIdx="2" presStyleCnt="4"/>
      <dgm:spPr/>
    </dgm:pt>
    <dgm:pt modelId="{D0A50B17-88AC-48EA-B6AF-7B8E2EDB9D9F}" type="pres">
      <dgm:prSet presAssocID="{D6F9A554-474A-4BE9-B7D3-4E867C1AD7A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521D4-C48A-4BC8-98B5-176435A448BD}" type="pres">
      <dgm:prSet presAssocID="{D6F9A554-474A-4BE9-B7D3-4E867C1AD7A4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4467C3A-42B0-4381-AFD5-1EEE1CE2AD97}" type="pres">
      <dgm:prSet presAssocID="{276ED368-61FB-4F1C-A3B2-EEAC0EF0F1A6}" presName="sibTrans" presStyleCnt="0"/>
      <dgm:spPr/>
    </dgm:pt>
    <dgm:pt modelId="{40FB410C-4E81-4862-990C-3246CC076EED}" type="pres">
      <dgm:prSet presAssocID="{0133D676-9A7F-4B50-BEBF-3F9A970413D9}" presName="composite" presStyleCnt="0"/>
      <dgm:spPr/>
    </dgm:pt>
    <dgm:pt modelId="{DFBD0FEA-1C23-4544-B4D5-FBBD3A90354B}" type="pres">
      <dgm:prSet presAssocID="{0133D676-9A7F-4B50-BEBF-3F9A970413D9}" presName="bentUpArrow1" presStyleLbl="alignImgPlace1" presStyleIdx="3" presStyleCnt="4"/>
      <dgm:spPr/>
    </dgm:pt>
    <dgm:pt modelId="{7E61F5FF-99DB-4106-BE4A-F245D8F62479}" type="pres">
      <dgm:prSet presAssocID="{0133D676-9A7F-4B50-BEBF-3F9A970413D9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27D17-E7B3-4FE5-B19B-22EB035097EE}" type="pres">
      <dgm:prSet presAssocID="{0133D676-9A7F-4B50-BEBF-3F9A970413D9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C580196-8C93-4BC4-8B93-B3C5C3EBC69D}" type="pres">
      <dgm:prSet presAssocID="{7F3D3B6D-7830-4708-A9C9-DF6B396A6637}" presName="sibTrans" presStyleCnt="0"/>
      <dgm:spPr/>
    </dgm:pt>
    <dgm:pt modelId="{6E1A05F3-A83B-4565-B465-EBC4B19642DD}" type="pres">
      <dgm:prSet presAssocID="{5AF84D70-6151-4AD4-82B4-7A1A9500E126}" presName="composite" presStyleCnt="0"/>
      <dgm:spPr/>
    </dgm:pt>
    <dgm:pt modelId="{D94A3FDF-C542-408F-B24F-93B8CC8FCCF9}" type="pres">
      <dgm:prSet presAssocID="{5AF84D70-6151-4AD4-82B4-7A1A9500E12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9C8C22-8595-4289-A214-6B84B017D988}" srcId="{2DE263D2-5EBA-47CE-A6F2-94A96EFF8077}" destId="{5AF84D70-6151-4AD4-82B4-7A1A9500E126}" srcOrd="4" destOrd="0" parTransId="{9EC0F7F7-7F7A-4350-A28E-91DDDEE798FD}" sibTransId="{85DBFD34-E591-4186-8586-B57429A76CEB}"/>
    <dgm:cxn modelId="{DD1714B0-CBE0-43B4-BD85-8D7E8FA2F6B2}" type="presOf" srcId="{0133D676-9A7F-4B50-BEBF-3F9A970413D9}" destId="{7E61F5FF-99DB-4106-BE4A-F245D8F62479}" srcOrd="0" destOrd="0" presId="urn:microsoft.com/office/officeart/2005/8/layout/StepDownProcess"/>
    <dgm:cxn modelId="{A1045677-A096-4CB4-81A6-53984AC2B03A}" type="presOf" srcId="{5AF84D70-6151-4AD4-82B4-7A1A9500E126}" destId="{D94A3FDF-C542-408F-B24F-93B8CC8FCCF9}" srcOrd="0" destOrd="0" presId="urn:microsoft.com/office/officeart/2005/8/layout/StepDownProcess"/>
    <dgm:cxn modelId="{3CE70051-92C1-4A0C-9AE7-82EE11A28815}" srcId="{2DE263D2-5EBA-47CE-A6F2-94A96EFF8077}" destId="{0133D676-9A7F-4B50-BEBF-3F9A970413D9}" srcOrd="3" destOrd="0" parTransId="{E9E8BF1E-36AB-4150-BEDC-4EAF6B067294}" sibTransId="{7F3D3B6D-7830-4708-A9C9-DF6B396A6637}"/>
    <dgm:cxn modelId="{A31B38F5-7982-46C7-828C-5B8284410553}" srcId="{2DE263D2-5EBA-47CE-A6F2-94A96EFF8077}" destId="{D6F9A554-474A-4BE9-B7D3-4E867C1AD7A4}" srcOrd="2" destOrd="0" parTransId="{444BA75B-1B29-4E99-803B-8091675BB7A8}" sibTransId="{276ED368-61FB-4F1C-A3B2-EEAC0EF0F1A6}"/>
    <dgm:cxn modelId="{C0220152-EE49-4250-B7F9-DCB413115BF8}" type="presOf" srcId="{C0931C5E-0005-4598-96F8-271056F9BA9C}" destId="{6A8BD8E0-74DD-443B-AEF7-95C35DB59722}" srcOrd="0" destOrd="0" presId="urn:microsoft.com/office/officeart/2005/8/layout/StepDownProcess"/>
    <dgm:cxn modelId="{157F6D42-E6FD-49C8-91CF-C7C8DAA561C8}" type="presOf" srcId="{D6F9A554-474A-4BE9-B7D3-4E867C1AD7A4}" destId="{D0A50B17-88AC-48EA-B6AF-7B8E2EDB9D9F}" srcOrd="0" destOrd="0" presId="urn:microsoft.com/office/officeart/2005/8/layout/StepDownProcess"/>
    <dgm:cxn modelId="{98194219-3D6E-4586-9077-46953851F462}" srcId="{2DE263D2-5EBA-47CE-A6F2-94A96EFF8077}" destId="{C0931C5E-0005-4598-96F8-271056F9BA9C}" srcOrd="1" destOrd="0" parTransId="{3571945E-9D0A-4BB7-BB76-3620D08C91C0}" sibTransId="{F6388C2A-A6BF-4588-B71C-07910EAFBDE9}"/>
    <dgm:cxn modelId="{5916D8B1-BC2A-4C26-89FF-A911AB2DA1A7}" type="presOf" srcId="{2DE263D2-5EBA-47CE-A6F2-94A96EFF8077}" destId="{6B0B7134-AD6C-4B39-87B5-A19CF82B053E}" srcOrd="0" destOrd="0" presId="urn:microsoft.com/office/officeart/2005/8/layout/StepDownProcess"/>
    <dgm:cxn modelId="{9CBB95E1-6386-4A66-9F31-2C2CEFA5E8C7}" type="presOf" srcId="{FEC8750E-6887-4A66-AD06-8459579B4E98}" destId="{CE93BABB-A411-48F2-BC4C-23B2A6A1D835}" srcOrd="0" destOrd="0" presId="urn:microsoft.com/office/officeart/2005/8/layout/StepDownProcess"/>
    <dgm:cxn modelId="{343FB60B-53D8-40B5-8C59-55FA2ACF7367}" srcId="{2DE263D2-5EBA-47CE-A6F2-94A96EFF8077}" destId="{FEC8750E-6887-4A66-AD06-8459579B4E98}" srcOrd="0" destOrd="0" parTransId="{50807CE1-1DBE-42BD-9AE4-BE9740EFBCEC}" sibTransId="{5E75EC23-D82C-411A-AC96-07DA8324CAC7}"/>
    <dgm:cxn modelId="{2696D2F9-999C-4CEC-AC0F-5817902EF45A}" type="presParOf" srcId="{6B0B7134-AD6C-4B39-87B5-A19CF82B053E}" destId="{DDAC9B19-D499-4174-8DE9-432ED2D823EF}" srcOrd="0" destOrd="0" presId="urn:microsoft.com/office/officeart/2005/8/layout/StepDownProcess"/>
    <dgm:cxn modelId="{206E590C-AC55-4A9E-9C63-31783803B5D7}" type="presParOf" srcId="{DDAC9B19-D499-4174-8DE9-432ED2D823EF}" destId="{FA9E3DA5-F072-4454-AB86-A9597F10E882}" srcOrd="0" destOrd="0" presId="urn:microsoft.com/office/officeart/2005/8/layout/StepDownProcess"/>
    <dgm:cxn modelId="{C06C325C-5AF1-4CBC-BA6D-BB0CB731B517}" type="presParOf" srcId="{DDAC9B19-D499-4174-8DE9-432ED2D823EF}" destId="{CE93BABB-A411-48F2-BC4C-23B2A6A1D835}" srcOrd="1" destOrd="0" presId="urn:microsoft.com/office/officeart/2005/8/layout/StepDownProcess"/>
    <dgm:cxn modelId="{691E7331-D96A-4FF0-9A01-D6F01E3F01BA}" type="presParOf" srcId="{DDAC9B19-D499-4174-8DE9-432ED2D823EF}" destId="{8006858B-A7DB-43C5-B0D0-E7ABB516F34F}" srcOrd="2" destOrd="0" presId="urn:microsoft.com/office/officeart/2005/8/layout/StepDownProcess"/>
    <dgm:cxn modelId="{37B20AB5-AC84-4E96-81A9-D01702D1E130}" type="presParOf" srcId="{6B0B7134-AD6C-4B39-87B5-A19CF82B053E}" destId="{5DFE99F2-3636-42A6-A3A4-D6B3D82492AB}" srcOrd="1" destOrd="0" presId="urn:microsoft.com/office/officeart/2005/8/layout/StepDownProcess"/>
    <dgm:cxn modelId="{937C45C5-4D36-419E-BCEE-4DF96C166730}" type="presParOf" srcId="{6B0B7134-AD6C-4B39-87B5-A19CF82B053E}" destId="{F77AFBAB-6F92-4DA7-B3BA-DD451816BE3B}" srcOrd="2" destOrd="0" presId="urn:microsoft.com/office/officeart/2005/8/layout/StepDownProcess"/>
    <dgm:cxn modelId="{271E3010-7768-4919-9C04-356238F2D9A2}" type="presParOf" srcId="{F77AFBAB-6F92-4DA7-B3BA-DD451816BE3B}" destId="{9C5E9668-1135-4840-A211-E64F757790D0}" srcOrd="0" destOrd="0" presId="urn:microsoft.com/office/officeart/2005/8/layout/StepDownProcess"/>
    <dgm:cxn modelId="{55179EDE-094F-46C0-A4DC-074AEEE5551A}" type="presParOf" srcId="{F77AFBAB-6F92-4DA7-B3BA-DD451816BE3B}" destId="{6A8BD8E0-74DD-443B-AEF7-95C35DB59722}" srcOrd="1" destOrd="0" presId="urn:microsoft.com/office/officeart/2005/8/layout/StepDownProcess"/>
    <dgm:cxn modelId="{02EFE0B3-CD66-40D5-B180-F3C8D3924036}" type="presParOf" srcId="{F77AFBAB-6F92-4DA7-B3BA-DD451816BE3B}" destId="{FA241883-7E03-4404-81C7-5DBB5310C6DF}" srcOrd="2" destOrd="0" presId="urn:microsoft.com/office/officeart/2005/8/layout/StepDownProcess"/>
    <dgm:cxn modelId="{5AAA3E76-52A1-40E0-AD85-494BCC7508A0}" type="presParOf" srcId="{6B0B7134-AD6C-4B39-87B5-A19CF82B053E}" destId="{F4AF1766-D6A5-425D-8E09-A10347862E61}" srcOrd="3" destOrd="0" presId="urn:microsoft.com/office/officeart/2005/8/layout/StepDownProcess"/>
    <dgm:cxn modelId="{A4C71512-B716-4F92-BC8C-34188F26CBF2}" type="presParOf" srcId="{6B0B7134-AD6C-4B39-87B5-A19CF82B053E}" destId="{37526D05-E662-4DFE-9425-03A9ACE0A144}" srcOrd="4" destOrd="0" presId="urn:microsoft.com/office/officeart/2005/8/layout/StepDownProcess"/>
    <dgm:cxn modelId="{90099A56-C406-457E-A05E-90D1FBB026BA}" type="presParOf" srcId="{37526D05-E662-4DFE-9425-03A9ACE0A144}" destId="{3B94D27C-EB79-44D3-AC81-2ED125DFA6F3}" srcOrd="0" destOrd="0" presId="urn:microsoft.com/office/officeart/2005/8/layout/StepDownProcess"/>
    <dgm:cxn modelId="{C66163AF-F416-4B07-A436-4F3FC63A273D}" type="presParOf" srcId="{37526D05-E662-4DFE-9425-03A9ACE0A144}" destId="{D0A50B17-88AC-48EA-B6AF-7B8E2EDB9D9F}" srcOrd="1" destOrd="0" presId="urn:microsoft.com/office/officeart/2005/8/layout/StepDownProcess"/>
    <dgm:cxn modelId="{B33EED4C-67D7-4DD3-AF18-A4FDD3E71BC3}" type="presParOf" srcId="{37526D05-E662-4DFE-9425-03A9ACE0A144}" destId="{FF1521D4-C48A-4BC8-98B5-176435A448BD}" srcOrd="2" destOrd="0" presId="urn:microsoft.com/office/officeart/2005/8/layout/StepDownProcess"/>
    <dgm:cxn modelId="{91ACADE9-2BE4-4C95-9DE3-2B1EB096D156}" type="presParOf" srcId="{6B0B7134-AD6C-4B39-87B5-A19CF82B053E}" destId="{74467C3A-42B0-4381-AFD5-1EEE1CE2AD97}" srcOrd="5" destOrd="0" presId="urn:microsoft.com/office/officeart/2005/8/layout/StepDownProcess"/>
    <dgm:cxn modelId="{9A7E59C5-5CF9-49EC-B3BF-CAC58029E382}" type="presParOf" srcId="{6B0B7134-AD6C-4B39-87B5-A19CF82B053E}" destId="{40FB410C-4E81-4862-990C-3246CC076EED}" srcOrd="6" destOrd="0" presId="urn:microsoft.com/office/officeart/2005/8/layout/StepDownProcess"/>
    <dgm:cxn modelId="{F558BE6E-08D9-474A-B52E-5E42F6C60B1D}" type="presParOf" srcId="{40FB410C-4E81-4862-990C-3246CC076EED}" destId="{DFBD0FEA-1C23-4544-B4D5-FBBD3A90354B}" srcOrd="0" destOrd="0" presId="urn:microsoft.com/office/officeart/2005/8/layout/StepDownProcess"/>
    <dgm:cxn modelId="{D2E4BE40-4EA4-4BB8-9270-46BFBCA01361}" type="presParOf" srcId="{40FB410C-4E81-4862-990C-3246CC076EED}" destId="{7E61F5FF-99DB-4106-BE4A-F245D8F62479}" srcOrd="1" destOrd="0" presId="urn:microsoft.com/office/officeart/2005/8/layout/StepDownProcess"/>
    <dgm:cxn modelId="{C5B55A23-AF97-4395-A6CB-14C4F5F89500}" type="presParOf" srcId="{40FB410C-4E81-4862-990C-3246CC076EED}" destId="{CD127D17-E7B3-4FE5-B19B-22EB035097EE}" srcOrd="2" destOrd="0" presId="urn:microsoft.com/office/officeart/2005/8/layout/StepDownProcess"/>
    <dgm:cxn modelId="{B66F9252-61C3-4BB3-9474-23E55DB697F9}" type="presParOf" srcId="{6B0B7134-AD6C-4B39-87B5-A19CF82B053E}" destId="{DC580196-8C93-4BC4-8B93-B3C5C3EBC69D}" srcOrd="7" destOrd="0" presId="urn:microsoft.com/office/officeart/2005/8/layout/StepDownProcess"/>
    <dgm:cxn modelId="{7BA3382A-E7BD-4D13-B951-595A92A2C091}" type="presParOf" srcId="{6B0B7134-AD6C-4B39-87B5-A19CF82B053E}" destId="{6E1A05F3-A83B-4565-B465-EBC4B19642DD}" srcOrd="8" destOrd="0" presId="urn:microsoft.com/office/officeart/2005/8/layout/StepDownProcess"/>
    <dgm:cxn modelId="{C0E3CA7B-E4DA-4151-8199-8339A5FFEBFE}" type="presParOf" srcId="{6E1A05F3-A83B-4565-B465-EBC4B19642DD}" destId="{D94A3FDF-C542-408F-B24F-93B8CC8FCCF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6A3117-0DDA-4480-BBED-15F973ED7152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AC51815-C8AD-46BE-AF55-A4255F9E43C2}">
      <dgm:prSet/>
      <dgm:spPr/>
      <dgm:t>
        <a:bodyPr/>
        <a:lstStyle/>
        <a:p>
          <a:pPr rtl="0"/>
          <a:r>
            <a:rPr lang="en-US" smtClean="0"/>
            <a:t>Avatar-based</a:t>
          </a:r>
          <a:endParaRPr lang="en-US"/>
        </a:p>
      </dgm:t>
    </dgm:pt>
    <dgm:pt modelId="{3D122492-C261-4D91-B084-49A730ABBC7B}" type="parTrans" cxnId="{5B8DCE48-282C-4EE2-8F3D-B95939FB1201}">
      <dgm:prSet/>
      <dgm:spPr/>
      <dgm:t>
        <a:bodyPr/>
        <a:lstStyle/>
        <a:p>
          <a:endParaRPr lang="en-US"/>
        </a:p>
      </dgm:t>
    </dgm:pt>
    <dgm:pt modelId="{6C3DED4B-6501-4D1D-89E3-EC707A387E56}" type="sibTrans" cxnId="{5B8DCE48-282C-4EE2-8F3D-B95939FB1201}">
      <dgm:prSet/>
      <dgm:spPr/>
      <dgm:t>
        <a:bodyPr/>
        <a:lstStyle/>
        <a:p>
          <a:endParaRPr lang="en-US"/>
        </a:p>
      </dgm:t>
    </dgm:pt>
    <dgm:pt modelId="{248F2FA9-32F6-4807-8743-1345E1321B50}">
      <dgm:prSet/>
      <dgm:spPr/>
      <dgm:t>
        <a:bodyPr/>
        <a:lstStyle/>
        <a:p>
          <a:pPr rtl="0"/>
          <a:r>
            <a:rPr lang="en-US" dirty="0" smtClean="0"/>
            <a:t>Player acts through a character</a:t>
          </a:r>
          <a:endParaRPr lang="en-US" dirty="0"/>
        </a:p>
      </dgm:t>
    </dgm:pt>
    <dgm:pt modelId="{E710C75F-12F6-4E83-8A1D-69876C2A7289}" type="parTrans" cxnId="{6FBAC362-4B39-4839-9EB7-C3B966A2135B}">
      <dgm:prSet/>
      <dgm:spPr/>
      <dgm:t>
        <a:bodyPr/>
        <a:lstStyle/>
        <a:p>
          <a:endParaRPr lang="en-US"/>
        </a:p>
      </dgm:t>
    </dgm:pt>
    <dgm:pt modelId="{CEE0980F-2AE5-497A-8C48-DD2A6261FD21}" type="sibTrans" cxnId="{6FBAC362-4B39-4839-9EB7-C3B966A2135B}">
      <dgm:prSet/>
      <dgm:spPr/>
      <dgm:t>
        <a:bodyPr/>
        <a:lstStyle/>
        <a:p>
          <a:endParaRPr lang="en-US"/>
        </a:p>
      </dgm:t>
    </dgm:pt>
    <dgm:pt modelId="{E500C9B1-BF7C-4CA4-981A-E2D6DC8420D9}">
      <dgm:prSet/>
      <dgm:spPr/>
      <dgm:t>
        <a:bodyPr/>
        <a:lstStyle/>
        <a:p>
          <a:pPr rtl="0"/>
          <a:r>
            <a:rPr lang="en-US" dirty="0" smtClean="0"/>
            <a:t>Multi-present</a:t>
          </a:r>
          <a:endParaRPr lang="en-US" dirty="0"/>
        </a:p>
      </dgm:t>
    </dgm:pt>
    <dgm:pt modelId="{9BFBF4F4-22EC-43E4-AA5F-9DA7D7DAE6CA}" type="parTrans" cxnId="{46713037-098A-42F1-A387-4348400D2695}">
      <dgm:prSet/>
      <dgm:spPr/>
      <dgm:t>
        <a:bodyPr/>
        <a:lstStyle/>
        <a:p>
          <a:endParaRPr lang="en-US"/>
        </a:p>
      </dgm:t>
    </dgm:pt>
    <dgm:pt modelId="{039D2F14-B4F4-4BBE-B102-3C190425313A}" type="sibTrans" cxnId="{46713037-098A-42F1-A387-4348400D2695}">
      <dgm:prSet/>
      <dgm:spPr/>
      <dgm:t>
        <a:bodyPr/>
        <a:lstStyle/>
        <a:p>
          <a:endParaRPr lang="en-US"/>
        </a:p>
      </dgm:t>
    </dgm:pt>
    <dgm:pt modelId="{68955C94-2DF2-4B5A-8710-86BE070758A4}">
      <dgm:prSet/>
      <dgm:spPr/>
      <dgm:t>
        <a:bodyPr/>
        <a:lstStyle/>
        <a:p>
          <a:pPr rtl="0"/>
          <a:r>
            <a:rPr lang="en-US" dirty="0" smtClean="0"/>
            <a:t>Player acts on many places at once</a:t>
          </a:r>
          <a:endParaRPr lang="en-US" dirty="0"/>
        </a:p>
      </dgm:t>
    </dgm:pt>
    <dgm:pt modelId="{B72B344B-8784-46C8-8AB6-F8280695CFC9}" type="parTrans" cxnId="{75C51A54-D2A1-4BAE-AAB6-479982061660}">
      <dgm:prSet/>
      <dgm:spPr/>
      <dgm:t>
        <a:bodyPr/>
        <a:lstStyle/>
        <a:p>
          <a:endParaRPr lang="en-US"/>
        </a:p>
      </dgm:t>
    </dgm:pt>
    <dgm:pt modelId="{9FAE54CF-84FE-4B38-A234-21C4B9A9C554}" type="sibTrans" cxnId="{75C51A54-D2A1-4BAE-AAB6-479982061660}">
      <dgm:prSet/>
      <dgm:spPr/>
      <dgm:t>
        <a:bodyPr/>
        <a:lstStyle/>
        <a:p>
          <a:endParaRPr lang="en-US"/>
        </a:p>
      </dgm:t>
    </dgm:pt>
    <dgm:pt modelId="{7621F83E-E8A4-4D57-8186-E612235AA59A}">
      <dgm:prSet/>
      <dgm:spPr/>
      <dgm:t>
        <a:bodyPr/>
        <a:lstStyle/>
        <a:p>
          <a:pPr rtl="0"/>
          <a:r>
            <a:rPr lang="en-US" smtClean="0"/>
            <a:t>Party-based</a:t>
          </a:r>
          <a:endParaRPr lang="en-US"/>
        </a:p>
      </dgm:t>
    </dgm:pt>
    <dgm:pt modelId="{37329450-A83E-437A-9968-7CF605213B64}" type="parTrans" cxnId="{4D7FFDC2-A7FE-4092-807D-8510CBA3111A}">
      <dgm:prSet/>
      <dgm:spPr/>
      <dgm:t>
        <a:bodyPr/>
        <a:lstStyle/>
        <a:p>
          <a:endParaRPr lang="en-US"/>
        </a:p>
      </dgm:t>
    </dgm:pt>
    <dgm:pt modelId="{F4E15B56-B44F-4F3F-A06F-0B382DCE4E36}" type="sibTrans" cxnId="{4D7FFDC2-A7FE-4092-807D-8510CBA3111A}">
      <dgm:prSet/>
      <dgm:spPr/>
      <dgm:t>
        <a:bodyPr/>
        <a:lstStyle/>
        <a:p>
          <a:endParaRPr lang="en-US"/>
        </a:p>
      </dgm:t>
    </dgm:pt>
    <dgm:pt modelId="{A68D0C9D-CE20-4F5E-BB0F-10125B26033B}">
      <dgm:prSet/>
      <dgm:spPr/>
      <dgm:t>
        <a:bodyPr/>
        <a:lstStyle/>
        <a:p>
          <a:pPr rtl="0"/>
          <a:r>
            <a:rPr lang="en-US" smtClean="0"/>
            <a:t>Player controls a group of people</a:t>
          </a:r>
          <a:endParaRPr lang="en-US"/>
        </a:p>
      </dgm:t>
    </dgm:pt>
    <dgm:pt modelId="{782AF2EE-17B2-4AF6-AD12-DAEE000F4B87}" type="parTrans" cxnId="{21A291AF-C67B-4370-A427-47233FB88543}">
      <dgm:prSet/>
      <dgm:spPr/>
      <dgm:t>
        <a:bodyPr/>
        <a:lstStyle/>
        <a:p>
          <a:endParaRPr lang="en-US"/>
        </a:p>
      </dgm:t>
    </dgm:pt>
    <dgm:pt modelId="{2E5C6EA6-67A9-4547-8C8F-9E1D26392B80}" type="sibTrans" cxnId="{21A291AF-C67B-4370-A427-47233FB88543}">
      <dgm:prSet/>
      <dgm:spPr/>
      <dgm:t>
        <a:bodyPr/>
        <a:lstStyle/>
        <a:p>
          <a:endParaRPr lang="en-US"/>
        </a:p>
      </dgm:t>
    </dgm:pt>
    <dgm:pt modelId="{43978EA1-73CC-4B4C-8337-562B6CE49786}">
      <dgm:prSet/>
      <dgm:spPr/>
      <dgm:t>
        <a:bodyPr/>
        <a:lstStyle/>
        <a:p>
          <a:pPr rtl="0"/>
          <a:r>
            <a:rPr lang="en-US" smtClean="0"/>
            <a:t>Contestant</a:t>
          </a:r>
          <a:endParaRPr lang="en-US"/>
        </a:p>
      </dgm:t>
    </dgm:pt>
    <dgm:pt modelId="{2C956F0E-81F8-44B5-9109-9C418075B188}" type="parTrans" cxnId="{021C6218-B321-4DFC-9F1A-E51889D553E3}">
      <dgm:prSet/>
      <dgm:spPr/>
      <dgm:t>
        <a:bodyPr/>
        <a:lstStyle/>
        <a:p>
          <a:endParaRPr lang="en-US"/>
        </a:p>
      </dgm:t>
    </dgm:pt>
    <dgm:pt modelId="{3AC1A42B-F92D-4E3C-838A-8347B4F3B582}" type="sibTrans" cxnId="{021C6218-B321-4DFC-9F1A-E51889D553E3}">
      <dgm:prSet/>
      <dgm:spPr/>
      <dgm:t>
        <a:bodyPr/>
        <a:lstStyle/>
        <a:p>
          <a:endParaRPr lang="en-US"/>
        </a:p>
      </dgm:t>
    </dgm:pt>
    <dgm:pt modelId="{9A623166-6BDB-46FA-A198-D52E89F4BCEB}">
      <dgm:prSet/>
      <dgm:spPr/>
      <dgm:t>
        <a:bodyPr/>
        <a:lstStyle/>
        <a:p>
          <a:pPr rtl="0"/>
          <a:r>
            <a:rPr lang="en-US" smtClean="0"/>
            <a:t>Player acts as if on a TV game show</a:t>
          </a:r>
          <a:endParaRPr lang="en-US"/>
        </a:p>
      </dgm:t>
    </dgm:pt>
    <dgm:pt modelId="{9BBA4942-3E0C-4301-AC5C-A19810452493}" type="parTrans" cxnId="{DAC46FA9-FC0B-4B55-9D84-ACFB43D6FBAE}">
      <dgm:prSet/>
      <dgm:spPr/>
      <dgm:t>
        <a:bodyPr/>
        <a:lstStyle/>
        <a:p>
          <a:endParaRPr lang="en-US"/>
        </a:p>
      </dgm:t>
    </dgm:pt>
    <dgm:pt modelId="{288391AE-FB0B-41AE-AADB-6446F7086B84}" type="sibTrans" cxnId="{DAC46FA9-FC0B-4B55-9D84-ACFB43D6FBAE}">
      <dgm:prSet/>
      <dgm:spPr/>
      <dgm:t>
        <a:bodyPr/>
        <a:lstStyle/>
        <a:p>
          <a:endParaRPr lang="en-US"/>
        </a:p>
      </dgm:t>
    </dgm:pt>
    <dgm:pt modelId="{61E03E6D-3382-4FAD-A2C3-FD3E0D0CB2DC}">
      <dgm:prSet/>
      <dgm:spPr/>
      <dgm:t>
        <a:bodyPr/>
        <a:lstStyle/>
        <a:p>
          <a:pPr rtl="0"/>
          <a:r>
            <a:rPr lang="en-US" smtClean="0"/>
            <a:t>Desktop</a:t>
          </a:r>
          <a:endParaRPr lang="en-US"/>
        </a:p>
      </dgm:t>
    </dgm:pt>
    <dgm:pt modelId="{15B50AF3-6B2D-48CC-9E0C-8F4F57883165}" type="parTrans" cxnId="{38556FC2-0E65-4BF6-A48D-95FE9E51C279}">
      <dgm:prSet/>
      <dgm:spPr/>
      <dgm:t>
        <a:bodyPr/>
        <a:lstStyle/>
        <a:p>
          <a:endParaRPr lang="en-US"/>
        </a:p>
      </dgm:t>
    </dgm:pt>
    <dgm:pt modelId="{616F72C5-7F51-473A-BE2E-B60620C77C5F}" type="sibTrans" cxnId="{38556FC2-0E65-4BF6-A48D-95FE9E51C279}">
      <dgm:prSet/>
      <dgm:spPr/>
      <dgm:t>
        <a:bodyPr/>
        <a:lstStyle/>
        <a:p>
          <a:endParaRPr lang="en-US"/>
        </a:p>
      </dgm:t>
    </dgm:pt>
    <dgm:pt modelId="{2DDD1A4A-720F-4BC8-AB3C-B8E8FF07F1B5}">
      <dgm:prSet/>
      <dgm:spPr/>
      <dgm:t>
        <a:bodyPr/>
        <a:lstStyle/>
        <a:p>
          <a:pPr rtl="0"/>
          <a:r>
            <a:rPr lang="en-US" smtClean="0"/>
            <a:t>Similar to computer desktop metaphor</a:t>
          </a:r>
          <a:endParaRPr lang="en-US"/>
        </a:p>
      </dgm:t>
    </dgm:pt>
    <dgm:pt modelId="{CD47E34E-0415-4F69-8467-B77C870A1B4E}" type="parTrans" cxnId="{068BC6FD-B4AC-4BB0-8E03-5FF046F20216}">
      <dgm:prSet/>
      <dgm:spPr/>
      <dgm:t>
        <a:bodyPr/>
        <a:lstStyle/>
        <a:p>
          <a:endParaRPr lang="en-US"/>
        </a:p>
      </dgm:t>
    </dgm:pt>
    <dgm:pt modelId="{5CC212D1-45D0-47A1-8DB2-0E1F7A881021}" type="sibTrans" cxnId="{068BC6FD-B4AC-4BB0-8E03-5FF046F20216}">
      <dgm:prSet/>
      <dgm:spPr/>
      <dgm:t>
        <a:bodyPr/>
        <a:lstStyle/>
        <a:p>
          <a:endParaRPr lang="en-US"/>
        </a:p>
      </dgm:t>
    </dgm:pt>
    <dgm:pt modelId="{362F495B-2489-43D4-B7C0-564B6EA3A055}">
      <dgm:prSet/>
      <dgm:spPr/>
      <dgm:t>
        <a:bodyPr/>
        <a:lstStyle/>
        <a:p>
          <a:pPr rtl="0"/>
          <a:r>
            <a:rPr lang="en-US" dirty="0" smtClean="0"/>
            <a:t>Common types</a:t>
          </a:r>
          <a:endParaRPr lang="en-US" dirty="0"/>
        </a:p>
      </dgm:t>
    </dgm:pt>
    <dgm:pt modelId="{0D82142B-708F-455E-AEE4-3EAEBA4CC7FD}" type="sibTrans" cxnId="{87A9AB1E-173D-4731-A7E2-E641D08BD211}">
      <dgm:prSet/>
      <dgm:spPr/>
      <dgm:t>
        <a:bodyPr/>
        <a:lstStyle/>
        <a:p>
          <a:endParaRPr lang="en-US"/>
        </a:p>
      </dgm:t>
    </dgm:pt>
    <dgm:pt modelId="{94219EDB-420D-408D-AC2B-D1C52C2A0336}" type="parTrans" cxnId="{87A9AB1E-173D-4731-A7E2-E641D08BD211}">
      <dgm:prSet/>
      <dgm:spPr/>
      <dgm:t>
        <a:bodyPr/>
        <a:lstStyle/>
        <a:p>
          <a:endParaRPr lang="en-US"/>
        </a:p>
      </dgm:t>
    </dgm:pt>
    <dgm:pt modelId="{435B533C-F5B1-4C1B-9A56-C7A9AFBC4C50}" type="pres">
      <dgm:prSet presAssocID="{9F6A3117-0DDA-4480-BBED-15F973ED715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B20B0E-2CDC-4251-8BBB-5E6E370ECF47}" type="pres">
      <dgm:prSet presAssocID="{362F495B-2489-43D4-B7C0-564B6EA3A055}" presName="parentLin" presStyleCnt="0"/>
      <dgm:spPr/>
    </dgm:pt>
    <dgm:pt modelId="{C1105E21-C0EC-4BB4-AA9C-34DC1946EE4B}" type="pres">
      <dgm:prSet presAssocID="{362F495B-2489-43D4-B7C0-564B6EA3A05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3BD21D4-8E0C-4D85-B4DA-11293CC6850D}" type="pres">
      <dgm:prSet presAssocID="{362F495B-2489-43D4-B7C0-564B6EA3A05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9F02E-D453-438C-A5C5-BF9FE0D24A1C}" type="pres">
      <dgm:prSet presAssocID="{362F495B-2489-43D4-B7C0-564B6EA3A055}" presName="negativeSpace" presStyleCnt="0"/>
      <dgm:spPr/>
    </dgm:pt>
    <dgm:pt modelId="{C0C1C626-B5A7-4740-9AAB-F8C3A12B0FAC}" type="pres">
      <dgm:prSet presAssocID="{362F495B-2489-43D4-B7C0-564B6EA3A055}" presName="childText" presStyleLbl="conFgAcc1" presStyleIdx="0" presStyleCnt="1" custLinFactY="9151" custLinFactNeighborX="-666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4FF98A-750D-46C6-808F-82CDDEC14263}" type="presOf" srcId="{362F495B-2489-43D4-B7C0-564B6EA3A055}" destId="{B3BD21D4-8E0C-4D85-B4DA-11293CC6850D}" srcOrd="1" destOrd="0" presId="urn:microsoft.com/office/officeart/2005/8/layout/list1"/>
    <dgm:cxn modelId="{9B133DD4-FC89-403E-9D9E-9DB4AFE2E2B2}" type="presOf" srcId="{A68D0C9D-CE20-4F5E-BB0F-10125B26033B}" destId="{C0C1C626-B5A7-4740-9AAB-F8C3A12B0FAC}" srcOrd="0" destOrd="5" presId="urn:microsoft.com/office/officeart/2005/8/layout/list1"/>
    <dgm:cxn modelId="{247BE656-8463-40B0-B848-B7C1131D7B3F}" type="presOf" srcId="{61E03E6D-3382-4FAD-A2C3-FD3E0D0CB2DC}" destId="{C0C1C626-B5A7-4740-9AAB-F8C3A12B0FAC}" srcOrd="0" destOrd="8" presId="urn:microsoft.com/office/officeart/2005/8/layout/list1"/>
    <dgm:cxn modelId="{007577F7-1FC5-43C5-B929-4FAA0CFECDA2}" type="presOf" srcId="{9A623166-6BDB-46FA-A198-D52E89F4BCEB}" destId="{C0C1C626-B5A7-4740-9AAB-F8C3A12B0FAC}" srcOrd="0" destOrd="7" presId="urn:microsoft.com/office/officeart/2005/8/layout/list1"/>
    <dgm:cxn modelId="{F614F567-8705-42AB-BD5A-258F9D685938}" type="presOf" srcId="{2DDD1A4A-720F-4BC8-AB3C-B8E8FF07F1B5}" destId="{C0C1C626-B5A7-4740-9AAB-F8C3A12B0FAC}" srcOrd="0" destOrd="9" presId="urn:microsoft.com/office/officeart/2005/8/layout/list1"/>
    <dgm:cxn modelId="{851B8CD2-6EF5-47AE-9F23-A3577494ADD4}" type="presOf" srcId="{68955C94-2DF2-4B5A-8710-86BE070758A4}" destId="{C0C1C626-B5A7-4740-9AAB-F8C3A12B0FAC}" srcOrd="0" destOrd="3" presId="urn:microsoft.com/office/officeart/2005/8/layout/list1"/>
    <dgm:cxn modelId="{021C6218-B321-4DFC-9F1A-E51889D553E3}" srcId="{362F495B-2489-43D4-B7C0-564B6EA3A055}" destId="{43978EA1-73CC-4B4C-8337-562B6CE49786}" srcOrd="3" destOrd="0" parTransId="{2C956F0E-81F8-44B5-9109-9C418075B188}" sibTransId="{3AC1A42B-F92D-4E3C-838A-8347B4F3B582}"/>
    <dgm:cxn modelId="{4D7FFDC2-A7FE-4092-807D-8510CBA3111A}" srcId="{362F495B-2489-43D4-B7C0-564B6EA3A055}" destId="{7621F83E-E8A4-4D57-8186-E612235AA59A}" srcOrd="2" destOrd="0" parTransId="{37329450-A83E-437A-9968-7CF605213B64}" sibTransId="{F4E15B56-B44F-4F3F-A06F-0B382DCE4E36}"/>
    <dgm:cxn modelId="{21A291AF-C67B-4370-A427-47233FB88543}" srcId="{7621F83E-E8A4-4D57-8186-E612235AA59A}" destId="{A68D0C9D-CE20-4F5E-BB0F-10125B26033B}" srcOrd="0" destOrd="0" parTransId="{782AF2EE-17B2-4AF6-AD12-DAEE000F4B87}" sibTransId="{2E5C6EA6-67A9-4547-8C8F-9E1D26392B80}"/>
    <dgm:cxn modelId="{8FB04CAE-CF95-4647-886A-CCA7AFDFFAD2}" type="presOf" srcId="{362F495B-2489-43D4-B7C0-564B6EA3A055}" destId="{C1105E21-C0EC-4BB4-AA9C-34DC1946EE4B}" srcOrd="0" destOrd="0" presId="urn:microsoft.com/office/officeart/2005/8/layout/list1"/>
    <dgm:cxn modelId="{5B8DCE48-282C-4EE2-8F3D-B95939FB1201}" srcId="{362F495B-2489-43D4-B7C0-564B6EA3A055}" destId="{AAC51815-C8AD-46BE-AF55-A4255F9E43C2}" srcOrd="0" destOrd="0" parTransId="{3D122492-C261-4D91-B084-49A730ABBC7B}" sibTransId="{6C3DED4B-6501-4D1D-89E3-EC707A387E56}"/>
    <dgm:cxn modelId="{75C51A54-D2A1-4BAE-AAB6-479982061660}" srcId="{E500C9B1-BF7C-4CA4-981A-E2D6DC8420D9}" destId="{68955C94-2DF2-4B5A-8710-86BE070758A4}" srcOrd="0" destOrd="0" parTransId="{B72B344B-8784-46C8-8AB6-F8280695CFC9}" sibTransId="{9FAE54CF-84FE-4B38-A234-21C4B9A9C554}"/>
    <dgm:cxn modelId="{87A9AB1E-173D-4731-A7E2-E641D08BD211}" srcId="{9F6A3117-0DDA-4480-BBED-15F973ED7152}" destId="{362F495B-2489-43D4-B7C0-564B6EA3A055}" srcOrd="0" destOrd="0" parTransId="{94219EDB-420D-408D-AC2B-D1C52C2A0336}" sibTransId="{0D82142B-708F-455E-AEE4-3EAEBA4CC7FD}"/>
    <dgm:cxn modelId="{DC940372-59F5-46CF-8AAC-8FABADD60C79}" type="presOf" srcId="{9F6A3117-0DDA-4480-BBED-15F973ED7152}" destId="{435B533C-F5B1-4C1B-9A56-C7A9AFBC4C50}" srcOrd="0" destOrd="0" presId="urn:microsoft.com/office/officeart/2005/8/layout/list1"/>
    <dgm:cxn modelId="{DAC46FA9-FC0B-4B55-9D84-ACFB43D6FBAE}" srcId="{43978EA1-73CC-4B4C-8337-562B6CE49786}" destId="{9A623166-6BDB-46FA-A198-D52E89F4BCEB}" srcOrd="0" destOrd="0" parTransId="{9BBA4942-3E0C-4301-AC5C-A19810452493}" sibTransId="{288391AE-FB0B-41AE-AADB-6446F7086B84}"/>
    <dgm:cxn modelId="{068BC6FD-B4AC-4BB0-8E03-5FF046F20216}" srcId="{61E03E6D-3382-4FAD-A2C3-FD3E0D0CB2DC}" destId="{2DDD1A4A-720F-4BC8-AB3C-B8E8FF07F1B5}" srcOrd="0" destOrd="0" parTransId="{CD47E34E-0415-4F69-8467-B77C870A1B4E}" sibTransId="{5CC212D1-45D0-47A1-8DB2-0E1F7A881021}"/>
    <dgm:cxn modelId="{46713037-098A-42F1-A387-4348400D2695}" srcId="{362F495B-2489-43D4-B7C0-564B6EA3A055}" destId="{E500C9B1-BF7C-4CA4-981A-E2D6DC8420D9}" srcOrd="1" destOrd="0" parTransId="{9BFBF4F4-22EC-43E4-AA5F-9DA7D7DAE6CA}" sibTransId="{039D2F14-B4F4-4BBE-B102-3C190425313A}"/>
    <dgm:cxn modelId="{3972BF68-B514-487C-8F79-07723B0D1A40}" type="presOf" srcId="{43978EA1-73CC-4B4C-8337-562B6CE49786}" destId="{C0C1C626-B5A7-4740-9AAB-F8C3A12B0FAC}" srcOrd="0" destOrd="6" presId="urn:microsoft.com/office/officeart/2005/8/layout/list1"/>
    <dgm:cxn modelId="{A705089A-BE0A-4D67-A35F-8B84A0034BC0}" type="presOf" srcId="{AAC51815-C8AD-46BE-AF55-A4255F9E43C2}" destId="{C0C1C626-B5A7-4740-9AAB-F8C3A12B0FAC}" srcOrd="0" destOrd="0" presId="urn:microsoft.com/office/officeart/2005/8/layout/list1"/>
    <dgm:cxn modelId="{DB47ECFA-16D1-488D-B923-1BB7DD97F2A2}" type="presOf" srcId="{E500C9B1-BF7C-4CA4-981A-E2D6DC8420D9}" destId="{C0C1C626-B5A7-4740-9AAB-F8C3A12B0FAC}" srcOrd="0" destOrd="2" presId="urn:microsoft.com/office/officeart/2005/8/layout/list1"/>
    <dgm:cxn modelId="{F706BD7E-632C-42BA-9FDC-16E8C76AEA98}" type="presOf" srcId="{7621F83E-E8A4-4D57-8186-E612235AA59A}" destId="{C0C1C626-B5A7-4740-9AAB-F8C3A12B0FAC}" srcOrd="0" destOrd="4" presId="urn:microsoft.com/office/officeart/2005/8/layout/list1"/>
    <dgm:cxn modelId="{38556FC2-0E65-4BF6-A48D-95FE9E51C279}" srcId="{362F495B-2489-43D4-B7C0-564B6EA3A055}" destId="{61E03E6D-3382-4FAD-A2C3-FD3E0D0CB2DC}" srcOrd="4" destOrd="0" parTransId="{15B50AF3-6B2D-48CC-9E0C-8F4F57883165}" sibTransId="{616F72C5-7F51-473A-BE2E-B60620C77C5F}"/>
    <dgm:cxn modelId="{6FBAC362-4B39-4839-9EB7-C3B966A2135B}" srcId="{AAC51815-C8AD-46BE-AF55-A4255F9E43C2}" destId="{248F2FA9-32F6-4807-8743-1345E1321B50}" srcOrd="0" destOrd="0" parTransId="{E710C75F-12F6-4E83-8A1D-69876C2A7289}" sibTransId="{CEE0980F-2AE5-497A-8C48-DD2A6261FD21}"/>
    <dgm:cxn modelId="{D87693D8-4D61-457C-9EDD-672F8339AE01}" type="presOf" srcId="{248F2FA9-32F6-4807-8743-1345E1321B50}" destId="{C0C1C626-B5A7-4740-9AAB-F8C3A12B0FAC}" srcOrd="0" destOrd="1" presId="urn:microsoft.com/office/officeart/2005/8/layout/list1"/>
    <dgm:cxn modelId="{67172DC0-1A03-46D6-B5DB-BD30738EFE19}" type="presParOf" srcId="{435B533C-F5B1-4C1B-9A56-C7A9AFBC4C50}" destId="{58B20B0E-2CDC-4251-8BBB-5E6E370ECF47}" srcOrd="0" destOrd="0" presId="urn:microsoft.com/office/officeart/2005/8/layout/list1"/>
    <dgm:cxn modelId="{12D159C3-EB51-4904-99A7-A8EB8B2509F5}" type="presParOf" srcId="{58B20B0E-2CDC-4251-8BBB-5E6E370ECF47}" destId="{C1105E21-C0EC-4BB4-AA9C-34DC1946EE4B}" srcOrd="0" destOrd="0" presId="urn:microsoft.com/office/officeart/2005/8/layout/list1"/>
    <dgm:cxn modelId="{FE55E40F-C27E-460C-BCB0-E3BC8725247A}" type="presParOf" srcId="{58B20B0E-2CDC-4251-8BBB-5E6E370ECF47}" destId="{B3BD21D4-8E0C-4D85-B4DA-11293CC6850D}" srcOrd="1" destOrd="0" presId="urn:microsoft.com/office/officeart/2005/8/layout/list1"/>
    <dgm:cxn modelId="{89751BA9-89DE-4628-9B0D-A682512CB4BA}" type="presParOf" srcId="{435B533C-F5B1-4C1B-9A56-C7A9AFBC4C50}" destId="{5B09F02E-D453-438C-A5C5-BF9FE0D24A1C}" srcOrd="1" destOrd="0" presId="urn:microsoft.com/office/officeart/2005/8/layout/list1"/>
    <dgm:cxn modelId="{D5D3DA4E-7DAF-41A5-B928-D8B1D174E313}" type="presParOf" srcId="{435B533C-F5B1-4C1B-9A56-C7A9AFBC4C50}" destId="{C0C1C626-B5A7-4740-9AAB-F8C3A12B0FA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7E978C-1384-4811-AAFD-73B30E179420}" type="doc">
      <dgm:prSet loTypeId="urn:microsoft.com/office/officeart/2005/8/layout/cycle2" loCatId="cycle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53DCDCD-6B2E-4052-843D-AFEB2684F1CC}">
      <dgm:prSet/>
      <dgm:spPr/>
      <dgm:t>
        <a:bodyPr/>
        <a:lstStyle/>
        <a:p>
          <a:pPr rtl="0"/>
          <a:r>
            <a:rPr lang="en-US" smtClean="0"/>
            <a:t>Sound effects</a:t>
          </a:r>
          <a:endParaRPr lang="en-US"/>
        </a:p>
      </dgm:t>
    </dgm:pt>
    <dgm:pt modelId="{E5ABEA7F-702A-41FC-AAF8-989F890677DE}" type="parTrans" cxnId="{2546BCA3-618E-435B-BBD0-76A180CF1C4D}">
      <dgm:prSet/>
      <dgm:spPr/>
      <dgm:t>
        <a:bodyPr/>
        <a:lstStyle/>
        <a:p>
          <a:endParaRPr lang="en-US"/>
        </a:p>
      </dgm:t>
    </dgm:pt>
    <dgm:pt modelId="{FFF0E6D6-1BF5-4F95-BA3E-3B9E7C1A42D3}" type="sibTrans" cxnId="{2546BCA3-618E-435B-BBD0-76A180CF1C4D}">
      <dgm:prSet/>
      <dgm:spPr/>
      <dgm:t>
        <a:bodyPr/>
        <a:lstStyle/>
        <a:p>
          <a:endParaRPr lang="en-US"/>
        </a:p>
      </dgm:t>
    </dgm:pt>
    <dgm:pt modelId="{B2E36EB6-C4A1-4C88-AB33-CDDEDF2C0A3B}">
      <dgm:prSet/>
      <dgm:spPr/>
      <dgm:t>
        <a:bodyPr/>
        <a:lstStyle/>
        <a:p>
          <a:pPr rtl="0"/>
          <a:r>
            <a:rPr lang="en-US" smtClean="0"/>
            <a:t>Vibration </a:t>
          </a:r>
          <a:endParaRPr lang="en-US"/>
        </a:p>
      </dgm:t>
    </dgm:pt>
    <dgm:pt modelId="{983F56A7-F772-4F63-BC1A-EFC981DE0BC8}" type="parTrans" cxnId="{98C00049-F7B7-4880-9810-7F6C54F300E9}">
      <dgm:prSet/>
      <dgm:spPr/>
      <dgm:t>
        <a:bodyPr/>
        <a:lstStyle/>
        <a:p>
          <a:endParaRPr lang="en-US"/>
        </a:p>
      </dgm:t>
    </dgm:pt>
    <dgm:pt modelId="{34F580FA-AC7D-432E-AD5A-71A50654DADD}" type="sibTrans" cxnId="{98C00049-F7B7-4880-9810-7F6C54F300E9}">
      <dgm:prSet/>
      <dgm:spPr/>
      <dgm:t>
        <a:bodyPr/>
        <a:lstStyle/>
        <a:p>
          <a:endParaRPr lang="en-US"/>
        </a:p>
      </dgm:t>
    </dgm:pt>
    <dgm:pt modelId="{CE0B66CB-153A-464B-B95A-997DD3EA1976}">
      <dgm:prSet/>
      <dgm:spPr/>
      <dgm:t>
        <a:bodyPr/>
        <a:lstStyle/>
        <a:p>
          <a:pPr rtl="0"/>
          <a:r>
            <a:rPr lang="en-US" smtClean="0"/>
            <a:t>Ambient sounds</a:t>
          </a:r>
          <a:endParaRPr lang="en-US"/>
        </a:p>
      </dgm:t>
    </dgm:pt>
    <dgm:pt modelId="{ED910712-5140-480E-A0D8-EF34C0B04B55}" type="parTrans" cxnId="{CFF92CBC-3EE6-4899-931A-64EE2C9E9CA7}">
      <dgm:prSet/>
      <dgm:spPr/>
      <dgm:t>
        <a:bodyPr/>
        <a:lstStyle/>
        <a:p>
          <a:endParaRPr lang="en-US"/>
        </a:p>
      </dgm:t>
    </dgm:pt>
    <dgm:pt modelId="{0F674FFC-C387-4123-96D2-7F487ACB3CE3}" type="sibTrans" cxnId="{CFF92CBC-3EE6-4899-931A-64EE2C9E9CA7}">
      <dgm:prSet/>
      <dgm:spPr/>
      <dgm:t>
        <a:bodyPr/>
        <a:lstStyle/>
        <a:p>
          <a:endParaRPr lang="en-US"/>
        </a:p>
      </dgm:t>
    </dgm:pt>
    <dgm:pt modelId="{2144C980-47EA-48FB-801A-F72055D3B958}">
      <dgm:prSet/>
      <dgm:spPr/>
      <dgm:t>
        <a:bodyPr/>
        <a:lstStyle/>
        <a:p>
          <a:pPr rtl="0"/>
          <a:r>
            <a:rPr lang="en-US" smtClean="0"/>
            <a:t>Music</a:t>
          </a:r>
          <a:endParaRPr lang="en-US"/>
        </a:p>
      </dgm:t>
    </dgm:pt>
    <dgm:pt modelId="{D0FC4045-2E85-4883-98B2-DE0D237CF853}" type="parTrans" cxnId="{9F5399AB-3F8A-48F8-9A8D-836E9BE1EE57}">
      <dgm:prSet/>
      <dgm:spPr/>
      <dgm:t>
        <a:bodyPr/>
        <a:lstStyle/>
        <a:p>
          <a:endParaRPr lang="en-US"/>
        </a:p>
      </dgm:t>
    </dgm:pt>
    <dgm:pt modelId="{4AB574C0-DB78-4913-9B71-5D8EFB371A87}" type="sibTrans" cxnId="{9F5399AB-3F8A-48F8-9A8D-836E9BE1EE57}">
      <dgm:prSet/>
      <dgm:spPr/>
      <dgm:t>
        <a:bodyPr/>
        <a:lstStyle/>
        <a:p>
          <a:endParaRPr lang="en-US"/>
        </a:p>
      </dgm:t>
    </dgm:pt>
    <dgm:pt modelId="{073F82C9-4010-4920-9398-D15D3D68985D}">
      <dgm:prSet/>
      <dgm:spPr/>
      <dgm:t>
        <a:bodyPr/>
        <a:lstStyle/>
        <a:p>
          <a:pPr rtl="0"/>
          <a:r>
            <a:rPr lang="en-US" smtClean="0"/>
            <a:t>Dialog and voiceover narration</a:t>
          </a:r>
          <a:endParaRPr lang="en-US"/>
        </a:p>
      </dgm:t>
    </dgm:pt>
    <dgm:pt modelId="{9B241ECD-C8AF-4147-AB0F-424C6919B2FB}" type="parTrans" cxnId="{D4DBBFEC-D05A-4746-836C-AE8B1202478E}">
      <dgm:prSet/>
      <dgm:spPr/>
      <dgm:t>
        <a:bodyPr/>
        <a:lstStyle/>
        <a:p>
          <a:endParaRPr lang="en-US"/>
        </a:p>
      </dgm:t>
    </dgm:pt>
    <dgm:pt modelId="{C33383FC-A8DE-4938-9629-E1CFA772A3D8}" type="sibTrans" cxnId="{D4DBBFEC-D05A-4746-836C-AE8B1202478E}">
      <dgm:prSet/>
      <dgm:spPr/>
      <dgm:t>
        <a:bodyPr/>
        <a:lstStyle/>
        <a:p>
          <a:endParaRPr lang="en-US"/>
        </a:p>
      </dgm:t>
    </dgm:pt>
    <dgm:pt modelId="{B91B9084-2F35-4DE5-B7B9-E5654F9C9BF9}" type="pres">
      <dgm:prSet presAssocID="{C27E978C-1384-4811-AAFD-73B30E1794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2AB51-2359-437A-8775-492828599933}" type="pres">
      <dgm:prSet presAssocID="{953DCDCD-6B2E-4052-843D-AFEB2684F1C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28BEE-EBDA-44C4-81C6-A2CEB2579F76}" type="pres">
      <dgm:prSet presAssocID="{FFF0E6D6-1BF5-4F95-BA3E-3B9E7C1A42D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C0CDE49-67A6-436B-8C45-D474B50E47B6}" type="pres">
      <dgm:prSet presAssocID="{FFF0E6D6-1BF5-4F95-BA3E-3B9E7C1A42D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F5D720E-9A82-466E-9001-DD78353C8E4A}" type="pres">
      <dgm:prSet presAssocID="{B2E36EB6-C4A1-4C88-AB33-CDDEDF2C0A3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A7330-B1A7-46F6-8F7B-294981662231}" type="pres">
      <dgm:prSet presAssocID="{34F580FA-AC7D-432E-AD5A-71A50654DADD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84D49C8-F0BB-4E99-871C-37C51922013B}" type="pres">
      <dgm:prSet presAssocID="{34F580FA-AC7D-432E-AD5A-71A50654DAD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83BCC6D-319B-4077-B4F6-F6D33D045094}" type="pres">
      <dgm:prSet presAssocID="{CE0B66CB-153A-464B-B95A-997DD3EA197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3703-3484-45C4-84DC-60F8E77D3972}" type="pres">
      <dgm:prSet presAssocID="{0F674FFC-C387-4123-96D2-7F487ACB3CE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5CB3C08-BB03-47DA-88CD-729D631BCA4A}" type="pres">
      <dgm:prSet presAssocID="{0F674FFC-C387-4123-96D2-7F487ACB3CE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4408F19-B1A5-40ED-B334-9FC6E80B7367}" type="pres">
      <dgm:prSet presAssocID="{2144C980-47EA-48FB-801A-F72055D3B95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0DB83-5FCE-409D-86F3-0BE884130533}" type="pres">
      <dgm:prSet presAssocID="{4AB574C0-DB78-4913-9B71-5D8EFB371A8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318DBF13-8733-4648-B5F6-F9108223E5A8}" type="pres">
      <dgm:prSet presAssocID="{4AB574C0-DB78-4913-9B71-5D8EFB371A8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FD5972D7-B013-4C42-867C-E9EC97CF7A69}" type="pres">
      <dgm:prSet presAssocID="{073F82C9-4010-4920-9398-D15D3D68985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66D24-2088-47CA-8413-FD8CDD21C5A2}" type="pres">
      <dgm:prSet presAssocID="{C33383FC-A8DE-4938-9629-E1CFA772A3D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8EC326C-B908-4E47-8B3D-5C84B904952E}" type="pres">
      <dgm:prSet presAssocID="{C33383FC-A8DE-4938-9629-E1CFA772A3D8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F5399AB-3F8A-48F8-9A8D-836E9BE1EE57}" srcId="{C27E978C-1384-4811-AAFD-73B30E179420}" destId="{2144C980-47EA-48FB-801A-F72055D3B958}" srcOrd="3" destOrd="0" parTransId="{D0FC4045-2E85-4883-98B2-DE0D237CF853}" sibTransId="{4AB574C0-DB78-4913-9B71-5D8EFB371A87}"/>
    <dgm:cxn modelId="{6D3126EC-0C06-46B9-92E3-238746BAF76E}" type="presOf" srcId="{34F580FA-AC7D-432E-AD5A-71A50654DADD}" destId="{D84D49C8-F0BB-4E99-871C-37C51922013B}" srcOrd="1" destOrd="0" presId="urn:microsoft.com/office/officeart/2005/8/layout/cycle2"/>
    <dgm:cxn modelId="{CB5E38C8-ED66-46AC-A719-C3F99E8A65B9}" type="presOf" srcId="{CE0B66CB-153A-464B-B95A-997DD3EA1976}" destId="{B83BCC6D-319B-4077-B4F6-F6D33D045094}" srcOrd="0" destOrd="0" presId="urn:microsoft.com/office/officeart/2005/8/layout/cycle2"/>
    <dgm:cxn modelId="{5311855A-F57A-4A7E-866C-768C1D127721}" type="presOf" srcId="{FFF0E6D6-1BF5-4F95-BA3E-3B9E7C1A42D3}" destId="{CC0CDE49-67A6-436B-8C45-D474B50E47B6}" srcOrd="1" destOrd="0" presId="urn:microsoft.com/office/officeart/2005/8/layout/cycle2"/>
    <dgm:cxn modelId="{550203FD-BE10-43F0-A067-865A42E14A54}" type="presOf" srcId="{0F674FFC-C387-4123-96D2-7F487ACB3CE3}" destId="{E5CB3C08-BB03-47DA-88CD-729D631BCA4A}" srcOrd="1" destOrd="0" presId="urn:microsoft.com/office/officeart/2005/8/layout/cycle2"/>
    <dgm:cxn modelId="{ADEAC97C-FB7D-44B7-8AF2-4F477A0A7170}" type="presOf" srcId="{2144C980-47EA-48FB-801A-F72055D3B958}" destId="{E4408F19-B1A5-40ED-B334-9FC6E80B7367}" srcOrd="0" destOrd="0" presId="urn:microsoft.com/office/officeart/2005/8/layout/cycle2"/>
    <dgm:cxn modelId="{BF965BD8-09B0-4208-8C6B-652951B70941}" type="presOf" srcId="{B2E36EB6-C4A1-4C88-AB33-CDDEDF2C0A3B}" destId="{6F5D720E-9A82-466E-9001-DD78353C8E4A}" srcOrd="0" destOrd="0" presId="urn:microsoft.com/office/officeart/2005/8/layout/cycle2"/>
    <dgm:cxn modelId="{EF5EE1BD-20D3-4A3D-A77F-6196988A6661}" type="presOf" srcId="{C33383FC-A8DE-4938-9629-E1CFA772A3D8}" destId="{58EC326C-B908-4E47-8B3D-5C84B904952E}" srcOrd="1" destOrd="0" presId="urn:microsoft.com/office/officeart/2005/8/layout/cycle2"/>
    <dgm:cxn modelId="{391A74CF-98C2-46B2-8E15-FFF730B7FBCE}" type="presOf" srcId="{4AB574C0-DB78-4913-9B71-5D8EFB371A87}" destId="{E490DB83-5FCE-409D-86F3-0BE884130533}" srcOrd="0" destOrd="0" presId="urn:microsoft.com/office/officeart/2005/8/layout/cycle2"/>
    <dgm:cxn modelId="{5EDF28D1-BE15-45E9-9C2B-55D7F2C50505}" type="presOf" srcId="{073F82C9-4010-4920-9398-D15D3D68985D}" destId="{FD5972D7-B013-4C42-867C-E9EC97CF7A69}" srcOrd="0" destOrd="0" presId="urn:microsoft.com/office/officeart/2005/8/layout/cycle2"/>
    <dgm:cxn modelId="{98C00049-F7B7-4880-9810-7F6C54F300E9}" srcId="{C27E978C-1384-4811-AAFD-73B30E179420}" destId="{B2E36EB6-C4A1-4C88-AB33-CDDEDF2C0A3B}" srcOrd="1" destOrd="0" parTransId="{983F56A7-F772-4F63-BC1A-EFC981DE0BC8}" sibTransId="{34F580FA-AC7D-432E-AD5A-71A50654DADD}"/>
    <dgm:cxn modelId="{D90E2459-2E02-4AFA-BCB5-97B0B28AF502}" type="presOf" srcId="{34F580FA-AC7D-432E-AD5A-71A50654DADD}" destId="{D74A7330-B1A7-46F6-8F7B-294981662231}" srcOrd="0" destOrd="0" presId="urn:microsoft.com/office/officeart/2005/8/layout/cycle2"/>
    <dgm:cxn modelId="{ED91338E-FB36-4E37-8215-0F4928B1F471}" type="presOf" srcId="{0F674FFC-C387-4123-96D2-7F487ACB3CE3}" destId="{A87E3703-3484-45C4-84DC-60F8E77D3972}" srcOrd="0" destOrd="0" presId="urn:microsoft.com/office/officeart/2005/8/layout/cycle2"/>
    <dgm:cxn modelId="{86804926-236C-473B-AD75-5AA8A8464E4D}" type="presOf" srcId="{C33383FC-A8DE-4938-9629-E1CFA772A3D8}" destId="{8FE66D24-2088-47CA-8413-FD8CDD21C5A2}" srcOrd="0" destOrd="0" presId="urn:microsoft.com/office/officeart/2005/8/layout/cycle2"/>
    <dgm:cxn modelId="{76314837-C439-40D0-85F5-DD1B25E9AC35}" type="presOf" srcId="{FFF0E6D6-1BF5-4F95-BA3E-3B9E7C1A42D3}" destId="{ED328BEE-EBDA-44C4-81C6-A2CEB2579F76}" srcOrd="0" destOrd="0" presId="urn:microsoft.com/office/officeart/2005/8/layout/cycle2"/>
    <dgm:cxn modelId="{D4DBBFEC-D05A-4746-836C-AE8B1202478E}" srcId="{C27E978C-1384-4811-AAFD-73B30E179420}" destId="{073F82C9-4010-4920-9398-D15D3D68985D}" srcOrd="4" destOrd="0" parTransId="{9B241ECD-C8AF-4147-AB0F-424C6919B2FB}" sibTransId="{C33383FC-A8DE-4938-9629-E1CFA772A3D8}"/>
    <dgm:cxn modelId="{2546BCA3-618E-435B-BBD0-76A180CF1C4D}" srcId="{C27E978C-1384-4811-AAFD-73B30E179420}" destId="{953DCDCD-6B2E-4052-843D-AFEB2684F1CC}" srcOrd="0" destOrd="0" parTransId="{E5ABEA7F-702A-41FC-AAF8-989F890677DE}" sibTransId="{FFF0E6D6-1BF5-4F95-BA3E-3B9E7C1A42D3}"/>
    <dgm:cxn modelId="{8FDB73BA-E88C-4EC4-A791-82C0C76FD463}" type="presOf" srcId="{953DCDCD-6B2E-4052-843D-AFEB2684F1CC}" destId="{35B2AB51-2359-437A-8775-492828599933}" srcOrd="0" destOrd="0" presId="urn:microsoft.com/office/officeart/2005/8/layout/cycle2"/>
    <dgm:cxn modelId="{3D0E246E-7A32-46E7-93C7-2442F0E3474B}" type="presOf" srcId="{4AB574C0-DB78-4913-9B71-5D8EFB371A87}" destId="{318DBF13-8733-4648-B5F6-F9108223E5A8}" srcOrd="1" destOrd="0" presId="urn:microsoft.com/office/officeart/2005/8/layout/cycle2"/>
    <dgm:cxn modelId="{B14B5F8E-D5D2-471D-BB97-D2F97BB24AA5}" type="presOf" srcId="{C27E978C-1384-4811-AAFD-73B30E179420}" destId="{B91B9084-2F35-4DE5-B7B9-E5654F9C9BF9}" srcOrd="0" destOrd="0" presId="urn:microsoft.com/office/officeart/2005/8/layout/cycle2"/>
    <dgm:cxn modelId="{CFF92CBC-3EE6-4899-931A-64EE2C9E9CA7}" srcId="{C27E978C-1384-4811-AAFD-73B30E179420}" destId="{CE0B66CB-153A-464B-B95A-997DD3EA1976}" srcOrd="2" destOrd="0" parTransId="{ED910712-5140-480E-A0D8-EF34C0B04B55}" sibTransId="{0F674FFC-C387-4123-96D2-7F487ACB3CE3}"/>
    <dgm:cxn modelId="{61B710DD-EF40-4C65-A9A5-0C1457A01F69}" type="presParOf" srcId="{B91B9084-2F35-4DE5-B7B9-E5654F9C9BF9}" destId="{35B2AB51-2359-437A-8775-492828599933}" srcOrd="0" destOrd="0" presId="urn:microsoft.com/office/officeart/2005/8/layout/cycle2"/>
    <dgm:cxn modelId="{641E1054-B989-497E-86AD-5E0889005C61}" type="presParOf" srcId="{B91B9084-2F35-4DE5-B7B9-E5654F9C9BF9}" destId="{ED328BEE-EBDA-44C4-81C6-A2CEB2579F76}" srcOrd="1" destOrd="0" presId="urn:microsoft.com/office/officeart/2005/8/layout/cycle2"/>
    <dgm:cxn modelId="{6DEEC289-EC19-44EF-909F-880E84D9940A}" type="presParOf" srcId="{ED328BEE-EBDA-44C4-81C6-A2CEB2579F76}" destId="{CC0CDE49-67A6-436B-8C45-D474B50E47B6}" srcOrd="0" destOrd="0" presId="urn:microsoft.com/office/officeart/2005/8/layout/cycle2"/>
    <dgm:cxn modelId="{2C60663C-1F88-4217-AB83-4FFA3C594999}" type="presParOf" srcId="{B91B9084-2F35-4DE5-B7B9-E5654F9C9BF9}" destId="{6F5D720E-9A82-466E-9001-DD78353C8E4A}" srcOrd="2" destOrd="0" presId="urn:microsoft.com/office/officeart/2005/8/layout/cycle2"/>
    <dgm:cxn modelId="{4BC2BE77-F2BD-400B-BD26-FB421FDE3C9D}" type="presParOf" srcId="{B91B9084-2F35-4DE5-B7B9-E5654F9C9BF9}" destId="{D74A7330-B1A7-46F6-8F7B-294981662231}" srcOrd="3" destOrd="0" presId="urn:microsoft.com/office/officeart/2005/8/layout/cycle2"/>
    <dgm:cxn modelId="{056F1027-F33E-4830-AD7D-E621EDDBBBC3}" type="presParOf" srcId="{D74A7330-B1A7-46F6-8F7B-294981662231}" destId="{D84D49C8-F0BB-4E99-871C-37C51922013B}" srcOrd="0" destOrd="0" presId="urn:microsoft.com/office/officeart/2005/8/layout/cycle2"/>
    <dgm:cxn modelId="{4D142CE5-572F-452A-B90C-CE1A9859470C}" type="presParOf" srcId="{B91B9084-2F35-4DE5-B7B9-E5654F9C9BF9}" destId="{B83BCC6D-319B-4077-B4F6-F6D33D045094}" srcOrd="4" destOrd="0" presId="urn:microsoft.com/office/officeart/2005/8/layout/cycle2"/>
    <dgm:cxn modelId="{3CC1A7C9-D4A8-405B-843C-3C354B51BD37}" type="presParOf" srcId="{B91B9084-2F35-4DE5-B7B9-E5654F9C9BF9}" destId="{A87E3703-3484-45C4-84DC-60F8E77D3972}" srcOrd="5" destOrd="0" presId="urn:microsoft.com/office/officeart/2005/8/layout/cycle2"/>
    <dgm:cxn modelId="{8D2CE042-0973-4968-A656-286B04C746A0}" type="presParOf" srcId="{A87E3703-3484-45C4-84DC-60F8E77D3972}" destId="{E5CB3C08-BB03-47DA-88CD-729D631BCA4A}" srcOrd="0" destOrd="0" presId="urn:microsoft.com/office/officeart/2005/8/layout/cycle2"/>
    <dgm:cxn modelId="{3887F5DD-9C19-4170-9015-A51A5C21D6EC}" type="presParOf" srcId="{B91B9084-2F35-4DE5-B7B9-E5654F9C9BF9}" destId="{E4408F19-B1A5-40ED-B334-9FC6E80B7367}" srcOrd="6" destOrd="0" presId="urn:microsoft.com/office/officeart/2005/8/layout/cycle2"/>
    <dgm:cxn modelId="{4F810B47-D0DD-4317-8F03-FEB8E8719A14}" type="presParOf" srcId="{B91B9084-2F35-4DE5-B7B9-E5654F9C9BF9}" destId="{E490DB83-5FCE-409D-86F3-0BE884130533}" srcOrd="7" destOrd="0" presId="urn:microsoft.com/office/officeart/2005/8/layout/cycle2"/>
    <dgm:cxn modelId="{0511D8B4-256B-4F49-A50F-AC9186A2D1AE}" type="presParOf" srcId="{E490DB83-5FCE-409D-86F3-0BE884130533}" destId="{318DBF13-8733-4648-B5F6-F9108223E5A8}" srcOrd="0" destOrd="0" presId="urn:microsoft.com/office/officeart/2005/8/layout/cycle2"/>
    <dgm:cxn modelId="{1D21777A-A550-4597-B180-58F59480354E}" type="presParOf" srcId="{B91B9084-2F35-4DE5-B7B9-E5654F9C9BF9}" destId="{FD5972D7-B013-4C42-867C-E9EC97CF7A69}" srcOrd="8" destOrd="0" presId="urn:microsoft.com/office/officeart/2005/8/layout/cycle2"/>
    <dgm:cxn modelId="{989564E7-94EC-477E-BB48-0960B50FD16A}" type="presParOf" srcId="{B91B9084-2F35-4DE5-B7B9-E5654F9C9BF9}" destId="{8FE66D24-2088-47CA-8413-FD8CDD21C5A2}" srcOrd="9" destOrd="0" presId="urn:microsoft.com/office/officeart/2005/8/layout/cycle2"/>
    <dgm:cxn modelId="{7D4454E6-9783-4AB1-B2FE-D81D91C0126C}" type="presParOf" srcId="{8FE66D24-2088-47CA-8413-FD8CDD21C5A2}" destId="{58EC326C-B908-4E47-8B3D-5C84B904952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CC20F8-6FAF-4AFF-AC97-0824C591F3F5}" type="doc">
      <dgm:prSet loTypeId="urn:microsoft.com/office/officeart/2005/8/layout/hierarchy3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667846-C9F0-4A1F-8ECB-0208CFB2B7D3}">
      <dgm:prSet/>
      <dgm:spPr/>
      <dgm:t>
        <a:bodyPr/>
        <a:lstStyle/>
        <a:p>
          <a:pPr rtl="0"/>
          <a:r>
            <a:rPr lang="en-US" smtClean="0"/>
            <a:t>Three-dimensional input devices</a:t>
          </a:r>
          <a:endParaRPr lang="en-US"/>
        </a:p>
      </dgm:t>
    </dgm:pt>
    <dgm:pt modelId="{C9A59D28-8C38-4622-9CF4-57EA754569B8}" type="parTrans" cxnId="{D2BAF5D4-F40E-4F55-BAF3-2F79CD246039}">
      <dgm:prSet/>
      <dgm:spPr/>
      <dgm:t>
        <a:bodyPr/>
        <a:lstStyle/>
        <a:p>
          <a:endParaRPr lang="en-US"/>
        </a:p>
      </dgm:t>
    </dgm:pt>
    <dgm:pt modelId="{AF894F26-A9A9-4D33-86BA-4676F32F3436}" type="sibTrans" cxnId="{D2BAF5D4-F40E-4F55-BAF3-2F79CD246039}">
      <dgm:prSet/>
      <dgm:spPr/>
      <dgm:t>
        <a:bodyPr/>
        <a:lstStyle/>
        <a:p>
          <a:endParaRPr lang="en-US"/>
        </a:p>
      </dgm:t>
    </dgm:pt>
    <dgm:pt modelId="{B30BF07D-6416-47BE-A9A4-382BB0004DEE}">
      <dgm:prSet/>
      <dgm:spPr/>
      <dgm:t>
        <a:bodyPr/>
        <a:lstStyle/>
        <a:p>
          <a:pPr rtl="0"/>
          <a:r>
            <a:rPr lang="en-US" smtClean="0"/>
            <a:t>Accelerometers (e.g. Wii controllers), GPS receivers</a:t>
          </a:r>
          <a:endParaRPr lang="en-US"/>
        </a:p>
      </dgm:t>
    </dgm:pt>
    <dgm:pt modelId="{E4726CE4-8D05-4125-A992-13852A9C76D9}" type="parTrans" cxnId="{6642037E-1DFC-482F-9DC3-8B5CBEC72C20}">
      <dgm:prSet/>
      <dgm:spPr/>
      <dgm:t>
        <a:bodyPr/>
        <a:lstStyle/>
        <a:p>
          <a:endParaRPr lang="en-US"/>
        </a:p>
      </dgm:t>
    </dgm:pt>
    <dgm:pt modelId="{09E7D867-629C-4EAB-9B99-90560526C438}" type="sibTrans" cxnId="{6642037E-1DFC-482F-9DC3-8B5CBEC72C20}">
      <dgm:prSet/>
      <dgm:spPr/>
      <dgm:t>
        <a:bodyPr/>
        <a:lstStyle/>
        <a:p>
          <a:endParaRPr lang="en-US"/>
        </a:p>
      </dgm:t>
    </dgm:pt>
    <dgm:pt modelId="{949CE0F1-69DD-41AB-A4C6-623E91F3C064}">
      <dgm:prSet/>
      <dgm:spPr/>
      <dgm:t>
        <a:bodyPr/>
        <a:lstStyle/>
        <a:p>
          <a:pPr rtl="0"/>
          <a:r>
            <a:rPr lang="en-US" smtClean="0"/>
            <a:t>Two-dimensional input devices</a:t>
          </a:r>
          <a:endParaRPr lang="en-US"/>
        </a:p>
      </dgm:t>
    </dgm:pt>
    <dgm:pt modelId="{D68437AA-8B53-4A0A-AB5C-3264132E948E}" type="parTrans" cxnId="{59BF4D7F-E73C-4066-9D61-669C93A4ED85}">
      <dgm:prSet/>
      <dgm:spPr/>
      <dgm:t>
        <a:bodyPr/>
        <a:lstStyle/>
        <a:p>
          <a:endParaRPr lang="en-US"/>
        </a:p>
      </dgm:t>
    </dgm:pt>
    <dgm:pt modelId="{440D379C-4ED6-4F6B-AAD4-72376D0E21A2}" type="sibTrans" cxnId="{59BF4D7F-E73C-4066-9D61-669C93A4ED85}">
      <dgm:prSet/>
      <dgm:spPr/>
      <dgm:t>
        <a:bodyPr/>
        <a:lstStyle/>
        <a:p>
          <a:endParaRPr lang="en-US"/>
        </a:p>
      </dgm:t>
    </dgm:pt>
    <dgm:pt modelId="{07193D37-C6FD-408D-B797-148CB647500E}">
      <dgm:prSet/>
      <dgm:spPr/>
      <dgm:t>
        <a:bodyPr/>
        <a:lstStyle/>
        <a:p>
          <a:pPr rtl="0"/>
          <a:r>
            <a:rPr lang="en-US" smtClean="0"/>
            <a:t>Directional pads</a:t>
          </a:r>
          <a:endParaRPr lang="en-US"/>
        </a:p>
      </dgm:t>
    </dgm:pt>
    <dgm:pt modelId="{2C1CAFE4-9A78-47CA-A2EA-0BA3F1CBBEEF}" type="parTrans" cxnId="{FDDC3927-DA3E-4C31-A762-2FB76A5649A2}">
      <dgm:prSet/>
      <dgm:spPr/>
      <dgm:t>
        <a:bodyPr/>
        <a:lstStyle/>
        <a:p>
          <a:endParaRPr lang="en-US"/>
        </a:p>
      </dgm:t>
    </dgm:pt>
    <dgm:pt modelId="{1EA05103-2723-4189-B04A-8E9EBB9F629C}" type="sibTrans" cxnId="{FDDC3927-DA3E-4C31-A762-2FB76A5649A2}">
      <dgm:prSet/>
      <dgm:spPr/>
      <dgm:t>
        <a:bodyPr/>
        <a:lstStyle/>
        <a:p>
          <a:endParaRPr lang="en-US"/>
        </a:p>
      </dgm:t>
    </dgm:pt>
    <dgm:pt modelId="{CC43658D-0E48-401C-8AB6-7A715581D42B}">
      <dgm:prSet/>
      <dgm:spPr/>
      <dgm:t>
        <a:bodyPr/>
        <a:lstStyle/>
        <a:p>
          <a:pPr rtl="0"/>
          <a:r>
            <a:rPr lang="en-US" smtClean="0"/>
            <a:t>Joysticks </a:t>
          </a:r>
          <a:endParaRPr lang="en-US"/>
        </a:p>
      </dgm:t>
    </dgm:pt>
    <dgm:pt modelId="{E300EB31-0912-463A-843A-A13B2E9A818B}" type="parTrans" cxnId="{6F969928-E5B6-4BDE-8030-C6C92ACD6887}">
      <dgm:prSet/>
      <dgm:spPr/>
      <dgm:t>
        <a:bodyPr/>
        <a:lstStyle/>
        <a:p>
          <a:endParaRPr lang="en-US"/>
        </a:p>
      </dgm:t>
    </dgm:pt>
    <dgm:pt modelId="{02B0FCF5-9386-496F-8D23-EBE048691AE2}" type="sibTrans" cxnId="{6F969928-E5B6-4BDE-8030-C6C92ACD6887}">
      <dgm:prSet/>
      <dgm:spPr/>
      <dgm:t>
        <a:bodyPr/>
        <a:lstStyle/>
        <a:p>
          <a:endParaRPr lang="en-US"/>
        </a:p>
      </dgm:t>
    </dgm:pt>
    <dgm:pt modelId="{C475A31F-5D95-438D-944A-59EC955921C0}">
      <dgm:prSet/>
      <dgm:spPr/>
      <dgm:t>
        <a:bodyPr/>
        <a:lstStyle/>
        <a:p>
          <a:pPr rtl="0"/>
          <a:r>
            <a:rPr lang="en-US" smtClean="0"/>
            <a:t>Mouse or trackball</a:t>
          </a:r>
          <a:endParaRPr lang="en-US"/>
        </a:p>
      </dgm:t>
    </dgm:pt>
    <dgm:pt modelId="{98E25984-396E-4E5A-B47B-DAB2B2FFD1DF}" type="parTrans" cxnId="{C7B820A3-B07B-4205-85AC-B08F76C1ED64}">
      <dgm:prSet/>
      <dgm:spPr/>
      <dgm:t>
        <a:bodyPr/>
        <a:lstStyle/>
        <a:p>
          <a:endParaRPr lang="en-US"/>
        </a:p>
      </dgm:t>
    </dgm:pt>
    <dgm:pt modelId="{1B0744A0-B7A6-4BC1-B43E-4A246CA61306}" type="sibTrans" cxnId="{C7B820A3-B07B-4205-85AC-B08F76C1ED64}">
      <dgm:prSet/>
      <dgm:spPr/>
      <dgm:t>
        <a:bodyPr/>
        <a:lstStyle/>
        <a:p>
          <a:endParaRPr lang="en-US"/>
        </a:p>
      </dgm:t>
    </dgm:pt>
    <dgm:pt modelId="{85AC92D2-0879-4570-93B7-F724242B7CDB}">
      <dgm:prSet/>
      <dgm:spPr/>
      <dgm:t>
        <a:bodyPr/>
        <a:lstStyle/>
        <a:p>
          <a:pPr rtl="0"/>
          <a:r>
            <a:rPr lang="en-US" smtClean="0"/>
            <a:t>Touchpad and touch screen</a:t>
          </a:r>
          <a:endParaRPr lang="en-US"/>
        </a:p>
      </dgm:t>
    </dgm:pt>
    <dgm:pt modelId="{5391E5A3-C831-4561-B0A5-C31CD26104C0}" type="parTrans" cxnId="{BE48EDE2-2592-4F0D-BD52-F0DF516175C6}">
      <dgm:prSet/>
      <dgm:spPr/>
      <dgm:t>
        <a:bodyPr/>
        <a:lstStyle/>
        <a:p>
          <a:endParaRPr lang="en-US"/>
        </a:p>
      </dgm:t>
    </dgm:pt>
    <dgm:pt modelId="{D5414FA8-5551-4935-B73E-8A9BAE7FD86F}" type="sibTrans" cxnId="{BE48EDE2-2592-4F0D-BD52-F0DF516175C6}">
      <dgm:prSet/>
      <dgm:spPr/>
      <dgm:t>
        <a:bodyPr/>
        <a:lstStyle/>
        <a:p>
          <a:endParaRPr lang="en-US"/>
        </a:p>
      </dgm:t>
    </dgm:pt>
    <dgm:pt modelId="{9AC65182-0E4B-4473-952A-480A95605599}">
      <dgm:prSet/>
      <dgm:spPr/>
      <dgm:t>
        <a:bodyPr/>
        <a:lstStyle/>
        <a:p>
          <a:pPr rtl="0"/>
          <a:r>
            <a:rPr lang="en-US" smtClean="0"/>
            <a:t>One-dimensional input devices</a:t>
          </a:r>
          <a:endParaRPr lang="en-US"/>
        </a:p>
      </dgm:t>
    </dgm:pt>
    <dgm:pt modelId="{5D9DE645-0D5A-47EC-BD06-A9CE98A5EC88}" type="parTrans" cxnId="{C67778A4-01E8-4506-A7E6-8E223E6C1121}">
      <dgm:prSet/>
      <dgm:spPr/>
      <dgm:t>
        <a:bodyPr/>
        <a:lstStyle/>
        <a:p>
          <a:endParaRPr lang="en-US"/>
        </a:p>
      </dgm:t>
    </dgm:pt>
    <dgm:pt modelId="{6FF5AC53-2826-4D65-BB67-DCE80C87DD0B}" type="sibTrans" cxnId="{C67778A4-01E8-4506-A7E6-8E223E6C1121}">
      <dgm:prSet/>
      <dgm:spPr/>
      <dgm:t>
        <a:bodyPr/>
        <a:lstStyle/>
        <a:p>
          <a:endParaRPr lang="en-US"/>
        </a:p>
      </dgm:t>
    </dgm:pt>
    <dgm:pt modelId="{B3D5D649-BC7E-49EB-A6E9-AB99C15037B9}">
      <dgm:prSet/>
      <dgm:spPr/>
      <dgm:t>
        <a:bodyPr/>
        <a:lstStyle/>
        <a:p>
          <a:pPr rtl="0"/>
          <a:r>
            <a:rPr lang="en-US" smtClean="0"/>
            <a:t>Controller buttons and keys</a:t>
          </a:r>
          <a:endParaRPr lang="en-US"/>
        </a:p>
      </dgm:t>
    </dgm:pt>
    <dgm:pt modelId="{158313AF-590B-427F-8354-9705D6644E4C}" type="parTrans" cxnId="{18EF5E37-9EE0-43D3-BB09-CEE10F4A8C0E}">
      <dgm:prSet/>
      <dgm:spPr/>
      <dgm:t>
        <a:bodyPr/>
        <a:lstStyle/>
        <a:p>
          <a:endParaRPr lang="en-US"/>
        </a:p>
      </dgm:t>
    </dgm:pt>
    <dgm:pt modelId="{15EA901F-014C-4F79-B507-B2591BE8E3E2}" type="sibTrans" cxnId="{18EF5E37-9EE0-43D3-BB09-CEE10F4A8C0E}">
      <dgm:prSet/>
      <dgm:spPr/>
      <dgm:t>
        <a:bodyPr/>
        <a:lstStyle/>
        <a:p>
          <a:endParaRPr lang="en-US"/>
        </a:p>
      </dgm:t>
    </dgm:pt>
    <dgm:pt modelId="{19B50CAF-59C7-4675-A8E5-1C036573AE5E}">
      <dgm:prSet/>
      <dgm:spPr/>
      <dgm:t>
        <a:bodyPr/>
        <a:lstStyle/>
        <a:p>
          <a:pPr rtl="0"/>
          <a:r>
            <a:rPr lang="en-US" smtClean="0"/>
            <a:t>Knobs, sliders, and pressure-sensitive buttons</a:t>
          </a:r>
          <a:endParaRPr lang="en-US"/>
        </a:p>
      </dgm:t>
    </dgm:pt>
    <dgm:pt modelId="{835FA799-C389-4C97-B37A-0290B7079653}" type="parTrans" cxnId="{0F3E10F7-3CA6-452A-AFDC-5196F6657640}">
      <dgm:prSet/>
      <dgm:spPr/>
      <dgm:t>
        <a:bodyPr/>
        <a:lstStyle/>
        <a:p>
          <a:endParaRPr lang="en-US"/>
        </a:p>
      </dgm:t>
    </dgm:pt>
    <dgm:pt modelId="{640EA71D-01C5-4DFB-8C03-F32C21F4D323}" type="sibTrans" cxnId="{0F3E10F7-3CA6-452A-AFDC-5196F6657640}">
      <dgm:prSet/>
      <dgm:spPr/>
      <dgm:t>
        <a:bodyPr/>
        <a:lstStyle/>
        <a:p>
          <a:endParaRPr lang="en-US"/>
        </a:p>
      </dgm:t>
    </dgm:pt>
    <dgm:pt modelId="{7D47164D-56C5-4E38-A578-742737171608}" type="pres">
      <dgm:prSet presAssocID="{76CC20F8-6FAF-4AFF-AC97-0824C591F3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81AD3F-772F-4113-B2A0-9D09D6ED4C3D}" type="pres">
      <dgm:prSet presAssocID="{F1667846-C9F0-4A1F-8ECB-0208CFB2B7D3}" presName="root" presStyleCnt="0"/>
      <dgm:spPr/>
    </dgm:pt>
    <dgm:pt modelId="{5614B981-0F5A-469C-86E6-1D9C9FC9A7EF}" type="pres">
      <dgm:prSet presAssocID="{F1667846-C9F0-4A1F-8ECB-0208CFB2B7D3}" presName="rootComposite" presStyleCnt="0"/>
      <dgm:spPr/>
    </dgm:pt>
    <dgm:pt modelId="{801164F3-F0B1-4A2B-BFD6-A3ABEE0A8AFC}" type="pres">
      <dgm:prSet presAssocID="{F1667846-C9F0-4A1F-8ECB-0208CFB2B7D3}" presName="rootText" presStyleLbl="node1" presStyleIdx="0" presStyleCnt="3"/>
      <dgm:spPr/>
      <dgm:t>
        <a:bodyPr/>
        <a:lstStyle/>
        <a:p>
          <a:endParaRPr lang="en-US"/>
        </a:p>
      </dgm:t>
    </dgm:pt>
    <dgm:pt modelId="{16D1DE81-2C8D-471C-BA61-5B29B9501BEC}" type="pres">
      <dgm:prSet presAssocID="{F1667846-C9F0-4A1F-8ECB-0208CFB2B7D3}" presName="rootConnector" presStyleLbl="node1" presStyleIdx="0" presStyleCnt="3"/>
      <dgm:spPr/>
      <dgm:t>
        <a:bodyPr/>
        <a:lstStyle/>
        <a:p>
          <a:endParaRPr lang="en-US"/>
        </a:p>
      </dgm:t>
    </dgm:pt>
    <dgm:pt modelId="{67E5B2F9-0CD3-42AD-B44C-EE45F543D676}" type="pres">
      <dgm:prSet presAssocID="{F1667846-C9F0-4A1F-8ECB-0208CFB2B7D3}" presName="childShape" presStyleCnt="0"/>
      <dgm:spPr/>
    </dgm:pt>
    <dgm:pt modelId="{7BA70182-F63C-4FC2-971C-1E836E1C6D96}" type="pres">
      <dgm:prSet presAssocID="{E4726CE4-8D05-4125-A992-13852A9C76D9}" presName="Name13" presStyleLbl="parChTrans1D2" presStyleIdx="0" presStyleCnt="7"/>
      <dgm:spPr/>
      <dgm:t>
        <a:bodyPr/>
        <a:lstStyle/>
        <a:p>
          <a:endParaRPr lang="en-US"/>
        </a:p>
      </dgm:t>
    </dgm:pt>
    <dgm:pt modelId="{054F4D99-8C50-4A23-81F2-98B9B967B66D}" type="pres">
      <dgm:prSet presAssocID="{B30BF07D-6416-47BE-A9A4-382BB0004DEE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1A3C2-A69E-48B6-879C-EA4DA2CC5A93}" type="pres">
      <dgm:prSet presAssocID="{949CE0F1-69DD-41AB-A4C6-623E91F3C064}" presName="root" presStyleCnt="0"/>
      <dgm:spPr/>
    </dgm:pt>
    <dgm:pt modelId="{EC539A9F-560B-4EBB-A447-DC67FCFE3703}" type="pres">
      <dgm:prSet presAssocID="{949CE0F1-69DD-41AB-A4C6-623E91F3C064}" presName="rootComposite" presStyleCnt="0"/>
      <dgm:spPr/>
    </dgm:pt>
    <dgm:pt modelId="{5AFA8799-4A20-4E12-A01F-0240C05F48BC}" type="pres">
      <dgm:prSet presAssocID="{949CE0F1-69DD-41AB-A4C6-623E91F3C064}" presName="rootText" presStyleLbl="node1" presStyleIdx="1" presStyleCnt="3"/>
      <dgm:spPr/>
      <dgm:t>
        <a:bodyPr/>
        <a:lstStyle/>
        <a:p>
          <a:endParaRPr lang="en-US"/>
        </a:p>
      </dgm:t>
    </dgm:pt>
    <dgm:pt modelId="{0C7D7D46-37EE-432C-A860-3BDDF3DFE6C7}" type="pres">
      <dgm:prSet presAssocID="{949CE0F1-69DD-41AB-A4C6-623E91F3C064}" presName="rootConnector" presStyleLbl="node1" presStyleIdx="1" presStyleCnt="3"/>
      <dgm:spPr/>
      <dgm:t>
        <a:bodyPr/>
        <a:lstStyle/>
        <a:p>
          <a:endParaRPr lang="en-US"/>
        </a:p>
      </dgm:t>
    </dgm:pt>
    <dgm:pt modelId="{A1C1D69B-7FD9-412D-9F53-F166568448A2}" type="pres">
      <dgm:prSet presAssocID="{949CE0F1-69DD-41AB-A4C6-623E91F3C064}" presName="childShape" presStyleCnt="0"/>
      <dgm:spPr/>
    </dgm:pt>
    <dgm:pt modelId="{A95F7DC8-F2F2-4942-AE2C-FCDF0A5B59B8}" type="pres">
      <dgm:prSet presAssocID="{2C1CAFE4-9A78-47CA-A2EA-0BA3F1CBBEE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86D0D115-1F97-4A94-AF81-6CB77287FE68}" type="pres">
      <dgm:prSet presAssocID="{07193D37-C6FD-408D-B797-148CB647500E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B03BE-1EDB-465D-860B-B34E920A4B6F}" type="pres">
      <dgm:prSet presAssocID="{E300EB31-0912-463A-843A-A13B2E9A818B}" presName="Name13" presStyleLbl="parChTrans1D2" presStyleIdx="2" presStyleCnt="7"/>
      <dgm:spPr/>
      <dgm:t>
        <a:bodyPr/>
        <a:lstStyle/>
        <a:p>
          <a:endParaRPr lang="en-US"/>
        </a:p>
      </dgm:t>
    </dgm:pt>
    <dgm:pt modelId="{E14F9D98-81AC-4B38-9663-C90C35064BA3}" type="pres">
      <dgm:prSet presAssocID="{CC43658D-0E48-401C-8AB6-7A715581D42B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3688D-E1D6-4D42-9BE1-0DD3C7214B0B}" type="pres">
      <dgm:prSet presAssocID="{98E25984-396E-4E5A-B47B-DAB2B2FFD1DF}" presName="Name13" presStyleLbl="parChTrans1D2" presStyleIdx="3" presStyleCnt="7"/>
      <dgm:spPr/>
      <dgm:t>
        <a:bodyPr/>
        <a:lstStyle/>
        <a:p>
          <a:endParaRPr lang="en-US"/>
        </a:p>
      </dgm:t>
    </dgm:pt>
    <dgm:pt modelId="{F56D94DB-E589-4F22-840A-A08F3B582516}" type="pres">
      <dgm:prSet presAssocID="{C475A31F-5D95-438D-944A-59EC955921C0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1712E-7AC8-43A5-A88B-8019833AA867}" type="pres">
      <dgm:prSet presAssocID="{5391E5A3-C831-4561-B0A5-C31CD26104C0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7004AC8-5D77-4F19-9EB2-FEA82F80ECFB}" type="pres">
      <dgm:prSet presAssocID="{85AC92D2-0879-4570-93B7-F724242B7CDB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0581D-4A73-4D5C-9A7C-15CDB995D9E3}" type="pres">
      <dgm:prSet presAssocID="{9AC65182-0E4B-4473-952A-480A95605599}" presName="root" presStyleCnt="0"/>
      <dgm:spPr/>
    </dgm:pt>
    <dgm:pt modelId="{E0A830F3-4D27-46A8-8905-85784F33ECC9}" type="pres">
      <dgm:prSet presAssocID="{9AC65182-0E4B-4473-952A-480A95605599}" presName="rootComposite" presStyleCnt="0"/>
      <dgm:spPr/>
    </dgm:pt>
    <dgm:pt modelId="{4A881690-ED64-425B-8F45-7EDCCA532B6C}" type="pres">
      <dgm:prSet presAssocID="{9AC65182-0E4B-4473-952A-480A95605599}" presName="rootText" presStyleLbl="node1" presStyleIdx="2" presStyleCnt="3"/>
      <dgm:spPr/>
      <dgm:t>
        <a:bodyPr/>
        <a:lstStyle/>
        <a:p>
          <a:endParaRPr lang="en-US"/>
        </a:p>
      </dgm:t>
    </dgm:pt>
    <dgm:pt modelId="{989383B1-267B-4E7C-9CF7-626E91FD71E2}" type="pres">
      <dgm:prSet presAssocID="{9AC65182-0E4B-4473-952A-480A95605599}" presName="rootConnector" presStyleLbl="node1" presStyleIdx="2" presStyleCnt="3"/>
      <dgm:spPr/>
      <dgm:t>
        <a:bodyPr/>
        <a:lstStyle/>
        <a:p>
          <a:endParaRPr lang="en-US"/>
        </a:p>
      </dgm:t>
    </dgm:pt>
    <dgm:pt modelId="{4B665B98-5A37-40E2-BBB4-7384AFE0CDEF}" type="pres">
      <dgm:prSet presAssocID="{9AC65182-0E4B-4473-952A-480A95605599}" presName="childShape" presStyleCnt="0"/>
      <dgm:spPr/>
    </dgm:pt>
    <dgm:pt modelId="{7D67D96E-B2BD-4E6A-AD72-A1767E35A729}" type="pres">
      <dgm:prSet presAssocID="{158313AF-590B-427F-8354-9705D6644E4C}" presName="Name13" presStyleLbl="parChTrans1D2" presStyleIdx="5" presStyleCnt="7"/>
      <dgm:spPr/>
      <dgm:t>
        <a:bodyPr/>
        <a:lstStyle/>
        <a:p>
          <a:endParaRPr lang="en-US"/>
        </a:p>
      </dgm:t>
    </dgm:pt>
    <dgm:pt modelId="{462EC61D-C71A-4EB2-BF0F-BB6F55F3C2F5}" type="pres">
      <dgm:prSet presAssocID="{B3D5D649-BC7E-49EB-A6E9-AB99C15037B9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93D40-ED63-4FA3-9ED0-58098607C582}" type="pres">
      <dgm:prSet presAssocID="{835FA799-C389-4C97-B37A-0290B7079653}" presName="Name13" presStyleLbl="parChTrans1D2" presStyleIdx="6" presStyleCnt="7"/>
      <dgm:spPr/>
      <dgm:t>
        <a:bodyPr/>
        <a:lstStyle/>
        <a:p>
          <a:endParaRPr lang="en-US"/>
        </a:p>
      </dgm:t>
    </dgm:pt>
    <dgm:pt modelId="{0F7D7504-8009-4AB1-86D3-072E74643F86}" type="pres">
      <dgm:prSet presAssocID="{19B50CAF-59C7-4675-A8E5-1C036573AE5E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B820A3-B07B-4205-85AC-B08F76C1ED64}" srcId="{949CE0F1-69DD-41AB-A4C6-623E91F3C064}" destId="{C475A31F-5D95-438D-944A-59EC955921C0}" srcOrd="2" destOrd="0" parTransId="{98E25984-396E-4E5A-B47B-DAB2B2FFD1DF}" sibTransId="{1B0744A0-B7A6-4BC1-B43E-4A246CA61306}"/>
    <dgm:cxn modelId="{4F294000-638F-416E-86A4-BD375107A73F}" type="presOf" srcId="{2C1CAFE4-9A78-47CA-A2EA-0BA3F1CBBEEF}" destId="{A95F7DC8-F2F2-4942-AE2C-FCDF0A5B59B8}" srcOrd="0" destOrd="0" presId="urn:microsoft.com/office/officeart/2005/8/layout/hierarchy3"/>
    <dgm:cxn modelId="{FDDC3927-DA3E-4C31-A762-2FB76A5649A2}" srcId="{949CE0F1-69DD-41AB-A4C6-623E91F3C064}" destId="{07193D37-C6FD-408D-B797-148CB647500E}" srcOrd="0" destOrd="0" parTransId="{2C1CAFE4-9A78-47CA-A2EA-0BA3F1CBBEEF}" sibTransId="{1EA05103-2723-4189-B04A-8E9EBB9F629C}"/>
    <dgm:cxn modelId="{03325C7D-D0CF-472A-BA84-8DB1C5145C80}" type="presOf" srcId="{5391E5A3-C831-4561-B0A5-C31CD26104C0}" destId="{5601712E-7AC8-43A5-A88B-8019833AA867}" srcOrd="0" destOrd="0" presId="urn:microsoft.com/office/officeart/2005/8/layout/hierarchy3"/>
    <dgm:cxn modelId="{0F3E10F7-3CA6-452A-AFDC-5196F6657640}" srcId="{9AC65182-0E4B-4473-952A-480A95605599}" destId="{19B50CAF-59C7-4675-A8E5-1C036573AE5E}" srcOrd="1" destOrd="0" parTransId="{835FA799-C389-4C97-B37A-0290B7079653}" sibTransId="{640EA71D-01C5-4DFB-8C03-F32C21F4D323}"/>
    <dgm:cxn modelId="{96B8D57E-DB3C-40EB-9541-D5F903BAFC20}" type="presOf" srcId="{07193D37-C6FD-408D-B797-148CB647500E}" destId="{86D0D115-1F97-4A94-AF81-6CB77287FE68}" srcOrd="0" destOrd="0" presId="urn:microsoft.com/office/officeart/2005/8/layout/hierarchy3"/>
    <dgm:cxn modelId="{1E57409A-15D6-455A-83F8-C70856216064}" type="presOf" srcId="{CC43658D-0E48-401C-8AB6-7A715581D42B}" destId="{E14F9D98-81AC-4B38-9663-C90C35064BA3}" srcOrd="0" destOrd="0" presId="urn:microsoft.com/office/officeart/2005/8/layout/hierarchy3"/>
    <dgm:cxn modelId="{9EB81F25-8094-40BE-AED2-70C9BED6DF2F}" type="presOf" srcId="{85AC92D2-0879-4570-93B7-F724242B7CDB}" destId="{87004AC8-5D77-4F19-9EB2-FEA82F80ECFB}" srcOrd="0" destOrd="0" presId="urn:microsoft.com/office/officeart/2005/8/layout/hierarchy3"/>
    <dgm:cxn modelId="{9137B4A7-F551-485D-A9EE-B6574F71C70B}" type="presOf" srcId="{B3D5D649-BC7E-49EB-A6E9-AB99C15037B9}" destId="{462EC61D-C71A-4EB2-BF0F-BB6F55F3C2F5}" srcOrd="0" destOrd="0" presId="urn:microsoft.com/office/officeart/2005/8/layout/hierarchy3"/>
    <dgm:cxn modelId="{59BF4D7F-E73C-4066-9D61-669C93A4ED85}" srcId="{76CC20F8-6FAF-4AFF-AC97-0824C591F3F5}" destId="{949CE0F1-69DD-41AB-A4C6-623E91F3C064}" srcOrd="1" destOrd="0" parTransId="{D68437AA-8B53-4A0A-AB5C-3264132E948E}" sibTransId="{440D379C-4ED6-4F6B-AAD4-72376D0E21A2}"/>
    <dgm:cxn modelId="{664401AB-AB82-4669-AE99-5030527ABDEF}" type="presOf" srcId="{E300EB31-0912-463A-843A-A13B2E9A818B}" destId="{4A5B03BE-1EDB-465D-860B-B34E920A4B6F}" srcOrd="0" destOrd="0" presId="urn:microsoft.com/office/officeart/2005/8/layout/hierarchy3"/>
    <dgm:cxn modelId="{6F969928-E5B6-4BDE-8030-C6C92ACD6887}" srcId="{949CE0F1-69DD-41AB-A4C6-623E91F3C064}" destId="{CC43658D-0E48-401C-8AB6-7A715581D42B}" srcOrd="1" destOrd="0" parTransId="{E300EB31-0912-463A-843A-A13B2E9A818B}" sibTransId="{02B0FCF5-9386-496F-8D23-EBE048691AE2}"/>
    <dgm:cxn modelId="{1AC99B30-634A-4A04-B375-2CC9D0D52E12}" type="presOf" srcId="{E4726CE4-8D05-4125-A992-13852A9C76D9}" destId="{7BA70182-F63C-4FC2-971C-1E836E1C6D96}" srcOrd="0" destOrd="0" presId="urn:microsoft.com/office/officeart/2005/8/layout/hierarchy3"/>
    <dgm:cxn modelId="{9F2A8124-2EDB-4CBF-A811-398463A2ADCF}" type="presOf" srcId="{9AC65182-0E4B-4473-952A-480A95605599}" destId="{4A881690-ED64-425B-8F45-7EDCCA532B6C}" srcOrd="0" destOrd="0" presId="urn:microsoft.com/office/officeart/2005/8/layout/hierarchy3"/>
    <dgm:cxn modelId="{E12CE6A7-C8F2-42C0-A6FF-CD8517D5268C}" type="presOf" srcId="{B30BF07D-6416-47BE-A9A4-382BB0004DEE}" destId="{054F4D99-8C50-4A23-81F2-98B9B967B66D}" srcOrd="0" destOrd="0" presId="urn:microsoft.com/office/officeart/2005/8/layout/hierarchy3"/>
    <dgm:cxn modelId="{6D31B6D3-7161-4CF9-97B6-01407FE900F5}" type="presOf" srcId="{158313AF-590B-427F-8354-9705D6644E4C}" destId="{7D67D96E-B2BD-4E6A-AD72-A1767E35A729}" srcOrd="0" destOrd="0" presId="urn:microsoft.com/office/officeart/2005/8/layout/hierarchy3"/>
    <dgm:cxn modelId="{18EF5E37-9EE0-43D3-BB09-CEE10F4A8C0E}" srcId="{9AC65182-0E4B-4473-952A-480A95605599}" destId="{B3D5D649-BC7E-49EB-A6E9-AB99C15037B9}" srcOrd="0" destOrd="0" parTransId="{158313AF-590B-427F-8354-9705D6644E4C}" sibTransId="{15EA901F-014C-4F79-B507-B2591BE8E3E2}"/>
    <dgm:cxn modelId="{C017D0C8-C235-420C-8BBA-3FC05DC0E71B}" type="presOf" srcId="{9AC65182-0E4B-4473-952A-480A95605599}" destId="{989383B1-267B-4E7C-9CF7-626E91FD71E2}" srcOrd="1" destOrd="0" presId="urn:microsoft.com/office/officeart/2005/8/layout/hierarchy3"/>
    <dgm:cxn modelId="{0FDAD1BA-D75E-4B12-98C0-C1E0812092B7}" type="presOf" srcId="{949CE0F1-69DD-41AB-A4C6-623E91F3C064}" destId="{0C7D7D46-37EE-432C-A860-3BDDF3DFE6C7}" srcOrd="1" destOrd="0" presId="urn:microsoft.com/office/officeart/2005/8/layout/hierarchy3"/>
    <dgm:cxn modelId="{B730C1E9-E04C-472A-831A-72AB5B010B26}" type="presOf" srcId="{76CC20F8-6FAF-4AFF-AC97-0824C591F3F5}" destId="{7D47164D-56C5-4E38-A578-742737171608}" srcOrd="0" destOrd="0" presId="urn:microsoft.com/office/officeart/2005/8/layout/hierarchy3"/>
    <dgm:cxn modelId="{6642037E-1DFC-482F-9DC3-8B5CBEC72C20}" srcId="{F1667846-C9F0-4A1F-8ECB-0208CFB2B7D3}" destId="{B30BF07D-6416-47BE-A9A4-382BB0004DEE}" srcOrd="0" destOrd="0" parTransId="{E4726CE4-8D05-4125-A992-13852A9C76D9}" sibTransId="{09E7D867-629C-4EAB-9B99-90560526C438}"/>
    <dgm:cxn modelId="{1D322A68-5994-4939-B3E8-50AE2E81698A}" type="presOf" srcId="{C475A31F-5D95-438D-944A-59EC955921C0}" destId="{F56D94DB-E589-4F22-840A-A08F3B582516}" srcOrd="0" destOrd="0" presId="urn:microsoft.com/office/officeart/2005/8/layout/hierarchy3"/>
    <dgm:cxn modelId="{C67778A4-01E8-4506-A7E6-8E223E6C1121}" srcId="{76CC20F8-6FAF-4AFF-AC97-0824C591F3F5}" destId="{9AC65182-0E4B-4473-952A-480A95605599}" srcOrd="2" destOrd="0" parTransId="{5D9DE645-0D5A-47EC-BD06-A9CE98A5EC88}" sibTransId="{6FF5AC53-2826-4D65-BB67-DCE80C87DD0B}"/>
    <dgm:cxn modelId="{D2BAF5D4-F40E-4F55-BAF3-2F79CD246039}" srcId="{76CC20F8-6FAF-4AFF-AC97-0824C591F3F5}" destId="{F1667846-C9F0-4A1F-8ECB-0208CFB2B7D3}" srcOrd="0" destOrd="0" parTransId="{C9A59D28-8C38-4622-9CF4-57EA754569B8}" sibTransId="{AF894F26-A9A9-4D33-86BA-4676F32F3436}"/>
    <dgm:cxn modelId="{E2B28E76-DA5A-4EEC-BD65-ECFB7D07C932}" type="presOf" srcId="{F1667846-C9F0-4A1F-8ECB-0208CFB2B7D3}" destId="{16D1DE81-2C8D-471C-BA61-5B29B9501BEC}" srcOrd="1" destOrd="0" presId="urn:microsoft.com/office/officeart/2005/8/layout/hierarchy3"/>
    <dgm:cxn modelId="{B32C34A1-DD27-4004-9005-D43462EB1C01}" type="presOf" srcId="{98E25984-396E-4E5A-B47B-DAB2B2FFD1DF}" destId="{1613688D-E1D6-4D42-9BE1-0DD3C7214B0B}" srcOrd="0" destOrd="0" presId="urn:microsoft.com/office/officeart/2005/8/layout/hierarchy3"/>
    <dgm:cxn modelId="{579BC8E0-7764-48B3-9DDB-DE61C304805A}" type="presOf" srcId="{835FA799-C389-4C97-B37A-0290B7079653}" destId="{90D93D40-ED63-4FA3-9ED0-58098607C582}" srcOrd="0" destOrd="0" presId="urn:microsoft.com/office/officeart/2005/8/layout/hierarchy3"/>
    <dgm:cxn modelId="{358A46A9-16E7-4926-8DDD-B002D7AF4AE7}" type="presOf" srcId="{19B50CAF-59C7-4675-A8E5-1C036573AE5E}" destId="{0F7D7504-8009-4AB1-86D3-072E74643F86}" srcOrd="0" destOrd="0" presId="urn:microsoft.com/office/officeart/2005/8/layout/hierarchy3"/>
    <dgm:cxn modelId="{95BDF03D-7502-4576-8330-B74FA7518CE4}" type="presOf" srcId="{F1667846-C9F0-4A1F-8ECB-0208CFB2B7D3}" destId="{801164F3-F0B1-4A2B-BFD6-A3ABEE0A8AFC}" srcOrd="0" destOrd="0" presId="urn:microsoft.com/office/officeart/2005/8/layout/hierarchy3"/>
    <dgm:cxn modelId="{BE48EDE2-2592-4F0D-BD52-F0DF516175C6}" srcId="{949CE0F1-69DD-41AB-A4C6-623E91F3C064}" destId="{85AC92D2-0879-4570-93B7-F724242B7CDB}" srcOrd="3" destOrd="0" parTransId="{5391E5A3-C831-4561-B0A5-C31CD26104C0}" sibTransId="{D5414FA8-5551-4935-B73E-8A9BAE7FD86F}"/>
    <dgm:cxn modelId="{A8C8DA12-FA36-46C3-A01A-A4F6CD4DB0EC}" type="presOf" srcId="{949CE0F1-69DD-41AB-A4C6-623E91F3C064}" destId="{5AFA8799-4A20-4E12-A01F-0240C05F48BC}" srcOrd="0" destOrd="0" presId="urn:microsoft.com/office/officeart/2005/8/layout/hierarchy3"/>
    <dgm:cxn modelId="{A9802B51-A839-42EA-B91D-979995ACBFE8}" type="presParOf" srcId="{7D47164D-56C5-4E38-A578-742737171608}" destId="{6381AD3F-772F-4113-B2A0-9D09D6ED4C3D}" srcOrd="0" destOrd="0" presId="urn:microsoft.com/office/officeart/2005/8/layout/hierarchy3"/>
    <dgm:cxn modelId="{31A8A0A1-833C-4089-9E92-6EBF2E298CF2}" type="presParOf" srcId="{6381AD3F-772F-4113-B2A0-9D09D6ED4C3D}" destId="{5614B981-0F5A-469C-86E6-1D9C9FC9A7EF}" srcOrd="0" destOrd="0" presId="urn:microsoft.com/office/officeart/2005/8/layout/hierarchy3"/>
    <dgm:cxn modelId="{0E002E64-551A-4A8A-BF48-912CDB14B9DE}" type="presParOf" srcId="{5614B981-0F5A-469C-86E6-1D9C9FC9A7EF}" destId="{801164F3-F0B1-4A2B-BFD6-A3ABEE0A8AFC}" srcOrd="0" destOrd="0" presId="urn:microsoft.com/office/officeart/2005/8/layout/hierarchy3"/>
    <dgm:cxn modelId="{EDD6161A-1FD9-4579-8035-C36751A3BAE5}" type="presParOf" srcId="{5614B981-0F5A-469C-86E6-1D9C9FC9A7EF}" destId="{16D1DE81-2C8D-471C-BA61-5B29B9501BEC}" srcOrd="1" destOrd="0" presId="urn:microsoft.com/office/officeart/2005/8/layout/hierarchy3"/>
    <dgm:cxn modelId="{C17C9548-BD77-4B93-AEE2-E81FCD29E0B7}" type="presParOf" srcId="{6381AD3F-772F-4113-B2A0-9D09D6ED4C3D}" destId="{67E5B2F9-0CD3-42AD-B44C-EE45F543D676}" srcOrd="1" destOrd="0" presId="urn:microsoft.com/office/officeart/2005/8/layout/hierarchy3"/>
    <dgm:cxn modelId="{D4384B7C-9D0B-4FD8-B18D-1F0738326051}" type="presParOf" srcId="{67E5B2F9-0CD3-42AD-B44C-EE45F543D676}" destId="{7BA70182-F63C-4FC2-971C-1E836E1C6D96}" srcOrd="0" destOrd="0" presId="urn:microsoft.com/office/officeart/2005/8/layout/hierarchy3"/>
    <dgm:cxn modelId="{D7EEC061-A8E9-43B2-BF2A-22042B56A6BC}" type="presParOf" srcId="{67E5B2F9-0CD3-42AD-B44C-EE45F543D676}" destId="{054F4D99-8C50-4A23-81F2-98B9B967B66D}" srcOrd="1" destOrd="0" presId="urn:microsoft.com/office/officeart/2005/8/layout/hierarchy3"/>
    <dgm:cxn modelId="{E46928C8-E65E-4123-B77A-E2FF2D626653}" type="presParOf" srcId="{7D47164D-56C5-4E38-A578-742737171608}" destId="{F5C1A3C2-A69E-48B6-879C-EA4DA2CC5A93}" srcOrd="1" destOrd="0" presId="urn:microsoft.com/office/officeart/2005/8/layout/hierarchy3"/>
    <dgm:cxn modelId="{41E0F627-EB4A-4C69-8C1C-1B2092DF6A73}" type="presParOf" srcId="{F5C1A3C2-A69E-48B6-879C-EA4DA2CC5A93}" destId="{EC539A9F-560B-4EBB-A447-DC67FCFE3703}" srcOrd="0" destOrd="0" presId="urn:microsoft.com/office/officeart/2005/8/layout/hierarchy3"/>
    <dgm:cxn modelId="{3BCA373F-2792-4819-81D3-BDCCF8B9C39C}" type="presParOf" srcId="{EC539A9F-560B-4EBB-A447-DC67FCFE3703}" destId="{5AFA8799-4A20-4E12-A01F-0240C05F48BC}" srcOrd="0" destOrd="0" presId="urn:microsoft.com/office/officeart/2005/8/layout/hierarchy3"/>
    <dgm:cxn modelId="{B2090B5B-4066-45F0-B673-A6F720D9434D}" type="presParOf" srcId="{EC539A9F-560B-4EBB-A447-DC67FCFE3703}" destId="{0C7D7D46-37EE-432C-A860-3BDDF3DFE6C7}" srcOrd="1" destOrd="0" presId="urn:microsoft.com/office/officeart/2005/8/layout/hierarchy3"/>
    <dgm:cxn modelId="{D85A4E3D-20B5-42AB-B225-9640FC18B477}" type="presParOf" srcId="{F5C1A3C2-A69E-48B6-879C-EA4DA2CC5A93}" destId="{A1C1D69B-7FD9-412D-9F53-F166568448A2}" srcOrd="1" destOrd="0" presId="urn:microsoft.com/office/officeart/2005/8/layout/hierarchy3"/>
    <dgm:cxn modelId="{9D0CF0FF-84D6-48FE-9FB6-0897405B9F92}" type="presParOf" srcId="{A1C1D69B-7FD9-412D-9F53-F166568448A2}" destId="{A95F7DC8-F2F2-4942-AE2C-FCDF0A5B59B8}" srcOrd="0" destOrd="0" presId="urn:microsoft.com/office/officeart/2005/8/layout/hierarchy3"/>
    <dgm:cxn modelId="{0CBA3EB7-F1BA-4191-8933-297DF87E4F86}" type="presParOf" srcId="{A1C1D69B-7FD9-412D-9F53-F166568448A2}" destId="{86D0D115-1F97-4A94-AF81-6CB77287FE68}" srcOrd="1" destOrd="0" presId="urn:microsoft.com/office/officeart/2005/8/layout/hierarchy3"/>
    <dgm:cxn modelId="{ABF0945B-29C9-422B-8694-B9BB660D2B5B}" type="presParOf" srcId="{A1C1D69B-7FD9-412D-9F53-F166568448A2}" destId="{4A5B03BE-1EDB-465D-860B-B34E920A4B6F}" srcOrd="2" destOrd="0" presId="urn:microsoft.com/office/officeart/2005/8/layout/hierarchy3"/>
    <dgm:cxn modelId="{9BE7A015-6410-4113-84EF-B8E9C089F915}" type="presParOf" srcId="{A1C1D69B-7FD9-412D-9F53-F166568448A2}" destId="{E14F9D98-81AC-4B38-9663-C90C35064BA3}" srcOrd="3" destOrd="0" presId="urn:microsoft.com/office/officeart/2005/8/layout/hierarchy3"/>
    <dgm:cxn modelId="{157CE7BA-E99C-4CC4-84E4-6815CA30490D}" type="presParOf" srcId="{A1C1D69B-7FD9-412D-9F53-F166568448A2}" destId="{1613688D-E1D6-4D42-9BE1-0DD3C7214B0B}" srcOrd="4" destOrd="0" presId="urn:microsoft.com/office/officeart/2005/8/layout/hierarchy3"/>
    <dgm:cxn modelId="{17899A97-2022-4ECE-8C39-76ACBBE7268E}" type="presParOf" srcId="{A1C1D69B-7FD9-412D-9F53-F166568448A2}" destId="{F56D94DB-E589-4F22-840A-A08F3B582516}" srcOrd="5" destOrd="0" presId="urn:microsoft.com/office/officeart/2005/8/layout/hierarchy3"/>
    <dgm:cxn modelId="{54BC5B66-A8C8-4DFF-93C6-24B3AC201223}" type="presParOf" srcId="{A1C1D69B-7FD9-412D-9F53-F166568448A2}" destId="{5601712E-7AC8-43A5-A88B-8019833AA867}" srcOrd="6" destOrd="0" presId="urn:microsoft.com/office/officeart/2005/8/layout/hierarchy3"/>
    <dgm:cxn modelId="{9D693D65-E263-4DF7-85FE-CB9C36B01E6E}" type="presParOf" srcId="{A1C1D69B-7FD9-412D-9F53-F166568448A2}" destId="{87004AC8-5D77-4F19-9EB2-FEA82F80ECFB}" srcOrd="7" destOrd="0" presId="urn:microsoft.com/office/officeart/2005/8/layout/hierarchy3"/>
    <dgm:cxn modelId="{EEA68B51-AB3F-4407-A841-7EC0258F6E50}" type="presParOf" srcId="{7D47164D-56C5-4E38-A578-742737171608}" destId="{E490581D-4A73-4D5C-9A7C-15CDB995D9E3}" srcOrd="2" destOrd="0" presId="urn:microsoft.com/office/officeart/2005/8/layout/hierarchy3"/>
    <dgm:cxn modelId="{387E0185-57A3-401A-BE6B-5B06389B42F6}" type="presParOf" srcId="{E490581D-4A73-4D5C-9A7C-15CDB995D9E3}" destId="{E0A830F3-4D27-46A8-8905-85784F33ECC9}" srcOrd="0" destOrd="0" presId="urn:microsoft.com/office/officeart/2005/8/layout/hierarchy3"/>
    <dgm:cxn modelId="{FCD8ECB9-F0C3-40B7-8E31-D832FD3FC23E}" type="presParOf" srcId="{E0A830F3-4D27-46A8-8905-85784F33ECC9}" destId="{4A881690-ED64-425B-8F45-7EDCCA532B6C}" srcOrd="0" destOrd="0" presId="urn:microsoft.com/office/officeart/2005/8/layout/hierarchy3"/>
    <dgm:cxn modelId="{ED0203CF-5D0B-48D5-B958-CDBEEAB0E875}" type="presParOf" srcId="{E0A830F3-4D27-46A8-8905-85784F33ECC9}" destId="{989383B1-267B-4E7C-9CF7-626E91FD71E2}" srcOrd="1" destOrd="0" presId="urn:microsoft.com/office/officeart/2005/8/layout/hierarchy3"/>
    <dgm:cxn modelId="{F2A36C09-6171-4496-8FBA-646F797A0BE6}" type="presParOf" srcId="{E490581D-4A73-4D5C-9A7C-15CDB995D9E3}" destId="{4B665B98-5A37-40E2-BBB4-7384AFE0CDEF}" srcOrd="1" destOrd="0" presId="urn:microsoft.com/office/officeart/2005/8/layout/hierarchy3"/>
    <dgm:cxn modelId="{E9175217-4814-4278-8F58-61E07D681A9E}" type="presParOf" srcId="{4B665B98-5A37-40E2-BBB4-7384AFE0CDEF}" destId="{7D67D96E-B2BD-4E6A-AD72-A1767E35A729}" srcOrd="0" destOrd="0" presId="urn:microsoft.com/office/officeart/2005/8/layout/hierarchy3"/>
    <dgm:cxn modelId="{66A603BC-17ED-4557-B796-C25947C4DCF9}" type="presParOf" srcId="{4B665B98-5A37-40E2-BBB4-7384AFE0CDEF}" destId="{462EC61D-C71A-4EB2-BF0F-BB6F55F3C2F5}" srcOrd="1" destOrd="0" presId="urn:microsoft.com/office/officeart/2005/8/layout/hierarchy3"/>
    <dgm:cxn modelId="{BD189277-790B-49E2-9149-9CA4C02E773D}" type="presParOf" srcId="{4B665B98-5A37-40E2-BBB4-7384AFE0CDEF}" destId="{90D93D40-ED63-4FA3-9ED0-58098607C582}" srcOrd="2" destOrd="0" presId="urn:microsoft.com/office/officeart/2005/8/layout/hierarchy3"/>
    <dgm:cxn modelId="{558BDF87-9C57-4290-9FD0-EC6555924B62}" type="presParOf" srcId="{4B665B98-5A37-40E2-BBB4-7384AFE0CDEF}" destId="{0F7D7504-8009-4AB1-86D3-072E74643F8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0C31-62F5-40F4-92AA-2C11B095D798}">
      <dsp:nvSpPr>
        <dsp:cNvPr id="0" name=""/>
        <dsp:cNvSpPr/>
      </dsp:nvSpPr>
      <dsp:spPr>
        <a:xfrm>
          <a:off x="0" y="255688"/>
          <a:ext cx="6837363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655" tIns="333248" rIns="530655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The interactive part of the user experience is concerned with the way the player interacts with the game.</a:t>
          </a:r>
          <a:endParaRPr lang="en-US" sz="1600" kern="1200"/>
        </a:p>
      </dsp:txBody>
      <dsp:txXfrm>
        <a:off x="0" y="255688"/>
        <a:ext cx="6837363" cy="907200"/>
      </dsp:txXfrm>
    </dsp:sp>
    <dsp:sp modelId="{B8FDC0D2-448B-45EB-9B37-3F5B36FC5626}">
      <dsp:nvSpPr>
        <dsp:cNvPr id="0" name=""/>
        <dsp:cNvSpPr/>
      </dsp:nvSpPr>
      <dsp:spPr>
        <a:xfrm>
          <a:off x="341868" y="19528"/>
          <a:ext cx="478615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905" tIns="0" rIns="18090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Interactive Element</a:t>
          </a:r>
          <a:endParaRPr lang="en-US" sz="1600" kern="1200"/>
        </a:p>
      </dsp:txBody>
      <dsp:txXfrm>
        <a:off x="364925" y="42585"/>
        <a:ext cx="4740040" cy="426206"/>
      </dsp:txXfrm>
    </dsp:sp>
    <dsp:sp modelId="{4D1ACFBC-F8F2-4F9E-B2B4-D1552BEF9FB4}">
      <dsp:nvSpPr>
        <dsp:cNvPr id="0" name=""/>
        <dsp:cNvSpPr/>
      </dsp:nvSpPr>
      <dsp:spPr>
        <a:xfrm>
          <a:off x="0" y="1485448"/>
          <a:ext cx="6837363" cy="113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655" tIns="333248" rIns="530655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The visual element concern the overall impact of the artwork and how it meshes and combines to present an overall consistent picture of the player.</a:t>
          </a:r>
          <a:endParaRPr lang="en-US" sz="1600" kern="1200"/>
        </a:p>
      </dsp:txBody>
      <dsp:txXfrm>
        <a:off x="0" y="1485448"/>
        <a:ext cx="6837363" cy="1134000"/>
      </dsp:txXfrm>
    </dsp:sp>
    <dsp:sp modelId="{DE2587EA-7BDA-4751-9E1A-3EC16DAAEB05}">
      <dsp:nvSpPr>
        <dsp:cNvPr id="0" name=""/>
        <dsp:cNvSpPr/>
      </dsp:nvSpPr>
      <dsp:spPr>
        <a:xfrm>
          <a:off x="341868" y="1249288"/>
          <a:ext cx="478615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905" tIns="0" rIns="18090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Visual Element</a:t>
          </a:r>
          <a:endParaRPr lang="en-US" sz="1600" kern="1200"/>
        </a:p>
      </dsp:txBody>
      <dsp:txXfrm>
        <a:off x="364925" y="1272345"/>
        <a:ext cx="4740040" cy="426206"/>
      </dsp:txXfrm>
    </dsp:sp>
    <dsp:sp modelId="{7BB9487D-6CD5-4CC5-A5D6-7C46497437AC}">
      <dsp:nvSpPr>
        <dsp:cNvPr id="0" name=""/>
        <dsp:cNvSpPr/>
      </dsp:nvSpPr>
      <dsp:spPr>
        <a:xfrm>
          <a:off x="0" y="2942008"/>
          <a:ext cx="6837363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655" tIns="333248" rIns="530655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Many games are unplayable without audio element. This clearly indicates the importance of sound.</a:t>
          </a:r>
          <a:endParaRPr lang="en-US" sz="1600" kern="1200"/>
        </a:p>
      </dsp:txBody>
      <dsp:txXfrm>
        <a:off x="0" y="2942008"/>
        <a:ext cx="6837363" cy="907200"/>
      </dsp:txXfrm>
    </dsp:sp>
    <dsp:sp modelId="{18FC9D6D-5AC7-49AA-A26E-FB690DB78922}">
      <dsp:nvSpPr>
        <dsp:cNvPr id="0" name=""/>
        <dsp:cNvSpPr/>
      </dsp:nvSpPr>
      <dsp:spPr>
        <a:xfrm>
          <a:off x="341868" y="2705848"/>
          <a:ext cx="4786154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905" tIns="0" rIns="18090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Audio Element </a:t>
          </a:r>
          <a:endParaRPr lang="en-US" sz="1600" kern="1200"/>
        </a:p>
      </dsp:txBody>
      <dsp:txXfrm>
        <a:off x="364925" y="2728905"/>
        <a:ext cx="4740040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E3DA5-F072-4454-AB86-A9597F10E882}">
      <dsp:nvSpPr>
        <dsp:cNvPr id="0" name=""/>
        <dsp:cNvSpPr/>
      </dsp:nvSpPr>
      <dsp:spPr>
        <a:xfrm rot="5400000">
          <a:off x="1430472" y="678265"/>
          <a:ext cx="590284" cy="6720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93BABB-A411-48F2-BC4C-23B2A6A1D835}">
      <dsp:nvSpPr>
        <dsp:cNvPr id="0" name=""/>
        <dsp:cNvSpPr/>
      </dsp:nvSpPr>
      <dsp:spPr>
        <a:xfrm>
          <a:off x="1274083" y="23923"/>
          <a:ext cx="993691" cy="69555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Define the gameplay modes.</a:t>
          </a:r>
          <a:endParaRPr lang="en-US" sz="1100" kern="1200"/>
        </a:p>
      </dsp:txBody>
      <dsp:txXfrm>
        <a:off x="1308043" y="57883"/>
        <a:ext cx="925771" cy="627632"/>
      </dsp:txXfrm>
    </dsp:sp>
    <dsp:sp modelId="{8006858B-A7DB-43C5-B0D0-E7ABB516F34F}">
      <dsp:nvSpPr>
        <dsp:cNvPr id="0" name=""/>
        <dsp:cNvSpPr/>
      </dsp:nvSpPr>
      <dsp:spPr>
        <a:xfrm>
          <a:off x="2267775" y="90260"/>
          <a:ext cx="722716" cy="56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E9668-1135-4840-A211-E64F757790D0}">
      <dsp:nvSpPr>
        <dsp:cNvPr id="0" name=""/>
        <dsp:cNvSpPr/>
      </dsp:nvSpPr>
      <dsp:spPr>
        <a:xfrm rot="5400000">
          <a:off x="2254349" y="1459600"/>
          <a:ext cx="590284" cy="6720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8BD8E0-74DD-443B-AEF7-95C35DB59722}">
      <dsp:nvSpPr>
        <dsp:cNvPr id="0" name=""/>
        <dsp:cNvSpPr/>
      </dsp:nvSpPr>
      <dsp:spPr>
        <a:xfrm>
          <a:off x="2097959" y="805257"/>
          <a:ext cx="993691" cy="69555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Choose a screen layout</a:t>
          </a:r>
          <a:endParaRPr lang="en-US" sz="1100" kern="1200"/>
        </a:p>
      </dsp:txBody>
      <dsp:txXfrm>
        <a:off x="2131919" y="839217"/>
        <a:ext cx="925771" cy="627632"/>
      </dsp:txXfrm>
    </dsp:sp>
    <dsp:sp modelId="{FA241883-7E03-4404-81C7-5DBB5310C6DF}">
      <dsp:nvSpPr>
        <dsp:cNvPr id="0" name=""/>
        <dsp:cNvSpPr/>
      </dsp:nvSpPr>
      <dsp:spPr>
        <a:xfrm>
          <a:off x="3091651" y="871594"/>
          <a:ext cx="722716" cy="56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4D27C-EB79-44D3-AC81-2ED125DFA6F3}">
      <dsp:nvSpPr>
        <dsp:cNvPr id="0" name=""/>
        <dsp:cNvSpPr/>
      </dsp:nvSpPr>
      <dsp:spPr>
        <a:xfrm rot="5400000">
          <a:off x="3078225" y="2240934"/>
          <a:ext cx="590284" cy="6720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A50B17-88AC-48EA-B6AF-7B8E2EDB9D9F}">
      <dsp:nvSpPr>
        <dsp:cNvPr id="0" name=""/>
        <dsp:cNvSpPr/>
      </dsp:nvSpPr>
      <dsp:spPr>
        <a:xfrm>
          <a:off x="2921835" y="1586592"/>
          <a:ext cx="993691" cy="69555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Tell the player what he needs to know</a:t>
          </a:r>
          <a:endParaRPr lang="en-US" sz="1100" kern="1200"/>
        </a:p>
      </dsp:txBody>
      <dsp:txXfrm>
        <a:off x="2955795" y="1620552"/>
        <a:ext cx="925771" cy="627632"/>
      </dsp:txXfrm>
    </dsp:sp>
    <dsp:sp modelId="{FF1521D4-C48A-4BC8-98B5-176435A448BD}">
      <dsp:nvSpPr>
        <dsp:cNvPr id="0" name=""/>
        <dsp:cNvSpPr/>
      </dsp:nvSpPr>
      <dsp:spPr>
        <a:xfrm>
          <a:off x="3915527" y="1652929"/>
          <a:ext cx="722716" cy="56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D0FEA-1C23-4544-B4D5-FBBD3A90354B}">
      <dsp:nvSpPr>
        <dsp:cNvPr id="0" name=""/>
        <dsp:cNvSpPr/>
      </dsp:nvSpPr>
      <dsp:spPr>
        <a:xfrm rot="5400000">
          <a:off x="3902101" y="3022269"/>
          <a:ext cx="590284" cy="6720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61F5FF-99DB-4106-BE4A-F245D8F62479}">
      <dsp:nvSpPr>
        <dsp:cNvPr id="0" name=""/>
        <dsp:cNvSpPr/>
      </dsp:nvSpPr>
      <dsp:spPr>
        <a:xfrm>
          <a:off x="3745711" y="2367926"/>
          <a:ext cx="993691" cy="69555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Let the player do what she wants to do</a:t>
          </a:r>
          <a:endParaRPr lang="en-US" sz="1100" kern="1200"/>
        </a:p>
      </dsp:txBody>
      <dsp:txXfrm>
        <a:off x="3779671" y="2401886"/>
        <a:ext cx="925771" cy="627632"/>
      </dsp:txXfrm>
    </dsp:sp>
    <dsp:sp modelId="{CD127D17-E7B3-4FE5-B19B-22EB035097EE}">
      <dsp:nvSpPr>
        <dsp:cNvPr id="0" name=""/>
        <dsp:cNvSpPr/>
      </dsp:nvSpPr>
      <dsp:spPr>
        <a:xfrm>
          <a:off x="4739403" y="2434263"/>
          <a:ext cx="722716" cy="56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A3FDF-C542-408F-B24F-93B8CC8FCCF9}">
      <dsp:nvSpPr>
        <dsp:cNvPr id="0" name=""/>
        <dsp:cNvSpPr/>
      </dsp:nvSpPr>
      <dsp:spPr>
        <a:xfrm>
          <a:off x="4569587" y="3149261"/>
          <a:ext cx="993691" cy="69555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Shell menus</a:t>
          </a:r>
          <a:endParaRPr lang="en-US" sz="1100" kern="1200"/>
        </a:p>
      </dsp:txBody>
      <dsp:txXfrm>
        <a:off x="4603547" y="3183221"/>
        <a:ext cx="925771" cy="627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1C626-B5A7-4740-9AAB-F8C3A12B0FAC}">
      <dsp:nvSpPr>
        <dsp:cNvPr id="0" name=""/>
        <dsp:cNvSpPr/>
      </dsp:nvSpPr>
      <dsp:spPr>
        <a:xfrm>
          <a:off x="0" y="396463"/>
          <a:ext cx="5958409" cy="378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439" tIns="416560" rIns="46243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Avatar-based</a:t>
          </a:r>
          <a:endParaRPr lang="en-US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Player acts through a character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Multi-present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Player acts on many places at once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Party-based</a:t>
          </a:r>
          <a:endParaRPr lang="en-US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Player controls a group of people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Contestant</a:t>
          </a:r>
          <a:endParaRPr lang="en-US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Player acts as if on a TV game show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Desktop</a:t>
          </a:r>
          <a:endParaRPr lang="en-US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Similar to computer desktop metaphor</a:t>
          </a:r>
          <a:endParaRPr lang="en-US" sz="2000" kern="1200"/>
        </a:p>
      </dsp:txBody>
      <dsp:txXfrm>
        <a:off x="0" y="396463"/>
        <a:ext cx="5958409" cy="3780000"/>
      </dsp:txXfrm>
    </dsp:sp>
    <dsp:sp modelId="{B3BD21D4-8E0C-4D85-B4DA-11293CC6850D}">
      <dsp:nvSpPr>
        <dsp:cNvPr id="0" name=""/>
        <dsp:cNvSpPr/>
      </dsp:nvSpPr>
      <dsp:spPr>
        <a:xfrm>
          <a:off x="297920" y="50631"/>
          <a:ext cx="4170886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50" tIns="0" rIns="15765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Common types</a:t>
          </a:r>
          <a:endParaRPr lang="en-US" sz="2000" kern="1200" dirty="0"/>
        </a:p>
      </dsp:txBody>
      <dsp:txXfrm>
        <a:off x="326741" y="79452"/>
        <a:ext cx="4113244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2AB51-2359-437A-8775-492828599933}">
      <dsp:nvSpPr>
        <dsp:cNvPr id="0" name=""/>
        <dsp:cNvSpPr/>
      </dsp:nvSpPr>
      <dsp:spPr>
        <a:xfrm>
          <a:off x="2834434" y="543"/>
          <a:ext cx="1168494" cy="11684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Sound effects</a:t>
          </a:r>
          <a:endParaRPr lang="en-US" sz="1400" kern="1200"/>
        </a:p>
      </dsp:txBody>
      <dsp:txXfrm>
        <a:off x="3005556" y="171665"/>
        <a:ext cx="826250" cy="826250"/>
      </dsp:txXfrm>
    </dsp:sp>
    <dsp:sp modelId="{ED328BEE-EBDA-44C4-81C6-A2CEB2579F76}">
      <dsp:nvSpPr>
        <dsp:cNvPr id="0" name=""/>
        <dsp:cNvSpPr/>
      </dsp:nvSpPr>
      <dsp:spPr>
        <a:xfrm rot="2160000">
          <a:off x="3965927" y="897937"/>
          <a:ext cx="310327" cy="3943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74817" y="949449"/>
        <a:ext cx="217229" cy="236620"/>
      </dsp:txXfrm>
    </dsp:sp>
    <dsp:sp modelId="{6F5D720E-9A82-466E-9001-DD78353C8E4A}">
      <dsp:nvSpPr>
        <dsp:cNvPr id="0" name=""/>
        <dsp:cNvSpPr/>
      </dsp:nvSpPr>
      <dsp:spPr>
        <a:xfrm>
          <a:off x="4253464" y="1031529"/>
          <a:ext cx="1168494" cy="11684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Vibration </a:t>
          </a:r>
          <a:endParaRPr lang="en-US" sz="1400" kern="1200"/>
        </a:p>
      </dsp:txBody>
      <dsp:txXfrm>
        <a:off x="4424586" y="1202651"/>
        <a:ext cx="826250" cy="826250"/>
      </dsp:txXfrm>
    </dsp:sp>
    <dsp:sp modelId="{D74A7330-B1A7-46F6-8F7B-294981662231}">
      <dsp:nvSpPr>
        <dsp:cNvPr id="0" name=""/>
        <dsp:cNvSpPr/>
      </dsp:nvSpPr>
      <dsp:spPr>
        <a:xfrm rot="6480000">
          <a:off x="4414251" y="2244324"/>
          <a:ext cx="310327" cy="3943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475184" y="2278926"/>
        <a:ext cx="217229" cy="236620"/>
      </dsp:txXfrm>
    </dsp:sp>
    <dsp:sp modelId="{B83BCC6D-319B-4077-B4F6-F6D33D045094}">
      <dsp:nvSpPr>
        <dsp:cNvPr id="0" name=""/>
        <dsp:cNvSpPr/>
      </dsp:nvSpPr>
      <dsp:spPr>
        <a:xfrm>
          <a:off x="3711443" y="2699699"/>
          <a:ext cx="1168494" cy="11684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Ambient sounds</a:t>
          </a:r>
          <a:endParaRPr lang="en-US" sz="1400" kern="1200"/>
        </a:p>
      </dsp:txBody>
      <dsp:txXfrm>
        <a:off x="3882565" y="2870821"/>
        <a:ext cx="826250" cy="826250"/>
      </dsp:txXfrm>
    </dsp:sp>
    <dsp:sp modelId="{A87E3703-3484-45C4-84DC-60F8E77D3972}">
      <dsp:nvSpPr>
        <dsp:cNvPr id="0" name=""/>
        <dsp:cNvSpPr/>
      </dsp:nvSpPr>
      <dsp:spPr>
        <a:xfrm rot="10800000">
          <a:off x="3272300" y="3086762"/>
          <a:ext cx="310327" cy="3943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365398" y="3165635"/>
        <a:ext cx="217229" cy="236620"/>
      </dsp:txXfrm>
    </dsp:sp>
    <dsp:sp modelId="{E4408F19-B1A5-40ED-B334-9FC6E80B7367}">
      <dsp:nvSpPr>
        <dsp:cNvPr id="0" name=""/>
        <dsp:cNvSpPr/>
      </dsp:nvSpPr>
      <dsp:spPr>
        <a:xfrm>
          <a:off x="1957425" y="2699699"/>
          <a:ext cx="1168494" cy="11684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Music</a:t>
          </a:r>
          <a:endParaRPr lang="en-US" sz="1400" kern="1200"/>
        </a:p>
      </dsp:txBody>
      <dsp:txXfrm>
        <a:off x="2128547" y="2870821"/>
        <a:ext cx="826250" cy="826250"/>
      </dsp:txXfrm>
    </dsp:sp>
    <dsp:sp modelId="{E490DB83-5FCE-409D-86F3-0BE884130533}">
      <dsp:nvSpPr>
        <dsp:cNvPr id="0" name=""/>
        <dsp:cNvSpPr/>
      </dsp:nvSpPr>
      <dsp:spPr>
        <a:xfrm rot="15120000">
          <a:off x="2118212" y="2261030"/>
          <a:ext cx="310327" cy="3943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179145" y="2384174"/>
        <a:ext cx="217229" cy="236620"/>
      </dsp:txXfrm>
    </dsp:sp>
    <dsp:sp modelId="{FD5972D7-B013-4C42-867C-E9EC97CF7A69}">
      <dsp:nvSpPr>
        <dsp:cNvPr id="0" name=""/>
        <dsp:cNvSpPr/>
      </dsp:nvSpPr>
      <dsp:spPr>
        <a:xfrm>
          <a:off x="1415403" y="1031529"/>
          <a:ext cx="1168494" cy="11684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Dialog and voiceover narration</a:t>
          </a:r>
          <a:endParaRPr lang="en-US" sz="1400" kern="1200"/>
        </a:p>
      </dsp:txBody>
      <dsp:txXfrm>
        <a:off x="1586525" y="1202651"/>
        <a:ext cx="826250" cy="826250"/>
      </dsp:txXfrm>
    </dsp:sp>
    <dsp:sp modelId="{8FE66D24-2088-47CA-8413-FD8CDD21C5A2}">
      <dsp:nvSpPr>
        <dsp:cNvPr id="0" name=""/>
        <dsp:cNvSpPr/>
      </dsp:nvSpPr>
      <dsp:spPr>
        <a:xfrm rot="19440000">
          <a:off x="2546897" y="908262"/>
          <a:ext cx="310327" cy="3943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555787" y="1014496"/>
        <a:ext cx="217229" cy="236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164F3-F0B1-4A2B-BFD6-A3ABEE0A8AFC}">
      <dsp:nvSpPr>
        <dsp:cNvPr id="0" name=""/>
        <dsp:cNvSpPr/>
      </dsp:nvSpPr>
      <dsp:spPr>
        <a:xfrm>
          <a:off x="1163486" y="1344"/>
          <a:ext cx="1288682" cy="6443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Three-dimensional input devices</a:t>
          </a:r>
          <a:endParaRPr lang="en-US" sz="1300" kern="1200"/>
        </a:p>
      </dsp:txBody>
      <dsp:txXfrm>
        <a:off x="1182358" y="20216"/>
        <a:ext cx="1250938" cy="606597"/>
      </dsp:txXfrm>
    </dsp:sp>
    <dsp:sp modelId="{7BA70182-F63C-4FC2-971C-1E836E1C6D96}">
      <dsp:nvSpPr>
        <dsp:cNvPr id="0" name=""/>
        <dsp:cNvSpPr/>
      </dsp:nvSpPr>
      <dsp:spPr>
        <a:xfrm>
          <a:off x="1292355" y="645685"/>
          <a:ext cx="128868" cy="483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56"/>
              </a:lnTo>
              <a:lnTo>
                <a:pt x="128868" y="48325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F4D99-8C50-4A23-81F2-98B9B967B66D}">
      <dsp:nvSpPr>
        <dsp:cNvPr id="0" name=""/>
        <dsp:cNvSpPr/>
      </dsp:nvSpPr>
      <dsp:spPr>
        <a:xfrm>
          <a:off x="1421223" y="806771"/>
          <a:ext cx="1030946" cy="6443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Accelerometers (e.g. Wii controllers), GPS receivers</a:t>
          </a:r>
          <a:endParaRPr lang="en-US" sz="1000" kern="1200"/>
        </a:p>
      </dsp:txBody>
      <dsp:txXfrm>
        <a:off x="1440095" y="825643"/>
        <a:ext cx="993202" cy="606597"/>
      </dsp:txXfrm>
    </dsp:sp>
    <dsp:sp modelId="{5AFA8799-4A20-4E12-A01F-0240C05F48BC}">
      <dsp:nvSpPr>
        <dsp:cNvPr id="0" name=""/>
        <dsp:cNvSpPr/>
      </dsp:nvSpPr>
      <dsp:spPr>
        <a:xfrm>
          <a:off x="2774340" y="1344"/>
          <a:ext cx="1288682" cy="6443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Two-dimensional input devices</a:t>
          </a:r>
          <a:endParaRPr lang="en-US" sz="1300" kern="1200"/>
        </a:p>
      </dsp:txBody>
      <dsp:txXfrm>
        <a:off x="2793212" y="20216"/>
        <a:ext cx="1250938" cy="606597"/>
      </dsp:txXfrm>
    </dsp:sp>
    <dsp:sp modelId="{A95F7DC8-F2F2-4942-AE2C-FCDF0A5B59B8}">
      <dsp:nvSpPr>
        <dsp:cNvPr id="0" name=""/>
        <dsp:cNvSpPr/>
      </dsp:nvSpPr>
      <dsp:spPr>
        <a:xfrm>
          <a:off x="2903208" y="645685"/>
          <a:ext cx="128868" cy="483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56"/>
              </a:lnTo>
              <a:lnTo>
                <a:pt x="128868" y="48325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0D115-1F97-4A94-AF81-6CB77287FE68}">
      <dsp:nvSpPr>
        <dsp:cNvPr id="0" name=""/>
        <dsp:cNvSpPr/>
      </dsp:nvSpPr>
      <dsp:spPr>
        <a:xfrm>
          <a:off x="3032076" y="806771"/>
          <a:ext cx="1030946" cy="6443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Directional pads</a:t>
          </a:r>
          <a:endParaRPr lang="en-US" sz="1000" kern="1200"/>
        </a:p>
      </dsp:txBody>
      <dsp:txXfrm>
        <a:off x="3050948" y="825643"/>
        <a:ext cx="993202" cy="606597"/>
      </dsp:txXfrm>
    </dsp:sp>
    <dsp:sp modelId="{4A5B03BE-1EDB-465D-860B-B34E920A4B6F}">
      <dsp:nvSpPr>
        <dsp:cNvPr id="0" name=""/>
        <dsp:cNvSpPr/>
      </dsp:nvSpPr>
      <dsp:spPr>
        <a:xfrm>
          <a:off x="2903208" y="645685"/>
          <a:ext cx="128868" cy="1288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682"/>
              </a:lnTo>
              <a:lnTo>
                <a:pt x="128868" y="12886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F9D98-81AC-4B38-9663-C90C35064BA3}">
      <dsp:nvSpPr>
        <dsp:cNvPr id="0" name=""/>
        <dsp:cNvSpPr/>
      </dsp:nvSpPr>
      <dsp:spPr>
        <a:xfrm>
          <a:off x="3032076" y="1612197"/>
          <a:ext cx="1030946" cy="6443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Joysticks </a:t>
          </a:r>
          <a:endParaRPr lang="en-US" sz="1000" kern="1200"/>
        </a:p>
      </dsp:txBody>
      <dsp:txXfrm>
        <a:off x="3050948" y="1631069"/>
        <a:ext cx="993202" cy="606597"/>
      </dsp:txXfrm>
    </dsp:sp>
    <dsp:sp modelId="{1613688D-E1D6-4D42-9BE1-0DD3C7214B0B}">
      <dsp:nvSpPr>
        <dsp:cNvPr id="0" name=""/>
        <dsp:cNvSpPr/>
      </dsp:nvSpPr>
      <dsp:spPr>
        <a:xfrm>
          <a:off x="2903208" y="645685"/>
          <a:ext cx="128868" cy="2094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4109"/>
              </a:lnTo>
              <a:lnTo>
                <a:pt x="128868" y="209410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D94DB-E589-4F22-840A-A08F3B582516}">
      <dsp:nvSpPr>
        <dsp:cNvPr id="0" name=""/>
        <dsp:cNvSpPr/>
      </dsp:nvSpPr>
      <dsp:spPr>
        <a:xfrm>
          <a:off x="3032076" y="2417624"/>
          <a:ext cx="1030946" cy="6443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Mouse or trackball</a:t>
          </a:r>
          <a:endParaRPr lang="en-US" sz="1000" kern="1200"/>
        </a:p>
      </dsp:txBody>
      <dsp:txXfrm>
        <a:off x="3050948" y="2436496"/>
        <a:ext cx="993202" cy="606597"/>
      </dsp:txXfrm>
    </dsp:sp>
    <dsp:sp modelId="{5601712E-7AC8-43A5-A88B-8019833AA867}">
      <dsp:nvSpPr>
        <dsp:cNvPr id="0" name=""/>
        <dsp:cNvSpPr/>
      </dsp:nvSpPr>
      <dsp:spPr>
        <a:xfrm>
          <a:off x="2903208" y="645685"/>
          <a:ext cx="128868" cy="2899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9536"/>
              </a:lnTo>
              <a:lnTo>
                <a:pt x="128868" y="289953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04AC8-5D77-4F19-9EB2-FEA82F80ECFB}">
      <dsp:nvSpPr>
        <dsp:cNvPr id="0" name=""/>
        <dsp:cNvSpPr/>
      </dsp:nvSpPr>
      <dsp:spPr>
        <a:xfrm>
          <a:off x="3032076" y="3223051"/>
          <a:ext cx="1030946" cy="6443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Touchpad and touch screen</a:t>
          </a:r>
          <a:endParaRPr lang="en-US" sz="1000" kern="1200"/>
        </a:p>
      </dsp:txBody>
      <dsp:txXfrm>
        <a:off x="3050948" y="3241923"/>
        <a:ext cx="993202" cy="606597"/>
      </dsp:txXfrm>
    </dsp:sp>
    <dsp:sp modelId="{4A881690-ED64-425B-8F45-7EDCCA532B6C}">
      <dsp:nvSpPr>
        <dsp:cNvPr id="0" name=""/>
        <dsp:cNvSpPr/>
      </dsp:nvSpPr>
      <dsp:spPr>
        <a:xfrm>
          <a:off x="4385193" y="1344"/>
          <a:ext cx="1288682" cy="6443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One-dimensional input devices</a:t>
          </a:r>
          <a:endParaRPr lang="en-US" sz="1300" kern="1200"/>
        </a:p>
      </dsp:txBody>
      <dsp:txXfrm>
        <a:off x="4404065" y="20216"/>
        <a:ext cx="1250938" cy="606597"/>
      </dsp:txXfrm>
    </dsp:sp>
    <dsp:sp modelId="{7D67D96E-B2BD-4E6A-AD72-A1767E35A729}">
      <dsp:nvSpPr>
        <dsp:cNvPr id="0" name=""/>
        <dsp:cNvSpPr/>
      </dsp:nvSpPr>
      <dsp:spPr>
        <a:xfrm>
          <a:off x="4514061" y="645685"/>
          <a:ext cx="128868" cy="483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256"/>
              </a:lnTo>
              <a:lnTo>
                <a:pt x="128868" y="48325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EC61D-C71A-4EB2-BF0F-BB6F55F3C2F5}">
      <dsp:nvSpPr>
        <dsp:cNvPr id="0" name=""/>
        <dsp:cNvSpPr/>
      </dsp:nvSpPr>
      <dsp:spPr>
        <a:xfrm>
          <a:off x="4642930" y="806771"/>
          <a:ext cx="1030946" cy="6443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Controller buttons and keys</a:t>
          </a:r>
          <a:endParaRPr lang="en-US" sz="1000" kern="1200"/>
        </a:p>
      </dsp:txBody>
      <dsp:txXfrm>
        <a:off x="4661802" y="825643"/>
        <a:ext cx="993202" cy="606597"/>
      </dsp:txXfrm>
    </dsp:sp>
    <dsp:sp modelId="{90D93D40-ED63-4FA3-9ED0-58098607C582}">
      <dsp:nvSpPr>
        <dsp:cNvPr id="0" name=""/>
        <dsp:cNvSpPr/>
      </dsp:nvSpPr>
      <dsp:spPr>
        <a:xfrm>
          <a:off x="4514061" y="645685"/>
          <a:ext cx="128868" cy="1288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8682"/>
              </a:lnTo>
              <a:lnTo>
                <a:pt x="128868" y="128868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D7504-8009-4AB1-86D3-072E74643F86}">
      <dsp:nvSpPr>
        <dsp:cNvPr id="0" name=""/>
        <dsp:cNvSpPr/>
      </dsp:nvSpPr>
      <dsp:spPr>
        <a:xfrm>
          <a:off x="4642930" y="1612197"/>
          <a:ext cx="1030946" cy="6443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Knobs, sliders, and pressure-sensitive buttons</a:t>
          </a:r>
          <a:endParaRPr lang="en-US" sz="1000" kern="1200"/>
        </a:p>
      </dsp:txBody>
      <dsp:txXfrm>
        <a:off x="4661802" y="1631069"/>
        <a:ext cx="993202" cy="606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B740-9277-4A26-A5B7-EFC1BCF4989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5D2E-1F5A-4920-8164-BF4253F3B59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404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34C8-D16E-4AAB-965C-D2DD5C801D0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C996-BD43-496F-861F-9803882A31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38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281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AC39-D5B9-4E12-9362-FDF63E4D3598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3218-B8A3-4F33-8B75-E4D61291584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3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778D-259F-4B4F-9308-90FFA7833B75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2D5E-1B83-4C38-AAE2-54067BD242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215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34E7-236D-4612-AC76-573DAB4FA0E1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B86D5-7EE6-41A1-9173-D1A0CEAAFB6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73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2B8-043B-4ED8-9A57-C3B1FDC9858A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BEB4D-A776-4239-B622-94A18AF1908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455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565-92B0-4773-AAE0-FF1FCD0018C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ED16-587E-4613-9CA0-A4E54087668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627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E1CB-E8AA-4D3A-A2FD-75C7A90B8B14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BAC9-B8FA-42D6-A340-24318C097ED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827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E76D0-6451-4E39-BD45-3B5C9C98C11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1C5-22B0-453A-A2D2-F07A58267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610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676A7-4E05-4946-ACA4-3E56FC5DD95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9D6FC1-64F2-4973-9189-C6559C54E1C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altLang="en-US" sz="3200" dirty="0" smtClean="0">
                <a:latin typeface="Open Sans" pitchFamily="-84" charset="0"/>
              </a:rPr>
              <a:t>User Experiences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altLang="en-US" smtClean="0">
                <a:latin typeface="Open Sans" pitchFamily="-84" charset="0"/>
              </a:rPr>
              <a:t>Session 08</a:t>
            </a:r>
            <a:endParaRPr lang="en-US" alt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Interaction models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Means by which the player projects his intentions into the game world </a:t>
            </a:r>
          </a:p>
          <a:p>
            <a:pPr lvl="1"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98E659-957C-4232-9FF6-AC20589810F5}" type="slidenum">
              <a:rPr 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709935" y="2060848"/>
          <a:ext cx="5958409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4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Camera models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Determine virtual camera behavior by asking how you want player to view the world</a:t>
            </a:r>
          </a:p>
          <a:p>
            <a:pPr lvl="1" algn="just" eaLnBrk="1" hangingPunct="1">
              <a:defRPr/>
            </a:pPr>
            <a:r>
              <a:rPr lang="en-US" dirty="0"/>
              <a:t>What the camera focuses on</a:t>
            </a:r>
          </a:p>
          <a:p>
            <a:pPr lvl="1" algn="just" eaLnBrk="1" hangingPunct="1">
              <a:defRPr/>
            </a:pPr>
            <a:r>
              <a:rPr lang="en-US" dirty="0"/>
              <a:t>How the camera behaves</a:t>
            </a:r>
          </a:p>
          <a:p>
            <a:pPr algn="just" eaLnBrk="1" hangingPunct="1">
              <a:defRPr/>
            </a:pPr>
            <a:r>
              <a:rPr lang="en-US" dirty="0"/>
              <a:t>Perspectives are camera models that are largely fixed and </a:t>
            </a:r>
            <a:r>
              <a:rPr lang="en-US" dirty="0" smtClean="0"/>
              <a:t>unintelligent.</a:t>
            </a:r>
            <a:endParaRPr lang="en-US" dirty="0"/>
          </a:p>
          <a:p>
            <a:pPr algn="just" eaLnBrk="1" hangingPunct="1">
              <a:defRPr/>
            </a:pPr>
            <a:r>
              <a:rPr lang="en-US" dirty="0"/>
              <a:t>Virtually all standalone games running on powerful game hardware employ 3D</a:t>
            </a:r>
          </a:p>
          <a:p>
            <a:pPr lvl="1" algn="just" eaLnBrk="1" hangingPunct="1">
              <a:defRPr/>
            </a:pPr>
            <a:r>
              <a:rPr lang="en-US" dirty="0"/>
              <a:t>Use 3D graphics only if you can do it well</a:t>
            </a:r>
          </a:p>
          <a:p>
            <a:pPr lvl="1" algn="just" eaLnBrk="1" hangingPunct="1">
              <a:defRPr/>
            </a:pPr>
            <a:r>
              <a:rPr lang="en-US" dirty="0"/>
              <a:t>Good 2D is preferable to bad 3D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E28080-0C9B-46D3-AC2C-C4FB0FE658E3}" type="slidenum">
              <a:rPr 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Camera models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First-person perspective</a:t>
            </a:r>
          </a:p>
          <a:p>
            <a:pPr lvl="1">
              <a:defRPr/>
            </a:pPr>
            <a:r>
              <a:rPr lang="en-US" dirty="0"/>
              <a:t>Used only in avatar-based gameplay </a:t>
            </a:r>
            <a:r>
              <a:rPr lang="en-US" dirty="0" smtClean="0"/>
              <a:t>modes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Third-person perspective</a:t>
            </a:r>
          </a:p>
          <a:p>
            <a:pPr lvl="1">
              <a:defRPr/>
            </a:pPr>
            <a:r>
              <a:rPr lang="en-US" dirty="0"/>
              <a:t>Used for avatar-based games and allows the player to see the avatar</a:t>
            </a:r>
          </a:p>
          <a:p>
            <a:pPr lvl="1">
              <a:defRPr/>
            </a:pPr>
            <a:r>
              <a:rPr lang="en-US" dirty="0"/>
              <a:t>Most common perspective in 3D action and action-adventure </a:t>
            </a:r>
            <a:r>
              <a:rPr lang="en-US" dirty="0" smtClean="0"/>
              <a:t>games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B58A48-5752-4FFD-96B4-B0984123A9FF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Camera models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Aerial </a:t>
            </a:r>
            <a:r>
              <a:rPr lang="en-US" dirty="0" smtClean="0"/>
              <a:t>perspectives</a:t>
            </a:r>
          </a:p>
          <a:p>
            <a:pPr lvl="1" eaLnBrk="1" hangingPunct="1">
              <a:defRPr/>
            </a:pPr>
            <a:r>
              <a:rPr lang="en-US" dirty="0" smtClean="0"/>
              <a:t>Used </a:t>
            </a:r>
            <a:r>
              <a:rPr lang="en-US" dirty="0"/>
              <a:t>with party-based or </a:t>
            </a:r>
            <a:r>
              <a:rPr lang="en-US" dirty="0" smtClean="0"/>
              <a:t>multi-present </a:t>
            </a:r>
            <a:r>
              <a:rPr lang="en-US" dirty="0"/>
              <a:t>interaction models </a:t>
            </a:r>
          </a:p>
          <a:p>
            <a:pPr lvl="1" eaLnBrk="1" hangingPunct="1">
              <a:defRPr/>
            </a:pPr>
            <a:r>
              <a:rPr lang="en-US" dirty="0"/>
              <a:t>Types of aerial perspectives:</a:t>
            </a:r>
          </a:p>
          <a:p>
            <a:pPr lvl="2" eaLnBrk="1" hangingPunct="1">
              <a:defRPr/>
            </a:pPr>
            <a:r>
              <a:rPr lang="en-US" dirty="0"/>
              <a:t>Top-down perspective</a:t>
            </a:r>
            <a:r>
              <a:rPr lang="en-US" dirty="0">
                <a:cs typeface="Arial" charset="0"/>
              </a:rPr>
              <a:t>—</a:t>
            </a:r>
            <a:r>
              <a:rPr lang="en-US" dirty="0"/>
              <a:t>used to display maps</a:t>
            </a:r>
          </a:p>
          <a:p>
            <a:pPr lvl="2" eaLnBrk="1" hangingPunct="1">
              <a:defRPr/>
            </a:pPr>
            <a:r>
              <a:rPr lang="en-US" dirty="0"/>
              <a:t>Isometric perspective</a:t>
            </a:r>
            <a:r>
              <a:rPr lang="en-US" dirty="0">
                <a:cs typeface="Arial" charset="0"/>
              </a:rPr>
              <a:t>—camera angle is such that all three dimensions can be seen at once</a:t>
            </a:r>
          </a:p>
          <a:p>
            <a:pPr lvl="3" eaLnBrk="1" hangingPunct="1">
              <a:defRPr/>
            </a:pPr>
            <a:r>
              <a:rPr lang="en-US" dirty="0">
                <a:cs typeface="Arial" charset="0"/>
              </a:rPr>
              <a:t>Camera tilted down about 30 degrees from horizontal</a:t>
            </a:r>
          </a:p>
          <a:p>
            <a:pPr lvl="2" eaLnBrk="1" hangingPunct="1">
              <a:defRPr/>
            </a:pPr>
            <a:r>
              <a:rPr lang="en-US" dirty="0"/>
              <a:t>Free-roaming camera</a:t>
            </a:r>
            <a:r>
              <a:rPr lang="en-US" dirty="0">
                <a:cs typeface="Arial" charset="0"/>
              </a:rPr>
              <a:t>—camera controlled by player</a:t>
            </a:r>
            <a:endParaRPr lang="en-US" dirty="0"/>
          </a:p>
          <a:p>
            <a:pPr lvl="2" eaLnBrk="1" hangingPunct="1">
              <a:defRPr/>
            </a:pPr>
            <a:r>
              <a:rPr lang="en-US" dirty="0"/>
              <a:t>Context-sensitive camera model</a:t>
            </a:r>
            <a:r>
              <a:rPr lang="en-US" dirty="0">
                <a:cs typeface="Arial" charset="0"/>
              </a:rPr>
              <a:t>—camera moves intelligently to follow the action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EC4E95-6288-42D7-9309-DDC2D3A95DF4}" type="slidenum">
              <a:rPr 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smtClean="0"/>
              <a:t>Visual </a:t>
            </a:r>
            <a:r>
              <a:rPr lang="en-US" sz="3600" smtClean="0"/>
              <a:t>E</a:t>
            </a:r>
            <a:r>
              <a:rPr lang="id-ID" sz="3600" smtClean="0"/>
              <a:t>lements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Feedback elements communicate details about the game’s inner states</a:t>
            </a:r>
          </a:p>
          <a:p>
            <a:pPr lvl="1" eaLnBrk="1" hangingPunct="1"/>
            <a:r>
              <a:rPr lang="en-US" smtClean="0"/>
              <a:t>Indicators inform about the status of a resource</a:t>
            </a:r>
          </a:p>
          <a:p>
            <a:pPr lvl="2" eaLnBrk="1" hangingPunct="1"/>
            <a:r>
              <a:rPr lang="en-US" smtClean="0"/>
              <a:t>Digits, needle gauge, power bar, small multiples, colored lights, icons, text are common types of indicators</a:t>
            </a:r>
          </a:p>
          <a:p>
            <a:pPr lvl="1" eaLnBrk="1" hangingPunct="1"/>
            <a:r>
              <a:rPr lang="en-US" smtClean="0"/>
              <a:t>Mini-maps show an area larger than the main view so player can orient herself</a:t>
            </a:r>
          </a:p>
          <a:p>
            <a:pPr lvl="1" eaLnBrk="1" hangingPunct="1"/>
            <a:r>
              <a:rPr lang="en-US" smtClean="0"/>
              <a:t>Colors give additional clues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42FB20-BE90-430A-B27D-6BAF44A0F1ED}" type="slidenum">
              <a:rPr 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smtClean="0"/>
              <a:t>Visual </a:t>
            </a:r>
            <a:r>
              <a:rPr lang="en-US" sz="3600" smtClean="0"/>
              <a:t>E</a:t>
            </a:r>
            <a:r>
              <a:rPr lang="id-ID" sz="3600" smtClean="0"/>
              <a:t>lements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Character portraits</a:t>
            </a:r>
          </a:p>
          <a:p>
            <a:pPr lvl="1" eaLnBrk="1" hangingPunct="1">
              <a:defRPr/>
            </a:pPr>
            <a:r>
              <a:rPr lang="en-US" dirty="0"/>
              <a:t>Can give the player a better idea of the person</a:t>
            </a:r>
          </a:p>
          <a:p>
            <a:pPr lvl="1" eaLnBrk="1" hangingPunct="1">
              <a:defRPr/>
            </a:pPr>
            <a:r>
              <a:rPr lang="en-US" dirty="0"/>
              <a:t>Can function as a feedback element if they </a:t>
            </a:r>
            <a:r>
              <a:rPr lang="en-US" dirty="0" smtClean="0"/>
              <a:t>change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Key issues regarding text in a game</a:t>
            </a:r>
          </a:p>
          <a:p>
            <a:pPr lvl="1" eaLnBrk="1" hangingPunct="1">
              <a:defRPr/>
            </a:pPr>
            <a:r>
              <a:rPr lang="en-US" dirty="0"/>
              <a:t>To make localization easier, store text in text files</a:t>
            </a:r>
          </a:p>
          <a:p>
            <a:pPr lvl="1" eaLnBrk="1" hangingPunct="1">
              <a:defRPr/>
            </a:pPr>
            <a:r>
              <a:rPr lang="en-US" dirty="0"/>
              <a:t>Choose typefaces and formatting carefully to harmonize with theme and present information clearly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1E0A8E-8792-4B6B-B19C-39EE0128EB03}" type="slidenum">
              <a:rPr 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Audio E</a:t>
            </a:r>
            <a:r>
              <a:rPr lang="id-ID" sz="3600" smtClean="0"/>
              <a:t>lements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z="360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72BC95-4272-4BCB-8F92-69D2F28C109D}" type="slidenum">
              <a:rPr 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Input devices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923007-8EFD-45F1-B4E3-31EB9E34A9D2}" type="slidenum">
              <a:rPr 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Make a group of six and discuss about the game UI possibility of following game:</a:t>
            </a:r>
          </a:p>
          <a:p>
            <a:pPr marL="457200" lvl="1" indent="0" algn="just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 algn="just">
              <a:buFont typeface="Arial" charset="0"/>
              <a:buChar char="–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18F1A2-8327-47CC-92A3-5D3E6EA316E8}" type="slidenum">
              <a:rPr 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0486" name="AutoShape 10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0487" name="AutoShape 12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0488" name="AutoShape 14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pic>
        <p:nvPicPr>
          <p:cNvPr id="2048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84538"/>
            <a:ext cx="287337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459038"/>
            <a:ext cx="58928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Material</a:t>
            </a:r>
          </a:p>
        </p:txBody>
      </p:sp>
      <p:sp>
        <p:nvSpPr>
          <p:cNvPr id="410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UX Definition</a:t>
            </a:r>
          </a:p>
          <a:p>
            <a:r>
              <a:rPr lang="en-US" dirty="0"/>
              <a:t>Design Process</a:t>
            </a:r>
          </a:p>
          <a:p>
            <a:r>
              <a:rPr lang="en-US" dirty="0"/>
              <a:t>Managing Complexity</a:t>
            </a:r>
          </a:p>
          <a:p>
            <a:r>
              <a:rPr lang="en-US" dirty="0"/>
              <a:t>Interaction Models</a:t>
            </a:r>
          </a:p>
          <a:p>
            <a:r>
              <a:rPr lang="en-US" dirty="0"/>
              <a:t>Camera Models</a:t>
            </a:r>
          </a:p>
          <a:p>
            <a:r>
              <a:rPr lang="en-US" dirty="0"/>
              <a:t>Visual </a:t>
            </a:r>
            <a:r>
              <a:rPr lang="en-US" dirty="0" smtClean="0"/>
              <a:t>&amp; Audio </a:t>
            </a:r>
            <a:r>
              <a:rPr lang="en-US" dirty="0"/>
              <a:t>Elements</a:t>
            </a:r>
          </a:p>
          <a:p>
            <a:r>
              <a:rPr lang="en-US" dirty="0"/>
              <a:t>Input Devices</a:t>
            </a:r>
          </a:p>
          <a:p>
            <a:r>
              <a:rPr lang="en-US" dirty="0"/>
              <a:t>Navigation Mechanisms</a:t>
            </a:r>
          </a:p>
          <a:p>
            <a:r>
              <a:rPr lang="en-US" dirty="0"/>
              <a:t>Accessibility Issues</a:t>
            </a:r>
          </a:p>
          <a:p>
            <a:r>
              <a:rPr lang="en-US" dirty="0"/>
              <a:t>Allowing for Customization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E786D5-C3D9-4538-AED0-6576872BF160}" type="slidenum">
              <a:rPr 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Introduction to UI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User interface is often called the presentation layer</a:t>
            </a:r>
          </a:p>
          <a:p>
            <a:pPr algn="just" eaLnBrk="1" hangingPunct="1"/>
            <a:r>
              <a:rPr lang="en-US" smtClean="0"/>
              <a:t>The experience must be entertaining</a:t>
            </a:r>
          </a:p>
          <a:p>
            <a:pPr algn="just" eaLnBrk="1" hangingPunct="1"/>
            <a:r>
              <a:rPr lang="en-US" smtClean="0"/>
              <a:t>Outputs = Visual + audio elements</a:t>
            </a:r>
          </a:p>
          <a:p>
            <a:pPr algn="just" eaLnBrk="1" hangingPunct="1"/>
            <a:r>
              <a:rPr lang="en-US" smtClean="0"/>
              <a:t>Inputs = Control elements</a:t>
            </a:r>
          </a:p>
          <a:p>
            <a:pPr algn="just" eaLnBrk="1" hangingPunct="1"/>
            <a:endParaRPr lang="en-US" smtClean="0"/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B3AE6D-192A-4A21-928B-3C5D72FF8F30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Introduction to UI</a:t>
            </a:r>
            <a:endParaRPr lang="en-US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4AE645-F06F-4291-B82B-AB303281AF22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Design process</a:t>
            </a:r>
            <a:endParaRPr lang="en-US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11350" y="2303463"/>
          <a:ext cx="6837363" cy="38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27B9FE-C4B1-492D-B7CB-EDA1C2F4EDF1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Design process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Define the gameplay modes.</a:t>
            </a:r>
          </a:p>
          <a:p>
            <a:pPr lvl="1" algn="just" eaLnBrk="1" hangingPunct="1"/>
            <a:r>
              <a:rPr lang="en-US" smtClean="0"/>
              <a:t>Camera model, interaction model, and gameplay (challenges and actions)</a:t>
            </a:r>
          </a:p>
          <a:p>
            <a:pPr lvl="1" algn="just" eaLnBrk="1" hangingPunct="1"/>
            <a:r>
              <a:rPr lang="en-US" smtClean="0"/>
              <a:t>Define the primary gameplay mode first, then move on to others.</a:t>
            </a:r>
          </a:p>
          <a:p>
            <a:pPr lvl="1" algn="just" eaLnBrk="1" hangingPunct="1"/>
            <a:r>
              <a:rPr lang="en-US" smtClean="0"/>
              <a:t>Think about the visual elements and controls that will be needed for each mode.</a:t>
            </a:r>
          </a:p>
          <a:p>
            <a:pPr lvl="1" algn="just" eaLnBrk="1" hangingPunct="1"/>
            <a:r>
              <a:rPr lang="en-US" smtClean="0"/>
              <a:t>Define a different user interface for each gameplay mode.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758E0E-E82C-4F37-B28F-72B4958789C5}" type="slidenum">
              <a:rPr 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Design process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defRPr/>
            </a:pPr>
            <a:r>
              <a:rPr lang="en-US" dirty="0"/>
              <a:t>Choose a screen layout</a:t>
            </a:r>
          </a:p>
          <a:p>
            <a:pPr lvl="1" algn="just" eaLnBrk="1" hangingPunct="1">
              <a:defRPr/>
            </a:pPr>
            <a:r>
              <a:rPr lang="en-US" dirty="0"/>
              <a:t>Main view will be the largest visual element on the screen</a:t>
            </a:r>
          </a:p>
          <a:p>
            <a:pPr lvl="1" algn="just" eaLnBrk="1" hangingPunct="1">
              <a:defRPr/>
            </a:pPr>
            <a:r>
              <a:rPr lang="en-US" dirty="0"/>
              <a:t>Find a balance between the amount of screen space devoted to the main view and amount for feedback elements and onscreen controls</a:t>
            </a:r>
          </a:p>
          <a:p>
            <a:pPr algn="just" eaLnBrk="1" hangingPunct="1">
              <a:defRPr/>
            </a:pPr>
            <a:r>
              <a:rPr lang="en-US" dirty="0"/>
              <a:t>Tell the player what he needs to know</a:t>
            </a:r>
          </a:p>
          <a:p>
            <a:pPr lvl="1" algn="just" eaLnBrk="1" hangingPunct="1">
              <a:defRPr/>
            </a:pPr>
            <a:r>
              <a:rPr lang="en-US" dirty="0"/>
              <a:t>Select data from core mechanics that you want to show</a:t>
            </a:r>
          </a:p>
          <a:p>
            <a:pPr lvl="1" algn="just" eaLnBrk="1" hangingPunct="1">
              <a:defRPr/>
            </a:pPr>
            <a:r>
              <a:rPr lang="en-US" dirty="0"/>
              <a:t>Choose feedback elements to display that data</a:t>
            </a:r>
          </a:p>
          <a:p>
            <a:pPr lvl="1" algn="just" eaLnBrk="1" hangingPunct="1">
              <a:defRPr/>
            </a:pPr>
            <a:r>
              <a:rPr lang="en-US" dirty="0"/>
              <a:t>After defining critical information, move on to optional information</a:t>
            </a:r>
          </a:p>
          <a:p>
            <a:pPr lvl="1" algn="just" eaLnBrk="1" hangingPunct="1">
              <a:defRPr/>
            </a:pPr>
            <a:r>
              <a:rPr lang="en-US" dirty="0"/>
              <a:t>Keep in mind the general principles of good interface design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8F238-4B3F-4524-B41D-2ABA9EF77CDE}" type="slidenum">
              <a:rPr 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Design process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dirty="0" smtClean="0"/>
              <a:t>Let the player do what she wants to do</a:t>
            </a:r>
          </a:p>
          <a:p>
            <a:pPr lvl="1" algn="just" eaLnBrk="1" hangingPunct="1">
              <a:defRPr/>
            </a:pPr>
            <a:r>
              <a:rPr lang="en-US" dirty="0" smtClean="0"/>
              <a:t>Begin devising appropriate control mechanism for each action the player can take that affects the game</a:t>
            </a:r>
          </a:p>
          <a:p>
            <a:pPr lvl="1" algn="just" eaLnBrk="1" hangingPunct="1">
              <a:defRPr/>
            </a:pPr>
            <a:r>
              <a:rPr lang="en-US" dirty="0" smtClean="0"/>
              <a:t>Create visual and audible feedback for actions</a:t>
            </a:r>
          </a:p>
          <a:p>
            <a:pPr lvl="1" algn="just" eaLnBrk="1" hangingPunct="1">
              <a:defRPr/>
            </a:pPr>
            <a:r>
              <a:rPr lang="en-US" dirty="0" smtClean="0"/>
              <a:t>Map input devices to player’s actions based on chosen interaction model </a:t>
            </a:r>
          </a:p>
          <a:p>
            <a:pPr lvl="1" algn="just" eaLnBrk="1" hangingPunct="1">
              <a:defRPr/>
            </a:pPr>
            <a:r>
              <a:rPr lang="en-US" dirty="0" smtClean="0"/>
              <a:t>Each time you move to new gameplay mode, note actions it has in common with other modes to keep control mechanisms consistent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DDB6FE-EFCA-4329-9B5B-1430D7BCE4BC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Design process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Shell menus</a:t>
            </a:r>
          </a:p>
          <a:p>
            <a:pPr lvl="1" algn="just" eaLnBrk="1" hangingPunct="1"/>
            <a:r>
              <a:rPr lang="en-US" smtClean="0"/>
              <a:t>Shell menus allow the player to start, configure, and manage operation of game before and after play</a:t>
            </a:r>
          </a:p>
          <a:p>
            <a:pPr lvl="1" algn="just" eaLnBrk="1" hangingPunct="1"/>
            <a:r>
              <a:rPr lang="en-US" smtClean="0"/>
              <a:t>Player should not have to spend too much time in shell menus</a:t>
            </a:r>
          </a:p>
          <a:p>
            <a:pPr lvl="1" algn="just" eaLnBrk="1" hangingPunct="1"/>
            <a:r>
              <a:rPr lang="en-US" smtClean="0"/>
              <a:t>Shell interface is the first thing players see, so don’t skimp on design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55766F-B002-423F-B377-856C26FE0390}" type="slidenum">
              <a:rPr 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28</TotalTime>
  <Words>875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Open Sans</vt:lpstr>
      <vt:lpstr>TemplateBM</vt:lpstr>
      <vt:lpstr>User Experiences</vt:lpstr>
      <vt:lpstr>Outline Material</vt:lpstr>
      <vt:lpstr>Introduction to UI</vt:lpstr>
      <vt:lpstr>Introduction to UI</vt:lpstr>
      <vt:lpstr>Design process</vt:lpstr>
      <vt:lpstr>Design process</vt:lpstr>
      <vt:lpstr>Design process</vt:lpstr>
      <vt:lpstr>Design process</vt:lpstr>
      <vt:lpstr>Design process</vt:lpstr>
      <vt:lpstr>Interaction models</vt:lpstr>
      <vt:lpstr>Camera models</vt:lpstr>
      <vt:lpstr>Camera models</vt:lpstr>
      <vt:lpstr>Camera models</vt:lpstr>
      <vt:lpstr>Visual Elements </vt:lpstr>
      <vt:lpstr>Visual Elements </vt:lpstr>
      <vt:lpstr>Audio Elements </vt:lpstr>
      <vt:lpstr>Input devices </vt:lpstr>
      <vt:lpstr>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Design</dc:title>
  <dc:creator>Rhio Sutoyo</dc:creator>
  <cp:lastModifiedBy>Albertus Agung, S.Kom., M.T.I.</cp:lastModifiedBy>
  <cp:revision>28</cp:revision>
  <dcterms:created xsi:type="dcterms:W3CDTF">2014-12-16T06:41:07Z</dcterms:created>
  <dcterms:modified xsi:type="dcterms:W3CDTF">2014-12-17T15:30:53Z</dcterms:modified>
</cp:coreProperties>
</file>