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16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5FD7D-630C-4845-8C7D-535C758D6FE8}" type="doc">
      <dgm:prSet loTypeId="urn:microsoft.com/office/officeart/2005/8/layout/hProcess1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88FDA9-8071-4652-811B-3E498F0FCD30}">
      <dgm:prSet/>
      <dgm:spPr/>
      <dgm:t>
        <a:bodyPr/>
        <a:lstStyle/>
        <a:p>
          <a:pPr rtl="0"/>
          <a:r>
            <a:rPr lang="en-US" dirty="0" smtClean="0"/>
            <a:t>Space in which the game takes place</a:t>
          </a:r>
          <a:endParaRPr lang="en-US" dirty="0"/>
        </a:p>
      </dgm:t>
    </dgm:pt>
    <dgm:pt modelId="{0EFF13ED-88D0-46F0-9B8B-13B42CC44ECB}" type="parTrans" cxnId="{BD1DA895-0216-4FD4-8FE1-5F352BABE5EE}">
      <dgm:prSet/>
      <dgm:spPr/>
      <dgm:t>
        <a:bodyPr/>
        <a:lstStyle/>
        <a:p>
          <a:endParaRPr lang="en-US"/>
        </a:p>
      </dgm:t>
    </dgm:pt>
    <dgm:pt modelId="{A356F880-287D-48A7-AEE0-46A5E0356388}" type="sibTrans" cxnId="{BD1DA895-0216-4FD4-8FE1-5F352BABE5EE}">
      <dgm:prSet/>
      <dgm:spPr/>
      <dgm:t>
        <a:bodyPr/>
        <a:lstStyle/>
        <a:p>
          <a:endParaRPr lang="en-US"/>
        </a:p>
      </dgm:t>
    </dgm:pt>
    <dgm:pt modelId="{1B070366-781E-4FD3-8A75-6996526EA13F}">
      <dgm:prSet/>
      <dgm:spPr/>
      <dgm:t>
        <a:bodyPr/>
        <a:lstStyle/>
        <a:p>
          <a:pPr rtl="0"/>
          <a:r>
            <a:rPr lang="en-US" dirty="0" smtClean="0"/>
            <a:t>Initial conditions of the level</a:t>
          </a:r>
          <a:endParaRPr lang="en-US" dirty="0"/>
        </a:p>
      </dgm:t>
    </dgm:pt>
    <dgm:pt modelId="{F55A5A50-6FEC-4A8E-A780-AE4D5168BF26}" type="parTrans" cxnId="{260C6A14-40A1-42A8-B2C2-A55E9EA6588F}">
      <dgm:prSet/>
      <dgm:spPr/>
      <dgm:t>
        <a:bodyPr/>
        <a:lstStyle/>
        <a:p>
          <a:endParaRPr lang="en-US"/>
        </a:p>
      </dgm:t>
    </dgm:pt>
    <dgm:pt modelId="{F932D676-1073-4769-8D58-1BAE9AAACD0A}" type="sibTrans" cxnId="{260C6A14-40A1-42A8-B2C2-A55E9EA6588F}">
      <dgm:prSet/>
      <dgm:spPr/>
      <dgm:t>
        <a:bodyPr/>
        <a:lstStyle/>
        <a:p>
          <a:endParaRPr lang="en-US"/>
        </a:p>
      </dgm:t>
    </dgm:pt>
    <dgm:pt modelId="{5A6BE5BC-6864-4C3C-8B77-229DC2AD29BD}">
      <dgm:prSet/>
      <dgm:spPr/>
      <dgm:t>
        <a:bodyPr/>
        <a:lstStyle/>
        <a:p>
          <a:pPr rtl="0"/>
          <a:r>
            <a:rPr lang="en-US" dirty="0" smtClean="0"/>
            <a:t>Set of challenges within the level</a:t>
          </a:r>
          <a:endParaRPr lang="en-US" dirty="0"/>
        </a:p>
      </dgm:t>
    </dgm:pt>
    <dgm:pt modelId="{C8A3E0B1-474E-47FA-8787-420699DC77D9}" type="parTrans" cxnId="{1A2A5977-7E15-4952-91CE-DC0302637088}">
      <dgm:prSet/>
      <dgm:spPr/>
      <dgm:t>
        <a:bodyPr/>
        <a:lstStyle/>
        <a:p>
          <a:endParaRPr lang="en-US"/>
        </a:p>
      </dgm:t>
    </dgm:pt>
    <dgm:pt modelId="{5E57C70A-9E85-4434-9395-3749D5A6752A}" type="sibTrans" cxnId="{1A2A5977-7E15-4952-91CE-DC0302637088}">
      <dgm:prSet/>
      <dgm:spPr/>
      <dgm:t>
        <a:bodyPr/>
        <a:lstStyle/>
        <a:p>
          <a:endParaRPr lang="en-US"/>
        </a:p>
      </dgm:t>
    </dgm:pt>
    <dgm:pt modelId="{97399326-80A4-4882-96BB-9D8C8714C555}">
      <dgm:prSet/>
      <dgm:spPr/>
      <dgm:t>
        <a:bodyPr/>
        <a:lstStyle/>
        <a:p>
          <a:pPr rtl="0"/>
          <a:r>
            <a:rPr lang="en-US" dirty="0" smtClean="0"/>
            <a:t>Termination conditions of the level</a:t>
          </a:r>
          <a:endParaRPr lang="en-US" dirty="0"/>
        </a:p>
      </dgm:t>
    </dgm:pt>
    <dgm:pt modelId="{7CD8A37C-AB55-4D3B-8F25-2E8872604873}" type="parTrans" cxnId="{A5F6844B-FCAB-449F-BF82-7A5562D96F31}">
      <dgm:prSet/>
      <dgm:spPr/>
      <dgm:t>
        <a:bodyPr/>
        <a:lstStyle/>
        <a:p>
          <a:endParaRPr lang="en-US"/>
        </a:p>
      </dgm:t>
    </dgm:pt>
    <dgm:pt modelId="{0D9402E4-0268-4176-91B7-FA69E66741D6}" type="sibTrans" cxnId="{A5F6844B-FCAB-449F-BF82-7A5562D96F31}">
      <dgm:prSet/>
      <dgm:spPr/>
      <dgm:t>
        <a:bodyPr/>
        <a:lstStyle/>
        <a:p>
          <a:endParaRPr lang="en-US"/>
        </a:p>
      </dgm:t>
    </dgm:pt>
    <dgm:pt modelId="{23771D54-182C-48FE-874F-48C4783C244F}">
      <dgm:prSet/>
      <dgm:spPr/>
      <dgm:t>
        <a:bodyPr/>
        <a:lstStyle/>
        <a:p>
          <a:pPr rtl="0"/>
          <a:r>
            <a:rPr lang="en-US" dirty="0" smtClean="0"/>
            <a:t>Interplay between gameplay and story</a:t>
          </a:r>
          <a:endParaRPr lang="en-US" dirty="0"/>
        </a:p>
      </dgm:t>
    </dgm:pt>
    <dgm:pt modelId="{06794929-0D26-4AD6-BAFC-00B133F4AADD}" type="parTrans" cxnId="{A39F645E-662A-49E9-9E5D-C3F4A2B719AC}">
      <dgm:prSet/>
      <dgm:spPr/>
      <dgm:t>
        <a:bodyPr/>
        <a:lstStyle/>
        <a:p>
          <a:endParaRPr lang="en-US"/>
        </a:p>
      </dgm:t>
    </dgm:pt>
    <dgm:pt modelId="{162370B8-076A-45F0-9E2D-1E03CB52C650}" type="sibTrans" cxnId="{A39F645E-662A-49E9-9E5D-C3F4A2B719AC}">
      <dgm:prSet/>
      <dgm:spPr/>
      <dgm:t>
        <a:bodyPr/>
        <a:lstStyle/>
        <a:p>
          <a:endParaRPr lang="en-US"/>
        </a:p>
      </dgm:t>
    </dgm:pt>
    <dgm:pt modelId="{C72FFFFB-DE58-4045-8235-105B7DFEC920}">
      <dgm:prSet/>
      <dgm:spPr/>
      <dgm:t>
        <a:bodyPr/>
        <a:lstStyle/>
        <a:p>
          <a:pPr rtl="0"/>
          <a:r>
            <a:rPr lang="en-US" dirty="0" smtClean="0"/>
            <a:t>Aesthetics and mood of the level</a:t>
          </a:r>
          <a:endParaRPr lang="en-US" dirty="0"/>
        </a:p>
      </dgm:t>
    </dgm:pt>
    <dgm:pt modelId="{F97DB6FA-2DC7-42B7-85F2-B37C1E65DB98}" type="parTrans" cxnId="{F67E61E9-7963-4E98-AB16-F5733325FC56}">
      <dgm:prSet/>
      <dgm:spPr/>
      <dgm:t>
        <a:bodyPr/>
        <a:lstStyle/>
        <a:p>
          <a:endParaRPr lang="en-US"/>
        </a:p>
      </dgm:t>
    </dgm:pt>
    <dgm:pt modelId="{9E9A6E21-0826-4B4E-A9DD-0929C5C2DB51}" type="sibTrans" cxnId="{F67E61E9-7963-4E98-AB16-F5733325FC56}">
      <dgm:prSet/>
      <dgm:spPr/>
      <dgm:t>
        <a:bodyPr/>
        <a:lstStyle/>
        <a:p>
          <a:endParaRPr lang="en-US"/>
        </a:p>
      </dgm:t>
    </dgm:pt>
    <dgm:pt modelId="{B7C4C0E4-867F-408F-9300-1C2B3E44E2A5}" type="pres">
      <dgm:prSet presAssocID="{E0F5FD7D-630C-4845-8C7D-535C758D6F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43FF5A-3B69-4F14-8C1B-563BBDAD9B0C}" type="pres">
      <dgm:prSet presAssocID="{E0F5FD7D-630C-4845-8C7D-535C758D6FE8}" presName="arrow" presStyleLbl="bgShp" presStyleIdx="0" presStyleCnt="1"/>
      <dgm:spPr/>
    </dgm:pt>
    <dgm:pt modelId="{124D1369-099E-477E-96E3-ED3FC4FCA54C}" type="pres">
      <dgm:prSet presAssocID="{E0F5FD7D-630C-4845-8C7D-535C758D6FE8}" presName="points" presStyleCnt="0"/>
      <dgm:spPr/>
    </dgm:pt>
    <dgm:pt modelId="{7C8744F4-40EE-42FE-BA07-6F8C8D2E5E7D}" type="pres">
      <dgm:prSet presAssocID="{7488FDA9-8071-4652-811B-3E498F0FCD30}" presName="compositeA" presStyleCnt="0"/>
      <dgm:spPr/>
    </dgm:pt>
    <dgm:pt modelId="{2E712540-A935-46EF-A6AA-5CAA57BF00F1}" type="pres">
      <dgm:prSet presAssocID="{7488FDA9-8071-4652-811B-3E498F0FCD30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0F9D5-AA53-4D6E-9183-A9CE55CF095A}" type="pres">
      <dgm:prSet presAssocID="{7488FDA9-8071-4652-811B-3E498F0FCD30}" presName="circleA" presStyleLbl="node1" presStyleIdx="0" presStyleCnt="6"/>
      <dgm:spPr/>
    </dgm:pt>
    <dgm:pt modelId="{B49E8F79-F253-4A7E-92AC-EE70C69960E9}" type="pres">
      <dgm:prSet presAssocID="{7488FDA9-8071-4652-811B-3E498F0FCD30}" presName="spaceA" presStyleCnt="0"/>
      <dgm:spPr/>
    </dgm:pt>
    <dgm:pt modelId="{8A2E9BB7-9D75-4628-BB03-B60FDA7CCC2C}" type="pres">
      <dgm:prSet presAssocID="{A356F880-287D-48A7-AEE0-46A5E0356388}" presName="space" presStyleCnt="0"/>
      <dgm:spPr/>
    </dgm:pt>
    <dgm:pt modelId="{BE7BA928-4DE5-473F-B73E-3558E8F3CEA6}" type="pres">
      <dgm:prSet presAssocID="{1B070366-781E-4FD3-8A75-6996526EA13F}" presName="compositeB" presStyleCnt="0"/>
      <dgm:spPr/>
    </dgm:pt>
    <dgm:pt modelId="{99DCB577-757B-46E3-B51E-B95D22C76739}" type="pres">
      <dgm:prSet presAssocID="{1B070366-781E-4FD3-8A75-6996526EA13F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5F23C-6626-415D-8803-D0B3894327E1}" type="pres">
      <dgm:prSet presAssocID="{1B070366-781E-4FD3-8A75-6996526EA13F}" presName="circleB" presStyleLbl="node1" presStyleIdx="1" presStyleCnt="6"/>
      <dgm:spPr/>
    </dgm:pt>
    <dgm:pt modelId="{85893916-9D9D-4C5F-AE69-A9F67C31A091}" type="pres">
      <dgm:prSet presAssocID="{1B070366-781E-4FD3-8A75-6996526EA13F}" presName="spaceB" presStyleCnt="0"/>
      <dgm:spPr/>
    </dgm:pt>
    <dgm:pt modelId="{8A0C30BA-DDCB-4689-85BA-D64F7E99C880}" type="pres">
      <dgm:prSet presAssocID="{F932D676-1073-4769-8D58-1BAE9AAACD0A}" presName="space" presStyleCnt="0"/>
      <dgm:spPr/>
    </dgm:pt>
    <dgm:pt modelId="{A2607AD8-3817-4ECB-BD95-FB8EC5A32472}" type="pres">
      <dgm:prSet presAssocID="{5A6BE5BC-6864-4C3C-8B77-229DC2AD29BD}" presName="compositeA" presStyleCnt="0"/>
      <dgm:spPr/>
    </dgm:pt>
    <dgm:pt modelId="{0281A853-E28F-4186-BD07-684FF19F7D18}" type="pres">
      <dgm:prSet presAssocID="{5A6BE5BC-6864-4C3C-8B77-229DC2AD29BD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DE61D-16B9-435B-830A-5214062A2676}" type="pres">
      <dgm:prSet presAssocID="{5A6BE5BC-6864-4C3C-8B77-229DC2AD29BD}" presName="circleA" presStyleLbl="node1" presStyleIdx="2" presStyleCnt="6"/>
      <dgm:spPr/>
    </dgm:pt>
    <dgm:pt modelId="{1AB02C16-A9E7-4FBB-8F10-C5EEA26D848B}" type="pres">
      <dgm:prSet presAssocID="{5A6BE5BC-6864-4C3C-8B77-229DC2AD29BD}" presName="spaceA" presStyleCnt="0"/>
      <dgm:spPr/>
    </dgm:pt>
    <dgm:pt modelId="{469C6C97-7B9A-448C-819E-1EE534234D4F}" type="pres">
      <dgm:prSet presAssocID="{5E57C70A-9E85-4434-9395-3749D5A6752A}" presName="space" presStyleCnt="0"/>
      <dgm:spPr/>
    </dgm:pt>
    <dgm:pt modelId="{42F57DCA-56C3-4F49-A525-BCF21AEA773B}" type="pres">
      <dgm:prSet presAssocID="{97399326-80A4-4882-96BB-9D8C8714C555}" presName="compositeB" presStyleCnt="0"/>
      <dgm:spPr/>
    </dgm:pt>
    <dgm:pt modelId="{F5D2D81D-9D55-456E-963F-00627DB3008B}" type="pres">
      <dgm:prSet presAssocID="{97399326-80A4-4882-96BB-9D8C8714C555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2EF7-3F44-4C63-8801-92A5DF0D42DF}" type="pres">
      <dgm:prSet presAssocID="{97399326-80A4-4882-96BB-9D8C8714C555}" presName="circleB" presStyleLbl="node1" presStyleIdx="3" presStyleCnt="6"/>
      <dgm:spPr/>
    </dgm:pt>
    <dgm:pt modelId="{F6A1ABE8-82FA-4D8E-A64D-E3E739483748}" type="pres">
      <dgm:prSet presAssocID="{97399326-80A4-4882-96BB-9D8C8714C555}" presName="spaceB" presStyleCnt="0"/>
      <dgm:spPr/>
    </dgm:pt>
    <dgm:pt modelId="{83D7D11F-A1A7-43F6-A6A3-97900CDDCFA3}" type="pres">
      <dgm:prSet presAssocID="{0D9402E4-0268-4176-91B7-FA69E66741D6}" presName="space" presStyleCnt="0"/>
      <dgm:spPr/>
    </dgm:pt>
    <dgm:pt modelId="{972CEC67-C8E1-4DE8-B30A-A48B63DB0FA4}" type="pres">
      <dgm:prSet presAssocID="{23771D54-182C-48FE-874F-48C4783C244F}" presName="compositeA" presStyleCnt="0"/>
      <dgm:spPr/>
    </dgm:pt>
    <dgm:pt modelId="{01D42189-0BCE-41B3-A179-233137AFD67A}" type="pres">
      <dgm:prSet presAssocID="{23771D54-182C-48FE-874F-48C4783C24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53A25-05E9-432C-859D-A59A6B7FCF05}" type="pres">
      <dgm:prSet presAssocID="{23771D54-182C-48FE-874F-48C4783C244F}" presName="circleA" presStyleLbl="node1" presStyleIdx="4" presStyleCnt="6"/>
      <dgm:spPr/>
    </dgm:pt>
    <dgm:pt modelId="{4023C0D2-5BF7-4915-A3EB-D7A54BA2BEED}" type="pres">
      <dgm:prSet presAssocID="{23771D54-182C-48FE-874F-48C4783C244F}" presName="spaceA" presStyleCnt="0"/>
      <dgm:spPr/>
    </dgm:pt>
    <dgm:pt modelId="{36446BEA-6B2D-4322-B63B-E22CA7342220}" type="pres">
      <dgm:prSet presAssocID="{162370B8-076A-45F0-9E2D-1E03CB52C650}" presName="space" presStyleCnt="0"/>
      <dgm:spPr/>
    </dgm:pt>
    <dgm:pt modelId="{A222BD20-7DCB-4B4E-8352-1BE42FB10F10}" type="pres">
      <dgm:prSet presAssocID="{C72FFFFB-DE58-4045-8235-105B7DFEC920}" presName="compositeB" presStyleCnt="0"/>
      <dgm:spPr/>
    </dgm:pt>
    <dgm:pt modelId="{590BCD30-921C-4B28-836F-34CD41CF0A5C}" type="pres">
      <dgm:prSet presAssocID="{C72FFFFB-DE58-4045-8235-105B7DFEC92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D2A07-0A68-4810-B103-FE18A0267CAD}" type="pres">
      <dgm:prSet presAssocID="{C72FFFFB-DE58-4045-8235-105B7DFEC920}" presName="circleB" presStyleLbl="node1" presStyleIdx="5" presStyleCnt="6"/>
      <dgm:spPr/>
    </dgm:pt>
    <dgm:pt modelId="{A6FAB1D0-3B84-448F-B691-4BB3CC715F25}" type="pres">
      <dgm:prSet presAssocID="{C72FFFFB-DE58-4045-8235-105B7DFEC920}" presName="spaceB" presStyleCnt="0"/>
      <dgm:spPr/>
    </dgm:pt>
  </dgm:ptLst>
  <dgm:cxnLst>
    <dgm:cxn modelId="{260C6A14-40A1-42A8-B2C2-A55E9EA6588F}" srcId="{E0F5FD7D-630C-4845-8C7D-535C758D6FE8}" destId="{1B070366-781E-4FD3-8A75-6996526EA13F}" srcOrd="1" destOrd="0" parTransId="{F55A5A50-6FEC-4A8E-A780-AE4D5168BF26}" sibTransId="{F932D676-1073-4769-8D58-1BAE9AAACD0A}"/>
    <dgm:cxn modelId="{D37F5585-276E-46E1-A988-8E3405E48D67}" type="presOf" srcId="{5A6BE5BC-6864-4C3C-8B77-229DC2AD29BD}" destId="{0281A853-E28F-4186-BD07-684FF19F7D18}" srcOrd="0" destOrd="0" presId="urn:microsoft.com/office/officeart/2005/8/layout/hProcess11"/>
    <dgm:cxn modelId="{A5F6844B-FCAB-449F-BF82-7A5562D96F31}" srcId="{E0F5FD7D-630C-4845-8C7D-535C758D6FE8}" destId="{97399326-80A4-4882-96BB-9D8C8714C555}" srcOrd="3" destOrd="0" parTransId="{7CD8A37C-AB55-4D3B-8F25-2E8872604873}" sibTransId="{0D9402E4-0268-4176-91B7-FA69E66741D6}"/>
    <dgm:cxn modelId="{F5640BE8-54F9-4D5E-8729-BC8D0E5C3A4B}" type="presOf" srcId="{1B070366-781E-4FD3-8A75-6996526EA13F}" destId="{99DCB577-757B-46E3-B51E-B95D22C76739}" srcOrd="0" destOrd="0" presId="urn:microsoft.com/office/officeart/2005/8/layout/hProcess11"/>
    <dgm:cxn modelId="{C9B6E3D1-549F-4005-872B-3E77C0045A47}" type="presOf" srcId="{7488FDA9-8071-4652-811B-3E498F0FCD30}" destId="{2E712540-A935-46EF-A6AA-5CAA57BF00F1}" srcOrd="0" destOrd="0" presId="urn:microsoft.com/office/officeart/2005/8/layout/hProcess11"/>
    <dgm:cxn modelId="{F67E61E9-7963-4E98-AB16-F5733325FC56}" srcId="{E0F5FD7D-630C-4845-8C7D-535C758D6FE8}" destId="{C72FFFFB-DE58-4045-8235-105B7DFEC920}" srcOrd="5" destOrd="0" parTransId="{F97DB6FA-2DC7-42B7-85F2-B37C1E65DB98}" sibTransId="{9E9A6E21-0826-4B4E-A9DD-0929C5C2DB51}"/>
    <dgm:cxn modelId="{469C6523-2EA2-4BFC-8247-24E487C5F399}" type="presOf" srcId="{E0F5FD7D-630C-4845-8C7D-535C758D6FE8}" destId="{B7C4C0E4-867F-408F-9300-1C2B3E44E2A5}" srcOrd="0" destOrd="0" presId="urn:microsoft.com/office/officeart/2005/8/layout/hProcess11"/>
    <dgm:cxn modelId="{BD1DA895-0216-4FD4-8FE1-5F352BABE5EE}" srcId="{E0F5FD7D-630C-4845-8C7D-535C758D6FE8}" destId="{7488FDA9-8071-4652-811B-3E498F0FCD30}" srcOrd="0" destOrd="0" parTransId="{0EFF13ED-88D0-46F0-9B8B-13B42CC44ECB}" sibTransId="{A356F880-287D-48A7-AEE0-46A5E0356388}"/>
    <dgm:cxn modelId="{1A2A5977-7E15-4952-91CE-DC0302637088}" srcId="{E0F5FD7D-630C-4845-8C7D-535C758D6FE8}" destId="{5A6BE5BC-6864-4C3C-8B77-229DC2AD29BD}" srcOrd="2" destOrd="0" parTransId="{C8A3E0B1-474E-47FA-8787-420699DC77D9}" sibTransId="{5E57C70A-9E85-4434-9395-3749D5A6752A}"/>
    <dgm:cxn modelId="{28EE8ED1-0552-4900-984A-E16713023203}" type="presOf" srcId="{97399326-80A4-4882-96BB-9D8C8714C555}" destId="{F5D2D81D-9D55-456E-963F-00627DB3008B}" srcOrd="0" destOrd="0" presId="urn:microsoft.com/office/officeart/2005/8/layout/hProcess11"/>
    <dgm:cxn modelId="{A39F645E-662A-49E9-9E5D-C3F4A2B719AC}" srcId="{E0F5FD7D-630C-4845-8C7D-535C758D6FE8}" destId="{23771D54-182C-48FE-874F-48C4783C244F}" srcOrd="4" destOrd="0" parTransId="{06794929-0D26-4AD6-BAFC-00B133F4AADD}" sibTransId="{162370B8-076A-45F0-9E2D-1E03CB52C650}"/>
    <dgm:cxn modelId="{DB31633D-FC93-4112-9FAE-6BCA19E455A3}" type="presOf" srcId="{23771D54-182C-48FE-874F-48C4783C244F}" destId="{01D42189-0BCE-41B3-A179-233137AFD67A}" srcOrd="0" destOrd="0" presId="urn:microsoft.com/office/officeart/2005/8/layout/hProcess11"/>
    <dgm:cxn modelId="{D5A605CF-9B56-4FB6-A8D9-4CBCA18F887E}" type="presOf" srcId="{C72FFFFB-DE58-4045-8235-105B7DFEC920}" destId="{590BCD30-921C-4B28-836F-34CD41CF0A5C}" srcOrd="0" destOrd="0" presId="urn:microsoft.com/office/officeart/2005/8/layout/hProcess11"/>
    <dgm:cxn modelId="{BF29E156-2D26-4750-8C7A-95FD8EFA99ED}" type="presParOf" srcId="{B7C4C0E4-867F-408F-9300-1C2B3E44E2A5}" destId="{AC43FF5A-3B69-4F14-8C1B-563BBDAD9B0C}" srcOrd="0" destOrd="0" presId="urn:microsoft.com/office/officeart/2005/8/layout/hProcess11"/>
    <dgm:cxn modelId="{0D411EDD-4433-438D-8C88-7F580B8E96D6}" type="presParOf" srcId="{B7C4C0E4-867F-408F-9300-1C2B3E44E2A5}" destId="{124D1369-099E-477E-96E3-ED3FC4FCA54C}" srcOrd="1" destOrd="0" presId="urn:microsoft.com/office/officeart/2005/8/layout/hProcess11"/>
    <dgm:cxn modelId="{2126EDC1-EA40-46EF-AE51-6954A8B9AE6D}" type="presParOf" srcId="{124D1369-099E-477E-96E3-ED3FC4FCA54C}" destId="{7C8744F4-40EE-42FE-BA07-6F8C8D2E5E7D}" srcOrd="0" destOrd="0" presId="urn:microsoft.com/office/officeart/2005/8/layout/hProcess11"/>
    <dgm:cxn modelId="{D70F4CCD-9BBB-4F25-B3B7-9D5034EFB224}" type="presParOf" srcId="{7C8744F4-40EE-42FE-BA07-6F8C8D2E5E7D}" destId="{2E712540-A935-46EF-A6AA-5CAA57BF00F1}" srcOrd="0" destOrd="0" presId="urn:microsoft.com/office/officeart/2005/8/layout/hProcess11"/>
    <dgm:cxn modelId="{19BE1D2E-BF03-4E65-B773-614DF1AFAF92}" type="presParOf" srcId="{7C8744F4-40EE-42FE-BA07-6F8C8D2E5E7D}" destId="{1D20F9D5-AA53-4D6E-9183-A9CE55CF095A}" srcOrd="1" destOrd="0" presId="urn:microsoft.com/office/officeart/2005/8/layout/hProcess11"/>
    <dgm:cxn modelId="{52A0BC97-0DD4-444D-B1DE-BD6C4CD59E5D}" type="presParOf" srcId="{7C8744F4-40EE-42FE-BA07-6F8C8D2E5E7D}" destId="{B49E8F79-F253-4A7E-92AC-EE70C69960E9}" srcOrd="2" destOrd="0" presId="urn:microsoft.com/office/officeart/2005/8/layout/hProcess11"/>
    <dgm:cxn modelId="{B3A91D3A-3B3D-4760-8CEC-2BD1BB69B135}" type="presParOf" srcId="{124D1369-099E-477E-96E3-ED3FC4FCA54C}" destId="{8A2E9BB7-9D75-4628-BB03-B60FDA7CCC2C}" srcOrd="1" destOrd="0" presId="urn:microsoft.com/office/officeart/2005/8/layout/hProcess11"/>
    <dgm:cxn modelId="{D35F1595-13DB-4DE8-8819-69BCF9C9B66F}" type="presParOf" srcId="{124D1369-099E-477E-96E3-ED3FC4FCA54C}" destId="{BE7BA928-4DE5-473F-B73E-3558E8F3CEA6}" srcOrd="2" destOrd="0" presId="urn:microsoft.com/office/officeart/2005/8/layout/hProcess11"/>
    <dgm:cxn modelId="{9C5333DA-8F10-4053-8642-A038A013189B}" type="presParOf" srcId="{BE7BA928-4DE5-473F-B73E-3558E8F3CEA6}" destId="{99DCB577-757B-46E3-B51E-B95D22C76739}" srcOrd="0" destOrd="0" presId="urn:microsoft.com/office/officeart/2005/8/layout/hProcess11"/>
    <dgm:cxn modelId="{5AE695A7-307C-40D0-923D-A2C47090D9D9}" type="presParOf" srcId="{BE7BA928-4DE5-473F-B73E-3558E8F3CEA6}" destId="{67B5F23C-6626-415D-8803-D0B3894327E1}" srcOrd="1" destOrd="0" presId="urn:microsoft.com/office/officeart/2005/8/layout/hProcess11"/>
    <dgm:cxn modelId="{4C5B4E8F-9B07-48AD-95DD-7A63C660C5CD}" type="presParOf" srcId="{BE7BA928-4DE5-473F-B73E-3558E8F3CEA6}" destId="{85893916-9D9D-4C5F-AE69-A9F67C31A091}" srcOrd="2" destOrd="0" presId="urn:microsoft.com/office/officeart/2005/8/layout/hProcess11"/>
    <dgm:cxn modelId="{FBCC8694-AE19-4C99-8DC3-7683C114125A}" type="presParOf" srcId="{124D1369-099E-477E-96E3-ED3FC4FCA54C}" destId="{8A0C30BA-DDCB-4689-85BA-D64F7E99C880}" srcOrd="3" destOrd="0" presId="urn:microsoft.com/office/officeart/2005/8/layout/hProcess11"/>
    <dgm:cxn modelId="{BAEEC77B-ED32-44A3-BB2E-7ED2C880FFF7}" type="presParOf" srcId="{124D1369-099E-477E-96E3-ED3FC4FCA54C}" destId="{A2607AD8-3817-4ECB-BD95-FB8EC5A32472}" srcOrd="4" destOrd="0" presId="urn:microsoft.com/office/officeart/2005/8/layout/hProcess11"/>
    <dgm:cxn modelId="{B5705ADE-E732-4143-BFFA-A4A149B0530C}" type="presParOf" srcId="{A2607AD8-3817-4ECB-BD95-FB8EC5A32472}" destId="{0281A853-E28F-4186-BD07-684FF19F7D18}" srcOrd="0" destOrd="0" presId="urn:microsoft.com/office/officeart/2005/8/layout/hProcess11"/>
    <dgm:cxn modelId="{C8899370-E128-4229-B710-409039F0CEE7}" type="presParOf" srcId="{A2607AD8-3817-4ECB-BD95-FB8EC5A32472}" destId="{006DE61D-16B9-435B-830A-5214062A2676}" srcOrd="1" destOrd="0" presId="urn:microsoft.com/office/officeart/2005/8/layout/hProcess11"/>
    <dgm:cxn modelId="{413A2658-278F-4BCF-858E-4560CF826E83}" type="presParOf" srcId="{A2607AD8-3817-4ECB-BD95-FB8EC5A32472}" destId="{1AB02C16-A9E7-4FBB-8F10-C5EEA26D848B}" srcOrd="2" destOrd="0" presId="urn:microsoft.com/office/officeart/2005/8/layout/hProcess11"/>
    <dgm:cxn modelId="{E36A9D0C-4307-4D3B-9EB2-5A5026A2073B}" type="presParOf" srcId="{124D1369-099E-477E-96E3-ED3FC4FCA54C}" destId="{469C6C97-7B9A-448C-819E-1EE534234D4F}" srcOrd="5" destOrd="0" presId="urn:microsoft.com/office/officeart/2005/8/layout/hProcess11"/>
    <dgm:cxn modelId="{7E0FD726-B72A-4BAC-B0D0-AF21F627F1EA}" type="presParOf" srcId="{124D1369-099E-477E-96E3-ED3FC4FCA54C}" destId="{42F57DCA-56C3-4F49-A525-BCF21AEA773B}" srcOrd="6" destOrd="0" presId="urn:microsoft.com/office/officeart/2005/8/layout/hProcess11"/>
    <dgm:cxn modelId="{441136CA-D8A2-47E0-86AE-4CA875017F3F}" type="presParOf" srcId="{42F57DCA-56C3-4F49-A525-BCF21AEA773B}" destId="{F5D2D81D-9D55-456E-963F-00627DB3008B}" srcOrd="0" destOrd="0" presId="urn:microsoft.com/office/officeart/2005/8/layout/hProcess11"/>
    <dgm:cxn modelId="{EDB8BC58-1B2B-42C3-B8BB-92DFD133D63C}" type="presParOf" srcId="{42F57DCA-56C3-4F49-A525-BCF21AEA773B}" destId="{38322EF7-3F44-4C63-8801-92A5DF0D42DF}" srcOrd="1" destOrd="0" presId="urn:microsoft.com/office/officeart/2005/8/layout/hProcess11"/>
    <dgm:cxn modelId="{B46F461F-3E32-491A-8824-E2A8363BEC73}" type="presParOf" srcId="{42F57DCA-56C3-4F49-A525-BCF21AEA773B}" destId="{F6A1ABE8-82FA-4D8E-A64D-E3E739483748}" srcOrd="2" destOrd="0" presId="urn:microsoft.com/office/officeart/2005/8/layout/hProcess11"/>
    <dgm:cxn modelId="{E246B778-8FCC-4855-9869-00041A22E560}" type="presParOf" srcId="{124D1369-099E-477E-96E3-ED3FC4FCA54C}" destId="{83D7D11F-A1A7-43F6-A6A3-97900CDDCFA3}" srcOrd="7" destOrd="0" presId="urn:microsoft.com/office/officeart/2005/8/layout/hProcess11"/>
    <dgm:cxn modelId="{DF14CC24-3D6B-4FE3-98DC-84057305BF34}" type="presParOf" srcId="{124D1369-099E-477E-96E3-ED3FC4FCA54C}" destId="{972CEC67-C8E1-4DE8-B30A-A48B63DB0FA4}" srcOrd="8" destOrd="0" presId="urn:microsoft.com/office/officeart/2005/8/layout/hProcess11"/>
    <dgm:cxn modelId="{34F29FA6-809C-4867-8F84-92FC5FF77C2F}" type="presParOf" srcId="{972CEC67-C8E1-4DE8-B30A-A48B63DB0FA4}" destId="{01D42189-0BCE-41B3-A179-233137AFD67A}" srcOrd="0" destOrd="0" presId="urn:microsoft.com/office/officeart/2005/8/layout/hProcess11"/>
    <dgm:cxn modelId="{66B78C4F-7A9C-49D5-9508-F7859D9D9DD3}" type="presParOf" srcId="{972CEC67-C8E1-4DE8-B30A-A48B63DB0FA4}" destId="{95653A25-05E9-432C-859D-A59A6B7FCF05}" srcOrd="1" destOrd="0" presId="urn:microsoft.com/office/officeart/2005/8/layout/hProcess11"/>
    <dgm:cxn modelId="{25B2C3AB-7047-4442-834E-FE542B81C991}" type="presParOf" srcId="{972CEC67-C8E1-4DE8-B30A-A48B63DB0FA4}" destId="{4023C0D2-5BF7-4915-A3EB-D7A54BA2BEED}" srcOrd="2" destOrd="0" presId="urn:microsoft.com/office/officeart/2005/8/layout/hProcess11"/>
    <dgm:cxn modelId="{0BC19C26-985C-4D89-87DC-1865B4146932}" type="presParOf" srcId="{124D1369-099E-477E-96E3-ED3FC4FCA54C}" destId="{36446BEA-6B2D-4322-B63B-E22CA7342220}" srcOrd="9" destOrd="0" presId="urn:microsoft.com/office/officeart/2005/8/layout/hProcess11"/>
    <dgm:cxn modelId="{B9C7A831-F10A-4E0B-A080-3A04146A04ED}" type="presParOf" srcId="{124D1369-099E-477E-96E3-ED3FC4FCA54C}" destId="{A222BD20-7DCB-4B4E-8352-1BE42FB10F10}" srcOrd="10" destOrd="0" presId="urn:microsoft.com/office/officeart/2005/8/layout/hProcess11"/>
    <dgm:cxn modelId="{BC44874A-C6AC-4BAC-BD61-9F64D954A527}" type="presParOf" srcId="{A222BD20-7DCB-4B4E-8352-1BE42FB10F10}" destId="{590BCD30-921C-4B28-836F-34CD41CF0A5C}" srcOrd="0" destOrd="0" presId="urn:microsoft.com/office/officeart/2005/8/layout/hProcess11"/>
    <dgm:cxn modelId="{EA19C466-52FB-45E3-B939-FB2F1A82AD02}" type="presParOf" srcId="{A222BD20-7DCB-4B4E-8352-1BE42FB10F10}" destId="{AA9D2A07-0A68-4810-B103-FE18A0267CAD}" srcOrd="1" destOrd="0" presId="urn:microsoft.com/office/officeart/2005/8/layout/hProcess11"/>
    <dgm:cxn modelId="{5800D347-FF8D-42C2-BEEE-0CD17C687752}" type="presParOf" srcId="{A222BD20-7DCB-4B4E-8352-1BE42FB10F10}" destId="{A6FAB1D0-3B84-448F-B691-4BB3CC715F2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3FF5A-3B69-4F14-8C1B-563BBDAD9B0C}">
      <dsp:nvSpPr>
        <dsp:cNvPr id="0" name=""/>
        <dsp:cNvSpPr/>
      </dsp:nvSpPr>
      <dsp:spPr>
        <a:xfrm>
          <a:off x="0" y="1051024"/>
          <a:ext cx="8784976" cy="140136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2540-A935-46EF-A6AA-5CAA57BF00F1}">
      <dsp:nvSpPr>
        <dsp:cNvPr id="0" name=""/>
        <dsp:cNvSpPr/>
      </dsp:nvSpPr>
      <dsp:spPr>
        <a:xfrm>
          <a:off x="2171" y="0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Space in which the game takes place</a:t>
          </a:r>
          <a:endParaRPr lang="en-US" sz="1600" kern="1200" dirty="0"/>
        </a:p>
      </dsp:txBody>
      <dsp:txXfrm>
        <a:off x="2171" y="0"/>
        <a:ext cx="1264341" cy="1401365"/>
      </dsp:txXfrm>
    </dsp:sp>
    <dsp:sp modelId="{1D20F9D5-AA53-4D6E-9183-A9CE55CF095A}">
      <dsp:nvSpPr>
        <dsp:cNvPr id="0" name=""/>
        <dsp:cNvSpPr/>
      </dsp:nvSpPr>
      <dsp:spPr>
        <a:xfrm>
          <a:off x="459171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DCB577-757B-46E3-B51E-B95D22C76739}">
      <dsp:nvSpPr>
        <dsp:cNvPr id="0" name=""/>
        <dsp:cNvSpPr/>
      </dsp:nvSpPr>
      <dsp:spPr>
        <a:xfrm>
          <a:off x="1329730" y="2102048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conditions of the level</a:t>
          </a:r>
          <a:endParaRPr lang="en-US" sz="1600" kern="1200" dirty="0"/>
        </a:p>
      </dsp:txBody>
      <dsp:txXfrm>
        <a:off x="1329730" y="2102048"/>
        <a:ext cx="1264341" cy="1401365"/>
      </dsp:txXfrm>
    </dsp:sp>
    <dsp:sp modelId="{67B5F23C-6626-415D-8803-D0B3894327E1}">
      <dsp:nvSpPr>
        <dsp:cNvPr id="0" name=""/>
        <dsp:cNvSpPr/>
      </dsp:nvSpPr>
      <dsp:spPr>
        <a:xfrm>
          <a:off x="1786730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81A853-E28F-4186-BD07-684FF19F7D18}">
      <dsp:nvSpPr>
        <dsp:cNvPr id="0" name=""/>
        <dsp:cNvSpPr/>
      </dsp:nvSpPr>
      <dsp:spPr>
        <a:xfrm>
          <a:off x="2657289" y="0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 of challenges within the level</a:t>
          </a:r>
          <a:endParaRPr lang="en-US" sz="1600" kern="1200" dirty="0"/>
        </a:p>
      </dsp:txBody>
      <dsp:txXfrm>
        <a:off x="2657289" y="0"/>
        <a:ext cx="1264341" cy="1401365"/>
      </dsp:txXfrm>
    </dsp:sp>
    <dsp:sp modelId="{006DE61D-16B9-435B-830A-5214062A2676}">
      <dsp:nvSpPr>
        <dsp:cNvPr id="0" name=""/>
        <dsp:cNvSpPr/>
      </dsp:nvSpPr>
      <dsp:spPr>
        <a:xfrm>
          <a:off x="3114289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D2D81D-9D55-456E-963F-00627DB3008B}">
      <dsp:nvSpPr>
        <dsp:cNvPr id="0" name=""/>
        <dsp:cNvSpPr/>
      </dsp:nvSpPr>
      <dsp:spPr>
        <a:xfrm>
          <a:off x="3984847" y="2102048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Termination conditions of the level</a:t>
          </a:r>
          <a:endParaRPr lang="en-US" sz="1600" kern="1200" dirty="0"/>
        </a:p>
      </dsp:txBody>
      <dsp:txXfrm>
        <a:off x="3984847" y="2102048"/>
        <a:ext cx="1264341" cy="1401365"/>
      </dsp:txXfrm>
    </dsp:sp>
    <dsp:sp modelId="{38322EF7-3F44-4C63-8801-92A5DF0D42DF}">
      <dsp:nvSpPr>
        <dsp:cNvPr id="0" name=""/>
        <dsp:cNvSpPr/>
      </dsp:nvSpPr>
      <dsp:spPr>
        <a:xfrm>
          <a:off x="4441847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42189-0BCE-41B3-A179-233137AFD67A}">
      <dsp:nvSpPr>
        <dsp:cNvPr id="0" name=""/>
        <dsp:cNvSpPr/>
      </dsp:nvSpPr>
      <dsp:spPr>
        <a:xfrm>
          <a:off x="5312406" y="0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Interplay between gameplay and story</a:t>
          </a:r>
          <a:endParaRPr lang="en-US" sz="1600" kern="1200" dirty="0"/>
        </a:p>
      </dsp:txBody>
      <dsp:txXfrm>
        <a:off x="5312406" y="0"/>
        <a:ext cx="1264341" cy="1401365"/>
      </dsp:txXfrm>
    </dsp:sp>
    <dsp:sp modelId="{95653A25-05E9-432C-859D-A59A6B7FCF05}">
      <dsp:nvSpPr>
        <dsp:cNvPr id="0" name=""/>
        <dsp:cNvSpPr/>
      </dsp:nvSpPr>
      <dsp:spPr>
        <a:xfrm>
          <a:off x="5769406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0BCD30-921C-4B28-836F-34CD41CF0A5C}">
      <dsp:nvSpPr>
        <dsp:cNvPr id="0" name=""/>
        <dsp:cNvSpPr/>
      </dsp:nvSpPr>
      <dsp:spPr>
        <a:xfrm>
          <a:off x="6639965" y="2102048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Aesthetics and mood of the level</a:t>
          </a:r>
          <a:endParaRPr lang="en-US" sz="1600" kern="1200" dirty="0"/>
        </a:p>
      </dsp:txBody>
      <dsp:txXfrm>
        <a:off x="6639965" y="2102048"/>
        <a:ext cx="1264341" cy="1401365"/>
      </dsp:txXfrm>
    </dsp:sp>
    <dsp:sp modelId="{AA9D2A07-0A68-4810-B103-FE18A0267CAD}">
      <dsp:nvSpPr>
        <dsp:cNvPr id="0" name=""/>
        <dsp:cNvSpPr/>
      </dsp:nvSpPr>
      <dsp:spPr>
        <a:xfrm>
          <a:off x="7096965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General Principles of</a:t>
            </a:r>
            <a:br>
              <a:rPr lang="en-US" altLang="en-US" sz="3200" dirty="0" smtClean="0">
                <a:latin typeface="Open Sans" pitchFamily="-84" charset="0"/>
              </a:rPr>
            </a:br>
            <a:r>
              <a:rPr lang="en-US" altLang="en-US" sz="3200" dirty="0" smtClean="0">
                <a:latin typeface="Open Sans" pitchFamily="-84" charset="0"/>
              </a:rPr>
              <a:t>Level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smtClean="0">
                <a:latin typeface="Open Sans" pitchFamily="-84" charset="0"/>
              </a:rPr>
              <a:t>Session 12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Network layouts</a:t>
            </a:r>
            <a:endParaRPr lang="en-US" sz="2600" smtClean="0"/>
          </a:p>
          <a:p>
            <a:pPr lvl="1" eaLnBrk="1" hangingPunct="1"/>
            <a:r>
              <a:rPr lang="en-US" sz="2000" smtClean="0"/>
              <a:t>Spaces connect to other spaces in different ways</a:t>
            </a:r>
            <a:endParaRPr lang="en-US" sz="2200" smtClean="0"/>
          </a:p>
          <a:p>
            <a:pPr lvl="1" eaLnBrk="1" hangingPunct="1"/>
            <a:r>
              <a:rPr lang="en-US" sz="2000" smtClean="0"/>
              <a:t>Give the player freedom to take any path</a:t>
            </a:r>
            <a:endParaRPr lang="en-US" sz="2200" smtClean="0"/>
          </a:p>
          <a:p>
            <a:pPr lvl="1" eaLnBrk="1" hangingPunct="1"/>
            <a:r>
              <a:rPr lang="en-US" sz="2000" smtClean="0"/>
              <a:t>Stories must be able to tolerate player experiencing events in any sequence</a:t>
            </a:r>
            <a:endParaRPr lang="en-US" sz="2200" smtClean="0"/>
          </a:p>
          <a:p>
            <a:pPr eaLnBrk="1" hangingPunct="1"/>
            <a:r>
              <a:rPr lang="en-US" sz="2200" smtClean="0"/>
              <a:t>Hub-and-spoke layouts</a:t>
            </a:r>
          </a:p>
          <a:p>
            <a:pPr lvl="1" eaLnBrk="1" hangingPunct="1"/>
            <a:r>
              <a:rPr lang="en-US" sz="2000" smtClean="0"/>
              <a:t>Central hub is usually a safe zone</a:t>
            </a:r>
          </a:p>
          <a:p>
            <a:pPr lvl="1" eaLnBrk="1" hangingPunct="1"/>
            <a:r>
              <a:rPr lang="en-US" sz="2000" smtClean="0"/>
              <a:t>Provides some choice of where to go</a:t>
            </a:r>
          </a:p>
          <a:p>
            <a:pPr lvl="1" eaLnBrk="1" hangingPunct="1"/>
            <a:r>
              <a:rPr lang="en-US" sz="2000" smtClean="0"/>
              <a:t>Lock off some areas to control sequence a little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9D46D0-5365-414A-B203-44CBE426CB66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2294" name="Picture 5" descr="ewa_ch12_fig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51350"/>
            <a:ext cx="190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ewa_ch12_fig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4375150"/>
            <a:ext cx="22860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Combinations of layouts </a:t>
            </a:r>
          </a:p>
          <a:p>
            <a:pPr lvl="1" eaLnBrk="1" hangingPunct="1"/>
            <a:r>
              <a:rPr lang="en-US" sz="2200" smtClean="0"/>
              <a:t>Combines aspects of several layout types</a:t>
            </a:r>
          </a:p>
          <a:p>
            <a:pPr lvl="1" eaLnBrk="1" hangingPunct="1"/>
            <a:r>
              <a:rPr lang="en-US" sz="2200" smtClean="0"/>
              <a:t>Role-playing games and adventure games often use combination layouts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99EA1F-0775-4D2B-912C-8DA9BD07BAB7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3318" name="Picture 9" descr="FGD-12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3605212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8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Make the level design of your game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AE158E-7ED0-4417-A424-25AA6ED91B8F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Introduction</a:t>
            </a:r>
            <a:endParaRPr lang="en-US" smtClean="0"/>
          </a:p>
          <a:p>
            <a:r>
              <a:rPr lang="id-ID" smtClean="0"/>
              <a:t>Key design principles </a:t>
            </a:r>
            <a:endParaRPr lang="en-US" smtClean="0"/>
          </a:p>
          <a:p>
            <a:r>
              <a:rPr lang="id-ID" smtClean="0"/>
              <a:t>Layout</a:t>
            </a:r>
            <a:endParaRPr lang="en-US" smtClean="0"/>
          </a:p>
          <a:p>
            <a:r>
              <a:rPr lang="id-ID" smtClean="0"/>
              <a:t>Case Study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11BDCB-E961-4C65-ACAD-E952FD9E84C4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design: constructing the experience for the player using components from the game designer</a:t>
            </a:r>
          </a:p>
          <a:p>
            <a:r>
              <a:rPr lang="en-US" smtClean="0"/>
              <a:t>Level designers create: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704B7B-118E-49CF-8137-93856A31D3E5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9512" y="2852936"/>
          <a:ext cx="8784976" cy="3503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Universal level design principles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Make the early levels of a game tutorial levels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Vary the pacing of the level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When the player surmounts a challenge that consumes his resources, provide more resources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Avoid conceptual non sequiturs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Clearly inform the player of his short-term goals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5C0E7A-C97C-466B-80AC-FFBDD6B9E2F1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Universal level design principles </a:t>
            </a:r>
            <a:r>
              <a:rPr lang="en-US" sz="2400" dirty="0"/>
              <a:t>(cont.)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Be clear about risks, rewards, and consequences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Reward the player for skill, imagination, intelligence, and dedication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Reward in a large way, punish in a small way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Spend more resources (polygons, memory, CPU time) on the foreground than on the background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The purpose of an artificial opponent is to put up a good fight and then lose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Implement multiple difficulty settings 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4FFE01-09E6-464A-813A-22410CFD48A7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Key Design Principles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Genre-specific level design principles</a:t>
            </a:r>
          </a:p>
          <a:p>
            <a:pPr lvl="1" eaLnBrk="1" hangingPunct="1"/>
            <a:r>
              <a:rPr lang="en-US" smtClean="0"/>
              <a:t>Action game—vary the pace</a:t>
            </a:r>
          </a:p>
          <a:p>
            <a:pPr lvl="1" eaLnBrk="1" hangingPunct="1"/>
            <a:r>
              <a:rPr lang="en-US" smtClean="0"/>
              <a:t>Strategy game—reward planning</a:t>
            </a:r>
          </a:p>
          <a:p>
            <a:pPr lvl="1" eaLnBrk="1" hangingPunct="1"/>
            <a:r>
              <a:rPr lang="en-US" smtClean="0"/>
              <a:t>Role-playing game—offer opportunities for character growth and player self-expression </a:t>
            </a:r>
          </a:p>
          <a:p>
            <a:pPr lvl="1" eaLnBrk="1" hangingPunct="1"/>
            <a:r>
              <a:rPr lang="en-US" smtClean="0"/>
              <a:t>Sports game—verisimilitude is vital</a:t>
            </a:r>
          </a:p>
          <a:p>
            <a:pPr lvl="1" eaLnBrk="1" hangingPunct="1"/>
            <a:r>
              <a:rPr lang="en-US" smtClean="0"/>
              <a:t>Vehicle simulation—reward skillful maneuvering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41E29C-57B4-4606-8716-2ADEE8218BEA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Key Design Principles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Genre-specific level design principles </a:t>
            </a:r>
            <a:r>
              <a:rPr lang="en-US" sz="2400" smtClean="0"/>
              <a:t>(cont.)</a:t>
            </a:r>
          </a:p>
          <a:p>
            <a:pPr lvl="1" eaLnBrk="1" hangingPunct="1"/>
            <a:r>
              <a:rPr lang="en-US" smtClean="0"/>
              <a:t>Construction and management simulation—offer an interesting variety of initial conditions and goals </a:t>
            </a:r>
          </a:p>
          <a:p>
            <a:pPr lvl="1" eaLnBrk="1" hangingPunct="1"/>
            <a:r>
              <a:rPr lang="en-US" smtClean="0"/>
              <a:t>Adventure game—construct challenges that harmonize with their locations and the story</a:t>
            </a:r>
          </a:p>
          <a:p>
            <a:pPr lvl="1" eaLnBrk="1" hangingPunct="1"/>
            <a:r>
              <a:rPr lang="en-US" smtClean="0"/>
              <a:t>Artificial life game—create many interaction opportunities for the creatures in their environment </a:t>
            </a:r>
          </a:p>
          <a:p>
            <a:pPr lvl="1" eaLnBrk="1" hangingPunct="1"/>
            <a:r>
              <a:rPr lang="en-US" smtClean="0"/>
              <a:t>Puzzle game—give the player time to think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43F1C-447C-4612-803D-15484119B9CB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Open layouts</a:t>
            </a:r>
            <a:endParaRPr lang="en-US" sz="2600" smtClean="0"/>
          </a:p>
          <a:p>
            <a:pPr lvl="1" eaLnBrk="1" hangingPunct="1"/>
            <a:r>
              <a:rPr lang="en-US" sz="2000" smtClean="0"/>
              <a:t>Allow unconstrained movement</a:t>
            </a:r>
            <a:endParaRPr lang="en-US" sz="2200" smtClean="0"/>
          </a:p>
          <a:p>
            <a:pPr lvl="1" eaLnBrk="1" hangingPunct="1"/>
            <a:r>
              <a:rPr lang="en-US" sz="2000" smtClean="0"/>
              <a:t>Correspond to the outdoors</a:t>
            </a:r>
            <a:endParaRPr lang="en-US" sz="2200" smtClean="0"/>
          </a:p>
          <a:p>
            <a:pPr lvl="1" eaLnBrk="1" hangingPunct="1"/>
            <a:r>
              <a:rPr lang="en-US" sz="2000" smtClean="0"/>
              <a:t>Used in war games and role-playing games</a:t>
            </a:r>
            <a:endParaRPr lang="en-US" sz="2200" smtClean="0"/>
          </a:p>
          <a:p>
            <a:pPr eaLnBrk="1" hangingPunct="1"/>
            <a:r>
              <a:rPr lang="en-US" sz="2200" smtClean="0"/>
              <a:t>Linear layouts</a:t>
            </a:r>
          </a:p>
          <a:p>
            <a:pPr lvl="1" eaLnBrk="1" hangingPunct="1"/>
            <a:r>
              <a:rPr lang="en-US" sz="2000" smtClean="0"/>
              <a:t>Require player to move in a fixed sequence</a:t>
            </a:r>
          </a:p>
          <a:p>
            <a:pPr lvl="1" eaLnBrk="1" hangingPunct="1"/>
            <a:r>
              <a:rPr lang="en-US" sz="2000" smtClean="0"/>
              <a:t>Player can move only to next or previous area</a:t>
            </a:r>
          </a:p>
          <a:p>
            <a:pPr lvl="1" eaLnBrk="1" hangingPunct="1"/>
            <a:r>
              <a:rPr lang="en-US" sz="2000" smtClean="0"/>
              <a:t>Used traditionally in side-scrolling action games and rail-shooters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smtClean="0"/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78F6D1-461E-496B-BF4E-3F22AAAE89E4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0246" name="Picture 9" descr="ewa_ch12_fig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933825"/>
            <a:ext cx="27892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Parallel layouts</a:t>
            </a:r>
            <a:endParaRPr lang="en-US" sz="2600" smtClean="0"/>
          </a:p>
          <a:p>
            <a:pPr lvl="1" eaLnBrk="1" hangingPunct="1"/>
            <a:r>
              <a:rPr lang="en-US" sz="2000" smtClean="0"/>
              <a:t>Modern variant of linear layouts</a:t>
            </a:r>
            <a:endParaRPr lang="en-US" sz="2200" smtClean="0"/>
          </a:p>
          <a:p>
            <a:pPr lvl="1" eaLnBrk="1" hangingPunct="1"/>
            <a:r>
              <a:rPr lang="en-US" sz="2000" smtClean="0"/>
              <a:t>Variety of paths can go through the level</a:t>
            </a:r>
            <a:endParaRPr lang="en-US" sz="2200" smtClean="0"/>
          </a:p>
          <a:p>
            <a:pPr lvl="1" eaLnBrk="1" hangingPunct="1"/>
            <a:r>
              <a:rPr lang="en-US" sz="2000" smtClean="0"/>
              <a:t>Can reflect a foldback story structure</a:t>
            </a:r>
            <a:endParaRPr lang="en-US" sz="2200" smtClean="0"/>
          </a:p>
          <a:p>
            <a:pPr eaLnBrk="1" hangingPunct="1"/>
            <a:r>
              <a:rPr lang="en-US" sz="2200" smtClean="0"/>
              <a:t>Ring layouts</a:t>
            </a:r>
          </a:p>
          <a:p>
            <a:pPr lvl="1" eaLnBrk="1" hangingPunct="1"/>
            <a:r>
              <a:rPr lang="en-US" sz="2000" smtClean="0"/>
              <a:t>Path returns to its starting point </a:t>
            </a:r>
          </a:p>
          <a:p>
            <a:pPr lvl="1" eaLnBrk="1" hangingPunct="1"/>
            <a:r>
              <a:rPr lang="en-US" sz="2000" smtClean="0"/>
              <a:t>Oval tracks or twisting road-racing tracks are rings</a:t>
            </a:r>
          </a:p>
          <a:p>
            <a:pPr lvl="1" eaLnBrk="1" hangingPunct="1"/>
            <a:r>
              <a:rPr lang="en-US" sz="2000" smtClean="0"/>
              <a:t>Used for racing games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smtClean="0"/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2EC779-F1BB-4A98-A7DB-73066E96D32B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270" name="Picture 5" descr="ewa_ch12_fig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191000"/>
            <a:ext cx="14573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ewa_ch12_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7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28</TotalTime>
  <Words>495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TemplateBM</vt:lpstr>
      <vt:lpstr>General Principles of Level Design</vt:lpstr>
      <vt:lpstr>Outline Material</vt:lpstr>
      <vt:lpstr>Introduction</vt:lpstr>
      <vt:lpstr>Key Design Principles</vt:lpstr>
      <vt:lpstr>Key Design Principles</vt:lpstr>
      <vt:lpstr>   Key Design Principles</vt:lpstr>
      <vt:lpstr>   Key Design Principles</vt:lpstr>
      <vt:lpstr>Layout</vt:lpstr>
      <vt:lpstr>Layout</vt:lpstr>
      <vt:lpstr>Layout</vt:lpstr>
      <vt:lpstr>Layout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36</cp:revision>
  <dcterms:created xsi:type="dcterms:W3CDTF">2014-12-16T06:41:07Z</dcterms:created>
  <dcterms:modified xsi:type="dcterms:W3CDTF">2014-12-17T15:35:21Z</dcterms:modified>
</cp:coreProperties>
</file>