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2" d="100"/>
          <a:sy n="52" d="100"/>
        </p:scale>
        <p:origin x="9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Design Issues for</a:t>
            </a:r>
            <a:br>
              <a:rPr lang="en-US" altLang="en-US" sz="3200" dirty="0" smtClean="0">
                <a:latin typeface="Open Sans" pitchFamily="-84" charset="0"/>
              </a:rPr>
            </a:br>
            <a:r>
              <a:rPr lang="en-US" altLang="en-US" sz="3200" smtClean="0">
                <a:latin typeface="Open Sans" pitchFamily="-84" charset="0"/>
              </a:rPr>
              <a:t>Online Gaming</a:t>
            </a:r>
            <a:endParaRPr lang="en-US" alt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</a:t>
            </a:r>
            <a:r>
              <a:rPr lang="en-US" altLang="en-US" dirty="0" smtClean="0">
                <a:latin typeface="Open Sans" pitchFamily="-84" charset="0"/>
              </a:rPr>
              <a:t>13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Games Definition</a:t>
            </a:r>
          </a:p>
          <a:p>
            <a:r>
              <a:rPr lang="en-US" dirty="0"/>
              <a:t>Advantages of Online Games</a:t>
            </a:r>
          </a:p>
          <a:p>
            <a:r>
              <a:rPr lang="en-US" dirty="0"/>
              <a:t>Disadvantages of Online Games</a:t>
            </a:r>
          </a:p>
          <a:p>
            <a:r>
              <a:rPr lang="en-US" dirty="0"/>
              <a:t>Design Issues</a:t>
            </a:r>
          </a:p>
          <a:p>
            <a:r>
              <a:rPr lang="en-US" dirty="0"/>
              <a:t>Technical Security</a:t>
            </a:r>
          </a:p>
          <a:p>
            <a:r>
              <a:rPr lang="en-US" dirty="0"/>
              <a:t>Persistent Worlds</a:t>
            </a:r>
          </a:p>
          <a:p>
            <a:r>
              <a:rPr lang="en-US" dirty="0"/>
              <a:t>Social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1BDCB-E961-4C65-ACAD-E952FD9E84C4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28</TotalTime>
  <Words>30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TemplateBM</vt:lpstr>
      <vt:lpstr>Design Issues for Online Gaming</vt:lpstr>
      <vt:lpstr>Outline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39</cp:revision>
  <dcterms:created xsi:type="dcterms:W3CDTF">2014-12-16T06:41:07Z</dcterms:created>
  <dcterms:modified xsi:type="dcterms:W3CDTF">2014-12-17T15:36:44Z</dcterms:modified>
</cp:coreProperties>
</file>