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1" r:id="rId4"/>
    <p:sldId id="262" r:id="rId5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BD"/>
    <a:srgbClr val="F7F7F7"/>
    <a:srgbClr val="008FD5"/>
    <a:srgbClr val="558FD5"/>
    <a:srgbClr val="0079B8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44BD8-E532-4E5F-A7B5-34C9D47AFC96}" type="datetimeFigureOut">
              <a:rPr lang="id-ID"/>
              <a:pPr>
                <a:defRPr/>
              </a:pPr>
              <a:t>14/07/2015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73D6E-2547-4761-B7D1-74F17038E6A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84CC3-DB22-4385-9897-37F184A48DD7}" type="datetimeFigureOut">
              <a:rPr lang="id-ID"/>
              <a:pPr>
                <a:defRPr/>
              </a:pPr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A2331-1E1D-4AF8-B452-3E07D408256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BC52C-13C3-44A3-A0B8-FCA3E1075DE7}" type="datetimeFigureOut">
              <a:rPr lang="id-ID"/>
              <a:pPr>
                <a:defRPr/>
              </a:pPr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8EF08-FE7A-479B-98BC-5EF5EA0ACBE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A3A93-E199-48C5-8F64-9530DED6E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FADDE-AADF-4B64-8F99-C9B4D964480F}" type="datetimeFigureOut">
              <a:rPr lang="id-ID"/>
              <a:pPr>
                <a:defRPr/>
              </a:pPr>
              <a:t>14/07/2015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5C70F-8CA7-4284-8129-A8FD7F00D90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1EF09-35AA-41BA-8A83-A12729F23086}" type="datetimeFigureOut">
              <a:rPr lang="id-ID"/>
              <a:pPr>
                <a:defRPr/>
              </a:pPr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82B93-05E0-496E-A424-3A7F9D8C930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2AC2F-4936-4D9F-AA06-40E9C19DD2A6}" type="datetimeFigureOut">
              <a:rPr lang="id-ID"/>
              <a:pPr>
                <a:defRPr/>
              </a:pPr>
              <a:t>14/07/2015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35D4D-E304-4F3A-8C81-5AF68DA033C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194C2-731C-42E8-B167-50DDA4B81D17}" type="datetimeFigureOut">
              <a:rPr lang="id-ID"/>
              <a:pPr>
                <a:defRPr/>
              </a:pPr>
              <a:t>14/07/2015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793DE-19AD-41EB-9AFC-6DB9F9CA7AC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FE688-F40B-4415-8E16-74E417D59499}" type="datetimeFigureOut">
              <a:rPr lang="id-ID"/>
              <a:pPr>
                <a:defRPr/>
              </a:pPr>
              <a:t>14/07/2015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D01BA-41BA-461A-8B26-4E72379551E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B2F34-EC4F-406F-949A-8246251EBAD4}" type="datetimeFigureOut">
              <a:rPr lang="id-ID"/>
              <a:pPr>
                <a:defRPr/>
              </a:pPr>
              <a:t>14/07/2015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D5612-6227-44E7-B776-35A1185C77A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E7F9B-5E60-4D41-8179-EE7179653BE1}" type="datetimeFigureOut">
              <a:rPr lang="id-ID"/>
              <a:pPr>
                <a:defRPr/>
              </a:pPr>
              <a:t>14/07/2015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6D079-CE6B-47B6-B013-BD591D378C5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94714-4D1C-44F4-93AC-D23E7B6EF066}" type="datetimeFigureOut">
              <a:rPr lang="id-ID"/>
              <a:pPr>
                <a:defRPr/>
              </a:pPr>
              <a:t>14/07/2015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E00FA-7150-4275-AFCD-38B2076302E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id-ID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AB9912-A6D3-40C1-AB14-5AAE3E2C5316}" type="datetimeFigureOut">
              <a:rPr lang="id-ID"/>
              <a:pPr>
                <a:defRPr/>
              </a:pPr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C313FA-FD39-4CFF-817E-917AAF34BA5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67" r:id="rId8"/>
    <p:sldLayoutId id="2147483668" r:id="rId9"/>
    <p:sldLayoutId id="2147483669" r:id="rId10"/>
    <p:sldLayoutId id="2147483670" r:id="rId11"/>
    <p:sldLayoutId id="214748367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05000" y="3759200"/>
            <a:ext cx="6915150" cy="1470025"/>
          </a:xfrm>
          <a:noFill/>
        </p:spPr>
        <p:txBody>
          <a:bodyPr/>
          <a:lstStyle/>
          <a:p>
            <a:pPr eaLnBrk="1" hangingPunct="1"/>
            <a:r>
              <a:rPr lang="en-A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id-ID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imits</a:t>
            </a:r>
            <a:br>
              <a:rPr lang="id-ID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id-ID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1-2</a:t>
            </a: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1981199" y="1981200"/>
            <a:ext cx="67675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  <a:defRPr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</a:rPr>
              <a:t>Course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</a:rPr>
              <a:t>	: </a:t>
            </a:r>
            <a:r>
              <a:rPr lang="en-AU" sz="240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Calculus 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  <a:p>
            <a:pPr>
              <a:spcBef>
                <a:spcPct val="20000"/>
              </a:spcBef>
              <a:tabLst>
                <a:tab pos="1320800" algn="l"/>
              </a:tabLst>
              <a:defRPr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</a:rPr>
              <a:t>Year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</a:rPr>
              <a:t>: September </a:t>
            </a:r>
            <a:r>
              <a:rPr lang="id-ID" sz="2400" dirty="0" smtClean="0">
                <a:solidFill>
                  <a:schemeClr val="bg1"/>
                </a:solidFill>
                <a:latin typeface="Arial" pitchFamily="34" charset="0"/>
              </a:rPr>
              <a:t>201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</a:rPr>
              <a:t>5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185863" y="1285875"/>
            <a:ext cx="620553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id-ID" sz="2200" dirty="0"/>
              <a:t>F</a:t>
            </a:r>
            <a:r>
              <a:rPr lang="en-US" sz="2200" dirty="0" err="1"/>
              <a:t>ind</a:t>
            </a:r>
            <a:r>
              <a:rPr lang="en-US" sz="2200" dirty="0"/>
              <a:t> the indicated limit if it exists</a:t>
            </a:r>
            <a:endParaRPr lang="id-ID" sz="2200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25" y="1928813"/>
            <a:ext cx="28575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2563" y="1928813"/>
            <a:ext cx="2357437" cy="44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1066800" y="1533525"/>
            <a:ext cx="6248400" cy="4943475"/>
          </a:xfrm>
        </p:spPr>
        <p:txBody>
          <a:bodyPr/>
          <a:lstStyle/>
          <a:p>
            <a:pPr>
              <a:buFontTx/>
              <a:buNone/>
            </a:pPr>
            <a:r>
              <a:rPr lang="id-ID" sz="2200" smtClean="0"/>
              <a:t>2. </a:t>
            </a:r>
            <a:r>
              <a:rPr lang="en-US" sz="2200" smtClean="0"/>
              <a:t>Find the numbers, if any, where the function</a:t>
            </a:r>
            <a:r>
              <a:rPr lang="id-ID" sz="2200" smtClean="0"/>
              <a:t> is discontinuous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74C4D-141F-41FA-99A9-79697071F42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66987"/>
            <a:ext cx="2928938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8077200" cy="35179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dirty="0" smtClean="0"/>
              <a:t>3</a:t>
            </a:r>
            <a:r>
              <a:rPr lang="id-ID" sz="2200" dirty="0" smtClean="0"/>
              <a:t>. </a:t>
            </a:r>
            <a:r>
              <a:rPr lang="en-US" sz="2200" b="1" dirty="0" smtClean="0"/>
              <a:t>Temperature Changes</a:t>
            </a:r>
            <a:r>
              <a:rPr lang="id-ID" sz="2200" b="1" dirty="0" smtClean="0"/>
              <a:t>.</a:t>
            </a:r>
          </a:p>
          <a:p>
            <a:pPr>
              <a:buFontTx/>
              <a:buNone/>
            </a:pPr>
            <a:r>
              <a:rPr lang="id-ID" sz="2200" dirty="0" smtClean="0"/>
              <a:t>   </a:t>
            </a:r>
            <a:r>
              <a:rPr lang="en-US" sz="2200" dirty="0" smtClean="0"/>
              <a:t> The following graph shows the air temperature</a:t>
            </a:r>
            <a:r>
              <a:rPr lang="id-ID" sz="2200" dirty="0" smtClean="0"/>
              <a:t> </a:t>
            </a:r>
            <a:r>
              <a:rPr lang="en-US" sz="2200" dirty="0" smtClean="0"/>
              <a:t>over a 24-hr period on a certain day in November</a:t>
            </a:r>
            <a:r>
              <a:rPr lang="id-ID" sz="2200" dirty="0" smtClean="0"/>
              <a:t> </a:t>
            </a:r>
            <a:r>
              <a:rPr lang="en-US" sz="2200" dirty="0" smtClean="0"/>
              <a:t>in Chicago, with </a:t>
            </a:r>
            <a:r>
              <a:rPr lang="id-ID" sz="2200" dirty="0" smtClean="0"/>
              <a:t>t = 0 </a:t>
            </a:r>
            <a:r>
              <a:rPr lang="en-US" sz="2200" dirty="0" smtClean="0"/>
              <a:t>corresponding to 12 midnight. Using</a:t>
            </a:r>
            <a:r>
              <a:rPr lang="id-ID" sz="2200" dirty="0" smtClean="0"/>
              <a:t> </a:t>
            </a:r>
            <a:r>
              <a:rPr lang="en-US" sz="2200" dirty="0" smtClean="0"/>
              <a:t>the given data, compute the slopes of the respective tangent</a:t>
            </a:r>
            <a:r>
              <a:rPr lang="id-ID" sz="2200" dirty="0" smtClean="0"/>
              <a:t> </a:t>
            </a:r>
            <a:r>
              <a:rPr lang="en-US" sz="2200" dirty="0" smtClean="0"/>
              <a:t>lines, and estimate the rate of change of the temperature at</a:t>
            </a:r>
            <a:r>
              <a:rPr lang="id-ID" sz="2200" dirty="0" smtClean="0"/>
              <a:t> </a:t>
            </a:r>
            <a:r>
              <a:rPr lang="en-US" sz="2200" dirty="0" smtClean="0"/>
              <a:t>8 A.M. and at 6 P.M.</a:t>
            </a:r>
            <a:r>
              <a:rPr lang="id-ID" sz="2200" dirty="0" smtClean="0"/>
              <a:t> </a:t>
            </a:r>
          </a:p>
          <a:p>
            <a:pPr>
              <a:buFontTx/>
              <a:buNone/>
            </a:pPr>
            <a:endParaRPr lang="id-ID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7F0EC-7D8E-4915-B8AE-DF28A28092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12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100" y="3814763"/>
            <a:ext cx="5143500" cy="28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89</TotalTime>
  <Words>100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TemplateBM</vt:lpstr>
      <vt:lpstr>Limits Session 1-2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Limits Session 1-2</dc:title>
  <dc:creator>Asus</dc:creator>
  <cp:lastModifiedBy>Asus</cp:lastModifiedBy>
  <cp:revision>8</cp:revision>
  <dcterms:created xsi:type="dcterms:W3CDTF">2015-07-07T01:04:28Z</dcterms:created>
  <dcterms:modified xsi:type="dcterms:W3CDTF">2015-07-14T03:59:05Z</dcterms:modified>
</cp:coreProperties>
</file>