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4" r:id="rId3"/>
    <p:sldId id="305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2DCDB-F1B0-4058-BA8B-1B4C6FCD6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3759200"/>
            <a:ext cx="6838950" cy="1470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Function of two or more variables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Session 10-12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2057400" y="1981200"/>
            <a:ext cx="65389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Course	: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Calculus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Year	: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1123950" y="1600200"/>
            <a:ext cx="8401050" cy="3286125"/>
          </a:xfrm>
        </p:spPr>
        <p:txBody>
          <a:bodyPr>
            <a:no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 smtClean="0"/>
              <a:t>Sketch several level curves for the </a:t>
            </a:r>
            <a:r>
              <a:rPr lang="en-US" sz="2200" dirty="0" smtClean="0"/>
              <a:t>function</a:t>
            </a:r>
          </a:p>
          <a:p>
            <a:pPr marL="457200" indent="-457200">
              <a:buFontTx/>
              <a:buAutoNum type="arabicPeriod"/>
              <a:defRPr/>
            </a:pPr>
            <a:endParaRPr lang="en-US" sz="2200" dirty="0" smtClean="0"/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 smtClean="0"/>
              <a:t>Find the limit or show that it does not exist </a:t>
            </a:r>
          </a:p>
          <a:p>
            <a:pPr marL="457200" indent="-457200">
              <a:buFontTx/>
              <a:buNone/>
              <a:defRPr/>
            </a:pPr>
            <a:r>
              <a:rPr lang="en-US" sz="2200" dirty="0" smtClean="0"/>
              <a:t>      a.                                         c.</a:t>
            </a:r>
          </a:p>
          <a:p>
            <a:pPr marL="457200" indent="-457200">
              <a:buFontTx/>
              <a:buNone/>
              <a:defRPr/>
            </a:pPr>
            <a:r>
              <a:rPr lang="en-US" sz="2200" dirty="0" smtClean="0"/>
              <a:t>  </a:t>
            </a:r>
          </a:p>
          <a:p>
            <a:pPr marL="457200" indent="-457200">
              <a:buFontTx/>
              <a:buNone/>
              <a:defRPr/>
            </a:pPr>
            <a:r>
              <a:rPr lang="en-US" sz="2200" dirty="0" smtClean="0"/>
              <a:t>      b.                                         d.</a:t>
            </a:r>
          </a:p>
          <a:p>
            <a:pPr marL="457200" indent="-457200">
              <a:buFontTx/>
              <a:buNone/>
              <a:defRPr/>
            </a:pPr>
            <a:endParaRPr lang="en-US" sz="2200" dirty="0" smtClean="0"/>
          </a:p>
          <a:p>
            <a:pPr marL="457200" indent="-457200">
              <a:buFontTx/>
              <a:buNone/>
              <a:defRPr/>
            </a:pPr>
            <a:endParaRPr lang="en-US" sz="2200" dirty="0" smtClean="0"/>
          </a:p>
          <a:p>
            <a:pPr marL="457200" indent="-457200">
              <a:buFontTx/>
              <a:buAutoNum type="arabicPeriod" startAt="3"/>
              <a:defRPr/>
            </a:pPr>
            <a:r>
              <a:rPr lang="en-US" sz="2200" dirty="0" smtClean="0"/>
              <a:t>Find the second partial derivatives of the function.</a:t>
            </a:r>
          </a:p>
          <a:p>
            <a:pPr marL="457200" indent="-457200">
              <a:buFontTx/>
              <a:buNone/>
              <a:defRPr/>
            </a:pPr>
            <a:r>
              <a:rPr lang="en-US" sz="2200" dirty="0" smtClean="0"/>
              <a:t>      a.</a:t>
            </a:r>
          </a:p>
          <a:p>
            <a:pPr>
              <a:buFontTx/>
              <a:buNone/>
              <a:defRPr/>
            </a:pPr>
            <a:r>
              <a:rPr lang="en-US" sz="2200" dirty="0" smtClean="0"/>
              <a:t>      b.                    .</a:t>
            </a:r>
            <a:endParaRPr lang="en-US" sz="2200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6641C-8F6E-465D-BD9D-1717FA3EADB8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005012"/>
            <a:ext cx="1905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8350" y="2820988"/>
            <a:ext cx="2500312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912" y="2786063"/>
            <a:ext cx="321468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5233987"/>
            <a:ext cx="3454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1563" y="1550987"/>
            <a:ext cx="7843837" cy="3478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defRPr/>
            </a:pPr>
            <a:r>
              <a:rPr lang="en-US" sz="2200" dirty="0">
                <a:latin typeface="Open Sans"/>
              </a:rPr>
              <a:t>4. Find the direction in which                              increases most rapidly at the point (4,1). What is the maximum rate of increase?</a:t>
            </a:r>
          </a:p>
          <a:p>
            <a:pPr marL="346075" indent="-346075">
              <a:defRPr/>
            </a:pPr>
            <a:endParaRPr lang="en-US" sz="2200" dirty="0">
              <a:latin typeface="Open Sans"/>
            </a:endParaRPr>
          </a:p>
          <a:p>
            <a:pPr marL="284163" indent="-284163">
              <a:defRPr/>
            </a:pPr>
            <a:r>
              <a:rPr lang="en-US" sz="2200" dirty="0" smtClean="0">
                <a:latin typeface="Open Sans"/>
              </a:rPr>
              <a:t>5. Find </a:t>
            </a:r>
            <a:r>
              <a:rPr lang="en-US" sz="2200" dirty="0">
                <a:latin typeface="Open Sans"/>
              </a:rPr>
              <a:t>the relative </a:t>
            </a:r>
            <a:r>
              <a:rPr lang="en-US" sz="2200" dirty="0" err="1">
                <a:latin typeface="Open Sans"/>
              </a:rPr>
              <a:t>extrema</a:t>
            </a:r>
            <a:r>
              <a:rPr lang="en-US" sz="2200" dirty="0">
                <a:latin typeface="Open Sans"/>
              </a:rPr>
              <a:t> and saddle points of the function.</a:t>
            </a:r>
          </a:p>
          <a:p>
            <a:pPr marL="346075" indent="-346075">
              <a:defRPr/>
            </a:pPr>
            <a:endParaRPr lang="en-US" sz="2200" dirty="0">
              <a:latin typeface="Open Sans"/>
            </a:endParaRPr>
          </a:p>
          <a:p>
            <a:pPr>
              <a:defRPr/>
            </a:pPr>
            <a:endParaRPr lang="en-US" sz="2200" dirty="0">
              <a:latin typeface="Open Sans"/>
            </a:endParaRPr>
          </a:p>
          <a:p>
            <a:pPr>
              <a:defRPr/>
            </a:pPr>
            <a:endParaRPr lang="en-US" sz="2200" dirty="0">
              <a:latin typeface="Open Sans"/>
            </a:endParaRPr>
          </a:p>
          <a:p>
            <a:pPr marL="457200" indent="-457200">
              <a:defRPr/>
            </a:pPr>
            <a:r>
              <a:rPr lang="en-US" sz="2200" dirty="0">
                <a:latin typeface="Open Sans"/>
              </a:rPr>
              <a:t>7. Find the absolute </a:t>
            </a:r>
            <a:r>
              <a:rPr lang="en-US" sz="2200" dirty="0" err="1">
                <a:latin typeface="Open Sans"/>
              </a:rPr>
              <a:t>extrema</a:t>
            </a:r>
            <a:r>
              <a:rPr lang="en-US" sz="2200" dirty="0">
                <a:latin typeface="Open Sans"/>
              </a:rPr>
              <a:t> of</a:t>
            </a:r>
          </a:p>
          <a:p>
            <a:pPr marL="457200" indent="-457200">
              <a:defRPr/>
            </a:pPr>
            <a:r>
              <a:rPr lang="en-US" sz="2200" dirty="0">
                <a:latin typeface="Open Sans"/>
              </a:rPr>
              <a:t>    on the 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Bina</a:t>
            </a:r>
            <a:r>
              <a:rPr lang="en-US" dirty="0" smtClean="0"/>
              <a:t> Nusantara University</a:t>
            </a:r>
            <a:endParaRPr lang="en-US" dirty="0"/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71A53-B0E0-4374-BFCC-2A4CAE07D861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22145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0487" y="3394075"/>
            <a:ext cx="2500313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257675"/>
            <a:ext cx="2857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4588" y="4929188"/>
            <a:ext cx="45148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58</TotalTime>
  <Words>108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TemplateBM</vt:lpstr>
      <vt:lpstr> Function of two or more variables Session 10-12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of two or more variables Session 10-12</dc:title>
  <dc:creator>Asus</dc:creator>
  <cp:lastModifiedBy>Asus</cp:lastModifiedBy>
  <cp:revision>10</cp:revision>
  <dcterms:created xsi:type="dcterms:W3CDTF">2015-07-07T10:17:15Z</dcterms:created>
  <dcterms:modified xsi:type="dcterms:W3CDTF">2015-07-14T04:09:34Z</dcterms:modified>
</cp:coreProperties>
</file>