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48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97A55-DD67-484A-9506-D809DE83F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3759200"/>
            <a:ext cx="6838950" cy="1470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3200" dirty="0" smtClean="0">
                <a:solidFill>
                  <a:schemeClr val="bg1"/>
                </a:solidFill>
              </a:rPr>
              <a:t>Integral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Session </a:t>
            </a:r>
            <a:r>
              <a:rPr lang="id-ID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 smtClean="0">
                <a:solidFill>
                  <a:schemeClr val="bg1"/>
                </a:solidFill>
              </a:rPr>
              <a:t>3-18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2057399" y="2133600"/>
            <a:ext cx="6691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Course	: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Calculus 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Year	: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1066800" y="1514475"/>
            <a:ext cx="4572000" cy="3286125"/>
          </a:xfrm>
        </p:spPr>
        <p:txBody>
          <a:bodyPr/>
          <a:lstStyle/>
          <a:p>
            <a:pPr>
              <a:buFontTx/>
              <a:buNone/>
            </a:pPr>
            <a:r>
              <a:rPr lang="id-ID" sz="2200" dirty="0" smtClean="0"/>
              <a:t>Evaluate</a:t>
            </a:r>
            <a:endParaRPr lang="en-US" sz="2200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3FDAF-F211-458C-99E1-D89E48BBEDD3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62" y="2044700"/>
            <a:ext cx="24288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44700"/>
            <a:ext cx="2143125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7" y="2044700"/>
            <a:ext cx="2427288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75</TotalTime>
  <Words>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TemplateBM</vt:lpstr>
      <vt:lpstr>Integral Session 13-18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 Session 13-18</dc:title>
  <dc:creator>Asus</dc:creator>
  <cp:lastModifiedBy>Asus</cp:lastModifiedBy>
  <cp:revision>11</cp:revision>
  <dcterms:created xsi:type="dcterms:W3CDTF">2015-07-07T11:12:13Z</dcterms:created>
  <dcterms:modified xsi:type="dcterms:W3CDTF">2015-07-14T04:11:41Z</dcterms:modified>
</cp:coreProperties>
</file>