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31" r:id="rId3"/>
    <p:sldId id="332" r:id="rId4"/>
    <p:sldId id="333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AC692-E510-40C0-882B-5DDD1E669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3759200"/>
            <a:ext cx="6838950" cy="1470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3600" dirty="0" smtClean="0">
                <a:solidFill>
                  <a:schemeClr val="bg1"/>
                </a:solidFill>
              </a:rPr>
              <a:t> </a:t>
            </a:r>
            <a:r>
              <a:rPr lang="id-ID" sz="3600" dirty="0" smtClean="0">
                <a:solidFill>
                  <a:schemeClr val="bg1"/>
                </a:solidFill>
              </a:rPr>
              <a:t>Infinite series</a:t>
            </a:r>
            <a:br>
              <a:rPr lang="id-ID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Session </a:t>
            </a:r>
            <a:r>
              <a:rPr lang="id-ID" sz="36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3-24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200" y="1981200"/>
            <a:ext cx="6691312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: Calculus </a:t>
            </a:r>
            <a:r>
              <a:rPr lang="en-US" sz="2400" dirty="0">
                <a:solidFill>
                  <a:schemeClr val="bg1"/>
                </a:solidFill>
                <a:latin typeface="Open Sans"/>
              </a:rPr>
              <a:t>I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Year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2015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1066800" y="1511300"/>
            <a:ext cx="7315200" cy="3517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d-ID" sz="2200" dirty="0" smtClean="0"/>
              <a:t>D</a:t>
            </a:r>
            <a:r>
              <a:rPr lang="en-US" sz="2200" dirty="0" err="1" smtClean="0"/>
              <a:t>etermine</a:t>
            </a:r>
            <a:r>
              <a:rPr lang="en-US" sz="2200" dirty="0" smtClean="0"/>
              <a:t> whether the sequence with the given</a:t>
            </a:r>
            <a:r>
              <a:rPr lang="id-ID" sz="2200" dirty="0" smtClean="0"/>
              <a:t> n-</a:t>
            </a:r>
            <a:r>
              <a:rPr lang="en-US" sz="2200" dirty="0" err="1" smtClean="0"/>
              <a:t>th</a:t>
            </a:r>
            <a:r>
              <a:rPr lang="en-US" sz="2200" dirty="0" smtClean="0"/>
              <a:t> term converges or diverges. If it converges, find the limit.</a:t>
            </a:r>
            <a:endParaRPr lang="id-ID" sz="2200" dirty="0" smtClean="0"/>
          </a:p>
          <a:p>
            <a:pPr marL="0" indent="0">
              <a:buFontTx/>
              <a:buNone/>
            </a:pPr>
            <a:endParaRPr lang="id-ID" sz="2200" dirty="0" smtClean="0"/>
          </a:p>
          <a:p>
            <a:pPr marL="0" indent="0">
              <a:buFontTx/>
              <a:buNone/>
            </a:pPr>
            <a:endParaRPr lang="id-ID" sz="2200" dirty="0" smtClean="0"/>
          </a:p>
          <a:p>
            <a:pPr marL="0" indent="0">
              <a:buFontTx/>
              <a:buNone/>
            </a:pPr>
            <a:endParaRPr lang="id-ID" sz="2200" dirty="0" smtClean="0"/>
          </a:p>
          <a:p>
            <a:pPr marL="0" indent="0">
              <a:buFontTx/>
              <a:buNone/>
            </a:pPr>
            <a:endParaRPr lang="id-ID" sz="2200" dirty="0" smtClean="0"/>
          </a:p>
          <a:p>
            <a:pPr marL="0" indent="0">
              <a:buFontTx/>
              <a:buNone/>
            </a:pPr>
            <a:endParaRPr lang="id-ID" sz="2200" dirty="0" smtClean="0"/>
          </a:p>
          <a:p>
            <a:pPr marL="0" indent="0">
              <a:buFontTx/>
              <a:buNone/>
            </a:pPr>
            <a:r>
              <a:rPr lang="id-ID" sz="2200" dirty="0" smtClean="0"/>
              <a:t>F</a:t>
            </a:r>
            <a:r>
              <a:rPr lang="en-US" sz="2200" dirty="0" err="1" smtClean="0"/>
              <a:t>ind</a:t>
            </a:r>
            <a:r>
              <a:rPr lang="en-US" sz="2200" dirty="0" smtClean="0"/>
              <a:t> the sum of the series</a:t>
            </a:r>
            <a:endParaRPr lang="id-ID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5AE33-40C1-4A96-BBBC-6AB02F12C4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362200"/>
            <a:ext cx="4857750" cy="161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962525"/>
            <a:ext cx="51673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401050" cy="3286125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id-ID" sz="2200" dirty="0" smtClean="0"/>
              <a:t>D</a:t>
            </a:r>
            <a:r>
              <a:rPr lang="en-US" sz="2200" dirty="0" err="1" smtClean="0"/>
              <a:t>etermine</a:t>
            </a:r>
            <a:r>
              <a:rPr lang="en-US" sz="2200" dirty="0" smtClean="0"/>
              <a:t> whether the series is convergent</a:t>
            </a:r>
            <a:r>
              <a:rPr lang="id-ID" sz="2200" dirty="0" smtClean="0"/>
              <a:t> or divergent.</a:t>
            </a:r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>
              <a:buFontTx/>
              <a:buNone/>
              <a:defRPr/>
            </a:pPr>
            <a:endParaRPr lang="id-ID" sz="2200" baseline="-25000" dirty="0" smtClean="0"/>
          </a:p>
          <a:p>
            <a:pPr marL="0" indent="0">
              <a:buFontTx/>
              <a:buNone/>
              <a:defRPr/>
            </a:pPr>
            <a:r>
              <a:rPr lang="id-ID" sz="2200" dirty="0" smtClean="0"/>
              <a:t>D</a:t>
            </a:r>
            <a:r>
              <a:rPr lang="en-US" sz="2200" dirty="0" err="1" smtClean="0"/>
              <a:t>etermine</a:t>
            </a:r>
            <a:r>
              <a:rPr lang="en-US" sz="2200" dirty="0" smtClean="0"/>
              <a:t> whether the series is absolutely</a:t>
            </a:r>
            <a:r>
              <a:rPr lang="id-ID" sz="2200" dirty="0" smtClean="0"/>
              <a:t> convergent, conditionally convergent, or divergent.</a:t>
            </a:r>
            <a:endParaRPr lang="en-US" sz="2200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C44DC-CA5A-4BEA-A96A-0D7886EBB8FD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pic>
        <p:nvPicPr>
          <p:cNvPr id="410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2012950"/>
            <a:ext cx="150971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1563" y="2084388"/>
            <a:ext cx="1357312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5584825"/>
            <a:ext cx="4357688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35100"/>
            <a:ext cx="7543800" cy="35179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id-ID" sz="2200" dirty="0" smtClean="0"/>
              <a:t>F</a:t>
            </a:r>
            <a:r>
              <a:rPr lang="en-US" sz="2200" dirty="0" err="1" smtClean="0"/>
              <a:t>ind</a:t>
            </a:r>
            <a:r>
              <a:rPr lang="en-US" sz="2200" dirty="0" smtClean="0"/>
              <a:t> the radius of convergence and the interval</a:t>
            </a:r>
            <a:r>
              <a:rPr lang="id-ID" sz="2200" dirty="0" smtClean="0"/>
              <a:t> </a:t>
            </a:r>
            <a:r>
              <a:rPr lang="en-US" sz="2200" dirty="0" smtClean="0"/>
              <a:t>of convergence of the power series. </a:t>
            </a:r>
            <a:endParaRPr lang="id-ID" sz="2200" dirty="0" smtClean="0"/>
          </a:p>
          <a:p>
            <a:pPr>
              <a:defRPr/>
            </a:pPr>
            <a:endParaRPr lang="id-ID" sz="2200" dirty="0" smtClean="0"/>
          </a:p>
          <a:p>
            <a:pPr>
              <a:defRPr/>
            </a:pPr>
            <a:endParaRPr lang="id-ID" sz="2200" dirty="0" smtClean="0"/>
          </a:p>
          <a:p>
            <a:pPr>
              <a:defRPr/>
            </a:pPr>
            <a:endParaRPr lang="id-ID" sz="2200" dirty="0" smtClean="0"/>
          </a:p>
          <a:p>
            <a:pPr>
              <a:defRPr/>
            </a:pPr>
            <a:endParaRPr lang="id-ID" sz="2200" dirty="0" smtClean="0"/>
          </a:p>
          <a:p>
            <a:pPr>
              <a:buFontTx/>
              <a:buNone/>
              <a:defRPr/>
            </a:pPr>
            <a:endParaRPr lang="id-ID" sz="2200" dirty="0" smtClean="0"/>
          </a:p>
          <a:p>
            <a:pPr>
              <a:buFontTx/>
              <a:buNone/>
              <a:defRPr/>
            </a:pPr>
            <a:r>
              <a:rPr lang="id-ID" sz="2200" dirty="0" smtClean="0"/>
              <a:t>F</a:t>
            </a:r>
            <a:r>
              <a:rPr lang="en-US" sz="2200" dirty="0" err="1" smtClean="0"/>
              <a:t>ind</a:t>
            </a:r>
            <a:r>
              <a:rPr lang="en-US" sz="2200" dirty="0" smtClean="0"/>
              <a:t> the Taylor series of </a:t>
            </a:r>
            <a:r>
              <a:rPr lang="id-ID" sz="2200" dirty="0" smtClean="0"/>
              <a:t>f </a:t>
            </a:r>
            <a:r>
              <a:rPr lang="en-US" sz="2200" dirty="0" smtClean="0"/>
              <a:t>at the given value</a:t>
            </a:r>
            <a:r>
              <a:rPr lang="id-ID" sz="2200" dirty="0" smtClean="0"/>
              <a:t> of c.</a:t>
            </a:r>
            <a:endParaRPr lang="id-ID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FA8D3-3596-4DBA-9A56-880AE76655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752975"/>
            <a:ext cx="52863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038" y="2252662"/>
            <a:ext cx="5214937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118</TotalTime>
  <Words>101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TemplateBM</vt:lpstr>
      <vt:lpstr> Infinite series Session 23-24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series Session 23-24</dc:title>
  <dc:creator>Asus</dc:creator>
  <cp:lastModifiedBy>Asus</cp:lastModifiedBy>
  <cp:revision>7</cp:revision>
  <dcterms:created xsi:type="dcterms:W3CDTF">2015-07-08T06:22:43Z</dcterms:created>
  <dcterms:modified xsi:type="dcterms:W3CDTF">2015-07-14T04:16:37Z</dcterms:modified>
</cp:coreProperties>
</file>