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78" r:id="rId4"/>
  </p:sldMasterIdLst>
  <p:notesMasterIdLst>
    <p:notesMasterId r:id="rId15"/>
  </p:notesMasterIdLst>
  <p:sldIdLst>
    <p:sldId id="270" r:id="rId5"/>
    <p:sldId id="271" r:id="rId6"/>
    <p:sldId id="256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3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Jelasin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aja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toleransi</a:t>
            </a:r>
            <a:r>
              <a:rPr lang="en-US" dirty="0"/>
              <a:t> .. Yang </a:t>
            </a:r>
            <a:r>
              <a:rPr lang="en-US" dirty="0" err="1"/>
              <a:t>gusdur</a:t>
            </a:r>
            <a:r>
              <a:rPr lang="en-US" dirty="0"/>
              <a:t> </a:t>
            </a:r>
            <a:r>
              <a:rPr lang="en-US" dirty="0" err="1"/>
              <a:t>cmn</a:t>
            </a:r>
            <a:r>
              <a:rPr lang="en-US" dirty="0"/>
              <a:t> </a:t>
            </a:r>
            <a:r>
              <a:rPr lang="en-US" dirty="0" err="1"/>
              <a:t>hiasan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3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9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ZA" dirty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smtClean="0"/>
              <a:t>8/3/2018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smtClean="0"/>
              <a:t>8/3/2018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smtClean="0"/>
              <a:t>8/3/2018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smtClean="0"/>
              <a:t>8/3/2018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smtClean="0"/>
              <a:t>8/3/2018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smtClean="0"/>
              <a:t>8/3/2018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smtClean="0"/>
              <a:t>8/3/2018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smtClean="0"/>
              <a:t>8/3/2018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smtClean="0"/>
              <a:t>8/3/2018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smtClean="0"/>
              <a:t>8/3/2018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en-ZA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smtClean="0"/>
              <a:t>8/3/2018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smtClean="0"/>
              <a:t>8/3/2018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smtClean="0"/>
              <a:t>8/3/2018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ZA" dirty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smtClean="0"/>
              <a:t>8/3/2018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smtClean="0"/>
              <a:t>8/3/2018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7455E3-6615-4AF2-AD0F-C4478A384804}"/>
              </a:ext>
            </a:extLst>
          </p:cNvPr>
          <p:cNvSpPr/>
          <p:nvPr/>
        </p:nvSpPr>
        <p:spPr>
          <a:xfrm>
            <a:off x="4241800" y="800100"/>
            <a:ext cx="1600200" cy="5118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92ED0-EA43-457E-BE77-ED61DA599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939800"/>
            <a:ext cx="10591800" cy="4268965"/>
          </a:xfrm>
        </p:spPr>
        <p:txBody>
          <a:bodyPr/>
          <a:lstStyle/>
          <a:p>
            <a:pPr algn="ctr"/>
            <a:r>
              <a:rPr lang="en-US" dirty="0" err="1"/>
              <a:t>Toleransi</a:t>
            </a:r>
            <a:r>
              <a:rPr lang="en-US" dirty="0"/>
              <a:t> dan </a:t>
            </a:r>
            <a:r>
              <a:rPr lang="en-US" dirty="0" err="1"/>
              <a:t>Kerja</a:t>
            </a:r>
            <a:r>
              <a:rPr lang="en-US" dirty="0"/>
              <a:t> Sama </a:t>
            </a:r>
            <a:r>
              <a:rPr lang="en-US" dirty="0" err="1"/>
              <a:t>Antarumat</a:t>
            </a:r>
            <a:r>
              <a:rPr lang="en-US" dirty="0"/>
              <a:t> </a:t>
            </a:r>
            <a:r>
              <a:rPr lang="en-US" dirty="0" err="1"/>
              <a:t>Beragama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89E00-351C-4ECC-89F9-E5AED4DAD1B1}"/>
              </a:ext>
            </a:extLst>
          </p:cNvPr>
          <p:cNvSpPr/>
          <p:nvPr/>
        </p:nvSpPr>
        <p:spPr>
          <a:xfrm>
            <a:off x="10985500" y="0"/>
            <a:ext cx="1206500" cy="1308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278B8-0F79-4DE8-B00F-04B0B7212470}"/>
              </a:ext>
            </a:extLst>
          </p:cNvPr>
          <p:cNvSpPr txBox="1"/>
          <p:nvPr/>
        </p:nvSpPr>
        <p:spPr>
          <a:xfrm>
            <a:off x="5175250" y="4885599"/>
            <a:ext cx="184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KELOMPOK 5</a:t>
            </a:r>
          </a:p>
          <a:p>
            <a:pPr algn="ctr"/>
            <a:r>
              <a:rPr lang="en-US" dirty="0">
                <a:latin typeface="+mj-lt"/>
              </a:rPr>
              <a:t>TOPIK 6</a:t>
            </a:r>
          </a:p>
        </p:txBody>
      </p:sp>
    </p:spTree>
    <p:extLst>
      <p:ext uri="{BB962C8B-B14F-4D97-AF65-F5344CB8AC3E}">
        <p14:creationId xmlns:p14="http://schemas.microsoft.com/office/powerpoint/2010/main" val="317269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5777-F17A-450B-A70B-9E341FF0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CF547-AEF8-444D-B68E-EF66A00E1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i="0" dirty="0">
                <a:latin typeface="+mj-lt"/>
              </a:rPr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8F270-D691-4FCE-A9AE-8A51BC1A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401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CAE4-3551-4DBA-981E-7206841E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44" y="1627289"/>
            <a:ext cx="3833906" cy="2221622"/>
          </a:xfrm>
        </p:spPr>
        <p:txBody>
          <a:bodyPr/>
          <a:lstStyle/>
          <a:p>
            <a:r>
              <a:rPr lang="en-US" dirty="0"/>
              <a:t>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D168-7AB4-498E-86C6-FF5CED13B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Toleransi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080D7-DA8A-49F1-8EAE-707C18E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2</a:t>
            </a:fld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EA1FB-0B38-4EA3-A48C-FDB428511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Pentingnya</a:t>
            </a:r>
            <a:r>
              <a:rPr lang="en-US" dirty="0"/>
              <a:t> </a:t>
            </a:r>
            <a:r>
              <a:rPr lang="en-US" dirty="0" err="1"/>
              <a:t>Toleransi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2E0741-F576-4A1E-8189-D970DC9A0D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Sebagai</a:t>
            </a:r>
            <a:r>
              <a:rPr lang="en-US" dirty="0"/>
              <a:t> Dasar </a:t>
            </a:r>
            <a:r>
              <a:rPr lang="en-US" dirty="0" err="1"/>
              <a:t>Kerjasama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</a:t>
            </a:r>
            <a:r>
              <a:rPr lang="en-US" dirty="0" err="1"/>
              <a:t>Beragama</a:t>
            </a:r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2358DC-4EF4-497E-9C7F-2C8AF2B62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805" y="2292049"/>
            <a:ext cx="1589816" cy="82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997C9E-187C-4384-8CEE-73ED6F1F0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96" y="2292049"/>
            <a:ext cx="1473907" cy="892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1C6D6-12A9-41F6-AB4B-7F4F85EA8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025" y="2190718"/>
            <a:ext cx="1030661" cy="103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0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TOLERANSI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“</a:t>
            </a:r>
            <a:r>
              <a:rPr lang="en-ZA" dirty="0" err="1"/>
              <a:t>Tidak</a:t>
            </a:r>
            <a:r>
              <a:rPr lang="en-ZA" dirty="0"/>
              <a:t> </a:t>
            </a:r>
            <a:r>
              <a:rPr lang="en-ZA" dirty="0" err="1"/>
              <a:t>penting</a:t>
            </a:r>
            <a:r>
              <a:rPr lang="en-ZA" dirty="0"/>
              <a:t> </a:t>
            </a:r>
            <a:r>
              <a:rPr lang="en-ZA" dirty="0" err="1"/>
              <a:t>apa</a:t>
            </a:r>
            <a:r>
              <a:rPr lang="en-ZA" dirty="0"/>
              <a:t> pun agama </a:t>
            </a:r>
            <a:r>
              <a:rPr lang="en-ZA" dirty="0" err="1"/>
              <a:t>atau</a:t>
            </a:r>
            <a:r>
              <a:rPr lang="en-ZA" dirty="0"/>
              <a:t> </a:t>
            </a:r>
            <a:r>
              <a:rPr lang="en-ZA" dirty="0" err="1"/>
              <a:t>sukumu</a:t>
            </a:r>
            <a:r>
              <a:rPr lang="en-ZA" dirty="0"/>
              <a:t>. </a:t>
            </a:r>
            <a:r>
              <a:rPr lang="en-ZA" dirty="0" err="1"/>
              <a:t>Kalau</a:t>
            </a:r>
            <a:r>
              <a:rPr lang="en-ZA" dirty="0"/>
              <a:t> </a:t>
            </a:r>
            <a:r>
              <a:rPr lang="en-ZA" dirty="0" err="1"/>
              <a:t>kamu</a:t>
            </a:r>
            <a:r>
              <a:rPr lang="en-ZA" dirty="0"/>
              <a:t> </a:t>
            </a:r>
            <a:r>
              <a:rPr lang="en-ZA" dirty="0" err="1"/>
              <a:t>bisa</a:t>
            </a:r>
            <a:r>
              <a:rPr lang="en-ZA" dirty="0"/>
              <a:t> </a:t>
            </a:r>
            <a:r>
              <a:rPr lang="en-ZA" dirty="0" err="1"/>
              <a:t>melakukan</a:t>
            </a:r>
            <a:r>
              <a:rPr lang="en-ZA" dirty="0"/>
              <a:t> </a:t>
            </a:r>
            <a:r>
              <a:rPr lang="en-ZA" dirty="0" err="1"/>
              <a:t>sesuatu</a:t>
            </a:r>
            <a:r>
              <a:rPr lang="en-ZA" dirty="0"/>
              <a:t> yang </a:t>
            </a:r>
            <a:r>
              <a:rPr lang="en-ZA" dirty="0" err="1"/>
              <a:t>baik</a:t>
            </a:r>
            <a:r>
              <a:rPr lang="en-ZA" dirty="0"/>
              <a:t> </a:t>
            </a:r>
            <a:r>
              <a:rPr lang="en-ZA" dirty="0" err="1"/>
              <a:t>untuk</a:t>
            </a:r>
            <a:r>
              <a:rPr lang="en-ZA" dirty="0"/>
              <a:t> </a:t>
            </a:r>
            <a:r>
              <a:rPr lang="en-ZA" dirty="0" err="1"/>
              <a:t>semua</a:t>
            </a:r>
            <a:r>
              <a:rPr lang="en-ZA" dirty="0"/>
              <a:t> orang, orang </a:t>
            </a:r>
            <a:r>
              <a:rPr lang="en-ZA" dirty="0" err="1"/>
              <a:t>tidak</a:t>
            </a:r>
            <a:r>
              <a:rPr lang="en-ZA" dirty="0"/>
              <a:t> </a:t>
            </a:r>
            <a:r>
              <a:rPr lang="en-ZA" dirty="0" err="1"/>
              <a:t>pernah</a:t>
            </a:r>
            <a:r>
              <a:rPr lang="en-ZA" dirty="0"/>
              <a:t> </a:t>
            </a:r>
            <a:r>
              <a:rPr lang="en-ZA" dirty="0" err="1"/>
              <a:t>tanya</a:t>
            </a:r>
            <a:r>
              <a:rPr lang="en-ZA" dirty="0"/>
              <a:t> </a:t>
            </a:r>
            <a:r>
              <a:rPr lang="en-ZA" dirty="0" err="1"/>
              <a:t>apa</a:t>
            </a:r>
            <a:r>
              <a:rPr lang="en-ZA" dirty="0"/>
              <a:t> </a:t>
            </a:r>
            <a:r>
              <a:rPr lang="en-ZA" dirty="0" err="1"/>
              <a:t>agamamu</a:t>
            </a:r>
            <a:r>
              <a:rPr lang="en-ZA" dirty="0"/>
              <a:t>” – (Gus Dur)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74C90-7241-4846-8E2C-56F0A6A5E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615" y="1367500"/>
            <a:ext cx="2397794" cy="239779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6ECB-C5B0-4A19-94C5-032864D3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i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46F07-12CD-49A0-A525-4C60E3CEA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i="0" dirty="0">
                <a:latin typeface="+mj-lt"/>
              </a:rPr>
              <a:t>PENTINGNYA TOLERANSI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416FB-F757-4941-80C2-A59181FE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463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B81A-C7F7-4B3D-AEB6-C916DBFC9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9FBFB-99BB-43EC-8B1D-253798622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SEBAGAI DASAR KERJASAMA ANTAR UMAT BERAGAMA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6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7455E3-6615-4AF2-AD0F-C4478A3848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92ED0-EA43-457E-BE77-ED61DA599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224667"/>
            <a:ext cx="10591800" cy="426896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409637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237A-5E09-4F68-927A-2C86E7BC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02CDB6-BED1-48B8-A4D8-40F674EB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7</a:t>
            </a:fld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F1102-38EE-4DAA-8121-E57C15414A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6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C0AA-D32B-48C9-9E75-4E9D94FD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E9FD6-E25A-4663-8EF9-AF07E19D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8</a:t>
            </a:fld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53D0D-7D3F-4704-AFE3-2112170504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1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C0AC-F6EE-4BB6-B4FF-D5D0023B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C6B2E0-4565-42CF-9D03-584C7BF5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9</a:t>
            </a:fld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494F-8B39-429C-8231-FDF26C646D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0870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graphy Template SB v4" id="{4F7DDD27-D262-46AC-9234-217A968C33E9}" vid="{39FD6496-C818-4F08-8537-5BB16A405A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F665E40-4AC5-4AC0-A78D-6D9423A99F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FC928B-1A88-4F75-808F-504DD532A5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A25C2D-287F-4DFC-A932-82060E776B9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Biography presentation</Template>
  <TotalTime>0</TotalTime>
  <Words>90</Words>
  <Application>Microsoft Office PowerPoint</Application>
  <PresentationFormat>Widescreen</PresentationFormat>
  <Paragraphs>25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Corbel</vt:lpstr>
      <vt:lpstr>Headlines</vt:lpstr>
      <vt:lpstr>Toleransi dan Kerja Sama Antarumat Beragama</vt:lpstr>
      <vt:lpstr>Prologue</vt:lpstr>
      <vt:lpstr>TOLERANSI</vt:lpstr>
      <vt:lpstr>PowerPoint Presentation</vt:lpstr>
      <vt:lpstr>PowerPoint Presentation</vt:lpstr>
      <vt:lpstr>CASE</vt:lpstr>
      <vt:lpstr>CASE 1</vt:lpstr>
      <vt:lpstr>CASE 2</vt:lpstr>
      <vt:lpstr>CASE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2018-07-31T02:53:20Z</dcterms:created>
  <dcterms:modified xsi:type="dcterms:W3CDTF">2018-08-02T19:50:11Z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