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60" r:id="rId21"/>
  </p:sldIdLst>
  <p:sldSz cx="9144000" cy="6858000" type="screen4x3"/>
  <p:notesSz cx="6858000" cy="9144000"/>
  <p:defaultTextStyle>
    <a:defPPr>
      <a:defRPr lang="id-ID"/>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008FD5"/>
    <a:srgbClr val="558FD5"/>
    <a:srgbClr val="0079B8"/>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9" d="100"/>
          <a:sy n="79" d="100"/>
        </p:scale>
        <p:origin x="1169"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7.png"/></Relationships>
</file>

<file path=ppt/diagrams/_rels/drawing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039D29-92A0-4CDC-B32A-609B31AFCDFD}" type="doc">
      <dgm:prSet loTypeId="urn:microsoft.com/office/officeart/2005/8/layout/list1" loCatId="list" qsTypeId="urn:microsoft.com/office/officeart/2005/8/quickstyle/simple2" qsCatId="simple" csTypeId="urn:microsoft.com/office/officeart/2005/8/colors/accent0_3" csCatId="mainScheme" phldr="1"/>
      <dgm:spPr/>
      <dgm:t>
        <a:bodyPr/>
        <a:lstStyle/>
        <a:p>
          <a:endParaRPr lang="en-US"/>
        </a:p>
      </dgm:t>
    </dgm:pt>
    <dgm:pt modelId="{54AAC86C-966C-4BC4-BC63-9ADF53924F5F}">
      <dgm:prSet/>
      <dgm:spPr/>
      <dgm:t>
        <a:bodyPr/>
        <a:lstStyle/>
        <a:p>
          <a:pPr rtl="0"/>
          <a:r>
            <a:rPr lang="en-US" smtClean="0"/>
            <a:t>Action games normally include physical challenges, puzzles, races, and a variety of conflict challenges, mostly at the personal level. They can also contain simple economic challenges, usually involving collecting objects. They seldom include strategic or conceptual challenges.</a:t>
          </a:r>
          <a:endParaRPr lang="en-US"/>
        </a:p>
      </dgm:t>
    </dgm:pt>
    <dgm:pt modelId="{73092481-A8F0-48A7-A5C8-5F15B3D7C69C}" type="parTrans" cxnId="{E0E6D736-52A8-4D46-9787-E6230E5B468D}">
      <dgm:prSet/>
      <dgm:spPr/>
      <dgm:t>
        <a:bodyPr/>
        <a:lstStyle/>
        <a:p>
          <a:endParaRPr lang="en-US"/>
        </a:p>
      </dgm:t>
    </dgm:pt>
    <dgm:pt modelId="{E1F58C62-350D-43B6-95C7-B255FE75308D}" type="sibTrans" cxnId="{E0E6D736-52A8-4D46-9787-E6230E5B468D}">
      <dgm:prSet/>
      <dgm:spPr/>
      <dgm:t>
        <a:bodyPr/>
        <a:lstStyle/>
        <a:p>
          <a:endParaRPr lang="en-US"/>
        </a:p>
      </dgm:t>
    </dgm:pt>
    <dgm:pt modelId="{628E4A8F-A8EA-4D40-BF68-9B17EA3A57E2}">
      <dgm:prSet/>
      <dgm:spPr/>
      <dgm:t>
        <a:bodyPr/>
        <a:lstStyle/>
        <a:p>
          <a:pPr rtl="0"/>
          <a:r>
            <a:rPr lang="en-US" dirty="0" smtClean="0"/>
            <a:t>Strategy games tend to include strategic (naturally), tactical, and logistical challenges, in addition to the occasional economic ones. Once in a while, they have a personal conflict challenge thrown in for spice, but this often annoys strategically minded players.</a:t>
          </a:r>
          <a:endParaRPr lang="en-US" dirty="0"/>
        </a:p>
      </dgm:t>
    </dgm:pt>
    <dgm:pt modelId="{00E34066-7429-49C6-9AB3-EAB2DF114091}" type="parTrans" cxnId="{0EBAE489-7664-4013-A5E8-8B9E96691E93}">
      <dgm:prSet/>
      <dgm:spPr/>
      <dgm:t>
        <a:bodyPr/>
        <a:lstStyle/>
        <a:p>
          <a:endParaRPr lang="en-US"/>
        </a:p>
      </dgm:t>
    </dgm:pt>
    <dgm:pt modelId="{A2B065DC-1138-418C-B516-143A8DB3AE1E}" type="sibTrans" cxnId="{0EBAE489-7664-4013-A5E8-8B9E96691E93}">
      <dgm:prSet/>
      <dgm:spPr/>
      <dgm:t>
        <a:bodyPr/>
        <a:lstStyle/>
        <a:p>
          <a:endParaRPr lang="en-US"/>
        </a:p>
      </dgm:t>
    </dgm:pt>
    <dgm:pt modelId="{2224858A-B52F-4B78-9A25-5CB26D74F13B}">
      <dgm:prSet/>
      <dgm:spPr/>
      <dgm:t>
        <a:bodyPr/>
        <a:lstStyle/>
        <a:p>
          <a:pPr rtl="0"/>
          <a:r>
            <a:rPr lang="en-US" dirty="0" smtClean="0"/>
            <a:t>Most role-playing games involve tactical, logistical, and exploration challenges. They also include economic challenges because the games usually involve collecting loot and trading it in for better weapons. They sometimes include puzzles and conceptual challenges, but rarely physical ones.</a:t>
          </a:r>
          <a:endParaRPr lang="en-US" dirty="0"/>
        </a:p>
      </dgm:t>
    </dgm:pt>
    <dgm:pt modelId="{913EF8A5-92F5-481C-809F-5E49B1B48D28}" type="parTrans" cxnId="{504EA151-AC17-436C-9FC3-6E13C2E6D202}">
      <dgm:prSet/>
      <dgm:spPr/>
      <dgm:t>
        <a:bodyPr/>
        <a:lstStyle/>
        <a:p>
          <a:endParaRPr lang="en-US"/>
        </a:p>
      </dgm:t>
    </dgm:pt>
    <dgm:pt modelId="{7AE62B84-3BB7-477A-BF6F-D5644C9644A9}" type="sibTrans" cxnId="{504EA151-AC17-436C-9FC3-6E13C2E6D202}">
      <dgm:prSet/>
      <dgm:spPr/>
      <dgm:t>
        <a:bodyPr/>
        <a:lstStyle/>
        <a:p>
          <a:endParaRPr lang="en-US"/>
        </a:p>
      </dgm:t>
    </dgm:pt>
    <dgm:pt modelId="{0371151A-E73A-4375-AB9F-CCF1FB37E012}">
      <dgm:prSet/>
      <dgm:spPr/>
      <dgm:t>
        <a:bodyPr/>
        <a:lstStyle/>
        <a:p>
          <a:pPr rtl="0"/>
          <a:endParaRPr lang="en-US"/>
        </a:p>
      </dgm:t>
    </dgm:pt>
    <dgm:pt modelId="{B10972D3-EB69-4E53-9FA0-9C69D79C99E3}" type="parTrans" cxnId="{AF1AC66E-1793-42ED-BFB7-94D6E5CE4252}">
      <dgm:prSet/>
      <dgm:spPr/>
      <dgm:t>
        <a:bodyPr/>
        <a:lstStyle/>
        <a:p>
          <a:endParaRPr lang="en-US"/>
        </a:p>
      </dgm:t>
    </dgm:pt>
    <dgm:pt modelId="{2BC56FC7-C37D-4995-BFDA-51CF5957A774}" type="sibTrans" cxnId="{AF1AC66E-1793-42ED-BFB7-94D6E5CE4252}">
      <dgm:prSet/>
      <dgm:spPr/>
      <dgm:t>
        <a:bodyPr/>
        <a:lstStyle/>
        <a:p>
          <a:endParaRPr lang="en-US"/>
        </a:p>
      </dgm:t>
    </dgm:pt>
    <dgm:pt modelId="{AF5AB5A6-0620-44E5-ACFE-EE4E912E444F}">
      <dgm:prSet/>
      <dgm:spPr/>
      <dgm:t>
        <a:bodyPr/>
        <a:lstStyle/>
        <a:p>
          <a:pPr rtl="0"/>
          <a:endParaRPr lang="en-US" dirty="0"/>
        </a:p>
      </dgm:t>
    </dgm:pt>
    <dgm:pt modelId="{D0082396-9C8F-48B2-8789-923B202D8388}" type="parTrans" cxnId="{2248519E-96D6-400C-8537-4F8EDF6B363C}">
      <dgm:prSet/>
      <dgm:spPr/>
      <dgm:t>
        <a:bodyPr/>
        <a:lstStyle/>
        <a:p>
          <a:endParaRPr lang="en-US"/>
        </a:p>
      </dgm:t>
    </dgm:pt>
    <dgm:pt modelId="{A13B8909-8B33-485B-AB0D-65B0E8977837}" type="sibTrans" cxnId="{2248519E-96D6-400C-8537-4F8EDF6B363C}">
      <dgm:prSet/>
      <dgm:spPr/>
      <dgm:t>
        <a:bodyPr/>
        <a:lstStyle/>
        <a:p>
          <a:endParaRPr lang="en-US"/>
        </a:p>
      </dgm:t>
    </dgm:pt>
    <dgm:pt modelId="{97402354-2524-46E5-BDB6-328ED5F747C3}">
      <dgm:prSet/>
      <dgm:spPr/>
      <dgm:t>
        <a:bodyPr/>
        <a:lstStyle/>
        <a:p>
          <a:pPr rtl="0"/>
          <a:endParaRPr lang="en-US" dirty="0"/>
        </a:p>
      </dgm:t>
    </dgm:pt>
    <dgm:pt modelId="{44A15828-54A5-41B7-817E-3123463C9B81}" type="parTrans" cxnId="{3476099A-C783-440D-8BA9-2DCAC9D0C681}">
      <dgm:prSet/>
      <dgm:spPr/>
      <dgm:t>
        <a:bodyPr/>
        <a:lstStyle/>
        <a:p>
          <a:endParaRPr lang="en-US"/>
        </a:p>
      </dgm:t>
    </dgm:pt>
    <dgm:pt modelId="{8E5FDCC3-A3D7-4B1F-A1C7-C08968C90625}" type="sibTrans" cxnId="{3476099A-C783-440D-8BA9-2DCAC9D0C681}">
      <dgm:prSet/>
      <dgm:spPr/>
      <dgm:t>
        <a:bodyPr/>
        <a:lstStyle/>
        <a:p>
          <a:endParaRPr lang="en-US"/>
        </a:p>
      </dgm:t>
    </dgm:pt>
    <dgm:pt modelId="{72A1D6DD-F94E-4C60-B64A-8A84EFF6B6B3}" type="pres">
      <dgm:prSet presAssocID="{B9039D29-92A0-4CDC-B32A-609B31AFCDFD}" presName="linear" presStyleCnt="0">
        <dgm:presLayoutVars>
          <dgm:dir/>
          <dgm:animLvl val="lvl"/>
          <dgm:resizeHandles val="exact"/>
        </dgm:presLayoutVars>
      </dgm:prSet>
      <dgm:spPr/>
      <dgm:t>
        <a:bodyPr/>
        <a:lstStyle/>
        <a:p>
          <a:endParaRPr lang="en-US"/>
        </a:p>
      </dgm:t>
    </dgm:pt>
    <dgm:pt modelId="{627D28CE-A05D-4FC9-836A-DAFECEA71FBE}" type="pres">
      <dgm:prSet presAssocID="{0371151A-E73A-4375-AB9F-CCF1FB37E012}" presName="parentLin" presStyleCnt="0"/>
      <dgm:spPr/>
    </dgm:pt>
    <dgm:pt modelId="{87B0A7FB-58A0-430E-B6E7-B0F8E50C9FB0}" type="pres">
      <dgm:prSet presAssocID="{0371151A-E73A-4375-AB9F-CCF1FB37E012}" presName="parentLeftMargin" presStyleLbl="node1" presStyleIdx="0" presStyleCnt="3"/>
      <dgm:spPr/>
      <dgm:t>
        <a:bodyPr/>
        <a:lstStyle/>
        <a:p>
          <a:endParaRPr lang="en-US"/>
        </a:p>
      </dgm:t>
    </dgm:pt>
    <dgm:pt modelId="{CB40B1DE-40CD-4F6D-8D4E-88CAB0D2446B}" type="pres">
      <dgm:prSet presAssocID="{0371151A-E73A-4375-AB9F-CCF1FB37E012}" presName="parentText" presStyleLbl="node1" presStyleIdx="0" presStyleCnt="3">
        <dgm:presLayoutVars>
          <dgm:chMax val="0"/>
          <dgm:bulletEnabled val="1"/>
        </dgm:presLayoutVars>
      </dgm:prSet>
      <dgm:spPr/>
      <dgm:t>
        <a:bodyPr/>
        <a:lstStyle/>
        <a:p>
          <a:endParaRPr lang="en-US"/>
        </a:p>
      </dgm:t>
    </dgm:pt>
    <dgm:pt modelId="{EF58A847-5A0F-45D6-88B4-3EAB3D66CA60}" type="pres">
      <dgm:prSet presAssocID="{0371151A-E73A-4375-AB9F-CCF1FB37E012}" presName="negativeSpace" presStyleCnt="0"/>
      <dgm:spPr/>
    </dgm:pt>
    <dgm:pt modelId="{67A4251F-F6B7-4FBD-A77F-E91BB2EF853E}" type="pres">
      <dgm:prSet presAssocID="{0371151A-E73A-4375-AB9F-CCF1FB37E012}" presName="childText" presStyleLbl="conFgAcc1" presStyleIdx="0" presStyleCnt="3">
        <dgm:presLayoutVars>
          <dgm:bulletEnabled val="1"/>
        </dgm:presLayoutVars>
      </dgm:prSet>
      <dgm:spPr/>
      <dgm:t>
        <a:bodyPr/>
        <a:lstStyle/>
        <a:p>
          <a:endParaRPr lang="en-US"/>
        </a:p>
      </dgm:t>
    </dgm:pt>
    <dgm:pt modelId="{8CCBF476-4724-463A-9510-0B61C2E1343B}" type="pres">
      <dgm:prSet presAssocID="{2BC56FC7-C37D-4995-BFDA-51CF5957A774}" presName="spaceBetweenRectangles" presStyleCnt="0"/>
      <dgm:spPr/>
    </dgm:pt>
    <dgm:pt modelId="{462D2B15-A674-467E-97CD-D210D8C30BC1}" type="pres">
      <dgm:prSet presAssocID="{AF5AB5A6-0620-44E5-ACFE-EE4E912E444F}" presName="parentLin" presStyleCnt="0"/>
      <dgm:spPr/>
    </dgm:pt>
    <dgm:pt modelId="{6196FF0B-C996-480C-AD3E-063D5141B1DB}" type="pres">
      <dgm:prSet presAssocID="{AF5AB5A6-0620-44E5-ACFE-EE4E912E444F}" presName="parentLeftMargin" presStyleLbl="node1" presStyleIdx="0" presStyleCnt="3"/>
      <dgm:spPr/>
      <dgm:t>
        <a:bodyPr/>
        <a:lstStyle/>
        <a:p>
          <a:endParaRPr lang="en-US"/>
        </a:p>
      </dgm:t>
    </dgm:pt>
    <dgm:pt modelId="{DAFC2BA1-F909-452A-A183-1A45AF1E1CB0}" type="pres">
      <dgm:prSet presAssocID="{AF5AB5A6-0620-44E5-ACFE-EE4E912E444F}" presName="parentText" presStyleLbl="node1" presStyleIdx="1" presStyleCnt="3">
        <dgm:presLayoutVars>
          <dgm:chMax val="0"/>
          <dgm:bulletEnabled val="1"/>
        </dgm:presLayoutVars>
      </dgm:prSet>
      <dgm:spPr/>
      <dgm:t>
        <a:bodyPr/>
        <a:lstStyle/>
        <a:p>
          <a:endParaRPr lang="en-US"/>
        </a:p>
      </dgm:t>
    </dgm:pt>
    <dgm:pt modelId="{08564400-CD68-4205-B79A-10967A9D90A0}" type="pres">
      <dgm:prSet presAssocID="{AF5AB5A6-0620-44E5-ACFE-EE4E912E444F}" presName="negativeSpace" presStyleCnt="0"/>
      <dgm:spPr/>
    </dgm:pt>
    <dgm:pt modelId="{647A1B00-AC82-4F88-A1BF-9EF1C3A2F7A8}" type="pres">
      <dgm:prSet presAssocID="{AF5AB5A6-0620-44E5-ACFE-EE4E912E444F}" presName="childText" presStyleLbl="conFgAcc1" presStyleIdx="1" presStyleCnt="3">
        <dgm:presLayoutVars>
          <dgm:bulletEnabled val="1"/>
        </dgm:presLayoutVars>
      </dgm:prSet>
      <dgm:spPr/>
      <dgm:t>
        <a:bodyPr/>
        <a:lstStyle/>
        <a:p>
          <a:endParaRPr lang="en-US"/>
        </a:p>
      </dgm:t>
    </dgm:pt>
    <dgm:pt modelId="{589B6D17-7410-4EB6-8C90-E4CA7ED57C06}" type="pres">
      <dgm:prSet presAssocID="{A13B8909-8B33-485B-AB0D-65B0E8977837}" presName="spaceBetweenRectangles" presStyleCnt="0"/>
      <dgm:spPr/>
    </dgm:pt>
    <dgm:pt modelId="{A304DA74-A0E3-48E5-B4B7-D59184310B89}" type="pres">
      <dgm:prSet presAssocID="{97402354-2524-46E5-BDB6-328ED5F747C3}" presName="parentLin" presStyleCnt="0"/>
      <dgm:spPr/>
    </dgm:pt>
    <dgm:pt modelId="{13EB1F2F-BE2E-4D6D-8EE5-944BDCC7E167}" type="pres">
      <dgm:prSet presAssocID="{97402354-2524-46E5-BDB6-328ED5F747C3}" presName="parentLeftMargin" presStyleLbl="node1" presStyleIdx="1" presStyleCnt="3"/>
      <dgm:spPr/>
      <dgm:t>
        <a:bodyPr/>
        <a:lstStyle/>
        <a:p>
          <a:endParaRPr lang="en-US"/>
        </a:p>
      </dgm:t>
    </dgm:pt>
    <dgm:pt modelId="{C8B0F821-0816-4655-A0ED-819D2EE86105}" type="pres">
      <dgm:prSet presAssocID="{97402354-2524-46E5-BDB6-328ED5F747C3}" presName="parentText" presStyleLbl="node1" presStyleIdx="2" presStyleCnt="3">
        <dgm:presLayoutVars>
          <dgm:chMax val="0"/>
          <dgm:bulletEnabled val="1"/>
        </dgm:presLayoutVars>
      </dgm:prSet>
      <dgm:spPr/>
      <dgm:t>
        <a:bodyPr/>
        <a:lstStyle/>
        <a:p>
          <a:endParaRPr lang="en-US"/>
        </a:p>
      </dgm:t>
    </dgm:pt>
    <dgm:pt modelId="{96482D2E-15C6-412A-B30B-69EEC29E58FF}" type="pres">
      <dgm:prSet presAssocID="{97402354-2524-46E5-BDB6-328ED5F747C3}" presName="negativeSpace" presStyleCnt="0"/>
      <dgm:spPr/>
    </dgm:pt>
    <dgm:pt modelId="{DC4E6593-C1F6-4F60-9708-277B3300A3F1}" type="pres">
      <dgm:prSet presAssocID="{97402354-2524-46E5-BDB6-328ED5F747C3}" presName="childText" presStyleLbl="conFgAcc1" presStyleIdx="2" presStyleCnt="3">
        <dgm:presLayoutVars>
          <dgm:bulletEnabled val="1"/>
        </dgm:presLayoutVars>
      </dgm:prSet>
      <dgm:spPr/>
      <dgm:t>
        <a:bodyPr/>
        <a:lstStyle/>
        <a:p>
          <a:endParaRPr lang="en-US"/>
        </a:p>
      </dgm:t>
    </dgm:pt>
  </dgm:ptLst>
  <dgm:cxnLst>
    <dgm:cxn modelId="{9F3F99A8-80D9-4082-A108-593BF9650361}" type="presOf" srcId="{0371151A-E73A-4375-AB9F-CCF1FB37E012}" destId="{87B0A7FB-58A0-430E-B6E7-B0F8E50C9FB0}" srcOrd="0" destOrd="0" presId="urn:microsoft.com/office/officeart/2005/8/layout/list1"/>
    <dgm:cxn modelId="{AF1AC66E-1793-42ED-BFB7-94D6E5CE4252}" srcId="{B9039D29-92A0-4CDC-B32A-609B31AFCDFD}" destId="{0371151A-E73A-4375-AB9F-CCF1FB37E012}" srcOrd="0" destOrd="0" parTransId="{B10972D3-EB69-4E53-9FA0-9C69D79C99E3}" sibTransId="{2BC56FC7-C37D-4995-BFDA-51CF5957A774}"/>
    <dgm:cxn modelId="{2248519E-96D6-400C-8537-4F8EDF6B363C}" srcId="{B9039D29-92A0-4CDC-B32A-609B31AFCDFD}" destId="{AF5AB5A6-0620-44E5-ACFE-EE4E912E444F}" srcOrd="1" destOrd="0" parTransId="{D0082396-9C8F-48B2-8789-923B202D8388}" sibTransId="{A13B8909-8B33-485B-AB0D-65B0E8977837}"/>
    <dgm:cxn modelId="{0EBAE489-7664-4013-A5E8-8B9E96691E93}" srcId="{AF5AB5A6-0620-44E5-ACFE-EE4E912E444F}" destId="{628E4A8F-A8EA-4D40-BF68-9B17EA3A57E2}" srcOrd="0" destOrd="0" parTransId="{00E34066-7429-49C6-9AB3-EAB2DF114091}" sibTransId="{A2B065DC-1138-418C-B516-143A8DB3AE1E}"/>
    <dgm:cxn modelId="{D4EE181E-0464-4D0F-89F2-7116047B8EBB}" type="presOf" srcId="{54AAC86C-966C-4BC4-BC63-9ADF53924F5F}" destId="{67A4251F-F6B7-4FBD-A77F-E91BB2EF853E}" srcOrd="0" destOrd="0" presId="urn:microsoft.com/office/officeart/2005/8/layout/list1"/>
    <dgm:cxn modelId="{7AEED1C9-0105-4342-9E8F-2D4686408CE4}" type="presOf" srcId="{B9039D29-92A0-4CDC-B32A-609B31AFCDFD}" destId="{72A1D6DD-F94E-4C60-B64A-8A84EFF6B6B3}" srcOrd="0" destOrd="0" presId="urn:microsoft.com/office/officeart/2005/8/layout/list1"/>
    <dgm:cxn modelId="{3476099A-C783-440D-8BA9-2DCAC9D0C681}" srcId="{B9039D29-92A0-4CDC-B32A-609B31AFCDFD}" destId="{97402354-2524-46E5-BDB6-328ED5F747C3}" srcOrd="2" destOrd="0" parTransId="{44A15828-54A5-41B7-817E-3123463C9B81}" sibTransId="{8E5FDCC3-A3D7-4B1F-A1C7-C08968C90625}"/>
    <dgm:cxn modelId="{6706E06C-92C0-4BF1-8E08-8C9C525C9498}" type="presOf" srcId="{97402354-2524-46E5-BDB6-328ED5F747C3}" destId="{C8B0F821-0816-4655-A0ED-819D2EE86105}" srcOrd="1" destOrd="0" presId="urn:microsoft.com/office/officeart/2005/8/layout/list1"/>
    <dgm:cxn modelId="{2C835ED2-EF83-478B-B36B-7C1B21651418}" type="presOf" srcId="{AF5AB5A6-0620-44E5-ACFE-EE4E912E444F}" destId="{6196FF0B-C996-480C-AD3E-063D5141B1DB}" srcOrd="0" destOrd="0" presId="urn:microsoft.com/office/officeart/2005/8/layout/list1"/>
    <dgm:cxn modelId="{2908F279-133C-4338-81B6-24BE18BA9D52}" type="presOf" srcId="{0371151A-E73A-4375-AB9F-CCF1FB37E012}" destId="{CB40B1DE-40CD-4F6D-8D4E-88CAB0D2446B}" srcOrd="1" destOrd="0" presId="urn:microsoft.com/office/officeart/2005/8/layout/list1"/>
    <dgm:cxn modelId="{64074E63-A1B6-4EB7-B16D-7264898ADB62}" type="presOf" srcId="{2224858A-B52F-4B78-9A25-5CB26D74F13B}" destId="{DC4E6593-C1F6-4F60-9708-277B3300A3F1}" srcOrd="0" destOrd="0" presId="urn:microsoft.com/office/officeart/2005/8/layout/list1"/>
    <dgm:cxn modelId="{98C354A3-443A-4528-9E95-F6F46E5A5BF8}" type="presOf" srcId="{628E4A8F-A8EA-4D40-BF68-9B17EA3A57E2}" destId="{647A1B00-AC82-4F88-A1BF-9EF1C3A2F7A8}" srcOrd="0" destOrd="0" presId="urn:microsoft.com/office/officeart/2005/8/layout/list1"/>
    <dgm:cxn modelId="{504EA151-AC17-436C-9FC3-6E13C2E6D202}" srcId="{97402354-2524-46E5-BDB6-328ED5F747C3}" destId="{2224858A-B52F-4B78-9A25-5CB26D74F13B}" srcOrd="0" destOrd="0" parTransId="{913EF8A5-92F5-481C-809F-5E49B1B48D28}" sibTransId="{7AE62B84-3BB7-477A-BF6F-D5644C9644A9}"/>
    <dgm:cxn modelId="{23C5048E-6491-481A-9625-A9E70EB14126}" type="presOf" srcId="{97402354-2524-46E5-BDB6-328ED5F747C3}" destId="{13EB1F2F-BE2E-4D6D-8EE5-944BDCC7E167}" srcOrd="0" destOrd="0" presId="urn:microsoft.com/office/officeart/2005/8/layout/list1"/>
    <dgm:cxn modelId="{E0E6D736-52A8-4D46-9787-E6230E5B468D}" srcId="{0371151A-E73A-4375-AB9F-CCF1FB37E012}" destId="{54AAC86C-966C-4BC4-BC63-9ADF53924F5F}" srcOrd="0" destOrd="0" parTransId="{73092481-A8F0-48A7-A5C8-5F15B3D7C69C}" sibTransId="{E1F58C62-350D-43B6-95C7-B255FE75308D}"/>
    <dgm:cxn modelId="{8E5BD626-CB00-4048-B161-F8A6516D9386}" type="presOf" srcId="{AF5AB5A6-0620-44E5-ACFE-EE4E912E444F}" destId="{DAFC2BA1-F909-452A-A183-1A45AF1E1CB0}" srcOrd="1" destOrd="0" presId="urn:microsoft.com/office/officeart/2005/8/layout/list1"/>
    <dgm:cxn modelId="{AA47F654-BA00-46A8-8DD8-576FE51CB0B0}" type="presParOf" srcId="{72A1D6DD-F94E-4C60-B64A-8A84EFF6B6B3}" destId="{627D28CE-A05D-4FC9-836A-DAFECEA71FBE}" srcOrd="0" destOrd="0" presId="urn:microsoft.com/office/officeart/2005/8/layout/list1"/>
    <dgm:cxn modelId="{752FA4A5-C8D8-4778-B644-9F01D2A502C2}" type="presParOf" srcId="{627D28CE-A05D-4FC9-836A-DAFECEA71FBE}" destId="{87B0A7FB-58A0-430E-B6E7-B0F8E50C9FB0}" srcOrd="0" destOrd="0" presId="urn:microsoft.com/office/officeart/2005/8/layout/list1"/>
    <dgm:cxn modelId="{A20FBC7A-DC2E-401B-A117-6041FDB17163}" type="presParOf" srcId="{627D28CE-A05D-4FC9-836A-DAFECEA71FBE}" destId="{CB40B1DE-40CD-4F6D-8D4E-88CAB0D2446B}" srcOrd="1" destOrd="0" presId="urn:microsoft.com/office/officeart/2005/8/layout/list1"/>
    <dgm:cxn modelId="{9299710D-B978-4DA2-9A9F-A36BFE1ECFA8}" type="presParOf" srcId="{72A1D6DD-F94E-4C60-B64A-8A84EFF6B6B3}" destId="{EF58A847-5A0F-45D6-88B4-3EAB3D66CA60}" srcOrd="1" destOrd="0" presId="urn:microsoft.com/office/officeart/2005/8/layout/list1"/>
    <dgm:cxn modelId="{33305106-E240-464D-8F1A-1D85F4735AD0}" type="presParOf" srcId="{72A1D6DD-F94E-4C60-B64A-8A84EFF6B6B3}" destId="{67A4251F-F6B7-4FBD-A77F-E91BB2EF853E}" srcOrd="2" destOrd="0" presId="urn:microsoft.com/office/officeart/2005/8/layout/list1"/>
    <dgm:cxn modelId="{77D376EC-394D-46C0-BEE1-781EE91378B6}" type="presParOf" srcId="{72A1D6DD-F94E-4C60-B64A-8A84EFF6B6B3}" destId="{8CCBF476-4724-463A-9510-0B61C2E1343B}" srcOrd="3" destOrd="0" presId="urn:microsoft.com/office/officeart/2005/8/layout/list1"/>
    <dgm:cxn modelId="{8838863B-248A-4A3F-9BDB-9340D04B2CA2}" type="presParOf" srcId="{72A1D6DD-F94E-4C60-B64A-8A84EFF6B6B3}" destId="{462D2B15-A674-467E-97CD-D210D8C30BC1}" srcOrd="4" destOrd="0" presId="urn:microsoft.com/office/officeart/2005/8/layout/list1"/>
    <dgm:cxn modelId="{E9634809-7A7C-495C-93DA-CE1FEFF17427}" type="presParOf" srcId="{462D2B15-A674-467E-97CD-D210D8C30BC1}" destId="{6196FF0B-C996-480C-AD3E-063D5141B1DB}" srcOrd="0" destOrd="0" presId="urn:microsoft.com/office/officeart/2005/8/layout/list1"/>
    <dgm:cxn modelId="{2CE98C10-6578-4F32-A778-00B489326DE3}" type="presParOf" srcId="{462D2B15-A674-467E-97CD-D210D8C30BC1}" destId="{DAFC2BA1-F909-452A-A183-1A45AF1E1CB0}" srcOrd="1" destOrd="0" presId="urn:microsoft.com/office/officeart/2005/8/layout/list1"/>
    <dgm:cxn modelId="{07339435-EC43-4101-B4CD-CA7FF828E358}" type="presParOf" srcId="{72A1D6DD-F94E-4C60-B64A-8A84EFF6B6B3}" destId="{08564400-CD68-4205-B79A-10967A9D90A0}" srcOrd="5" destOrd="0" presId="urn:microsoft.com/office/officeart/2005/8/layout/list1"/>
    <dgm:cxn modelId="{0660CBA2-420A-4BFC-BE29-7F0E7A76417E}" type="presParOf" srcId="{72A1D6DD-F94E-4C60-B64A-8A84EFF6B6B3}" destId="{647A1B00-AC82-4F88-A1BF-9EF1C3A2F7A8}" srcOrd="6" destOrd="0" presId="urn:microsoft.com/office/officeart/2005/8/layout/list1"/>
    <dgm:cxn modelId="{43E3DEA2-4E17-4707-8EBE-A5D2F6C301CA}" type="presParOf" srcId="{72A1D6DD-F94E-4C60-B64A-8A84EFF6B6B3}" destId="{589B6D17-7410-4EB6-8C90-E4CA7ED57C06}" srcOrd="7" destOrd="0" presId="urn:microsoft.com/office/officeart/2005/8/layout/list1"/>
    <dgm:cxn modelId="{3395A81D-7D5A-4DAE-BFCC-CE2C3B03C482}" type="presParOf" srcId="{72A1D6DD-F94E-4C60-B64A-8A84EFF6B6B3}" destId="{A304DA74-A0E3-48E5-B4B7-D59184310B89}" srcOrd="8" destOrd="0" presId="urn:microsoft.com/office/officeart/2005/8/layout/list1"/>
    <dgm:cxn modelId="{5E80BF48-D546-4786-8D5C-AAC0C0C7DDF6}" type="presParOf" srcId="{A304DA74-A0E3-48E5-B4B7-D59184310B89}" destId="{13EB1F2F-BE2E-4D6D-8EE5-944BDCC7E167}" srcOrd="0" destOrd="0" presId="urn:microsoft.com/office/officeart/2005/8/layout/list1"/>
    <dgm:cxn modelId="{A023983F-DDAF-407C-B574-626652409D33}" type="presParOf" srcId="{A304DA74-A0E3-48E5-B4B7-D59184310B89}" destId="{C8B0F821-0816-4655-A0ED-819D2EE86105}" srcOrd="1" destOrd="0" presId="urn:microsoft.com/office/officeart/2005/8/layout/list1"/>
    <dgm:cxn modelId="{C37C8AC1-6BB8-40D5-A3F5-0BBECC9C2F36}" type="presParOf" srcId="{72A1D6DD-F94E-4C60-B64A-8A84EFF6B6B3}" destId="{96482D2E-15C6-412A-B30B-69EEC29E58FF}" srcOrd="9" destOrd="0" presId="urn:microsoft.com/office/officeart/2005/8/layout/list1"/>
    <dgm:cxn modelId="{1FD75234-3720-423A-9F26-FD415A8DE2A3}" type="presParOf" srcId="{72A1D6DD-F94E-4C60-B64A-8A84EFF6B6B3}" destId="{DC4E6593-C1F6-4F60-9708-277B3300A3F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FB77E9-B4A9-4DF2-9D60-7A9BA6DD8310}" type="doc">
      <dgm:prSet loTypeId="urn:microsoft.com/office/officeart/2005/8/layout/list1" loCatId="list" qsTypeId="urn:microsoft.com/office/officeart/2005/8/quickstyle/simple2" qsCatId="simple" csTypeId="urn:microsoft.com/office/officeart/2005/8/colors/accent0_3" csCatId="mainScheme" phldr="1"/>
      <dgm:spPr/>
      <dgm:t>
        <a:bodyPr/>
        <a:lstStyle/>
        <a:p>
          <a:endParaRPr lang="en-US"/>
        </a:p>
      </dgm:t>
    </dgm:pt>
    <dgm:pt modelId="{F602EC00-B682-4AD3-A01F-60F93CBBE2C9}">
      <dgm:prSet/>
      <dgm:spPr/>
      <dgm:t>
        <a:bodyPr/>
        <a:lstStyle/>
        <a:p>
          <a:pPr rtl="0"/>
          <a:r>
            <a:rPr lang="en-US" smtClean="0"/>
            <a:t>Real-world simulations include sports games and vehicle simulations, including military vehicles. They involve mostly physical and tactical challenges, but not exploration, economic, or conceptual ones.</a:t>
          </a:r>
          <a:endParaRPr lang="en-US"/>
        </a:p>
      </dgm:t>
    </dgm:pt>
    <dgm:pt modelId="{4250A90E-C90F-415A-8D30-87AC93957F7D}" type="parTrans" cxnId="{CFE88540-65AB-4014-858E-7552108DB10A}">
      <dgm:prSet/>
      <dgm:spPr/>
      <dgm:t>
        <a:bodyPr/>
        <a:lstStyle/>
        <a:p>
          <a:endParaRPr lang="en-US"/>
        </a:p>
      </dgm:t>
    </dgm:pt>
    <dgm:pt modelId="{28373FD9-AB37-4B29-8025-DDE89ECF6CD6}" type="sibTrans" cxnId="{CFE88540-65AB-4014-858E-7552108DB10A}">
      <dgm:prSet/>
      <dgm:spPr/>
      <dgm:t>
        <a:bodyPr/>
        <a:lstStyle/>
        <a:p>
          <a:endParaRPr lang="en-US"/>
        </a:p>
      </dgm:t>
    </dgm:pt>
    <dgm:pt modelId="{DDE9011C-FC1A-49D8-B1B2-E3C94B2216FE}">
      <dgm:prSet/>
      <dgm:spPr/>
      <dgm:t>
        <a:bodyPr/>
        <a:lstStyle/>
        <a:p>
          <a:pPr rtl="0"/>
          <a:r>
            <a:rPr lang="en-US" dirty="0" smtClean="0"/>
            <a:t>Construction and management games such as Roller Coaster Tycoon are primarily about economic and conceptual challenges. Only rarely do they involve conflict or exploration, and they almost never include physical challenges.</a:t>
          </a:r>
          <a:endParaRPr lang="en-US" dirty="0"/>
        </a:p>
      </dgm:t>
    </dgm:pt>
    <dgm:pt modelId="{D799D6F3-B7C5-4ABE-9A81-556FB1E08F2E}" type="parTrans" cxnId="{0D592330-D28C-4179-B933-8C1112F88192}">
      <dgm:prSet/>
      <dgm:spPr/>
      <dgm:t>
        <a:bodyPr/>
        <a:lstStyle/>
        <a:p>
          <a:endParaRPr lang="en-US"/>
        </a:p>
      </dgm:t>
    </dgm:pt>
    <dgm:pt modelId="{FD04E17C-1A32-4B77-80D2-31DBC553E694}" type="sibTrans" cxnId="{0D592330-D28C-4179-B933-8C1112F88192}">
      <dgm:prSet/>
      <dgm:spPr/>
      <dgm:t>
        <a:bodyPr/>
        <a:lstStyle/>
        <a:p>
          <a:endParaRPr lang="en-US"/>
        </a:p>
      </dgm:t>
    </dgm:pt>
    <dgm:pt modelId="{DC67B3B8-E5FC-4AED-B640-173A2EB128FE}">
      <dgm:prSet/>
      <dgm:spPr/>
      <dgm:t>
        <a:bodyPr/>
        <a:lstStyle/>
        <a:p>
          <a:pPr rtl="0"/>
          <a:r>
            <a:rPr lang="en-US" dirty="0" smtClean="0"/>
            <a:t>Adventure games are chiefly about exploration and puzzle-solving. They sometimes contain conceptual challenges as well. These may include a physical challenge also, but only rarely.</a:t>
          </a:r>
          <a:endParaRPr lang="en-US" dirty="0"/>
        </a:p>
      </dgm:t>
    </dgm:pt>
    <dgm:pt modelId="{D3E13C64-6CA5-43D8-AEE7-01FD75C98D7B}" type="parTrans" cxnId="{1852A044-7735-4A2F-9262-45FAE15FBAC4}">
      <dgm:prSet/>
      <dgm:spPr/>
      <dgm:t>
        <a:bodyPr/>
        <a:lstStyle/>
        <a:p>
          <a:endParaRPr lang="en-US"/>
        </a:p>
      </dgm:t>
    </dgm:pt>
    <dgm:pt modelId="{77B5F7CE-DC86-4555-A947-862EE00C752F}" type="sibTrans" cxnId="{1852A044-7735-4A2F-9262-45FAE15FBAC4}">
      <dgm:prSet/>
      <dgm:spPr/>
      <dgm:t>
        <a:bodyPr/>
        <a:lstStyle/>
        <a:p>
          <a:endParaRPr lang="en-US"/>
        </a:p>
      </dgm:t>
    </dgm:pt>
    <dgm:pt modelId="{841C1E48-58B3-43D5-83AD-F0D79A7072E4}">
      <dgm:prSet/>
      <dgm:spPr/>
      <dgm:t>
        <a:bodyPr/>
        <a:lstStyle/>
        <a:p>
          <a:pPr rtl="0"/>
          <a:r>
            <a:rPr lang="en-US" dirty="0" smtClean="0"/>
            <a:t>Puzzle games tend to be variations on a theme of some kind. </a:t>
          </a:r>
          <a:r>
            <a:rPr lang="en-US" dirty="0" err="1" smtClean="0"/>
            <a:t>Sokoban</a:t>
          </a:r>
          <a:r>
            <a:rPr lang="en-US" dirty="0" smtClean="0"/>
            <a:t> is about moving blocks around in a constricted space; The Incredible Machine is about building Rube Goldberg contraptions to accomplish particular tasks. The challenges are almost entirely logical, although occasionally there's time pressure or an action element.</a:t>
          </a:r>
          <a:endParaRPr lang="en-US" dirty="0"/>
        </a:p>
      </dgm:t>
    </dgm:pt>
    <dgm:pt modelId="{B9F45D23-C45E-4281-9468-E5824BF35A2A}" type="parTrans" cxnId="{6FD2A6D7-B2F1-4F1F-A19B-E544BDB1B37D}">
      <dgm:prSet/>
      <dgm:spPr/>
      <dgm:t>
        <a:bodyPr/>
        <a:lstStyle/>
        <a:p>
          <a:endParaRPr lang="en-US"/>
        </a:p>
      </dgm:t>
    </dgm:pt>
    <dgm:pt modelId="{8B6519A9-8CAB-44FB-B87A-6809E56A66DB}" type="sibTrans" cxnId="{6FD2A6D7-B2F1-4F1F-A19B-E544BDB1B37D}">
      <dgm:prSet/>
      <dgm:spPr/>
      <dgm:t>
        <a:bodyPr/>
        <a:lstStyle/>
        <a:p>
          <a:endParaRPr lang="en-US"/>
        </a:p>
      </dgm:t>
    </dgm:pt>
    <dgm:pt modelId="{E2ACDDE7-C93F-456E-B8ED-2F51A40ECFE7}">
      <dgm:prSet/>
      <dgm:spPr/>
      <dgm:t>
        <a:bodyPr/>
        <a:lstStyle/>
        <a:p>
          <a:pPr rtl="0"/>
          <a:endParaRPr lang="en-US"/>
        </a:p>
      </dgm:t>
    </dgm:pt>
    <dgm:pt modelId="{B9FD28E3-B719-4D7B-916D-4E66058C73CE}" type="parTrans" cxnId="{F1230B4F-167A-4996-80CE-3517E17CF988}">
      <dgm:prSet/>
      <dgm:spPr/>
      <dgm:t>
        <a:bodyPr/>
        <a:lstStyle/>
        <a:p>
          <a:endParaRPr lang="en-US"/>
        </a:p>
      </dgm:t>
    </dgm:pt>
    <dgm:pt modelId="{86AD6812-1542-46CF-AD00-5FA7C3A7ED88}" type="sibTrans" cxnId="{F1230B4F-167A-4996-80CE-3517E17CF988}">
      <dgm:prSet/>
      <dgm:spPr/>
      <dgm:t>
        <a:bodyPr/>
        <a:lstStyle/>
        <a:p>
          <a:endParaRPr lang="en-US"/>
        </a:p>
      </dgm:t>
    </dgm:pt>
    <dgm:pt modelId="{E1B65CA6-D358-4B8D-B95C-0A3E1E5A9037}">
      <dgm:prSet/>
      <dgm:spPr/>
      <dgm:t>
        <a:bodyPr/>
        <a:lstStyle/>
        <a:p>
          <a:pPr rtl="0"/>
          <a:endParaRPr lang="en-US" dirty="0"/>
        </a:p>
      </dgm:t>
    </dgm:pt>
    <dgm:pt modelId="{1CE5006D-75CE-4AF7-9D39-8F060B557DEA}" type="parTrans" cxnId="{E4DECC34-FD23-4CE5-A7D2-D235AB5F80E4}">
      <dgm:prSet/>
      <dgm:spPr/>
      <dgm:t>
        <a:bodyPr/>
        <a:lstStyle/>
        <a:p>
          <a:endParaRPr lang="en-US"/>
        </a:p>
      </dgm:t>
    </dgm:pt>
    <dgm:pt modelId="{60E77F77-982A-4E8D-B41E-C0225FC7CC65}" type="sibTrans" cxnId="{E4DECC34-FD23-4CE5-A7D2-D235AB5F80E4}">
      <dgm:prSet/>
      <dgm:spPr/>
      <dgm:t>
        <a:bodyPr/>
        <a:lstStyle/>
        <a:p>
          <a:endParaRPr lang="en-US"/>
        </a:p>
      </dgm:t>
    </dgm:pt>
    <dgm:pt modelId="{DB787AD3-9812-4008-8409-238E4F6B3E53}">
      <dgm:prSet/>
      <dgm:spPr/>
      <dgm:t>
        <a:bodyPr/>
        <a:lstStyle/>
        <a:p>
          <a:pPr rtl="0"/>
          <a:endParaRPr lang="en-US" dirty="0"/>
        </a:p>
      </dgm:t>
    </dgm:pt>
    <dgm:pt modelId="{4A99ED06-CF23-42B2-AEB4-0C4420FD8BF6}" type="parTrans" cxnId="{ABB7A110-39D3-4645-BB39-8C9D8DFB6963}">
      <dgm:prSet/>
      <dgm:spPr/>
      <dgm:t>
        <a:bodyPr/>
        <a:lstStyle/>
        <a:p>
          <a:endParaRPr lang="en-US"/>
        </a:p>
      </dgm:t>
    </dgm:pt>
    <dgm:pt modelId="{579862A8-8F7A-4A10-BC34-FB9731E1EAA3}" type="sibTrans" cxnId="{ABB7A110-39D3-4645-BB39-8C9D8DFB6963}">
      <dgm:prSet/>
      <dgm:spPr/>
      <dgm:t>
        <a:bodyPr/>
        <a:lstStyle/>
        <a:p>
          <a:endParaRPr lang="en-US"/>
        </a:p>
      </dgm:t>
    </dgm:pt>
    <dgm:pt modelId="{DA3BBDAA-F967-49F0-96F5-8E768E665038}">
      <dgm:prSet/>
      <dgm:spPr/>
      <dgm:t>
        <a:bodyPr/>
        <a:lstStyle/>
        <a:p>
          <a:pPr rtl="0"/>
          <a:endParaRPr lang="en-US" dirty="0"/>
        </a:p>
      </dgm:t>
    </dgm:pt>
    <dgm:pt modelId="{AF82F9CE-5F66-43B6-8070-E17B9240871F}" type="parTrans" cxnId="{6B9807E8-E1CD-4C6A-AEA0-F05C05950F11}">
      <dgm:prSet/>
      <dgm:spPr/>
      <dgm:t>
        <a:bodyPr/>
        <a:lstStyle/>
        <a:p>
          <a:endParaRPr lang="en-US"/>
        </a:p>
      </dgm:t>
    </dgm:pt>
    <dgm:pt modelId="{FA0F4BB9-7B4F-439A-ACEC-08060180C5CD}" type="sibTrans" cxnId="{6B9807E8-E1CD-4C6A-AEA0-F05C05950F11}">
      <dgm:prSet/>
      <dgm:spPr/>
      <dgm:t>
        <a:bodyPr/>
        <a:lstStyle/>
        <a:p>
          <a:endParaRPr lang="en-US"/>
        </a:p>
      </dgm:t>
    </dgm:pt>
    <dgm:pt modelId="{44B6EAFF-CF3A-4CE5-9AA7-6F5BB9522B6E}" type="pres">
      <dgm:prSet presAssocID="{89FB77E9-B4A9-4DF2-9D60-7A9BA6DD8310}" presName="linear" presStyleCnt="0">
        <dgm:presLayoutVars>
          <dgm:dir/>
          <dgm:animLvl val="lvl"/>
          <dgm:resizeHandles val="exact"/>
        </dgm:presLayoutVars>
      </dgm:prSet>
      <dgm:spPr/>
      <dgm:t>
        <a:bodyPr/>
        <a:lstStyle/>
        <a:p>
          <a:endParaRPr lang="en-US"/>
        </a:p>
      </dgm:t>
    </dgm:pt>
    <dgm:pt modelId="{AD6A64CF-FEC2-4856-BF32-B89491BCF2AD}" type="pres">
      <dgm:prSet presAssocID="{E2ACDDE7-C93F-456E-B8ED-2F51A40ECFE7}" presName="parentLin" presStyleCnt="0"/>
      <dgm:spPr/>
    </dgm:pt>
    <dgm:pt modelId="{A407CE4B-F519-4DD4-992B-ECE3AF913BE2}" type="pres">
      <dgm:prSet presAssocID="{E2ACDDE7-C93F-456E-B8ED-2F51A40ECFE7}" presName="parentLeftMargin" presStyleLbl="node1" presStyleIdx="0" presStyleCnt="4"/>
      <dgm:spPr/>
      <dgm:t>
        <a:bodyPr/>
        <a:lstStyle/>
        <a:p>
          <a:endParaRPr lang="en-US"/>
        </a:p>
      </dgm:t>
    </dgm:pt>
    <dgm:pt modelId="{30CDE3B0-3C84-4F7D-8461-F1C80E110BDB}" type="pres">
      <dgm:prSet presAssocID="{E2ACDDE7-C93F-456E-B8ED-2F51A40ECFE7}" presName="parentText" presStyleLbl="node1" presStyleIdx="0" presStyleCnt="4">
        <dgm:presLayoutVars>
          <dgm:chMax val="0"/>
          <dgm:bulletEnabled val="1"/>
        </dgm:presLayoutVars>
      </dgm:prSet>
      <dgm:spPr/>
      <dgm:t>
        <a:bodyPr/>
        <a:lstStyle/>
        <a:p>
          <a:endParaRPr lang="en-US"/>
        </a:p>
      </dgm:t>
    </dgm:pt>
    <dgm:pt modelId="{E1952F53-6C47-49ED-A659-BA19F2A3968E}" type="pres">
      <dgm:prSet presAssocID="{E2ACDDE7-C93F-456E-B8ED-2F51A40ECFE7}" presName="negativeSpace" presStyleCnt="0"/>
      <dgm:spPr/>
    </dgm:pt>
    <dgm:pt modelId="{1B00545F-ECC9-445F-9F00-FF9DF98C0F85}" type="pres">
      <dgm:prSet presAssocID="{E2ACDDE7-C93F-456E-B8ED-2F51A40ECFE7}" presName="childText" presStyleLbl="conFgAcc1" presStyleIdx="0" presStyleCnt="4">
        <dgm:presLayoutVars>
          <dgm:bulletEnabled val="1"/>
        </dgm:presLayoutVars>
      </dgm:prSet>
      <dgm:spPr/>
      <dgm:t>
        <a:bodyPr/>
        <a:lstStyle/>
        <a:p>
          <a:endParaRPr lang="en-US"/>
        </a:p>
      </dgm:t>
    </dgm:pt>
    <dgm:pt modelId="{8B7BFCC2-BC10-446B-83DD-919BEEDF8BAE}" type="pres">
      <dgm:prSet presAssocID="{86AD6812-1542-46CF-AD00-5FA7C3A7ED88}" presName="spaceBetweenRectangles" presStyleCnt="0"/>
      <dgm:spPr/>
    </dgm:pt>
    <dgm:pt modelId="{6F69D903-39FC-465A-86DF-B6BAA767EBFD}" type="pres">
      <dgm:prSet presAssocID="{E1B65CA6-D358-4B8D-B95C-0A3E1E5A9037}" presName="parentLin" presStyleCnt="0"/>
      <dgm:spPr/>
    </dgm:pt>
    <dgm:pt modelId="{3277AD7E-566C-4E98-990B-0EA008A7B3A0}" type="pres">
      <dgm:prSet presAssocID="{E1B65CA6-D358-4B8D-B95C-0A3E1E5A9037}" presName="parentLeftMargin" presStyleLbl="node1" presStyleIdx="0" presStyleCnt="4"/>
      <dgm:spPr/>
      <dgm:t>
        <a:bodyPr/>
        <a:lstStyle/>
        <a:p>
          <a:endParaRPr lang="en-US"/>
        </a:p>
      </dgm:t>
    </dgm:pt>
    <dgm:pt modelId="{A8F683A3-50F9-4A56-B8A7-C567285617D3}" type="pres">
      <dgm:prSet presAssocID="{E1B65CA6-D358-4B8D-B95C-0A3E1E5A9037}" presName="parentText" presStyleLbl="node1" presStyleIdx="1" presStyleCnt="4">
        <dgm:presLayoutVars>
          <dgm:chMax val="0"/>
          <dgm:bulletEnabled val="1"/>
        </dgm:presLayoutVars>
      </dgm:prSet>
      <dgm:spPr/>
      <dgm:t>
        <a:bodyPr/>
        <a:lstStyle/>
        <a:p>
          <a:endParaRPr lang="en-US"/>
        </a:p>
      </dgm:t>
    </dgm:pt>
    <dgm:pt modelId="{3B026CFC-A43F-407B-8C80-1B4EFDD4B8BB}" type="pres">
      <dgm:prSet presAssocID="{E1B65CA6-D358-4B8D-B95C-0A3E1E5A9037}" presName="negativeSpace" presStyleCnt="0"/>
      <dgm:spPr/>
    </dgm:pt>
    <dgm:pt modelId="{357D8B00-54C3-4828-A530-A31214A49891}" type="pres">
      <dgm:prSet presAssocID="{E1B65CA6-D358-4B8D-B95C-0A3E1E5A9037}" presName="childText" presStyleLbl="conFgAcc1" presStyleIdx="1" presStyleCnt="4">
        <dgm:presLayoutVars>
          <dgm:bulletEnabled val="1"/>
        </dgm:presLayoutVars>
      </dgm:prSet>
      <dgm:spPr/>
      <dgm:t>
        <a:bodyPr/>
        <a:lstStyle/>
        <a:p>
          <a:endParaRPr lang="en-US"/>
        </a:p>
      </dgm:t>
    </dgm:pt>
    <dgm:pt modelId="{A095A093-B672-48AA-A460-906F6F4F9491}" type="pres">
      <dgm:prSet presAssocID="{60E77F77-982A-4E8D-B41E-C0225FC7CC65}" presName="spaceBetweenRectangles" presStyleCnt="0"/>
      <dgm:spPr/>
    </dgm:pt>
    <dgm:pt modelId="{EF83B757-F8BC-4133-8F8E-81230F1EE2A4}" type="pres">
      <dgm:prSet presAssocID="{DB787AD3-9812-4008-8409-238E4F6B3E53}" presName="parentLin" presStyleCnt="0"/>
      <dgm:spPr/>
    </dgm:pt>
    <dgm:pt modelId="{61E95717-28B4-4BC9-8C58-F82A5525599C}" type="pres">
      <dgm:prSet presAssocID="{DB787AD3-9812-4008-8409-238E4F6B3E53}" presName="parentLeftMargin" presStyleLbl="node1" presStyleIdx="1" presStyleCnt="4"/>
      <dgm:spPr/>
      <dgm:t>
        <a:bodyPr/>
        <a:lstStyle/>
        <a:p>
          <a:endParaRPr lang="en-US"/>
        </a:p>
      </dgm:t>
    </dgm:pt>
    <dgm:pt modelId="{B9763AFB-F2BB-4D71-8A74-6B32AB817B33}" type="pres">
      <dgm:prSet presAssocID="{DB787AD3-9812-4008-8409-238E4F6B3E53}" presName="parentText" presStyleLbl="node1" presStyleIdx="2" presStyleCnt="4">
        <dgm:presLayoutVars>
          <dgm:chMax val="0"/>
          <dgm:bulletEnabled val="1"/>
        </dgm:presLayoutVars>
      </dgm:prSet>
      <dgm:spPr/>
      <dgm:t>
        <a:bodyPr/>
        <a:lstStyle/>
        <a:p>
          <a:endParaRPr lang="en-US"/>
        </a:p>
      </dgm:t>
    </dgm:pt>
    <dgm:pt modelId="{EAE8D3BE-952D-452F-9B8C-90E07F8FBA7D}" type="pres">
      <dgm:prSet presAssocID="{DB787AD3-9812-4008-8409-238E4F6B3E53}" presName="negativeSpace" presStyleCnt="0"/>
      <dgm:spPr/>
    </dgm:pt>
    <dgm:pt modelId="{ECA220AD-B87F-4E43-8B08-6A408A1EE72D}" type="pres">
      <dgm:prSet presAssocID="{DB787AD3-9812-4008-8409-238E4F6B3E53}" presName="childText" presStyleLbl="conFgAcc1" presStyleIdx="2" presStyleCnt="4">
        <dgm:presLayoutVars>
          <dgm:bulletEnabled val="1"/>
        </dgm:presLayoutVars>
      </dgm:prSet>
      <dgm:spPr/>
      <dgm:t>
        <a:bodyPr/>
        <a:lstStyle/>
        <a:p>
          <a:endParaRPr lang="en-US"/>
        </a:p>
      </dgm:t>
    </dgm:pt>
    <dgm:pt modelId="{EB5C08E3-A65A-4035-82A2-F60ADBB2608C}" type="pres">
      <dgm:prSet presAssocID="{579862A8-8F7A-4A10-BC34-FB9731E1EAA3}" presName="spaceBetweenRectangles" presStyleCnt="0"/>
      <dgm:spPr/>
    </dgm:pt>
    <dgm:pt modelId="{2B547124-4E25-46DF-9B57-1E40F5394224}" type="pres">
      <dgm:prSet presAssocID="{DA3BBDAA-F967-49F0-96F5-8E768E665038}" presName="parentLin" presStyleCnt="0"/>
      <dgm:spPr/>
    </dgm:pt>
    <dgm:pt modelId="{336501D4-E5E6-423D-B6A1-23197A4F0157}" type="pres">
      <dgm:prSet presAssocID="{DA3BBDAA-F967-49F0-96F5-8E768E665038}" presName="parentLeftMargin" presStyleLbl="node1" presStyleIdx="2" presStyleCnt="4"/>
      <dgm:spPr/>
      <dgm:t>
        <a:bodyPr/>
        <a:lstStyle/>
        <a:p>
          <a:endParaRPr lang="en-US"/>
        </a:p>
      </dgm:t>
    </dgm:pt>
    <dgm:pt modelId="{CF53E4F8-11C7-4796-B061-978F166B2EE4}" type="pres">
      <dgm:prSet presAssocID="{DA3BBDAA-F967-49F0-96F5-8E768E665038}" presName="parentText" presStyleLbl="node1" presStyleIdx="3" presStyleCnt="4">
        <dgm:presLayoutVars>
          <dgm:chMax val="0"/>
          <dgm:bulletEnabled val="1"/>
        </dgm:presLayoutVars>
      </dgm:prSet>
      <dgm:spPr/>
      <dgm:t>
        <a:bodyPr/>
        <a:lstStyle/>
        <a:p>
          <a:endParaRPr lang="en-US"/>
        </a:p>
      </dgm:t>
    </dgm:pt>
    <dgm:pt modelId="{3A95CD95-9687-4514-B76A-A36977C807B6}" type="pres">
      <dgm:prSet presAssocID="{DA3BBDAA-F967-49F0-96F5-8E768E665038}" presName="negativeSpace" presStyleCnt="0"/>
      <dgm:spPr/>
    </dgm:pt>
    <dgm:pt modelId="{AC59A246-1CA1-47C2-B30B-D9E5518ECFAD}" type="pres">
      <dgm:prSet presAssocID="{DA3BBDAA-F967-49F0-96F5-8E768E665038}" presName="childText" presStyleLbl="conFgAcc1" presStyleIdx="3" presStyleCnt="4">
        <dgm:presLayoutVars>
          <dgm:bulletEnabled val="1"/>
        </dgm:presLayoutVars>
      </dgm:prSet>
      <dgm:spPr/>
      <dgm:t>
        <a:bodyPr/>
        <a:lstStyle/>
        <a:p>
          <a:endParaRPr lang="en-US"/>
        </a:p>
      </dgm:t>
    </dgm:pt>
  </dgm:ptLst>
  <dgm:cxnLst>
    <dgm:cxn modelId="{B7C69314-D812-4165-A73E-E8345EC7A6E6}" type="presOf" srcId="{F602EC00-B682-4AD3-A01F-60F93CBBE2C9}" destId="{1B00545F-ECC9-445F-9F00-FF9DF98C0F85}" srcOrd="0" destOrd="0" presId="urn:microsoft.com/office/officeart/2005/8/layout/list1"/>
    <dgm:cxn modelId="{ABB7A110-39D3-4645-BB39-8C9D8DFB6963}" srcId="{89FB77E9-B4A9-4DF2-9D60-7A9BA6DD8310}" destId="{DB787AD3-9812-4008-8409-238E4F6B3E53}" srcOrd="2" destOrd="0" parTransId="{4A99ED06-CF23-42B2-AEB4-0C4420FD8BF6}" sibTransId="{579862A8-8F7A-4A10-BC34-FB9731E1EAA3}"/>
    <dgm:cxn modelId="{29410600-401B-4A2C-8B46-9A48084BF769}" type="presOf" srcId="{E2ACDDE7-C93F-456E-B8ED-2F51A40ECFE7}" destId="{A407CE4B-F519-4DD4-992B-ECE3AF913BE2}" srcOrd="0" destOrd="0" presId="urn:microsoft.com/office/officeart/2005/8/layout/list1"/>
    <dgm:cxn modelId="{6FD2A6D7-B2F1-4F1F-A19B-E544BDB1B37D}" srcId="{DA3BBDAA-F967-49F0-96F5-8E768E665038}" destId="{841C1E48-58B3-43D5-83AD-F0D79A7072E4}" srcOrd="0" destOrd="0" parTransId="{B9F45D23-C45E-4281-9468-E5824BF35A2A}" sibTransId="{8B6519A9-8CAB-44FB-B87A-6809E56A66DB}"/>
    <dgm:cxn modelId="{69895F3D-F2AC-4901-BBFF-7D5D3E6855DF}" type="presOf" srcId="{E1B65CA6-D358-4B8D-B95C-0A3E1E5A9037}" destId="{3277AD7E-566C-4E98-990B-0EA008A7B3A0}" srcOrd="0" destOrd="0" presId="urn:microsoft.com/office/officeart/2005/8/layout/list1"/>
    <dgm:cxn modelId="{1852A044-7735-4A2F-9262-45FAE15FBAC4}" srcId="{DB787AD3-9812-4008-8409-238E4F6B3E53}" destId="{DC67B3B8-E5FC-4AED-B640-173A2EB128FE}" srcOrd="0" destOrd="0" parTransId="{D3E13C64-6CA5-43D8-AEE7-01FD75C98D7B}" sibTransId="{77B5F7CE-DC86-4555-A947-862EE00C752F}"/>
    <dgm:cxn modelId="{6B9807E8-E1CD-4C6A-AEA0-F05C05950F11}" srcId="{89FB77E9-B4A9-4DF2-9D60-7A9BA6DD8310}" destId="{DA3BBDAA-F967-49F0-96F5-8E768E665038}" srcOrd="3" destOrd="0" parTransId="{AF82F9CE-5F66-43B6-8070-E17B9240871F}" sibTransId="{FA0F4BB9-7B4F-439A-ACEC-08060180C5CD}"/>
    <dgm:cxn modelId="{0D592330-D28C-4179-B933-8C1112F88192}" srcId="{E1B65CA6-D358-4B8D-B95C-0A3E1E5A9037}" destId="{DDE9011C-FC1A-49D8-B1B2-E3C94B2216FE}" srcOrd="0" destOrd="0" parTransId="{D799D6F3-B7C5-4ABE-9A81-556FB1E08F2E}" sibTransId="{FD04E17C-1A32-4B77-80D2-31DBC553E694}"/>
    <dgm:cxn modelId="{CFE88540-65AB-4014-858E-7552108DB10A}" srcId="{E2ACDDE7-C93F-456E-B8ED-2F51A40ECFE7}" destId="{F602EC00-B682-4AD3-A01F-60F93CBBE2C9}" srcOrd="0" destOrd="0" parTransId="{4250A90E-C90F-415A-8D30-87AC93957F7D}" sibTransId="{28373FD9-AB37-4B29-8025-DDE89ECF6CD6}"/>
    <dgm:cxn modelId="{C733B85F-6B92-4F83-8105-560907D2EF10}" type="presOf" srcId="{DB787AD3-9812-4008-8409-238E4F6B3E53}" destId="{61E95717-28B4-4BC9-8C58-F82A5525599C}" srcOrd="0" destOrd="0" presId="urn:microsoft.com/office/officeart/2005/8/layout/list1"/>
    <dgm:cxn modelId="{73BB242E-DC58-40E1-BBD4-6C1200271002}" type="presOf" srcId="{E1B65CA6-D358-4B8D-B95C-0A3E1E5A9037}" destId="{A8F683A3-50F9-4A56-B8A7-C567285617D3}" srcOrd="1" destOrd="0" presId="urn:microsoft.com/office/officeart/2005/8/layout/list1"/>
    <dgm:cxn modelId="{7FA28EC5-EEC3-4519-A18B-2B2503F1D00A}" type="presOf" srcId="{DB787AD3-9812-4008-8409-238E4F6B3E53}" destId="{B9763AFB-F2BB-4D71-8A74-6B32AB817B33}" srcOrd="1" destOrd="0" presId="urn:microsoft.com/office/officeart/2005/8/layout/list1"/>
    <dgm:cxn modelId="{B1A14343-4DDB-411F-89DF-88B616415C75}" type="presOf" srcId="{DDE9011C-FC1A-49D8-B1B2-E3C94B2216FE}" destId="{357D8B00-54C3-4828-A530-A31214A49891}" srcOrd="0" destOrd="0" presId="urn:microsoft.com/office/officeart/2005/8/layout/list1"/>
    <dgm:cxn modelId="{42CD5041-2944-487C-8BED-3C7B8D2FB4A0}" type="presOf" srcId="{E2ACDDE7-C93F-456E-B8ED-2F51A40ECFE7}" destId="{30CDE3B0-3C84-4F7D-8461-F1C80E110BDB}" srcOrd="1" destOrd="0" presId="urn:microsoft.com/office/officeart/2005/8/layout/list1"/>
    <dgm:cxn modelId="{AFEB321D-C3F7-4DE1-975D-3A930A772870}" type="presOf" srcId="{DA3BBDAA-F967-49F0-96F5-8E768E665038}" destId="{336501D4-E5E6-423D-B6A1-23197A4F0157}" srcOrd="0" destOrd="0" presId="urn:microsoft.com/office/officeart/2005/8/layout/list1"/>
    <dgm:cxn modelId="{46B42575-D953-4AE8-AFDF-C62FA88EC1F7}" type="presOf" srcId="{DC67B3B8-E5FC-4AED-B640-173A2EB128FE}" destId="{ECA220AD-B87F-4E43-8B08-6A408A1EE72D}" srcOrd="0" destOrd="0" presId="urn:microsoft.com/office/officeart/2005/8/layout/list1"/>
    <dgm:cxn modelId="{F1230B4F-167A-4996-80CE-3517E17CF988}" srcId="{89FB77E9-B4A9-4DF2-9D60-7A9BA6DD8310}" destId="{E2ACDDE7-C93F-456E-B8ED-2F51A40ECFE7}" srcOrd="0" destOrd="0" parTransId="{B9FD28E3-B719-4D7B-916D-4E66058C73CE}" sibTransId="{86AD6812-1542-46CF-AD00-5FA7C3A7ED88}"/>
    <dgm:cxn modelId="{27D0B4AE-A529-4ECE-A333-E1336FDA1F70}" type="presOf" srcId="{DA3BBDAA-F967-49F0-96F5-8E768E665038}" destId="{CF53E4F8-11C7-4796-B061-978F166B2EE4}" srcOrd="1" destOrd="0" presId="urn:microsoft.com/office/officeart/2005/8/layout/list1"/>
    <dgm:cxn modelId="{0248D005-48E0-4857-9762-1C4FE0AFCB2F}" type="presOf" srcId="{89FB77E9-B4A9-4DF2-9D60-7A9BA6DD8310}" destId="{44B6EAFF-CF3A-4CE5-9AA7-6F5BB9522B6E}" srcOrd="0" destOrd="0" presId="urn:microsoft.com/office/officeart/2005/8/layout/list1"/>
    <dgm:cxn modelId="{DFBC9375-76F7-419C-8F2B-704A2949B97F}" type="presOf" srcId="{841C1E48-58B3-43D5-83AD-F0D79A7072E4}" destId="{AC59A246-1CA1-47C2-B30B-D9E5518ECFAD}" srcOrd="0" destOrd="0" presId="urn:microsoft.com/office/officeart/2005/8/layout/list1"/>
    <dgm:cxn modelId="{E4DECC34-FD23-4CE5-A7D2-D235AB5F80E4}" srcId="{89FB77E9-B4A9-4DF2-9D60-7A9BA6DD8310}" destId="{E1B65CA6-D358-4B8D-B95C-0A3E1E5A9037}" srcOrd="1" destOrd="0" parTransId="{1CE5006D-75CE-4AF7-9D39-8F060B557DEA}" sibTransId="{60E77F77-982A-4E8D-B41E-C0225FC7CC65}"/>
    <dgm:cxn modelId="{EDC264CC-5C54-4C09-A770-F1617CE640BB}" type="presParOf" srcId="{44B6EAFF-CF3A-4CE5-9AA7-6F5BB9522B6E}" destId="{AD6A64CF-FEC2-4856-BF32-B89491BCF2AD}" srcOrd="0" destOrd="0" presId="urn:microsoft.com/office/officeart/2005/8/layout/list1"/>
    <dgm:cxn modelId="{C29F1C75-5A63-478A-970E-C5682CC189C6}" type="presParOf" srcId="{AD6A64CF-FEC2-4856-BF32-B89491BCF2AD}" destId="{A407CE4B-F519-4DD4-992B-ECE3AF913BE2}" srcOrd="0" destOrd="0" presId="urn:microsoft.com/office/officeart/2005/8/layout/list1"/>
    <dgm:cxn modelId="{526AC53D-4C4A-4A0B-B18D-DCEA8486FAB8}" type="presParOf" srcId="{AD6A64CF-FEC2-4856-BF32-B89491BCF2AD}" destId="{30CDE3B0-3C84-4F7D-8461-F1C80E110BDB}" srcOrd="1" destOrd="0" presId="urn:microsoft.com/office/officeart/2005/8/layout/list1"/>
    <dgm:cxn modelId="{1D25967E-3C38-41E1-A81E-B1F6EA1145E8}" type="presParOf" srcId="{44B6EAFF-CF3A-4CE5-9AA7-6F5BB9522B6E}" destId="{E1952F53-6C47-49ED-A659-BA19F2A3968E}" srcOrd="1" destOrd="0" presId="urn:microsoft.com/office/officeart/2005/8/layout/list1"/>
    <dgm:cxn modelId="{A8264B5B-772C-4CAF-BA72-61CDA02625BC}" type="presParOf" srcId="{44B6EAFF-CF3A-4CE5-9AA7-6F5BB9522B6E}" destId="{1B00545F-ECC9-445F-9F00-FF9DF98C0F85}" srcOrd="2" destOrd="0" presId="urn:microsoft.com/office/officeart/2005/8/layout/list1"/>
    <dgm:cxn modelId="{21941A78-47D4-4664-A297-6C1CCC4D5099}" type="presParOf" srcId="{44B6EAFF-CF3A-4CE5-9AA7-6F5BB9522B6E}" destId="{8B7BFCC2-BC10-446B-83DD-919BEEDF8BAE}" srcOrd="3" destOrd="0" presId="urn:microsoft.com/office/officeart/2005/8/layout/list1"/>
    <dgm:cxn modelId="{03F76F37-2DDE-49B1-A46D-86E4BE183C94}" type="presParOf" srcId="{44B6EAFF-CF3A-4CE5-9AA7-6F5BB9522B6E}" destId="{6F69D903-39FC-465A-86DF-B6BAA767EBFD}" srcOrd="4" destOrd="0" presId="urn:microsoft.com/office/officeart/2005/8/layout/list1"/>
    <dgm:cxn modelId="{BC9420A6-228E-4ECE-847F-E308CFB76142}" type="presParOf" srcId="{6F69D903-39FC-465A-86DF-B6BAA767EBFD}" destId="{3277AD7E-566C-4E98-990B-0EA008A7B3A0}" srcOrd="0" destOrd="0" presId="urn:microsoft.com/office/officeart/2005/8/layout/list1"/>
    <dgm:cxn modelId="{2C4B88DA-A7A4-4E7D-B345-65BE48780C9A}" type="presParOf" srcId="{6F69D903-39FC-465A-86DF-B6BAA767EBFD}" destId="{A8F683A3-50F9-4A56-B8A7-C567285617D3}" srcOrd="1" destOrd="0" presId="urn:microsoft.com/office/officeart/2005/8/layout/list1"/>
    <dgm:cxn modelId="{7D269B53-FEEA-4818-8B41-63CB385323A4}" type="presParOf" srcId="{44B6EAFF-CF3A-4CE5-9AA7-6F5BB9522B6E}" destId="{3B026CFC-A43F-407B-8C80-1B4EFDD4B8BB}" srcOrd="5" destOrd="0" presId="urn:microsoft.com/office/officeart/2005/8/layout/list1"/>
    <dgm:cxn modelId="{D802478B-1C33-4186-92BA-F626DA2F2FD1}" type="presParOf" srcId="{44B6EAFF-CF3A-4CE5-9AA7-6F5BB9522B6E}" destId="{357D8B00-54C3-4828-A530-A31214A49891}" srcOrd="6" destOrd="0" presId="urn:microsoft.com/office/officeart/2005/8/layout/list1"/>
    <dgm:cxn modelId="{39AC2004-2209-4F96-84B0-DBC91C6E2F8B}" type="presParOf" srcId="{44B6EAFF-CF3A-4CE5-9AA7-6F5BB9522B6E}" destId="{A095A093-B672-48AA-A460-906F6F4F9491}" srcOrd="7" destOrd="0" presId="urn:microsoft.com/office/officeart/2005/8/layout/list1"/>
    <dgm:cxn modelId="{1F235717-26F9-40AF-99BF-BA3198E676A3}" type="presParOf" srcId="{44B6EAFF-CF3A-4CE5-9AA7-6F5BB9522B6E}" destId="{EF83B757-F8BC-4133-8F8E-81230F1EE2A4}" srcOrd="8" destOrd="0" presId="urn:microsoft.com/office/officeart/2005/8/layout/list1"/>
    <dgm:cxn modelId="{646D5FF0-B63C-4C4A-ADA3-46019B204366}" type="presParOf" srcId="{EF83B757-F8BC-4133-8F8E-81230F1EE2A4}" destId="{61E95717-28B4-4BC9-8C58-F82A5525599C}" srcOrd="0" destOrd="0" presId="urn:microsoft.com/office/officeart/2005/8/layout/list1"/>
    <dgm:cxn modelId="{FD177F57-4A30-43CF-9548-4841A3D94D3E}" type="presParOf" srcId="{EF83B757-F8BC-4133-8F8E-81230F1EE2A4}" destId="{B9763AFB-F2BB-4D71-8A74-6B32AB817B33}" srcOrd="1" destOrd="0" presId="urn:microsoft.com/office/officeart/2005/8/layout/list1"/>
    <dgm:cxn modelId="{D40C4A8A-0F4F-4895-BCC1-43E7378E5AF2}" type="presParOf" srcId="{44B6EAFF-CF3A-4CE5-9AA7-6F5BB9522B6E}" destId="{EAE8D3BE-952D-452F-9B8C-90E07F8FBA7D}" srcOrd="9" destOrd="0" presId="urn:microsoft.com/office/officeart/2005/8/layout/list1"/>
    <dgm:cxn modelId="{E83EE099-541D-401D-9F76-D4F9F1EF581C}" type="presParOf" srcId="{44B6EAFF-CF3A-4CE5-9AA7-6F5BB9522B6E}" destId="{ECA220AD-B87F-4E43-8B08-6A408A1EE72D}" srcOrd="10" destOrd="0" presId="urn:microsoft.com/office/officeart/2005/8/layout/list1"/>
    <dgm:cxn modelId="{C99E2408-25A0-47A0-AB2E-298F0CA8AC44}" type="presParOf" srcId="{44B6EAFF-CF3A-4CE5-9AA7-6F5BB9522B6E}" destId="{EB5C08E3-A65A-4035-82A2-F60ADBB2608C}" srcOrd="11" destOrd="0" presId="urn:microsoft.com/office/officeart/2005/8/layout/list1"/>
    <dgm:cxn modelId="{78D69834-4F7A-4ACF-B233-8995567A57FF}" type="presParOf" srcId="{44B6EAFF-CF3A-4CE5-9AA7-6F5BB9522B6E}" destId="{2B547124-4E25-46DF-9B57-1E40F5394224}" srcOrd="12" destOrd="0" presId="urn:microsoft.com/office/officeart/2005/8/layout/list1"/>
    <dgm:cxn modelId="{E00DE1AA-A3BE-4500-9101-A4D464EB2A75}" type="presParOf" srcId="{2B547124-4E25-46DF-9B57-1E40F5394224}" destId="{336501D4-E5E6-423D-B6A1-23197A4F0157}" srcOrd="0" destOrd="0" presId="urn:microsoft.com/office/officeart/2005/8/layout/list1"/>
    <dgm:cxn modelId="{66FF1EA5-EDE8-4E0C-8C58-D9F3D307C67D}" type="presParOf" srcId="{2B547124-4E25-46DF-9B57-1E40F5394224}" destId="{CF53E4F8-11C7-4796-B061-978F166B2EE4}" srcOrd="1" destOrd="0" presId="urn:microsoft.com/office/officeart/2005/8/layout/list1"/>
    <dgm:cxn modelId="{274CA991-F133-4106-9A80-567940189314}" type="presParOf" srcId="{44B6EAFF-CF3A-4CE5-9AA7-6F5BB9522B6E}" destId="{3A95CD95-9687-4514-B76A-A36977C807B6}" srcOrd="13" destOrd="0" presId="urn:microsoft.com/office/officeart/2005/8/layout/list1"/>
    <dgm:cxn modelId="{DB44DF0F-7DEB-461C-9CA3-243946DF00A0}" type="presParOf" srcId="{44B6EAFF-CF3A-4CE5-9AA7-6F5BB9522B6E}" destId="{AC59A246-1CA1-47C2-B30B-D9E5518ECFAD}"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6A4983E-261C-4FE0-AFCD-08F966877838}" type="doc">
      <dgm:prSet loTypeId="urn:microsoft.com/office/officeart/2005/8/layout/vList3#1" loCatId="list" qsTypeId="urn:microsoft.com/office/officeart/2005/8/quickstyle/simple2" qsCatId="simple" csTypeId="urn:microsoft.com/office/officeart/2005/8/colors/accent0_3" csCatId="mainScheme" phldr="1"/>
      <dgm:spPr/>
      <dgm:t>
        <a:bodyPr/>
        <a:lstStyle/>
        <a:p>
          <a:endParaRPr lang="en-US"/>
        </a:p>
      </dgm:t>
    </dgm:pt>
    <dgm:pt modelId="{0688964A-BA1C-4E3F-B71B-76394AF6FD51}">
      <dgm:prSet/>
      <dgm:spPr/>
      <dgm:t>
        <a:bodyPr/>
        <a:lstStyle/>
        <a:p>
          <a:pPr rtl="0"/>
          <a:r>
            <a:rPr lang="en-US" b="1" dirty="0" smtClean="0"/>
            <a:t>Home Game Consoles</a:t>
          </a:r>
          <a:endParaRPr lang="en-US" dirty="0"/>
        </a:p>
      </dgm:t>
    </dgm:pt>
    <dgm:pt modelId="{7AEFE973-3326-4233-BADB-9B9CCFA7587F}" type="parTrans" cxnId="{C6F9229C-4042-420B-BC52-0D17020EA1F5}">
      <dgm:prSet/>
      <dgm:spPr/>
      <dgm:t>
        <a:bodyPr/>
        <a:lstStyle/>
        <a:p>
          <a:endParaRPr lang="en-US"/>
        </a:p>
      </dgm:t>
    </dgm:pt>
    <dgm:pt modelId="{45D03118-B1AC-49A4-B9B3-DD809312FA6F}" type="sibTrans" cxnId="{C6F9229C-4042-420B-BC52-0D17020EA1F5}">
      <dgm:prSet/>
      <dgm:spPr/>
      <dgm:t>
        <a:bodyPr/>
        <a:lstStyle/>
        <a:p>
          <a:endParaRPr lang="en-US"/>
        </a:p>
      </dgm:t>
    </dgm:pt>
    <dgm:pt modelId="{A8599020-6F7E-4F30-8F67-FF7173711D1A}">
      <dgm:prSet/>
      <dgm:spPr/>
      <dgm:t>
        <a:bodyPr/>
        <a:lstStyle/>
        <a:p>
          <a:pPr rtl="0"/>
          <a:r>
            <a:rPr lang="en-US" b="1" dirty="0" smtClean="0"/>
            <a:t>Personal Computers</a:t>
          </a:r>
          <a:endParaRPr lang="en-US" dirty="0"/>
        </a:p>
      </dgm:t>
    </dgm:pt>
    <dgm:pt modelId="{3553268D-6E96-4D93-AE47-0F2F74577A30}" type="parTrans" cxnId="{99CBE7D4-FCCB-4D30-8E84-1CA2D9E7BAAA}">
      <dgm:prSet/>
      <dgm:spPr/>
      <dgm:t>
        <a:bodyPr/>
        <a:lstStyle/>
        <a:p>
          <a:endParaRPr lang="en-US"/>
        </a:p>
      </dgm:t>
    </dgm:pt>
    <dgm:pt modelId="{44C880FA-809C-4718-868D-699A8D009E28}" type="sibTrans" cxnId="{99CBE7D4-FCCB-4D30-8E84-1CA2D9E7BAAA}">
      <dgm:prSet/>
      <dgm:spPr/>
      <dgm:t>
        <a:bodyPr/>
        <a:lstStyle/>
        <a:p>
          <a:endParaRPr lang="en-US"/>
        </a:p>
      </dgm:t>
    </dgm:pt>
    <dgm:pt modelId="{94AD8EA1-DCDB-4C8A-991E-8B6B72C8B66E}">
      <dgm:prSet/>
      <dgm:spPr/>
      <dgm:t>
        <a:bodyPr/>
        <a:lstStyle/>
        <a:p>
          <a:pPr rtl="0"/>
          <a:r>
            <a:rPr lang="en-US" b="1" dirty="0" smtClean="0"/>
            <a:t>Handheld Game Machines</a:t>
          </a:r>
          <a:endParaRPr lang="en-US" dirty="0"/>
        </a:p>
      </dgm:t>
    </dgm:pt>
    <dgm:pt modelId="{1A28DBA6-1B2A-4BAF-80D5-1A77B56B5FAA}" type="parTrans" cxnId="{FDC07DB8-5344-4DAF-AD07-DB809ED3D600}">
      <dgm:prSet/>
      <dgm:spPr/>
      <dgm:t>
        <a:bodyPr/>
        <a:lstStyle/>
        <a:p>
          <a:endParaRPr lang="en-US"/>
        </a:p>
      </dgm:t>
    </dgm:pt>
    <dgm:pt modelId="{A7192A16-64A6-41EF-9864-A4EA681D1963}" type="sibTrans" cxnId="{FDC07DB8-5344-4DAF-AD07-DB809ED3D600}">
      <dgm:prSet/>
      <dgm:spPr/>
      <dgm:t>
        <a:bodyPr/>
        <a:lstStyle/>
        <a:p>
          <a:endParaRPr lang="en-US"/>
        </a:p>
      </dgm:t>
    </dgm:pt>
    <dgm:pt modelId="{86AA9B5C-6EAA-4219-B51C-18C792074412}">
      <dgm:prSet/>
      <dgm:spPr/>
      <dgm:t>
        <a:bodyPr/>
        <a:lstStyle/>
        <a:p>
          <a:pPr rtl="0"/>
          <a:r>
            <a:rPr lang="en-US" b="1" dirty="0" smtClean="0"/>
            <a:t>Mobile Game </a:t>
          </a:r>
          <a:endParaRPr lang="en-US" dirty="0"/>
        </a:p>
      </dgm:t>
    </dgm:pt>
    <dgm:pt modelId="{B8A998B1-9B82-4726-BE01-F1438FB63835}" type="parTrans" cxnId="{42680AD4-1477-4D24-A809-527C96FE3B1D}">
      <dgm:prSet/>
      <dgm:spPr/>
      <dgm:t>
        <a:bodyPr/>
        <a:lstStyle/>
        <a:p>
          <a:endParaRPr lang="en-US"/>
        </a:p>
      </dgm:t>
    </dgm:pt>
    <dgm:pt modelId="{491A01B6-FA3F-422C-9D2D-C629F60AE275}" type="sibTrans" cxnId="{42680AD4-1477-4D24-A809-527C96FE3B1D}">
      <dgm:prSet/>
      <dgm:spPr/>
      <dgm:t>
        <a:bodyPr/>
        <a:lstStyle/>
        <a:p>
          <a:endParaRPr lang="en-US"/>
        </a:p>
      </dgm:t>
    </dgm:pt>
    <dgm:pt modelId="{B018C342-1866-4E34-B98A-9462AF0D9B62}">
      <dgm:prSet/>
      <dgm:spPr/>
      <dgm:t>
        <a:bodyPr/>
        <a:lstStyle/>
        <a:p>
          <a:pPr rtl="0"/>
          <a:r>
            <a:rPr lang="en-US" b="1" dirty="0" smtClean="0"/>
            <a:t>Others</a:t>
          </a:r>
          <a:endParaRPr lang="en-US" b="1" dirty="0"/>
        </a:p>
      </dgm:t>
    </dgm:pt>
    <dgm:pt modelId="{852F8D16-EBA7-4747-822D-E15354F21631}" type="parTrans" cxnId="{57202056-B8E1-478C-9846-5488D2572F84}">
      <dgm:prSet/>
      <dgm:spPr/>
      <dgm:t>
        <a:bodyPr/>
        <a:lstStyle/>
        <a:p>
          <a:endParaRPr lang="en-US"/>
        </a:p>
      </dgm:t>
    </dgm:pt>
    <dgm:pt modelId="{7321236F-41B2-4FD3-A1BC-AD06D13EDCB5}" type="sibTrans" cxnId="{57202056-B8E1-478C-9846-5488D2572F84}">
      <dgm:prSet/>
      <dgm:spPr/>
      <dgm:t>
        <a:bodyPr/>
        <a:lstStyle/>
        <a:p>
          <a:endParaRPr lang="en-US"/>
        </a:p>
      </dgm:t>
    </dgm:pt>
    <dgm:pt modelId="{79D54D00-8C5F-445B-BBF1-761663CD4FD0}" type="pres">
      <dgm:prSet presAssocID="{66A4983E-261C-4FE0-AFCD-08F966877838}" presName="linearFlow" presStyleCnt="0">
        <dgm:presLayoutVars>
          <dgm:dir/>
          <dgm:resizeHandles val="exact"/>
        </dgm:presLayoutVars>
      </dgm:prSet>
      <dgm:spPr/>
      <dgm:t>
        <a:bodyPr/>
        <a:lstStyle/>
        <a:p>
          <a:endParaRPr lang="en-US"/>
        </a:p>
      </dgm:t>
    </dgm:pt>
    <dgm:pt modelId="{2A52542A-184F-413E-AB05-33321CACA33B}" type="pres">
      <dgm:prSet presAssocID="{0688964A-BA1C-4E3F-B71B-76394AF6FD51}" presName="composite" presStyleCnt="0"/>
      <dgm:spPr/>
    </dgm:pt>
    <dgm:pt modelId="{E4014B1C-625E-41AF-9636-B55A9896CBD4}" type="pres">
      <dgm:prSet presAssocID="{0688964A-BA1C-4E3F-B71B-76394AF6FD51}" presName="imgShp" presStyleLbl="fgImgPlace1" presStyleIdx="0" presStyleCnt="5"/>
      <dgm:spPr>
        <a:blipFill rotWithShape="1">
          <a:blip xmlns:r="http://schemas.openxmlformats.org/officeDocument/2006/relationships" r:embed="rId1"/>
          <a:stretch>
            <a:fillRect/>
          </a:stretch>
        </a:blipFill>
      </dgm:spPr>
    </dgm:pt>
    <dgm:pt modelId="{DD749BBF-6586-4E7A-9750-C51CBAE298AA}" type="pres">
      <dgm:prSet presAssocID="{0688964A-BA1C-4E3F-B71B-76394AF6FD51}" presName="txShp" presStyleLbl="node1" presStyleIdx="0" presStyleCnt="5">
        <dgm:presLayoutVars>
          <dgm:bulletEnabled val="1"/>
        </dgm:presLayoutVars>
      </dgm:prSet>
      <dgm:spPr/>
      <dgm:t>
        <a:bodyPr/>
        <a:lstStyle/>
        <a:p>
          <a:endParaRPr lang="en-US"/>
        </a:p>
      </dgm:t>
    </dgm:pt>
    <dgm:pt modelId="{EB1EBED7-27AD-4EBC-A210-97E7FBA389BB}" type="pres">
      <dgm:prSet presAssocID="{45D03118-B1AC-49A4-B9B3-DD809312FA6F}" presName="spacing" presStyleCnt="0"/>
      <dgm:spPr/>
    </dgm:pt>
    <dgm:pt modelId="{E53BBB40-989D-4F5D-8CB1-5D19148E18BA}" type="pres">
      <dgm:prSet presAssocID="{A8599020-6F7E-4F30-8F67-FF7173711D1A}" presName="composite" presStyleCnt="0"/>
      <dgm:spPr/>
    </dgm:pt>
    <dgm:pt modelId="{B9E2F83A-C1EA-4501-92A9-A33BD7BE1B21}" type="pres">
      <dgm:prSet presAssocID="{A8599020-6F7E-4F30-8F67-FF7173711D1A}" presName="imgShp" presStyleLbl="fgImgPlace1" presStyleIdx="1" presStyleCnt="5"/>
      <dgm:spPr>
        <a:blipFill rotWithShape="1">
          <a:blip xmlns:r="http://schemas.openxmlformats.org/officeDocument/2006/relationships" r:embed="rId2"/>
          <a:stretch>
            <a:fillRect/>
          </a:stretch>
        </a:blipFill>
      </dgm:spPr>
    </dgm:pt>
    <dgm:pt modelId="{039F39AB-77AA-4A61-9E92-E6142199B88D}" type="pres">
      <dgm:prSet presAssocID="{A8599020-6F7E-4F30-8F67-FF7173711D1A}" presName="txShp" presStyleLbl="node1" presStyleIdx="1" presStyleCnt="5">
        <dgm:presLayoutVars>
          <dgm:bulletEnabled val="1"/>
        </dgm:presLayoutVars>
      </dgm:prSet>
      <dgm:spPr/>
      <dgm:t>
        <a:bodyPr/>
        <a:lstStyle/>
        <a:p>
          <a:endParaRPr lang="en-US"/>
        </a:p>
      </dgm:t>
    </dgm:pt>
    <dgm:pt modelId="{AD2936ED-8056-42FE-B821-DF3A312EEE4A}" type="pres">
      <dgm:prSet presAssocID="{44C880FA-809C-4718-868D-699A8D009E28}" presName="spacing" presStyleCnt="0"/>
      <dgm:spPr/>
    </dgm:pt>
    <dgm:pt modelId="{1960BF14-67F6-4CF1-837C-62A0161489BB}" type="pres">
      <dgm:prSet presAssocID="{94AD8EA1-DCDB-4C8A-991E-8B6B72C8B66E}" presName="composite" presStyleCnt="0"/>
      <dgm:spPr/>
    </dgm:pt>
    <dgm:pt modelId="{521FDBDF-CBDE-41A7-9AB3-9D92D7A37899}" type="pres">
      <dgm:prSet presAssocID="{94AD8EA1-DCDB-4C8A-991E-8B6B72C8B66E}" presName="imgShp" presStyleLbl="fgImgPlace1" presStyleIdx="2" presStyleCnt="5"/>
      <dgm:spPr>
        <a:blipFill rotWithShape="1">
          <a:blip xmlns:r="http://schemas.openxmlformats.org/officeDocument/2006/relationships" r:embed="rId3"/>
          <a:stretch>
            <a:fillRect/>
          </a:stretch>
        </a:blipFill>
      </dgm:spPr>
    </dgm:pt>
    <dgm:pt modelId="{DD61639A-8614-42FB-8896-F69F076B0C64}" type="pres">
      <dgm:prSet presAssocID="{94AD8EA1-DCDB-4C8A-991E-8B6B72C8B66E}" presName="txShp" presStyleLbl="node1" presStyleIdx="2" presStyleCnt="5">
        <dgm:presLayoutVars>
          <dgm:bulletEnabled val="1"/>
        </dgm:presLayoutVars>
      </dgm:prSet>
      <dgm:spPr/>
      <dgm:t>
        <a:bodyPr/>
        <a:lstStyle/>
        <a:p>
          <a:endParaRPr lang="en-US"/>
        </a:p>
      </dgm:t>
    </dgm:pt>
    <dgm:pt modelId="{8ECC4BFD-5831-40C6-9435-899887D056D0}" type="pres">
      <dgm:prSet presAssocID="{A7192A16-64A6-41EF-9864-A4EA681D1963}" presName="spacing" presStyleCnt="0"/>
      <dgm:spPr/>
    </dgm:pt>
    <dgm:pt modelId="{9F88FFDC-340D-4E29-A49E-2489546614C0}" type="pres">
      <dgm:prSet presAssocID="{86AA9B5C-6EAA-4219-B51C-18C792074412}" presName="composite" presStyleCnt="0"/>
      <dgm:spPr/>
    </dgm:pt>
    <dgm:pt modelId="{C3F12429-3ED6-4CE5-953E-5C8195B25FBF}" type="pres">
      <dgm:prSet presAssocID="{86AA9B5C-6EAA-4219-B51C-18C792074412}" presName="imgShp" presStyleLbl="fgImgPlace1" presStyleIdx="3" presStyleCnt="5"/>
      <dgm:spPr>
        <a:blipFill rotWithShape="1">
          <a:blip xmlns:r="http://schemas.openxmlformats.org/officeDocument/2006/relationships" r:embed="rId4"/>
          <a:stretch>
            <a:fillRect/>
          </a:stretch>
        </a:blipFill>
      </dgm:spPr>
    </dgm:pt>
    <dgm:pt modelId="{E40426B6-D4D0-4D4D-96F3-EEFE2D0BE075}" type="pres">
      <dgm:prSet presAssocID="{86AA9B5C-6EAA-4219-B51C-18C792074412}" presName="txShp" presStyleLbl="node1" presStyleIdx="3" presStyleCnt="5">
        <dgm:presLayoutVars>
          <dgm:bulletEnabled val="1"/>
        </dgm:presLayoutVars>
      </dgm:prSet>
      <dgm:spPr/>
      <dgm:t>
        <a:bodyPr/>
        <a:lstStyle/>
        <a:p>
          <a:endParaRPr lang="en-US"/>
        </a:p>
      </dgm:t>
    </dgm:pt>
    <dgm:pt modelId="{3829A450-6B82-4B43-82BF-6D0B5653CA32}" type="pres">
      <dgm:prSet presAssocID="{491A01B6-FA3F-422C-9D2D-C629F60AE275}" presName="spacing" presStyleCnt="0"/>
      <dgm:spPr/>
    </dgm:pt>
    <dgm:pt modelId="{9BEB7EA6-BA7A-4F44-8336-5C670CB4F53A}" type="pres">
      <dgm:prSet presAssocID="{B018C342-1866-4E34-B98A-9462AF0D9B62}" presName="composite" presStyleCnt="0"/>
      <dgm:spPr/>
    </dgm:pt>
    <dgm:pt modelId="{23FB7C1F-1315-4B3C-92C3-71D5B5A3E6B6}" type="pres">
      <dgm:prSet presAssocID="{B018C342-1866-4E34-B98A-9462AF0D9B62}" presName="imgShp" presStyleLbl="fgImgPlace1" presStyleIdx="4" presStyleCnt="5"/>
      <dgm:spPr>
        <a:blipFill rotWithShape="1">
          <a:blip xmlns:r="http://schemas.openxmlformats.org/officeDocument/2006/relationships" r:embed="rId5"/>
          <a:stretch>
            <a:fillRect/>
          </a:stretch>
        </a:blipFill>
      </dgm:spPr>
    </dgm:pt>
    <dgm:pt modelId="{65A1D9E4-06CD-48B7-A14B-9CEDFF5172C5}" type="pres">
      <dgm:prSet presAssocID="{B018C342-1866-4E34-B98A-9462AF0D9B62}" presName="txShp" presStyleLbl="node1" presStyleIdx="4" presStyleCnt="5">
        <dgm:presLayoutVars>
          <dgm:bulletEnabled val="1"/>
        </dgm:presLayoutVars>
      </dgm:prSet>
      <dgm:spPr/>
      <dgm:t>
        <a:bodyPr/>
        <a:lstStyle/>
        <a:p>
          <a:endParaRPr lang="en-US"/>
        </a:p>
      </dgm:t>
    </dgm:pt>
  </dgm:ptLst>
  <dgm:cxnLst>
    <dgm:cxn modelId="{1526DEF8-F61F-4717-876B-D07FE53B258E}" type="presOf" srcId="{0688964A-BA1C-4E3F-B71B-76394AF6FD51}" destId="{DD749BBF-6586-4E7A-9750-C51CBAE298AA}" srcOrd="0" destOrd="0" presId="urn:microsoft.com/office/officeart/2005/8/layout/vList3#1"/>
    <dgm:cxn modelId="{3057DA03-E625-44D6-B205-22B3CB46ECE4}" type="presOf" srcId="{B018C342-1866-4E34-B98A-9462AF0D9B62}" destId="{65A1D9E4-06CD-48B7-A14B-9CEDFF5172C5}" srcOrd="0" destOrd="0" presId="urn:microsoft.com/office/officeart/2005/8/layout/vList3#1"/>
    <dgm:cxn modelId="{758753DE-E3D2-4431-9034-513CD24309F0}" type="presOf" srcId="{A8599020-6F7E-4F30-8F67-FF7173711D1A}" destId="{039F39AB-77AA-4A61-9E92-E6142199B88D}" srcOrd="0" destOrd="0" presId="urn:microsoft.com/office/officeart/2005/8/layout/vList3#1"/>
    <dgm:cxn modelId="{3FAA771C-9A23-4D30-A40C-E7E7F6BD8BCF}" type="presOf" srcId="{66A4983E-261C-4FE0-AFCD-08F966877838}" destId="{79D54D00-8C5F-445B-BBF1-761663CD4FD0}" srcOrd="0" destOrd="0" presId="urn:microsoft.com/office/officeart/2005/8/layout/vList3#1"/>
    <dgm:cxn modelId="{FDC07DB8-5344-4DAF-AD07-DB809ED3D600}" srcId="{66A4983E-261C-4FE0-AFCD-08F966877838}" destId="{94AD8EA1-DCDB-4C8A-991E-8B6B72C8B66E}" srcOrd="2" destOrd="0" parTransId="{1A28DBA6-1B2A-4BAF-80D5-1A77B56B5FAA}" sibTransId="{A7192A16-64A6-41EF-9864-A4EA681D1963}"/>
    <dgm:cxn modelId="{57202056-B8E1-478C-9846-5488D2572F84}" srcId="{66A4983E-261C-4FE0-AFCD-08F966877838}" destId="{B018C342-1866-4E34-B98A-9462AF0D9B62}" srcOrd="4" destOrd="0" parTransId="{852F8D16-EBA7-4747-822D-E15354F21631}" sibTransId="{7321236F-41B2-4FD3-A1BC-AD06D13EDCB5}"/>
    <dgm:cxn modelId="{CF126651-94DA-4579-B60E-6217C885811E}" type="presOf" srcId="{94AD8EA1-DCDB-4C8A-991E-8B6B72C8B66E}" destId="{DD61639A-8614-42FB-8896-F69F076B0C64}" srcOrd="0" destOrd="0" presId="urn:microsoft.com/office/officeart/2005/8/layout/vList3#1"/>
    <dgm:cxn modelId="{C6F9229C-4042-420B-BC52-0D17020EA1F5}" srcId="{66A4983E-261C-4FE0-AFCD-08F966877838}" destId="{0688964A-BA1C-4E3F-B71B-76394AF6FD51}" srcOrd="0" destOrd="0" parTransId="{7AEFE973-3326-4233-BADB-9B9CCFA7587F}" sibTransId="{45D03118-B1AC-49A4-B9B3-DD809312FA6F}"/>
    <dgm:cxn modelId="{99CBE7D4-FCCB-4D30-8E84-1CA2D9E7BAAA}" srcId="{66A4983E-261C-4FE0-AFCD-08F966877838}" destId="{A8599020-6F7E-4F30-8F67-FF7173711D1A}" srcOrd="1" destOrd="0" parTransId="{3553268D-6E96-4D93-AE47-0F2F74577A30}" sibTransId="{44C880FA-809C-4718-868D-699A8D009E28}"/>
    <dgm:cxn modelId="{42680AD4-1477-4D24-A809-527C96FE3B1D}" srcId="{66A4983E-261C-4FE0-AFCD-08F966877838}" destId="{86AA9B5C-6EAA-4219-B51C-18C792074412}" srcOrd="3" destOrd="0" parTransId="{B8A998B1-9B82-4726-BE01-F1438FB63835}" sibTransId="{491A01B6-FA3F-422C-9D2D-C629F60AE275}"/>
    <dgm:cxn modelId="{3CFC88A8-6926-4EE8-A1E9-094686F31527}" type="presOf" srcId="{86AA9B5C-6EAA-4219-B51C-18C792074412}" destId="{E40426B6-D4D0-4D4D-96F3-EEFE2D0BE075}" srcOrd="0" destOrd="0" presId="urn:microsoft.com/office/officeart/2005/8/layout/vList3#1"/>
    <dgm:cxn modelId="{4F4E17FD-57C5-45AB-BA07-27BA1D379337}" type="presParOf" srcId="{79D54D00-8C5F-445B-BBF1-761663CD4FD0}" destId="{2A52542A-184F-413E-AB05-33321CACA33B}" srcOrd="0" destOrd="0" presId="urn:microsoft.com/office/officeart/2005/8/layout/vList3#1"/>
    <dgm:cxn modelId="{359009AB-10A3-498D-BC89-F0856A3100F6}" type="presParOf" srcId="{2A52542A-184F-413E-AB05-33321CACA33B}" destId="{E4014B1C-625E-41AF-9636-B55A9896CBD4}" srcOrd="0" destOrd="0" presId="urn:microsoft.com/office/officeart/2005/8/layout/vList3#1"/>
    <dgm:cxn modelId="{B12B818D-3732-4FFD-AA94-8D41B49962D5}" type="presParOf" srcId="{2A52542A-184F-413E-AB05-33321CACA33B}" destId="{DD749BBF-6586-4E7A-9750-C51CBAE298AA}" srcOrd="1" destOrd="0" presId="urn:microsoft.com/office/officeart/2005/8/layout/vList3#1"/>
    <dgm:cxn modelId="{35926C2B-6F1E-438A-B379-AE3DBE04FC33}" type="presParOf" srcId="{79D54D00-8C5F-445B-BBF1-761663CD4FD0}" destId="{EB1EBED7-27AD-4EBC-A210-97E7FBA389BB}" srcOrd="1" destOrd="0" presId="urn:microsoft.com/office/officeart/2005/8/layout/vList3#1"/>
    <dgm:cxn modelId="{23A68515-C2F9-43FA-B21A-31DB6A02E4AA}" type="presParOf" srcId="{79D54D00-8C5F-445B-BBF1-761663CD4FD0}" destId="{E53BBB40-989D-4F5D-8CB1-5D19148E18BA}" srcOrd="2" destOrd="0" presId="urn:microsoft.com/office/officeart/2005/8/layout/vList3#1"/>
    <dgm:cxn modelId="{8D46C59B-84C6-4DDB-8A22-329C890A3D58}" type="presParOf" srcId="{E53BBB40-989D-4F5D-8CB1-5D19148E18BA}" destId="{B9E2F83A-C1EA-4501-92A9-A33BD7BE1B21}" srcOrd="0" destOrd="0" presId="urn:microsoft.com/office/officeart/2005/8/layout/vList3#1"/>
    <dgm:cxn modelId="{5395FA5D-091E-4870-A6A7-B3ACA2CA6D2B}" type="presParOf" srcId="{E53BBB40-989D-4F5D-8CB1-5D19148E18BA}" destId="{039F39AB-77AA-4A61-9E92-E6142199B88D}" srcOrd="1" destOrd="0" presId="urn:microsoft.com/office/officeart/2005/8/layout/vList3#1"/>
    <dgm:cxn modelId="{78526796-576B-4B0D-BE1A-E0BB7E64DDFB}" type="presParOf" srcId="{79D54D00-8C5F-445B-BBF1-761663CD4FD0}" destId="{AD2936ED-8056-42FE-B821-DF3A312EEE4A}" srcOrd="3" destOrd="0" presId="urn:microsoft.com/office/officeart/2005/8/layout/vList3#1"/>
    <dgm:cxn modelId="{A03AD3DF-2C53-45B2-8930-FA01D856E7BA}" type="presParOf" srcId="{79D54D00-8C5F-445B-BBF1-761663CD4FD0}" destId="{1960BF14-67F6-4CF1-837C-62A0161489BB}" srcOrd="4" destOrd="0" presId="urn:microsoft.com/office/officeart/2005/8/layout/vList3#1"/>
    <dgm:cxn modelId="{A438BB5D-A1CF-4E0B-8D71-3D9E098B77C3}" type="presParOf" srcId="{1960BF14-67F6-4CF1-837C-62A0161489BB}" destId="{521FDBDF-CBDE-41A7-9AB3-9D92D7A37899}" srcOrd="0" destOrd="0" presId="urn:microsoft.com/office/officeart/2005/8/layout/vList3#1"/>
    <dgm:cxn modelId="{3E644B21-E619-4A12-945E-F071B97BDA20}" type="presParOf" srcId="{1960BF14-67F6-4CF1-837C-62A0161489BB}" destId="{DD61639A-8614-42FB-8896-F69F076B0C64}" srcOrd="1" destOrd="0" presId="urn:microsoft.com/office/officeart/2005/8/layout/vList3#1"/>
    <dgm:cxn modelId="{47B8A7B5-5E57-4F85-8064-DEE42B167ED7}" type="presParOf" srcId="{79D54D00-8C5F-445B-BBF1-761663CD4FD0}" destId="{8ECC4BFD-5831-40C6-9435-899887D056D0}" srcOrd="5" destOrd="0" presId="urn:microsoft.com/office/officeart/2005/8/layout/vList3#1"/>
    <dgm:cxn modelId="{5488B916-6993-4E5A-9103-4ECE93C076CB}" type="presParOf" srcId="{79D54D00-8C5F-445B-BBF1-761663CD4FD0}" destId="{9F88FFDC-340D-4E29-A49E-2489546614C0}" srcOrd="6" destOrd="0" presId="urn:microsoft.com/office/officeart/2005/8/layout/vList3#1"/>
    <dgm:cxn modelId="{E838335D-398C-4A9D-8D60-BAB2334F80F9}" type="presParOf" srcId="{9F88FFDC-340D-4E29-A49E-2489546614C0}" destId="{C3F12429-3ED6-4CE5-953E-5C8195B25FBF}" srcOrd="0" destOrd="0" presId="urn:microsoft.com/office/officeart/2005/8/layout/vList3#1"/>
    <dgm:cxn modelId="{39A0CAFF-960E-4438-BCC7-D6E7B71B84DF}" type="presParOf" srcId="{9F88FFDC-340D-4E29-A49E-2489546614C0}" destId="{E40426B6-D4D0-4D4D-96F3-EEFE2D0BE075}" srcOrd="1" destOrd="0" presId="urn:microsoft.com/office/officeart/2005/8/layout/vList3#1"/>
    <dgm:cxn modelId="{0EA69397-AF67-4CB7-AF48-53A23BA6BEDE}" type="presParOf" srcId="{79D54D00-8C5F-445B-BBF1-761663CD4FD0}" destId="{3829A450-6B82-4B43-82BF-6D0B5653CA32}" srcOrd="7" destOrd="0" presId="urn:microsoft.com/office/officeart/2005/8/layout/vList3#1"/>
    <dgm:cxn modelId="{AC9148F0-D3B1-4D9B-A713-50662B943D5A}" type="presParOf" srcId="{79D54D00-8C5F-445B-BBF1-761663CD4FD0}" destId="{9BEB7EA6-BA7A-4F44-8336-5C670CB4F53A}" srcOrd="8" destOrd="0" presId="urn:microsoft.com/office/officeart/2005/8/layout/vList3#1"/>
    <dgm:cxn modelId="{35E3AFD7-B8E9-4D7D-AB0D-FCD960A9A0E0}" type="presParOf" srcId="{9BEB7EA6-BA7A-4F44-8336-5C670CB4F53A}" destId="{23FB7C1F-1315-4B3C-92C3-71D5B5A3E6B6}" srcOrd="0" destOrd="0" presId="urn:microsoft.com/office/officeart/2005/8/layout/vList3#1"/>
    <dgm:cxn modelId="{C7CF6F1B-4ADA-4E6E-9A24-2E904FC08391}" type="presParOf" srcId="{9BEB7EA6-BA7A-4F44-8336-5C670CB4F53A}" destId="{65A1D9E4-06CD-48B7-A14B-9CEDFF5172C5}" srcOrd="1" destOrd="0" presId="urn:microsoft.com/office/officeart/2005/8/layout/vList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D62BD6E-74E8-4418-8E42-9DB473CC3CAA}" type="doc">
      <dgm:prSet loTypeId="urn:microsoft.com/office/officeart/2008/layout/LinedList" loCatId="list" qsTypeId="urn:microsoft.com/office/officeart/2005/8/quickstyle/simple5" qsCatId="simple" csTypeId="urn:microsoft.com/office/officeart/2005/8/colors/accent0_3" csCatId="mainScheme" phldr="1"/>
      <dgm:spPr/>
      <dgm:t>
        <a:bodyPr/>
        <a:lstStyle/>
        <a:p>
          <a:endParaRPr lang="en-US"/>
        </a:p>
      </dgm:t>
    </dgm:pt>
    <dgm:pt modelId="{4F328786-E951-468D-87C4-40386B6C4771}">
      <dgm:prSet/>
      <dgm:spPr/>
      <dgm:t>
        <a:bodyPr/>
        <a:lstStyle/>
        <a:p>
          <a:pPr rtl="0"/>
          <a:r>
            <a:rPr lang="en-US" dirty="0" smtClean="0"/>
            <a:t>Core versus Casual Gamers</a:t>
          </a:r>
          <a:endParaRPr lang="en-US" dirty="0"/>
        </a:p>
      </dgm:t>
    </dgm:pt>
    <dgm:pt modelId="{A73352D3-D404-4BF6-AE0C-D537822B2D7D}" type="parTrans" cxnId="{599E77F9-B753-4C75-BCA8-E043BF912323}">
      <dgm:prSet/>
      <dgm:spPr/>
      <dgm:t>
        <a:bodyPr/>
        <a:lstStyle/>
        <a:p>
          <a:endParaRPr lang="en-US"/>
        </a:p>
      </dgm:t>
    </dgm:pt>
    <dgm:pt modelId="{A43226DB-D7F5-48FF-8B49-31CCB7E1CA17}" type="sibTrans" cxnId="{599E77F9-B753-4C75-BCA8-E043BF912323}">
      <dgm:prSet/>
      <dgm:spPr/>
      <dgm:t>
        <a:bodyPr/>
        <a:lstStyle/>
        <a:p>
          <a:endParaRPr lang="en-US"/>
        </a:p>
      </dgm:t>
    </dgm:pt>
    <dgm:pt modelId="{1FDEDA9C-20C1-4FF0-9FDC-B06677AF9B01}">
      <dgm:prSet/>
      <dgm:spPr/>
      <dgm:t>
        <a:bodyPr/>
        <a:lstStyle/>
        <a:p>
          <a:pPr rtl="0"/>
          <a:r>
            <a:rPr lang="en-US" dirty="0" smtClean="0"/>
            <a:t>Core Gamers</a:t>
          </a:r>
          <a:endParaRPr lang="en-US" dirty="0"/>
        </a:p>
      </dgm:t>
    </dgm:pt>
    <dgm:pt modelId="{94799391-A86A-4C34-A79A-9E433358A875}" type="parTrans" cxnId="{7D4752DF-B0DC-4FAF-BEDE-6CADBC37E8F8}">
      <dgm:prSet/>
      <dgm:spPr/>
      <dgm:t>
        <a:bodyPr/>
        <a:lstStyle/>
        <a:p>
          <a:endParaRPr lang="en-US"/>
        </a:p>
      </dgm:t>
    </dgm:pt>
    <dgm:pt modelId="{37A89DE3-7E86-4725-A6A0-EE9D41609340}" type="sibTrans" cxnId="{7D4752DF-B0DC-4FAF-BEDE-6CADBC37E8F8}">
      <dgm:prSet/>
      <dgm:spPr/>
      <dgm:t>
        <a:bodyPr/>
        <a:lstStyle/>
        <a:p>
          <a:endParaRPr lang="en-US"/>
        </a:p>
      </dgm:t>
    </dgm:pt>
    <dgm:pt modelId="{CC0C6F96-3C97-47D7-9D81-7DC7192855E4}">
      <dgm:prSet/>
      <dgm:spPr/>
      <dgm:t>
        <a:bodyPr/>
        <a:lstStyle/>
        <a:p>
          <a:pPr rtl="0"/>
          <a:r>
            <a:rPr lang="en-US" smtClean="0"/>
            <a:t>Play a lot of games.</a:t>
          </a:r>
          <a:endParaRPr lang="en-US"/>
        </a:p>
      </dgm:t>
    </dgm:pt>
    <dgm:pt modelId="{5F9AFFFA-CD94-4CAD-A417-95A408427CA2}" type="parTrans" cxnId="{7BA4880F-683F-4F91-9629-06BDE15734E2}">
      <dgm:prSet/>
      <dgm:spPr/>
      <dgm:t>
        <a:bodyPr/>
        <a:lstStyle/>
        <a:p>
          <a:endParaRPr lang="en-US"/>
        </a:p>
      </dgm:t>
    </dgm:pt>
    <dgm:pt modelId="{CF460F50-5B4A-4454-A437-792C22E2A05A}" type="sibTrans" cxnId="{7BA4880F-683F-4F91-9629-06BDE15734E2}">
      <dgm:prSet/>
      <dgm:spPr/>
      <dgm:t>
        <a:bodyPr/>
        <a:lstStyle/>
        <a:p>
          <a:endParaRPr lang="en-US"/>
        </a:p>
      </dgm:t>
    </dgm:pt>
    <dgm:pt modelId="{144A8E4D-8222-4F16-B032-269131726E94}">
      <dgm:prSet/>
      <dgm:spPr/>
      <dgm:t>
        <a:bodyPr/>
        <a:lstStyle/>
        <a:p>
          <a:pPr rtl="0"/>
          <a:r>
            <a:rPr lang="en-US" smtClean="0"/>
            <a:t>Don’t like games that are easy.</a:t>
          </a:r>
          <a:endParaRPr lang="en-US"/>
        </a:p>
      </dgm:t>
    </dgm:pt>
    <dgm:pt modelId="{00C0C3F2-74F1-434B-8F8C-59C4D2CE2D7B}" type="parTrans" cxnId="{FF4EA313-3140-4CE3-BE4B-ADE323CC6CBF}">
      <dgm:prSet/>
      <dgm:spPr/>
      <dgm:t>
        <a:bodyPr/>
        <a:lstStyle/>
        <a:p>
          <a:endParaRPr lang="en-US"/>
        </a:p>
      </dgm:t>
    </dgm:pt>
    <dgm:pt modelId="{47341B1D-D68F-4050-AE5E-C01D23B0EDE6}" type="sibTrans" cxnId="{FF4EA313-3140-4CE3-BE4B-ADE323CC6CBF}">
      <dgm:prSet/>
      <dgm:spPr/>
      <dgm:t>
        <a:bodyPr/>
        <a:lstStyle/>
        <a:p>
          <a:endParaRPr lang="en-US"/>
        </a:p>
      </dgm:t>
    </dgm:pt>
    <dgm:pt modelId="{73A4E4F8-BD02-4A40-8CCF-9F4A06E256F1}">
      <dgm:prSet/>
      <dgm:spPr/>
      <dgm:t>
        <a:bodyPr/>
        <a:lstStyle/>
        <a:p>
          <a:pPr rtl="0"/>
          <a:r>
            <a:rPr lang="en-US" smtClean="0"/>
            <a:t>Like games that are challenging.</a:t>
          </a:r>
          <a:endParaRPr lang="en-US"/>
        </a:p>
      </dgm:t>
    </dgm:pt>
    <dgm:pt modelId="{5E297D72-32AB-4148-8575-BBD68799CE9E}" type="parTrans" cxnId="{49694619-6C5C-4FF0-B85A-B44CC27FC1B0}">
      <dgm:prSet/>
      <dgm:spPr/>
      <dgm:t>
        <a:bodyPr/>
        <a:lstStyle/>
        <a:p>
          <a:endParaRPr lang="en-US"/>
        </a:p>
      </dgm:t>
    </dgm:pt>
    <dgm:pt modelId="{2008696D-8D45-4264-B7F6-67AAC0BBF662}" type="sibTrans" cxnId="{49694619-6C5C-4FF0-B85A-B44CC27FC1B0}">
      <dgm:prSet/>
      <dgm:spPr/>
      <dgm:t>
        <a:bodyPr/>
        <a:lstStyle/>
        <a:p>
          <a:endParaRPr lang="en-US"/>
        </a:p>
      </dgm:t>
    </dgm:pt>
    <dgm:pt modelId="{DDA35142-A1E6-4FA4-B27A-7C7FFE429655}">
      <dgm:prSet/>
      <dgm:spPr/>
      <dgm:t>
        <a:bodyPr/>
        <a:lstStyle/>
        <a:p>
          <a:pPr rtl="0"/>
          <a:r>
            <a:rPr lang="en-US" smtClean="0"/>
            <a:t>Casual Gamers</a:t>
          </a:r>
          <a:endParaRPr lang="en-US"/>
        </a:p>
      </dgm:t>
    </dgm:pt>
    <dgm:pt modelId="{8D322A04-5FA4-4AF5-BC8A-EE91A94AE5A7}" type="parTrans" cxnId="{8FE16970-DC5D-43E1-B2E1-ED0A49D06FC4}">
      <dgm:prSet/>
      <dgm:spPr/>
      <dgm:t>
        <a:bodyPr/>
        <a:lstStyle/>
        <a:p>
          <a:endParaRPr lang="en-US"/>
        </a:p>
      </dgm:t>
    </dgm:pt>
    <dgm:pt modelId="{B4ED7AD8-5969-4EB4-AECB-B31DA7DC2D2A}" type="sibTrans" cxnId="{8FE16970-DC5D-43E1-B2E1-ED0A49D06FC4}">
      <dgm:prSet/>
      <dgm:spPr/>
      <dgm:t>
        <a:bodyPr/>
        <a:lstStyle/>
        <a:p>
          <a:endParaRPr lang="en-US"/>
        </a:p>
      </dgm:t>
    </dgm:pt>
    <dgm:pt modelId="{4D191E8B-0EFF-4E75-BE35-896AC3D537F3}">
      <dgm:prSet/>
      <dgm:spPr/>
      <dgm:t>
        <a:bodyPr/>
        <a:lstStyle/>
        <a:p>
          <a:pPr rtl="0"/>
          <a:r>
            <a:rPr lang="en-US" dirty="0" smtClean="0"/>
            <a:t>Play for the sheer enjoyment of playing a game.</a:t>
          </a:r>
          <a:endParaRPr lang="en-US" dirty="0"/>
        </a:p>
      </dgm:t>
    </dgm:pt>
    <dgm:pt modelId="{4102F863-4808-4267-9054-63089687CF99}" type="parTrans" cxnId="{51F8185F-5B00-4D68-92BE-3FA81FE09266}">
      <dgm:prSet/>
      <dgm:spPr/>
      <dgm:t>
        <a:bodyPr/>
        <a:lstStyle/>
        <a:p>
          <a:endParaRPr lang="en-US"/>
        </a:p>
      </dgm:t>
    </dgm:pt>
    <dgm:pt modelId="{F1F9E53B-813A-4BFB-B32C-176B70ADF780}" type="sibTrans" cxnId="{51F8185F-5B00-4D68-92BE-3FA81FE09266}">
      <dgm:prSet/>
      <dgm:spPr/>
      <dgm:t>
        <a:bodyPr/>
        <a:lstStyle/>
        <a:p>
          <a:endParaRPr lang="en-US"/>
        </a:p>
      </dgm:t>
    </dgm:pt>
    <dgm:pt modelId="{CBBD519A-7565-4204-BFE0-5A58D9B55AE4}">
      <dgm:prSet/>
      <dgm:spPr/>
      <dgm:t>
        <a:bodyPr/>
        <a:lstStyle/>
        <a:p>
          <a:pPr rtl="0"/>
          <a:r>
            <a:rPr lang="en-US" smtClean="0"/>
            <a:t>Playing a game must be entertaining, whether it is competitive or not.</a:t>
          </a:r>
          <a:endParaRPr lang="en-US"/>
        </a:p>
      </dgm:t>
    </dgm:pt>
    <dgm:pt modelId="{DB37E648-A50C-41C7-9ED8-DB48E0884828}" type="parTrans" cxnId="{9E5ECADF-F538-433D-B56D-94CCAA0058F7}">
      <dgm:prSet/>
      <dgm:spPr/>
      <dgm:t>
        <a:bodyPr/>
        <a:lstStyle/>
        <a:p>
          <a:endParaRPr lang="en-US"/>
        </a:p>
      </dgm:t>
    </dgm:pt>
    <dgm:pt modelId="{51000531-47A2-4E84-BDB3-AEA4F48D7EB8}" type="sibTrans" cxnId="{9E5ECADF-F538-433D-B56D-94CCAA0058F7}">
      <dgm:prSet/>
      <dgm:spPr/>
      <dgm:t>
        <a:bodyPr/>
        <a:lstStyle/>
        <a:p>
          <a:endParaRPr lang="en-US"/>
        </a:p>
      </dgm:t>
    </dgm:pt>
    <dgm:pt modelId="{D61C00D4-6CEC-4245-8964-5E4BF602EC4E}" type="pres">
      <dgm:prSet presAssocID="{0D62BD6E-74E8-4418-8E42-9DB473CC3CAA}" presName="vert0" presStyleCnt="0">
        <dgm:presLayoutVars>
          <dgm:dir/>
          <dgm:animOne val="branch"/>
          <dgm:animLvl val="lvl"/>
        </dgm:presLayoutVars>
      </dgm:prSet>
      <dgm:spPr/>
      <dgm:t>
        <a:bodyPr/>
        <a:lstStyle/>
        <a:p>
          <a:endParaRPr lang="en-US"/>
        </a:p>
      </dgm:t>
    </dgm:pt>
    <dgm:pt modelId="{CFE45EA1-1F39-497A-BA98-542743534DAA}" type="pres">
      <dgm:prSet presAssocID="{4F328786-E951-468D-87C4-40386B6C4771}" presName="thickLine" presStyleLbl="alignNode1" presStyleIdx="0" presStyleCnt="1"/>
      <dgm:spPr/>
    </dgm:pt>
    <dgm:pt modelId="{8DB96B5A-318D-4D73-AE3D-A76FFE672227}" type="pres">
      <dgm:prSet presAssocID="{4F328786-E951-468D-87C4-40386B6C4771}" presName="horz1" presStyleCnt="0"/>
      <dgm:spPr/>
    </dgm:pt>
    <dgm:pt modelId="{B95C3410-EAAD-45E9-B991-EAD032049166}" type="pres">
      <dgm:prSet presAssocID="{4F328786-E951-468D-87C4-40386B6C4771}" presName="tx1" presStyleLbl="revTx" presStyleIdx="0" presStyleCnt="8"/>
      <dgm:spPr/>
      <dgm:t>
        <a:bodyPr/>
        <a:lstStyle/>
        <a:p>
          <a:endParaRPr lang="en-US"/>
        </a:p>
      </dgm:t>
    </dgm:pt>
    <dgm:pt modelId="{66A99015-D016-4A09-AE70-10C7586150B9}" type="pres">
      <dgm:prSet presAssocID="{4F328786-E951-468D-87C4-40386B6C4771}" presName="vert1" presStyleCnt="0"/>
      <dgm:spPr/>
    </dgm:pt>
    <dgm:pt modelId="{FA6E40F3-3388-4C57-8A47-5E12F902C6F5}" type="pres">
      <dgm:prSet presAssocID="{1FDEDA9C-20C1-4FF0-9FDC-B06677AF9B01}" presName="vertSpace2a" presStyleCnt="0"/>
      <dgm:spPr/>
    </dgm:pt>
    <dgm:pt modelId="{B374E9CB-E291-48ED-BBE3-5CFE3F337F5D}" type="pres">
      <dgm:prSet presAssocID="{1FDEDA9C-20C1-4FF0-9FDC-B06677AF9B01}" presName="horz2" presStyleCnt="0"/>
      <dgm:spPr/>
    </dgm:pt>
    <dgm:pt modelId="{A5198CD9-0811-4DA4-9E50-7EED02B06656}" type="pres">
      <dgm:prSet presAssocID="{1FDEDA9C-20C1-4FF0-9FDC-B06677AF9B01}" presName="horzSpace2" presStyleCnt="0"/>
      <dgm:spPr/>
    </dgm:pt>
    <dgm:pt modelId="{B90BE924-82FC-43D4-B3DA-EE7E85775ED3}" type="pres">
      <dgm:prSet presAssocID="{1FDEDA9C-20C1-4FF0-9FDC-B06677AF9B01}" presName="tx2" presStyleLbl="revTx" presStyleIdx="1" presStyleCnt="8" custScaleY="64915"/>
      <dgm:spPr/>
      <dgm:t>
        <a:bodyPr/>
        <a:lstStyle/>
        <a:p>
          <a:endParaRPr lang="en-US"/>
        </a:p>
      </dgm:t>
    </dgm:pt>
    <dgm:pt modelId="{F8916C44-5073-48A7-95F3-C80BF1C60810}" type="pres">
      <dgm:prSet presAssocID="{1FDEDA9C-20C1-4FF0-9FDC-B06677AF9B01}" presName="vert2" presStyleCnt="0"/>
      <dgm:spPr/>
    </dgm:pt>
    <dgm:pt modelId="{CF473F26-32F0-4CD2-9283-D98B0551F7CD}" type="pres">
      <dgm:prSet presAssocID="{CC0C6F96-3C97-47D7-9D81-7DC7192855E4}" presName="horz3" presStyleCnt="0"/>
      <dgm:spPr/>
    </dgm:pt>
    <dgm:pt modelId="{4AFAB17D-30A4-4ED9-A204-A95D69D953F1}" type="pres">
      <dgm:prSet presAssocID="{CC0C6F96-3C97-47D7-9D81-7DC7192855E4}" presName="horzSpace3" presStyleCnt="0"/>
      <dgm:spPr/>
    </dgm:pt>
    <dgm:pt modelId="{E4544D10-514A-4ECF-B18C-05F43C41DD17}" type="pres">
      <dgm:prSet presAssocID="{CC0C6F96-3C97-47D7-9D81-7DC7192855E4}" presName="tx3" presStyleLbl="revTx" presStyleIdx="2" presStyleCnt="8"/>
      <dgm:spPr/>
      <dgm:t>
        <a:bodyPr/>
        <a:lstStyle/>
        <a:p>
          <a:endParaRPr lang="en-US"/>
        </a:p>
      </dgm:t>
    </dgm:pt>
    <dgm:pt modelId="{2BA6BBFD-D779-4C1B-9348-5712A8AA032C}" type="pres">
      <dgm:prSet presAssocID="{CC0C6F96-3C97-47D7-9D81-7DC7192855E4}" presName="vert3" presStyleCnt="0"/>
      <dgm:spPr/>
    </dgm:pt>
    <dgm:pt modelId="{405F6046-E990-4B8B-98A6-E2C56C8B1512}" type="pres">
      <dgm:prSet presAssocID="{CF460F50-5B4A-4454-A437-792C22E2A05A}" presName="thinLine3" presStyleLbl="callout" presStyleIdx="0" presStyleCnt="5"/>
      <dgm:spPr/>
    </dgm:pt>
    <dgm:pt modelId="{6E3B61E4-6CC8-4AFB-9A98-382ED5B4384C}" type="pres">
      <dgm:prSet presAssocID="{144A8E4D-8222-4F16-B032-269131726E94}" presName="horz3" presStyleCnt="0"/>
      <dgm:spPr/>
    </dgm:pt>
    <dgm:pt modelId="{26590715-4914-42DD-AF83-7AE6B5983D95}" type="pres">
      <dgm:prSet presAssocID="{144A8E4D-8222-4F16-B032-269131726E94}" presName="horzSpace3" presStyleCnt="0"/>
      <dgm:spPr/>
    </dgm:pt>
    <dgm:pt modelId="{07D7B399-9B94-4025-B6B8-0BB6857B59DB}" type="pres">
      <dgm:prSet presAssocID="{144A8E4D-8222-4F16-B032-269131726E94}" presName="tx3" presStyleLbl="revTx" presStyleIdx="3" presStyleCnt="8"/>
      <dgm:spPr/>
      <dgm:t>
        <a:bodyPr/>
        <a:lstStyle/>
        <a:p>
          <a:endParaRPr lang="en-US"/>
        </a:p>
      </dgm:t>
    </dgm:pt>
    <dgm:pt modelId="{65B1C1A5-393E-436B-9C69-A0A95DE1B08B}" type="pres">
      <dgm:prSet presAssocID="{144A8E4D-8222-4F16-B032-269131726E94}" presName="vert3" presStyleCnt="0"/>
      <dgm:spPr/>
    </dgm:pt>
    <dgm:pt modelId="{517BD037-AA46-4415-A7D6-2ACEBD63011B}" type="pres">
      <dgm:prSet presAssocID="{47341B1D-D68F-4050-AE5E-C01D23B0EDE6}" presName="thinLine3" presStyleLbl="callout" presStyleIdx="1" presStyleCnt="5"/>
      <dgm:spPr/>
    </dgm:pt>
    <dgm:pt modelId="{111B968E-E08E-46C5-A191-761D890FA59E}" type="pres">
      <dgm:prSet presAssocID="{73A4E4F8-BD02-4A40-8CCF-9F4A06E256F1}" presName="horz3" presStyleCnt="0"/>
      <dgm:spPr/>
    </dgm:pt>
    <dgm:pt modelId="{7A523158-4B48-45EB-9E1F-33243173CDBB}" type="pres">
      <dgm:prSet presAssocID="{73A4E4F8-BD02-4A40-8CCF-9F4A06E256F1}" presName="horzSpace3" presStyleCnt="0"/>
      <dgm:spPr/>
    </dgm:pt>
    <dgm:pt modelId="{3C17C1A7-D969-4EF3-8602-43A21981B0F4}" type="pres">
      <dgm:prSet presAssocID="{73A4E4F8-BD02-4A40-8CCF-9F4A06E256F1}" presName="tx3" presStyleLbl="revTx" presStyleIdx="4" presStyleCnt="8"/>
      <dgm:spPr/>
      <dgm:t>
        <a:bodyPr/>
        <a:lstStyle/>
        <a:p>
          <a:endParaRPr lang="en-US"/>
        </a:p>
      </dgm:t>
    </dgm:pt>
    <dgm:pt modelId="{DB127319-4970-4827-8AAF-7ABC0026F310}" type="pres">
      <dgm:prSet presAssocID="{73A4E4F8-BD02-4A40-8CCF-9F4A06E256F1}" presName="vert3" presStyleCnt="0"/>
      <dgm:spPr/>
    </dgm:pt>
    <dgm:pt modelId="{AFFD5F65-9CEB-4BDE-8317-4A5C26E956B0}" type="pres">
      <dgm:prSet presAssocID="{1FDEDA9C-20C1-4FF0-9FDC-B06677AF9B01}" presName="thinLine2b" presStyleLbl="callout" presStyleIdx="2" presStyleCnt="5"/>
      <dgm:spPr/>
    </dgm:pt>
    <dgm:pt modelId="{1ED4193F-58B5-4363-B463-FEB192B7F68A}" type="pres">
      <dgm:prSet presAssocID="{1FDEDA9C-20C1-4FF0-9FDC-B06677AF9B01}" presName="vertSpace2b" presStyleCnt="0"/>
      <dgm:spPr/>
    </dgm:pt>
    <dgm:pt modelId="{B7A15D93-4BAB-47E1-981A-F4715FE7F49A}" type="pres">
      <dgm:prSet presAssocID="{DDA35142-A1E6-4FA4-B27A-7C7FFE429655}" presName="horz2" presStyleCnt="0"/>
      <dgm:spPr/>
    </dgm:pt>
    <dgm:pt modelId="{7CD0C216-CDD1-4D20-97BC-9E631A9F69A5}" type="pres">
      <dgm:prSet presAssocID="{DDA35142-A1E6-4FA4-B27A-7C7FFE429655}" presName="horzSpace2" presStyleCnt="0"/>
      <dgm:spPr/>
    </dgm:pt>
    <dgm:pt modelId="{3EC63407-1C4E-4C71-87C4-E4DB0F73C2F1}" type="pres">
      <dgm:prSet presAssocID="{DDA35142-A1E6-4FA4-B27A-7C7FFE429655}" presName="tx2" presStyleLbl="revTx" presStyleIdx="5" presStyleCnt="8"/>
      <dgm:spPr/>
      <dgm:t>
        <a:bodyPr/>
        <a:lstStyle/>
        <a:p>
          <a:endParaRPr lang="en-US"/>
        </a:p>
      </dgm:t>
    </dgm:pt>
    <dgm:pt modelId="{FE707E91-D04A-4CB6-BC79-C0D0D1F1CE0A}" type="pres">
      <dgm:prSet presAssocID="{DDA35142-A1E6-4FA4-B27A-7C7FFE429655}" presName="vert2" presStyleCnt="0"/>
      <dgm:spPr/>
    </dgm:pt>
    <dgm:pt modelId="{445546EE-F351-4B62-B832-6A4A431C325E}" type="pres">
      <dgm:prSet presAssocID="{4D191E8B-0EFF-4E75-BE35-896AC3D537F3}" presName="horz3" presStyleCnt="0"/>
      <dgm:spPr/>
    </dgm:pt>
    <dgm:pt modelId="{DEB97614-5B16-491E-8388-11742951E2D3}" type="pres">
      <dgm:prSet presAssocID="{4D191E8B-0EFF-4E75-BE35-896AC3D537F3}" presName="horzSpace3" presStyleCnt="0"/>
      <dgm:spPr/>
    </dgm:pt>
    <dgm:pt modelId="{7F5A4A10-076B-4356-80D1-5502F202D76D}" type="pres">
      <dgm:prSet presAssocID="{4D191E8B-0EFF-4E75-BE35-896AC3D537F3}" presName="tx3" presStyleLbl="revTx" presStyleIdx="6" presStyleCnt="8"/>
      <dgm:spPr/>
      <dgm:t>
        <a:bodyPr/>
        <a:lstStyle/>
        <a:p>
          <a:endParaRPr lang="en-US"/>
        </a:p>
      </dgm:t>
    </dgm:pt>
    <dgm:pt modelId="{F8E5130B-AC34-4C2F-934C-F0D3440D1EE4}" type="pres">
      <dgm:prSet presAssocID="{4D191E8B-0EFF-4E75-BE35-896AC3D537F3}" presName="vert3" presStyleCnt="0"/>
      <dgm:spPr/>
    </dgm:pt>
    <dgm:pt modelId="{A319391F-6AEE-4516-82F1-86E4311960EE}" type="pres">
      <dgm:prSet presAssocID="{F1F9E53B-813A-4BFB-B32C-176B70ADF780}" presName="thinLine3" presStyleLbl="callout" presStyleIdx="3" presStyleCnt="5"/>
      <dgm:spPr/>
    </dgm:pt>
    <dgm:pt modelId="{D2409239-39ED-4E9C-A2A6-0AB66641D351}" type="pres">
      <dgm:prSet presAssocID="{CBBD519A-7565-4204-BFE0-5A58D9B55AE4}" presName="horz3" presStyleCnt="0"/>
      <dgm:spPr/>
    </dgm:pt>
    <dgm:pt modelId="{81E51722-06AA-4FCE-A01B-AFA9C1B95873}" type="pres">
      <dgm:prSet presAssocID="{CBBD519A-7565-4204-BFE0-5A58D9B55AE4}" presName="horzSpace3" presStyleCnt="0"/>
      <dgm:spPr/>
    </dgm:pt>
    <dgm:pt modelId="{196FAACB-2DA6-4485-A9C0-AEF68CBBD26F}" type="pres">
      <dgm:prSet presAssocID="{CBBD519A-7565-4204-BFE0-5A58D9B55AE4}" presName="tx3" presStyleLbl="revTx" presStyleIdx="7" presStyleCnt="8"/>
      <dgm:spPr/>
      <dgm:t>
        <a:bodyPr/>
        <a:lstStyle/>
        <a:p>
          <a:endParaRPr lang="en-US"/>
        </a:p>
      </dgm:t>
    </dgm:pt>
    <dgm:pt modelId="{F0B91152-564E-4D0B-8F9F-D67827DA8747}" type="pres">
      <dgm:prSet presAssocID="{CBBD519A-7565-4204-BFE0-5A58D9B55AE4}" presName="vert3" presStyleCnt="0"/>
      <dgm:spPr/>
    </dgm:pt>
    <dgm:pt modelId="{DE3FA182-DCAE-4CB1-AA9D-8139CC3FAA3C}" type="pres">
      <dgm:prSet presAssocID="{DDA35142-A1E6-4FA4-B27A-7C7FFE429655}" presName="thinLine2b" presStyleLbl="callout" presStyleIdx="4" presStyleCnt="5"/>
      <dgm:spPr/>
    </dgm:pt>
    <dgm:pt modelId="{AEFADDCE-F5F8-4094-A120-4EF79FA8EFDD}" type="pres">
      <dgm:prSet presAssocID="{DDA35142-A1E6-4FA4-B27A-7C7FFE429655}" presName="vertSpace2b" presStyleCnt="0"/>
      <dgm:spPr/>
    </dgm:pt>
  </dgm:ptLst>
  <dgm:cxnLst>
    <dgm:cxn modelId="{599E77F9-B753-4C75-BCA8-E043BF912323}" srcId="{0D62BD6E-74E8-4418-8E42-9DB473CC3CAA}" destId="{4F328786-E951-468D-87C4-40386B6C4771}" srcOrd="0" destOrd="0" parTransId="{A73352D3-D404-4BF6-AE0C-D537822B2D7D}" sibTransId="{A43226DB-D7F5-48FF-8B49-31CCB7E1CA17}"/>
    <dgm:cxn modelId="{49694619-6C5C-4FF0-B85A-B44CC27FC1B0}" srcId="{1FDEDA9C-20C1-4FF0-9FDC-B06677AF9B01}" destId="{73A4E4F8-BD02-4A40-8CCF-9F4A06E256F1}" srcOrd="2" destOrd="0" parTransId="{5E297D72-32AB-4148-8575-BBD68799CE9E}" sibTransId="{2008696D-8D45-4264-B7F6-67AAC0BBF662}"/>
    <dgm:cxn modelId="{4BE98BAC-25BD-4E00-9B53-CFEBA2A7BB71}" type="presOf" srcId="{0D62BD6E-74E8-4418-8E42-9DB473CC3CAA}" destId="{D61C00D4-6CEC-4245-8964-5E4BF602EC4E}" srcOrd="0" destOrd="0" presId="urn:microsoft.com/office/officeart/2008/layout/LinedList"/>
    <dgm:cxn modelId="{704D84C0-9CF3-4A2B-8567-5699ECC48E16}" type="presOf" srcId="{73A4E4F8-BD02-4A40-8CCF-9F4A06E256F1}" destId="{3C17C1A7-D969-4EF3-8602-43A21981B0F4}" srcOrd="0" destOrd="0" presId="urn:microsoft.com/office/officeart/2008/layout/LinedList"/>
    <dgm:cxn modelId="{F1FDF288-A976-401A-AC25-F05F27202DCC}" type="presOf" srcId="{CBBD519A-7565-4204-BFE0-5A58D9B55AE4}" destId="{196FAACB-2DA6-4485-A9C0-AEF68CBBD26F}" srcOrd="0" destOrd="0" presId="urn:microsoft.com/office/officeart/2008/layout/LinedList"/>
    <dgm:cxn modelId="{BB99DE4A-51D3-41B7-A749-D72EF490E08A}" type="presOf" srcId="{4F328786-E951-468D-87C4-40386B6C4771}" destId="{B95C3410-EAAD-45E9-B991-EAD032049166}" srcOrd="0" destOrd="0" presId="urn:microsoft.com/office/officeart/2008/layout/LinedList"/>
    <dgm:cxn modelId="{8FE16970-DC5D-43E1-B2E1-ED0A49D06FC4}" srcId="{4F328786-E951-468D-87C4-40386B6C4771}" destId="{DDA35142-A1E6-4FA4-B27A-7C7FFE429655}" srcOrd="1" destOrd="0" parTransId="{8D322A04-5FA4-4AF5-BC8A-EE91A94AE5A7}" sibTransId="{B4ED7AD8-5969-4EB4-AECB-B31DA7DC2D2A}"/>
    <dgm:cxn modelId="{E5B1FE5C-B9E6-4FEE-BECF-418BAEEAE974}" type="presOf" srcId="{4D191E8B-0EFF-4E75-BE35-896AC3D537F3}" destId="{7F5A4A10-076B-4356-80D1-5502F202D76D}" srcOrd="0" destOrd="0" presId="urn:microsoft.com/office/officeart/2008/layout/LinedList"/>
    <dgm:cxn modelId="{7BA4880F-683F-4F91-9629-06BDE15734E2}" srcId="{1FDEDA9C-20C1-4FF0-9FDC-B06677AF9B01}" destId="{CC0C6F96-3C97-47D7-9D81-7DC7192855E4}" srcOrd="0" destOrd="0" parTransId="{5F9AFFFA-CD94-4CAD-A417-95A408427CA2}" sibTransId="{CF460F50-5B4A-4454-A437-792C22E2A05A}"/>
    <dgm:cxn modelId="{2BE58B6E-DF25-4006-8F5D-1FF5632C3EF1}" type="presOf" srcId="{1FDEDA9C-20C1-4FF0-9FDC-B06677AF9B01}" destId="{B90BE924-82FC-43D4-B3DA-EE7E85775ED3}" srcOrd="0" destOrd="0" presId="urn:microsoft.com/office/officeart/2008/layout/LinedList"/>
    <dgm:cxn modelId="{FF4EA313-3140-4CE3-BE4B-ADE323CC6CBF}" srcId="{1FDEDA9C-20C1-4FF0-9FDC-B06677AF9B01}" destId="{144A8E4D-8222-4F16-B032-269131726E94}" srcOrd="1" destOrd="0" parTransId="{00C0C3F2-74F1-434B-8F8C-59C4D2CE2D7B}" sibTransId="{47341B1D-D68F-4050-AE5E-C01D23B0EDE6}"/>
    <dgm:cxn modelId="{7D4752DF-B0DC-4FAF-BEDE-6CADBC37E8F8}" srcId="{4F328786-E951-468D-87C4-40386B6C4771}" destId="{1FDEDA9C-20C1-4FF0-9FDC-B06677AF9B01}" srcOrd="0" destOrd="0" parTransId="{94799391-A86A-4C34-A79A-9E433358A875}" sibTransId="{37A89DE3-7E86-4725-A6A0-EE9D41609340}"/>
    <dgm:cxn modelId="{1894F94B-F805-4769-9DE3-8B46961F6914}" type="presOf" srcId="{CC0C6F96-3C97-47D7-9D81-7DC7192855E4}" destId="{E4544D10-514A-4ECF-B18C-05F43C41DD17}" srcOrd="0" destOrd="0" presId="urn:microsoft.com/office/officeart/2008/layout/LinedList"/>
    <dgm:cxn modelId="{51F8185F-5B00-4D68-92BE-3FA81FE09266}" srcId="{DDA35142-A1E6-4FA4-B27A-7C7FFE429655}" destId="{4D191E8B-0EFF-4E75-BE35-896AC3D537F3}" srcOrd="0" destOrd="0" parTransId="{4102F863-4808-4267-9054-63089687CF99}" sibTransId="{F1F9E53B-813A-4BFB-B32C-176B70ADF780}"/>
    <dgm:cxn modelId="{76034C42-E2BB-4777-9DAE-619A7DF13A30}" type="presOf" srcId="{DDA35142-A1E6-4FA4-B27A-7C7FFE429655}" destId="{3EC63407-1C4E-4C71-87C4-E4DB0F73C2F1}" srcOrd="0" destOrd="0" presId="urn:microsoft.com/office/officeart/2008/layout/LinedList"/>
    <dgm:cxn modelId="{A7A48A98-2EC9-441F-B562-DC6DB92083B9}" type="presOf" srcId="{144A8E4D-8222-4F16-B032-269131726E94}" destId="{07D7B399-9B94-4025-B6B8-0BB6857B59DB}" srcOrd="0" destOrd="0" presId="urn:microsoft.com/office/officeart/2008/layout/LinedList"/>
    <dgm:cxn modelId="{9E5ECADF-F538-433D-B56D-94CCAA0058F7}" srcId="{DDA35142-A1E6-4FA4-B27A-7C7FFE429655}" destId="{CBBD519A-7565-4204-BFE0-5A58D9B55AE4}" srcOrd="1" destOrd="0" parTransId="{DB37E648-A50C-41C7-9ED8-DB48E0884828}" sibTransId="{51000531-47A2-4E84-BDB3-AEA4F48D7EB8}"/>
    <dgm:cxn modelId="{88E69BFC-8383-4A15-90FB-490393EAC792}" type="presParOf" srcId="{D61C00D4-6CEC-4245-8964-5E4BF602EC4E}" destId="{CFE45EA1-1F39-497A-BA98-542743534DAA}" srcOrd="0" destOrd="0" presId="urn:microsoft.com/office/officeart/2008/layout/LinedList"/>
    <dgm:cxn modelId="{72274150-3A4F-4499-B323-DAC5858BFB72}" type="presParOf" srcId="{D61C00D4-6CEC-4245-8964-5E4BF602EC4E}" destId="{8DB96B5A-318D-4D73-AE3D-A76FFE672227}" srcOrd="1" destOrd="0" presId="urn:microsoft.com/office/officeart/2008/layout/LinedList"/>
    <dgm:cxn modelId="{F5249581-45D6-4001-B3B0-7C858FE320A4}" type="presParOf" srcId="{8DB96B5A-318D-4D73-AE3D-A76FFE672227}" destId="{B95C3410-EAAD-45E9-B991-EAD032049166}" srcOrd="0" destOrd="0" presId="urn:microsoft.com/office/officeart/2008/layout/LinedList"/>
    <dgm:cxn modelId="{4D057960-8945-42A1-909A-B2E6A023B0EC}" type="presParOf" srcId="{8DB96B5A-318D-4D73-AE3D-A76FFE672227}" destId="{66A99015-D016-4A09-AE70-10C7586150B9}" srcOrd="1" destOrd="0" presId="urn:microsoft.com/office/officeart/2008/layout/LinedList"/>
    <dgm:cxn modelId="{E3A65A86-AFF7-49FE-9683-F86FA6E06F82}" type="presParOf" srcId="{66A99015-D016-4A09-AE70-10C7586150B9}" destId="{FA6E40F3-3388-4C57-8A47-5E12F902C6F5}" srcOrd="0" destOrd="0" presId="urn:microsoft.com/office/officeart/2008/layout/LinedList"/>
    <dgm:cxn modelId="{82FF0E77-972F-4779-8723-A81C09C6F16C}" type="presParOf" srcId="{66A99015-D016-4A09-AE70-10C7586150B9}" destId="{B374E9CB-E291-48ED-BBE3-5CFE3F337F5D}" srcOrd="1" destOrd="0" presId="urn:microsoft.com/office/officeart/2008/layout/LinedList"/>
    <dgm:cxn modelId="{9FBC733B-6BBC-4077-A68B-0D1326D9AF52}" type="presParOf" srcId="{B374E9CB-E291-48ED-BBE3-5CFE3F337F5D}" destId="{A5198CD9-0811-4DA4-9E50-7EED02B06656}" srcOrd="0" destOrd="0" presId="urn:microsoft.com/office/officeart/2008/layout/LinedList"/>
    <dgm:cxn modelId="{B0273A9F-3DAB-457F-AB4E-957AFA7C23CB}" type="presParOf" srcId="{B374E9CB-E291-48ED-BBE3-5CFE3F337F5D}" destId="{B90BE924-82FC-43D4-B3DA-EE7E85775ED3}" srcOrd="1" destOrd="0" presId="urn:microsoft.com/office/officeart/2008/layout/LinedList"/>
    <dgm:cxn modelId="{C139E7CB-05D9-4B20-A994-9F0A45833D13}" type="presParOf" srcId="{B374E9CB-E291-48ED-BBE3-5CFE3F337F5D}" destId="{F8916C44-5073-48A7-95F3-C80BF1C60810}" srcOrd="2" destOrd="0" presId="urn:microsoft.com/office/officeart/2008/layout/LinedList"/>
    <dgm:cxn modelId="{6E7D819A-7D5A-4BE3-8596-612A90844A99}" type="presParOf" srcId="{F8916C44-5073-48A7-95F3-C80BF1C60810}" destId="{CF473F26-32F0-4CD2-9283-D98B0551F7CD}" srcOrd="0" destOrd="0" presId="urn:microsoft.com/office/officeart/2008/layout/LinedList"/>
    <dgm:cxn modelId="{2F205A37-77F6-4BC2-A7BC-766ADB2FA90D}" type="presParOf" srcId="{CF473F26-32F0-4CD2-9283-D98B0551F7CD}" destId="{4AFAB17D-30A4-4ED9-A204-A95D69D953F1}" srcOrd="0" destOrd="0" presId="urn:microsoft.com/office/officeart/2008/layout/LinedList"/>
    <dgm:cxn modelId="{17C1EFDD-08E9-4F73-B5AE-C4EF1CE936F1}" type="presParOf" srcId="{CF473F26-32F0-4CD2-9283-D98B0551F7CD}" destId="{E4544D10-514A-4ECF-B18C-05F43C41DD17}" srcOrd="1" destOrd="0" presId="urn:microsoft.com/office/officeart/2008/layout/LinedList"/>
    <dgm:cxn modelId="{69EF49F5-2580-4C63-8EB4-9ED07B2F1088}" type="presParOf" srcId="{CF473F26-32F0-4CD2-9283-D98B0551F7CD}" destId="{2BA6BBFD-D779-4C1B-9348-5712A8AA032C}" srcOrd="2" destOrd="0" presId="urn:microsoft.com/office/officeart/2008/layout/LinedList"/>
    <dgm:cxn modelId="{C550184B-0B02-4ADD-9474-3728849343B4}" type="presParOf" srcId="{F8916C44-5073-48A7-95F3-C80BF1C60810}" destId="{405F6046-E990-4B8B-98A6-E2C56C8B1512}" srcOrd="1" destOrd="0" presId="urn:microsoft.com/office/officeart/2008/layout/LinedList"/>
    <dgm:cxn modelId="{8212E20E-907D-4AAF-B923-FFCB22FCF895}" type="presParOf" srcId="{F8916C44-5073-48A7-95F3-C80BF1C60810}" destId="{6E3B61E4-6CC8-4AFB-9A98-382ED5B4384C}" srcOrd="2" destOrd="0" presId="urn:microsoft.com/office/officeart/2008/layout/LinedList"/>
    <dgm:cxn modelId="{039E3483-32D8-4EAA-A288-EA8B210A8A95}" type="presParOf" srcId="{6E3B61E4-6CC8-4AFB-9A98-382ED5B4384C}" destId="{26590715-4914-42DD-AF83-7AE6B5983D95}" srcOrd="0" destOrd="0" presId="urn:microsoft.com/office/officeart/2008/layout/LinedList"/>
    <dgm:cxn modelId="{89030EA1-E0B1-49B9-8922-644463CABA4B}" type="presParOf" srcId="{6E3B61E4-6CC8-4AFB-9A98-382ED5B4384C}" destId="{07D7B399-9B94-4025-B6B8-0BB6857B59DB}" srcOrd="1" destOrd="0" presId="urn:microsoft.com/office/officeart/2008/layout/LinedList"/>
    <dgm:cxn modelId="{DBF34F10-EE16-490F-A377-78A1E5A90A5F}" type="presParOf" srcId="{6E3B61E4-6CC8-4AFB-9A98-382ED5B4384C}" destId="{65B1C1A5-393E-436B-9C69-A0A95DE1B08B}" srcOrd="2" destOrd="0" presId="urn:microsoft.com/office/officeart/2008/layout/LinedList"/>
    <dgm:cxn modelId="{678DEE78-BD16-4836-B8B1-6AF07CB2F58F}" type="presParOf" srcId="{F8916C44-5073-48A7-95F3-C80BF1C60810}" destId="{517BD037-AA46-4415-A7D6-2ACEBD63011B}" srcOrd="3" destOrd="0" presId="urn:microsoft.com/office/officeart/2008/layout/LinedList"/>
    <dgm:cxn modelId="{1A90F7F6-FE8D-4CB5-A018-EFD7D9FAEA8A}" type="presParOf" srcId="{F8916C44-5073-48A7-95F3-C80BF1C60810}" destId="{111B968E-E08E-46C5-A191-761D890FA59E}" srcOrd="4" destOrd="0" presId="urn:microsoft.com/office/officeart/2008/layout/LinedList"/>
    <dgm:cxn modelId="{114E228F-A0E4-4E69-8D7E-E1340C93511E}" type="presParOf" srcId="{111B968E-E08E-46C5-A191-761D890FA59E}" destId="{7A523158-4B48-45EB-9E1F-33243173CDBB}" srcOrd="0" destOrd="0" presId="urn:microsoft.com/office/officeart/2008/layout/LinedList"/>
    <dgm:cxn modelId="{E0305F8A-4476-4056-B885-27BB81B98769}" type="presParOf" srcId="{111B968E-E08E-46C5-A191-761D890FA59E}" destId="{3C17C1A7-D969-4EF3-8602-43A21981B0F4}" srcOrd="1" destOrd="0" presId="urn:microsoft.com/office/officeart/2008/layout/LinedList"/>
    <dgm:cxn modelId="{7E454C66-D6AF-4BEB-8EE0-569CBBF50B88}" type="presParOf" srcId="{111B968E-E08E-46C5-A191-761D890FA59E}" destId="{DB127319-4970-4827-8AAF-7ABC0026F310}" srcOrd="2" destOrd="0" presId="urn:microsoft.com/office/officeart/2008/layout/LinedList"/>
    <dgm:cxn modelId="{387D4045-0F61-4F37-A62C-CB141AB7EFB1}" type="presParOf" srcId="{66A99015-D016-4A09-AE70-10C7586150B9}" destId="{AFFD5F65-9CEB-4BDE-8317-4A5C26E956B0}" srcOrd="2" destOrd="0" presId="urn:microsoft.com/office/officeart/2008/layout/LinedList"/>
    <dgm:cxn modelId="{AF0F329C-83BC-442E-8B43-7DB0023BB408}" type="presParOf" srcId="{66A99015-D016-4A09-AE70-10C7586150B9}" destId="{1ED4193F-58B5-4363-B463-FEB192B7F68A}" srcOrd="3" destOrd="0" presId="urn:microsoft.com/office/officeart/2008/layout/LinedList"/>
    <dgm:cxn modelId="{92CBA753-6522-4BA2-99D4-4D9232D64594}" type="presParOf" srcId="{66A99015-D016-4A09-AE70-10C7586150B9}" destId="{B7A15D93-4BAB-47E1-981A-F4715FE7F49A}" srcOrd="4" destOrd="0" presId="urn:microsoft.com/office/officeart/2008/layout/LinedList"/>
    <dgm:cxn modelId="{3BA4BABE-2519-4CBD-98C4-257EB09F050A}" type="presParOf" srcId="{B7A15D93-4BAB-47E1-981A-F4715FE7F49A}" destId="{7CD0C216-CDD1-4D20-97BC-9E631A9F69A5}" srcOrd="0" destOrd="0" presId="urn:microsoft.com/office/officeart/2008/layout/LinedList"/>
    <dgm:cxn modelId="{C66A23BA-B858-4AB7-AA0F-6DB0B1B162CD}" type="presParOf" srcId="{B7A15D93-4BAB-47E1-981A-F4715FE7F49A}" destId="{3EC63407-1C4E-4C71-87C4-E4DB0F73C2F1}" srcOrd="1" destOrd="0" presId="urn:microsoft.com/office/officeart/2008/layout/LinedList"/>
    <dgm:cxn modelId="{D95142DB-0843-4EB6-9B11-E46DE9976D5D}" type="presParOf" srcId="{B7A15D93-4BAB-47E1-981A-F4715FE7F49A}" destId="{FE707E91-D04A-4CB6-BC79-C0D0D1F1CE0A}" srcOrd="2" destOrd="0" presId="urn:microsoft.com/office/officeart/2008/layout/LinedList"/>
    <dgm:cxn modelId="{4DDAE002-8E2C-42DA-AFDD-22364CF99F86}" type="presParOf" srcId="{FE707E91-D04A-4CB6-BC79-C0D0D1F1CE0A}" destId="{445546EE-F351-4B62-B832-6A4A431C325E}" srcOrd="0" destOrd="0" presId="urn:microsoft.com/office/officeart/2008/layout/LinedList"/>
    <dgm:cxn modelId="{5823B46C-3EA3-4AD4-BC1F-8A5403CBA186}" type="presParOf" srcId="{445546EE-F351-4B62-B832-6A4A431C325E}" destId="{DEB97614-5B16-491E-8388-11742951E2D3}" srcOrd="0" destOrd="0" presId="urn:microsoft.com/office/officeart/2008/layout/LinedList"/>
    <dgm:cxn modelId="{EE527CE3-16CB-4EBA-A1E4-6DCF1D9834E8}" type="presParOf" srcId="{445546EE-F351-4B62-B832-6A4A431C325E}" destId="{7F5A4A10-076B-4356-80D1-5502F202D76D}" srcOrd="1" destOrd="0" presId="urn:microsoft.com/office/officeart/2008/layout/LinedList"/>
    <dgm:cxn modelId="{826EE280-1C56-49C1-B0C8-103355E91081}" type="presParOf" srcId="{445546EE-F351-4B62-B832-6A4A431C325E}" destId="{F8E5130B-AC34-4C2F-934C-F0D3440D1EE4}" srcOrd="2" destOrd="0" presId="urn:microsoft.com/office/officeart/2008/layout/LinedList"/>
    <dgm:cxn modelId="{ACC1D930-B49D-40EF-BAB1-2F84A9E18BE1}" type="presParOf" srcId="{FE707E91-D04A-4CB6-BC79-C0D0D1F1CE0A}" destId="{A319391F-6AEE-4516-82F1-86E4311960EE}" srcOrd="1" destOrd="0" presId="urn:microsoft.com/office/officeart/2008/layout/LinedList"/>
    <dgm:cxn modelId="{83196B88-7BD4-4396-B466-10705FC81CA3}" type="presParOf" srcId="{FE707E91-D04A-4CB6-BC79-C0D0D1F1CE0A}" destId="{D2409239-39ED-4E9C-A2A6-0AB66641D351}" srcOrd="2" destOrd="0" presId="urn:microsoft.com/office/officeart/2008/layout/LinedList"/>
    <dgm:cxn modelId="{BCF8945A-619B-4482-B724-75D2B77B9544}" type="presParOf" srcId="{D2409239-39ED-4E9C-A2A6-0AB66641D351}" destId="{81E51722-06AA-4FCE-A01B-AFA9C1B95873}" srcOrd="0" destOrd="0" presId="urn:microsoft.com/office/officeart/2008/layout/LinedList"/>
    <dgm:cxn modelId="{8421A17B-001D-4AD0-B0D5-4122EBFC95DB}" type="presParOf" srcId="{D2409239-39ED-4E9C-A2A6-0AB66641D351}" destId="{196FAACB-2DA6-4485-A9C0-AEF68CBBD26F}" srcOrd="1" destOrd="0" presId="urn:microsoft.com/office/officeart/2008/layout/LinedList"/>
    <dgm:cxn modelId="{647B207A-C941-4D98-897F-C73A2B9447FA}" type="presParOf" srcId="{D2409239-39ED-4E9C-A2A6-0AB66641D351}" destId="{F0B91152-564E-4D0B-8F9F-D67827DA8747}" srcOrd="2" destOrd="0" presId="urn:microsoft.com/office/officeart/2008/layout/LinedList"/>
    <dgm:cxn modelId="{24355E7C-2E28-4D13-B2DE-E2D1439C295C}" type="presParOf" srcId="{66A99015-D016-4A09-AE70-10C7586150B9}" destId="{DE3FA182-DCAE-4CB1-AA9D-8139CC3FAA3C}" srcOrd="5" destOrd="0" presId="urn:microsoft.com/office/officeart/2008/layout/LinedList"/>
    <dgm:cxn modelId="{A812FABF-3181-455E-8F2D-2A4949E98347}" type="presParOf" srcId="{66A99015-D016-4A09-AE70-10C7586150B9}" destId="{AEFADDCE-F5F8-4094-A120-4EF79FA8EFDD}"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639681B-B116-48CB-9D4A-6D5F8012D6C1}"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D29B3540-AB0D-41A1-B5F2-51D4175E9633}">
      <dgm:prSet/>
      <dgm:spPr/>
      <dgm:t>
        <a:bodyPr/>
        <a:lstStyle/>
        <a:p>
          <a:pPr rtl="0"/>
          <a:r>
            <a:rPr lang="en-US" smtClean="0"/>
            <a:t>What is the nature of the game-play? What challenges will the player face? What action will the player take to overcome them?</a:t>
          </a:r>
          <a:endParaRPr lang="en-US"/>
        </a:p>
      </dgm:t>
    </dgm:pt>
    <dgm:pt modelId="{4C9918DA-6BBE-43F9-9C82-EF1EA75B9FB0}" type="parTrans" cxnId="{C0FE38B2-399F-4B05-907C-71E91E0EA224}">
      <dgm:prSet/>
      <dgm:spPr/>
      <dgm:t>
        <a:bodyPr/>
        <a:lstStyle/>
        <a:p>
          <a:endParaRPr lang="en-US"/>
        </a:p>
      </dgm:t>
    </dgm:pt>
    <dgm:pt modelId="{70CA2E33-DDAC-4D5A-BC55-804149D68F5A}" type="sibTrans" cxnId="{C0FE38B2-399F-4B05-907C-71E91E0EA224}">
      <dgm:prSet/>
      <dgm:spPr/>
      <dgm:t>
        <a:bodyPr/>
        <a:lstStyle/>
        <a:p>
          <a:endParaRPr lang="en-US"/>
        </a:p>
      </dgm:t>
    </dgm:pt>
    <dgm:pt modelId="{B5AE6EDC-6E47-46AA-9FD5-3749DA5B0CF2}">
      <dgm:prSet/>
      <dgm:spPr/>
      <dgm:t>
        <a:bodyPr/>
        <a:lstStyle/>
        <a:p>
          <a:pPr rtl="0"/>
          <a:r>
            <a:rPr lang="en-US" smtClean="0"/>
            <a:t>What is the victory condition of the game? What is the player trying to achieve?</a:t>
          </a:r>
          <a:endParaRPr lang="en-US"/>
        </a:p>
      </dgm:t>
    </dgm:pt>
    <dgm:pt modelId="{8E0017DB-52CC-43CA-A58D-62C3730C0526}" type="parTrans" cxnId="{FF89EB3D-BB6D-483D-8AB8-3BA34997A19D}">
      <dgm:prSet/>
      <dgm:spPr/>
      <dgm:t>
        <a:bodyPr/>
        <a:lstStyle/>
        <a:p>
          <a:endParaRPr lang="en-US"/>
        </a:p>
      </dgm:t>
    </dgm:pt>
    <dgm:pt modelId="{865BF870-B077-46F1-B5C6-0328265A24C8}" type="sibTrans" cxnId="{FF89EB3D-BB6D-483D-8AB8-3BA34997A19D}">
      <dgm:prSet/>
      <dgm:spPr/>
      <dgm:t>
        <a:bodyPr/>
        <a:lstStyle/>
        <a:p>
          <a:endParaRPr lang="en-US"/>
        </a:p>
      </dgm:t>
    </dgm:pt>
    <dgm:pt modelId="{C2EAD872-0097-4525-B05B-B783EB11AD6F}">
      <dgm:prSet/>
      <dgm:spPr/>
      <dgm:t>
        <a:bodyPr/>
        <a:lstStyle/>
        <a:p>
          <a:pPr rtl="0"/>
          <a:r>
            <a:rPr lang="en-US" smtClean="0"/>
            <a:t>What is the player’s role? Is the player pretending to be someone or something? How does the player’s role help to define the game-play?</a:t>
          </a:r>
          <a:endParaRPr lang="en-US"/>
        </a:p>
      </dgm:t>
    </dgm:pt>
    <dgm:pt modelId="{A63AD031-6AF1-4434-A9ED-A94AB137BE9C}" type="parTrans" cxnId="{1C87C649-5B3F-4A67-B1B0-0866B2123555}">
      <dgm:prSet/>
      <dgm:spPr/>
      <dgm:t>
        <a:bodyPr/>
        <a:lstStyle/>
        <a:p>
          <a:endParaRPr lang="en-US"/>
        </a:p>
      </dgm:t>
    </dgm:pt>
    <dgm:pt modelId="{12191D63-BAC0-4EF0-8238-3D2A3B463150}" type="sibTrans" cxnId="{1C87C649-5B3F-4A67-B1B0-0866B2123555}">
      <dgm:prSet/>
      <dgm:spPr/>
      <dgm:t>
        <a:bodyPr/>
        <a:lstStyle/>
        <a:p>
          <a:endParaRPr lang="en-US"/>
        </a:p>
      </dgm:t>
    </dgm:pt>
    <dgm:pt modelId="{87BE89A1-9725-4572-A3D4-034731F32E47}">
      <dgm:prSet/>
      <dgm:spPr/>
      <dgm:t>
        <a:bodyPr/>
        <a:lstStyle/>
        <a:p>
          <a:pPr rtl="0"/>
          <a:r>
            <a:rPr lang="en-US" smtClean="0"/>
            <a:t>What is the game’s setting? Where does it take places?</a:t>
          </a:r>
          <a:endParaRPr lang="en-US"/>
        </a:p>
      </dgm:t>
    </dgm:pt>
    <dgm:pt modelId="{56B69437-C7F3-4129-A778-E1E8F58C32D8}" type="parTrans" cxnId="{7C57B1B9-A824-4355-874C-991AEE58C286}">
      <dgm:prSet/>
      <dgm:spPr/>
      <dgm:t>
        <a:bodyPr/>
        <a:lstStyle/>
        <a:p>
          <a:endParaRPr lang="en-US"/>
        </a:p>
      </dgm:t>
    </dgm:pt>
    <dgm:pt modelId="{3CD4F4E3-58DA-451E-9BAC-721F8CB64452}" type="sibTrans" cxnId="{7C57B1B9-A824-4355-874C-991AEE58C286}">
      <dgm:prSet/>
      <dgm:spPr/>
      <dgm:t>
        <a:bodyPr/>
        <a:lstStyle/>
        <a:p>
          <a:endParaRPr lang="en-US"/>
        </a:p>
      </dgm:t>
    </dgm:pt>
    <dgm:pt modelId="{C4C6F442-BBCF-4C08-B958-D734F0373D91}">
      <dgm:prSet/>
      <dgm:spPr/>
      <dgm:t>
        <a:bodyPr/>
        <a:lstStyle/>
        <a:p>
          <a:pPr rtl="0"/>
          <a:r>
            <a:rPr lang="en-US" smtClean="0"/>
            <a:t>What is the player’s interaction model? Omnipresent? Through an avatar? Something else? Some combination?</a:t>
          </a:r>
          <a:endParaRPr lang="en-US"/>
        </a:p>
      </dgm:t>
    </dgm:pt>
    <dgm:pt modelId="{7E49EDFF-A086-4817-A402-237E6FE1A016}" type="parTrans" cxnId="{8AFEB3FD-F055-4E98-AAE1-F30C744B2196}">
      <dgm:prSet/>
      <dgm:spPr/>
      <dgm:t>
        <a:bodyPr/>
        <a:lstStyle/>
        <a:p>
          <a:endParaRPr lang="en-US"/>
        </a:p>
      </dgm:t>
    </dgm:pt>
    <dgm:pt modelId="{7AEF5F81-3D20-420A-8B66-C24F4CF95A19}" type="sibTrans" cxnId="{8AFEB3FD-F055-4E98-AAE1-F30C744B2196}">
      <dgm:prSet/>
      <dgm:spPr/>
      <dgm:t>
        <a:bodyPr/>
        <a:lstStyle/>
        <a:p>
          <a:endParaRPr lang="en-US"/>
        </a:p>
      </dgm:t>
    </dgm:pt>
    <dgm:pt modelId="{44732525-F8F2-4ABA-982F-D9A84E703F71}" type="pres">
      <dgm:prSet presAssocID="{E639681B-B116-48CB-9D4A-6D5F8012D6C1}" presName="linear" presStyleCnt="0">
        <dgm:presLayoutVars>
          <dgm:animLvl val="lvl"/>
          <dgm:resizeHandles val="exact"/>
        </dgm:presLayoutVars>
      </dgm:prSet>
      <dgm:spPr/>
      <dgm:t>
        <a:bodyPr/>
        <a:lstStyle/>
        <a:p>
          <a:endParaRPr lang="en-US"/>
        </a:p>
      </dgm:t>
    </dgm:pt>
    <dgm:pt modelId="{F2E22513-12B3-4D12-90EA-C3697E8494F3}" type="pres">
      <dgm:prSet presAssocID="{D29B3540-AB0D-41A1-B5F2-51D4175E9633}" presName="parentText" presStyleLbl="node1" presStyleIdx="0" presStyleCnt="5">
        <dgm:presLayoutVars>
          <dgm:chMax val="0"/>
          <dgm:bulletEnabled val="1"/>
        </dgm:presLayoutVars>
      </dgm:prSet>
      <dgm:spPr/>
      <dgm:t>
        <a:bodyPr/>
        <a:lstStyle/>
        <a:p>
          <a:endParaRPr lang="en-US"/>
        </a:p>
      </dgm:t>
    </dgm:pt>
    <dgm:pt modelId="{770009D0-9337-49C6-8485-5823B41ABDAB}" type="pres">
      <dgm:prSet presAssocID="{70CA2E33-DDAC-4D5A-BC55-804149D68F5A}" presName="spacer" presStyleCnt="0"/>
      <dgm:spPr/>
    </dgm:pt>
    <dgm:pt modelId="{66C13995-CEC7-4B43-AB41-6372DF6EB99D}" type="pres">
      <dgm:prSet presAssocID="{B5AE6EDC-6E47-46AA-9FD5-3749DA5B0CF2}" presName="parentText" presStyleLbl="node1" presStyleIdx="1" presStyleCnt="5">
        <dgm:presLayoutVars>
          <dgm:chMax val="0"/>
          <dgm:bulletEnabled val="1"/>
        </dgm:presLayoutVars>
      </dgm:prSet>
      <dgm:spPr/>
      <dgm:t>
        <a:bodyPr/>
        <a:lstStyle/>
        <a:p>
          <a:endParaRPr lang="en-US"/>
        </a:p>
      </dgm:t>
    </dgm:pt>
    <dgm:pt modelId="{CB6F0466-4E76-44EF-B6FF-FC7068A64B0D}" type="pres">
      <dgm:prSet presAssocID="{865BF870-B077-46F1-B5C6-0328265A24C8}" presName="spacer" presStyleCnt="0"/>
      <dgm:spPr/>
    </dgm:pt>
    <dgm:pt modelId="{28B0AD6F-BD87-4DA8-8DEA-2D59B4229860}" type="pres">
      <dgm:prSet presAssocID="{C2EAD872-0097-4525-B05B-B783EB11AD6F}" presName="parentText" presStyleLbl="node1" presStyleIdx="2" presStyleCnt="5">
        <dgm:presLayoutVars>
          <dgm:chMax val="0"/>
          <dgm:bulletEnabled val="1"/>
        </dgm:presLayoutVars>
      </dgm:prSet>
      <dgm:spPr/>
      <dgm:t>
        <a:bodyPr/>
        <a:lstStyle/>
        <a:p>
          <a:endParaRPr lang="en-US"/>
        </a:p>
      </dgm:t>
    </dgm:pt>
    <dgm:pt modelId="{8B15911D-ECED-48EA-85B0-DD3C762E7FC0}" type="pres">
      <dgm:prSet presAssocID="{12191D63-BAC0-4EF0-8238-3D2A3B463150}" presName="spacer" presStyleCnt="0"/>
      <dgm:spPr/>
    </dgm:pt>
    <dgm:pt modelId="{B143BDE2-34E0-47D1-95ED-A6E80CDED64F}" type="pres">
      <dgm:prSet presAssocID="{87BE89A1-9725-4572-A3D4-034731F32E47}" presName="parentText" presStyleLbl="node1" presStyleIdx="3" presStyleCnt="5">
        <dgm:presLayoutVars>
          <dgm:chMax val="0"/>
          <dgm:bulletEnabled val="1"/>
        </dgm:presLayoutVars>
      </dgm:prSet>
      <dgm:spPr/>
      <dgm:t>
        <a:bodyPr/>
        <a:lstStyle/>
        <a:p>
          <a:endParaRPr lang="en-US"/>
        </a:p>
      </dgm:t>
    </dgm:pt>
    <dgm:pt modelId="{73BF2590-9AAF-4F43-B097-6CE7FE3D8BC4}" type="pres">
      <dgm:prSet presAssocID="{3CD4F4E3-58DA-451E-9BAC-721F8CB64452}" presName="spacer" presStyleCnt="0"/>
      <dgm:spPr/>
    </dgm:pt>
    <dgm:pt modelId="{EAFE6645-3CCE-46CC-BCC0-7553FD2C70FC}" type="pres">
      <dgm:prSet presAssocID="{C4C6F442-BBCF-4C08-B958-D734F0373D91}" presName="parentText" presStyleLbl="node1" presStyleIdx="4" presStyleCnt="5">
        <dgm:presLayoutVars>
          <dgm:chMax val="0"/>
          <dgm:bulletEnabled val="1"/>
        </dgm:presLayoutVars>
      </dgm:prSet>
      <dgm:spPr/>
      <dgm:t>
        <a:bodyPr/>
        <a:lstStyle/>
        <a:p>
          <a:endParaRPr lang="en-US"/>
        </a:p>
      </dgm:t>
    </dgm:pt>
  </dgm:ptLst>
  <dgm:cxnLst>
    <dgm:cxn modelId="{7C57B1B9-A824-4355-874C-991AEE58C286}" srcId="{E639681B-B116-48CB-9D4A-6D5F8012D6C1}" destId="{87BE89A1-9725-4572-A3D4-034731F32E47}" srcOrd="3" destOrd="0" parTransId="{56B69437-C7F3-4129-A778-E1E8F58C32D8}" sibTransId="{3CD4F4E3-58DA-451E-9BAC-721F8CB64452}"/>
    <dgm:cxn modelId="{10315093-000E-4A8A-921E-2AEDF6DC8AFD}" type="presOf" srcId="{87BE89A1-9725-4572-A3D4-034731F32E47}" destId="{B143BDE2-34E0-47D1-95ED-A6E80CDED64F}" srcOrd="0" destOrd="0" presId="urn:microsoft.com/office/officeart/2005/8/layout/vList2"/>
    <dgm:cxn modelId="{D5AF10E9-72F1-4AFF-87CE-EE97E521E262}" type="presOf" srcId="{B5AE6EDC-6E47-46AA-9FD5-3749DA5B0CF2}" destId="{66C13995-CEC7-4B43-AB41-6372DF6EB99D}" srcOrd="0" destOrd="0" presId="urn:microsoft.com/office/officeart/2005/8/layout/vList2"/>
    <dgm:cxn modelId="{C0FE38B2-399F-4B05-907C-71E91E0EA224}" srcId="{E639681B-B116-48CB-9D4A-6D5F8012D6C1}" destId="{D29B3540-AB0D-41A1-B5F2-51D4175E9633}" srcOrd="0" destOrd="0" parTransId="{4C9918DA-6BBE-43F9-9C82-EF1EA75B9FB0}" sibTransId="{70CA2E33-DDAC-4D5A-BC55-804149D68F5A}"/>
    <dgm:cxn modelId="{8AFEB3FD-F055-4E98-AAE1-F30C744B2196}" srcId="{E639681B-B116-48CB-9D4A-6D5F8012D6C1}" destId="{C4C6F442-BBCF-4C08-B958-D734F0373D91}" srcOrd="4" destOrd="0" parTransId="{7E49EDFF-A086-4817-A402-237E6FE1A016}" sibTransId="{7AEF5F81-3D20-420A-8B66-C24F4CF95A19}"/>
    <dgm:cxn modelId="{FF89EB3D-BB6D-483D-8AB8-3BA34997A19D}" srcId="{E639681B-B116-48CB-9D4A-6D5F8012D6C1}" destId="{B5AE6EDC-6E47-46AA-9FD5-3749DA5B0CF2}" srcOrd="1" destOrd="0" parTransId="{8E0017DB-52CC-43CA-A58D-62C3730C0526}" sibTransId="{865BF870-B077-46F1-B5C6-0328265A24C8}"/>
    <dgm:cxn modelId="{E4FC0500-D2DF-42EE-B66E-E8E94B4FEE47}" type="presOf" srcId="{C2EAD872-0097-4525-B05B-B783EB11AD6F}" destId="{28B0AD6F-BD87-4DA8-8DEA-2D59B4229860}" srcOrd="0" destOrd="0" presId="urn:microsoft.com/office/officeart/2005/8/layout/vList2"/>
    <dgm:cxn modelId="{68043001-362E-4F88-A611-4EDB47F52AA5}" type="presOf" srcId="{D29B3540-AB0D-41A1-B5F2-51D4175E9633}" destId="{F2E22513-12B3-4D12-90EA-C3697E8494F3}" srcOrd="0" destOrd="0" presId="urn:microsoft.com/office/officeart/2005/8/layout/vList2"/>
    <dgm:cxn modelId="{4E8400AE-A757-4C08-A56C-651B9A8BE2AB}" type="presOf" srcId="{C4C6F442-BBCF-4C08-B958-D734F0373D91}" destId="{EAFE6645-3CCE-46CC-BCC0-7553FD2C70FC}" srcOrd="0" destOrd="0" presId="urn:microsoft.com/office/officeart/2005/8/layout/vList2"/>
    <dgm:cxn modelId="{1C87C649-5B3F-4A67-B1B0-0866B2123555}" srcId="{E639681B-B116-48CB-9D4A-6D5F8012D6C1}" destId="{C2EAD872-0097-4525-B05B-B783EB11AD6F}" srcOrd="2" destOrd="0" parTransId="{A63AD031-6AF1-4434-A9ED-A94AB137BE9C}" sibTransId="{12191D63-BAC0-4EF0-8238-3D2A3B463150}"/>
    <dgm:cxn modelId="{3EB8787D-A954-41EB-82C5-FFF223CF357F}" type="presOf" srcId="{E639681B-B116-48CB-9D4A-6D5F8012D6C1}" destId="{44732525-F8F2-4ABA-982F-D9A84E703F71}" srcOrd="0" destOrd="0" presId="urn:microsoft.com/office/officeart/2005/8/layout/vList2"/>
    <dgm:cxn modelId="{98A075B3-91C1-4E75-9747-E1E149C4958E}" type="presParOf" srcId="{44732525-F8F2-4ABA-982F-D9A84E703F71}" destId="{F2E22513-12B3-4D12-90EA-C3697E8494F3}" srcOrd="0" destOrd="0" presId="urn:microsoft.com/office/officeart/2005/8/layout/vList2"/>
    <dgm:cxn modelId="{10B1CBAE-02F3-4F01-9524-FA7AA61D5BC3}" type="presParOf" srcId="{44732525-F8F2-4ABA-982F-D9A84E703F71}" destId="{770009D0-9337-49C6-8485-5823B41ABDAB}" srcOrd="1" destOrd="0" presId="urn:microsoft.com/office/officeart/2005/8/layout/vList2"/>
    <dgm:cxn modelId="{ED8A01D6-031B-4782-BD7C-D66ACC6B96F3}" type="presParOf" srcId="{44732525-F8F2-4ABA-982F-D9A84E703F71}" destId="{66C13995-CEC7-4B43-AB41-6372DF6EB99D}" srcOrd="2" destOrd="0" presId="urn:microsoft.com/office/officeart/2005/8/layout/vList2"/>
    <dgm:cxn modelId="{6EFCC384-6611-4AE9-9441-15EB042A55E2}" type="presParOf" srcId="{44732525-F8F2-4ABA-982F-D9A84E703F71}" destId="{CB6F0466-4E76-44EF-B6FF-FC7068A64B0D}" srcOrd="3" destOrd="0" presId="urn:microsoft.com/office/officeart/2005/8/layout/vList2"/>
    <dgm:cxn modelId="{73767D5B-2337-422A-A13B-11851D70BFCD}" type="presParOf" srcId="{44732525-F8F2-4ABA-982F-D9A84E703F71}" destId="{28B0AD6F-BD87-4DA8-8DEA-2D59B4229860}" srcOrd="4" destOrd="0" presId="urn:microsoft.com/office/officeart/2005/8/layout/vList2"/>
    <dgm:cxn modelId="{4D9DBE51-8355-4AAF-A0FA-4644098C7CB8}" type="presParOf" srcId="{44732525-F8F2-4ABA-982F-D9A84E703F71}" destId="{8B15911D-ECED-48EA-85B0-DD3C762E7FC0}" srcOrd="5" destOrd="0" presId="urn:microsoft.com/office/officeart/2005/8/layout/vList2"/>
    <dgm:cxn modelId="{502CD462-C2DD-4B47-ABC0-B488BC66297A}" type="presParOf" srcId="{44732525-F8F2-4ABA-982F-D9A84E703F71}" destId="{B143BDE2-34E0-47D1-95ED-A6E80CDED64F}" srcOrd="6" destOrd="0" presId="urn:microsoft.com/office/officeart/2005/8/layout/vList2"/>
    <dgm:cxn modelId="{B46303A2-5CBF-4A52-A5C6-4762BBB905CA}" type="presParOf" srcId="{44732525-F8F2-4ABA-982F-D9A84E703F71}" destId="{73BF2590-9AAF-4F43-B097-6CE7FE3D8BC4}" srcOrd="7" destOrd="0" presId="urn:microsoft.com/office/officeart/2005/8/layout/vList2"/>
    <dgm:cxn modelId="{AA2F1A1A-FA8F-4697-B0F3-94DFC55AE9D0}" type="presParOf" srcId="{44732525-F8F2-4ABA-982F-D9A84E703F71}" destId="{EAFE6645-3CCE-46CC-BCC0-7553FD2C70FC}"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472569F-16F9-41BC-8D9F-170D9865B491}" type="doc">
      <dgm:prSet loTypeId="urn:microsoft.com/office/officeart/2005/8/layout/vList2" loCatId="list" qsTypeId="urn:microsoft.com/office/officeart/2005/8/quickstyle/simple2" qsCatId="simple" csTypeId="urn:microsoft.com/office/officeart/2005/8/colors/accent0_3" csCatId="mainScheme" phldr="1"/>
      <dgm:spPr/>
      <dgm:t>
        <a:bodyPr/>
        <a:lstStyle/>
        <a:p>
          <a:endParaRPr lang="en-US"/>
        </a:p>
      </dgm:t>
    </dgm:pt>
    <dgm:pt modelId="{91DE7505-355F-4885-A3D4-19FCBA91880E}">
      <dgm:prSet/>
      <dgm:spPr/>
      <dgm:t>
        <a:bodyPr/>
        <a:lstStyle/>
        <a:p>
          <a:pPr rtl="0"/>
          <a:r>
            <a:rPr lang="en-US" smtClean="0"/>
            <a:t>What is the game primary perspective? How will the player view the game’s world on the screen? Will there be more than one perspective?</a:t>
          </a:r>
          <a:endParaRPr lang="en-US"/>
        </a:p>
      </dgm:t>
    </dgm:pt>
    <dgm:pt modelId="{292F1212-A893-4FC9-AEE7-755ECEB54244}" type="parTrans" cxnId="{1BE44930-B347-4802-A7E2-0158ACCB382F}">
      <dgm:prSet/>
      <dgm:spPr/>
      <dgm:t>
        <a:bodyPr/>
        <a:lstStyle/>
        <a:p>
          <a:endParaRPr lang="en-US"/>
        </a:p>
      </dgm:t>
    </dgm:pt>
    <dgm:pt modelId="{22376CBA-703C-4533-B156-5B1EDF036C5A}" type="sibTrans" cxnId="{1BE44930-B347-4802-A7E2-0158ACCB382F}">
      <dgm:prSet/>
      <dgm:spPr/>
      <dgm:t>
        <a:bodyPr/>
        <a:lstStyle/>
        <a:p>
          <a:endParaRPr lang="en-US"/>
        </a:p>
      </dgm:t>
    </dgm:pt>
    <dgm:pt modelId="{040DA836-D8AC-4D20-B57D-12080352A767}">
      <dgm:prSet/>
      <dgm:spPr/>
      <dgm:t>
        <a:bodyPr/>
        <a:lstStyle/>
        <a:p>
          <a:pPr rtl="0"/>
          <a:r>
            <a:rPr lang="en-US" smtClean="0"/>
            <a:t>What is the general structure of the game? What is going on in each mode, and what function does each mode fulfill?</a:t>
          </a:r>
          <a:endParaRPr lang="en-US"/>
        </a:p>
      </dgm:t>
    </dgm:pt>
    <dgm:pt modelId="{C6864D06-7CD5-4EDB-8CD8-E8308B3C62B8}" type="parTrans" cxnId="{CF228287-4A99-405B-A41D-C98A45DAF5F9}">
      <dgm:prSet/>
      <dgm:spPr/>
      <dgm:t>
        <a:bodyPr/>
        <a:lstStyle/>
        <a:p>
          <a:endParaRPr lang="en-US"/>
        </a:p>
      </dgm:t>
    </dgm:pt>
    <dgm:pt modelId="{44145E80-858C-49D1-AD01-97A9EBA6D7DF}" type="sibTrans" cxnId="{CF228287-4A99-405B-A41D-C98A45DAF5F9}">
      <dgm:prSet/>
      <dgm:spPr/>
      <dgm:t>
        <a:bodyPr/>
        <a:lstStyle/>
        <a:p>
          <a:endParaRPr lang="en-US"/>
        </a:p>
      </dgm:t>
    </dgm:pt>
    <dgm:pt modelId="{EE2B3496-CDCF-4CA3-A8D3-5E6BA9BF02FF}">
      <dgm:prSet/>
      <dgm:spPr/>
      <dgm:t>
        <a:bodyPr/>
        <a:lstStyle/>
        <a:p>
          <a:pPr rtl="0"/>
          <a:r>
            <a:rPr lang="en-US" smtClean="0"/>
            <a:t>Is the game competitive, cooperative, team-based, or single-player? If multiple players are allowed, are they using the same machine with separate controls or different machines over a network?</a:t>
          </a:r>
          <a:endParaRPr lang="en-US"/>
        </a:p>
      </dgm:t>
    </dgm:pt>
    <dgm:pt modelId="{52D15227-C724-44DB-A37D-84901CFF6C5D}" type="parTrans" cxnId="{1F3B50A1-8830-4E7D-AFA9-F9DE8C71290C}">
      <dgm:prSet/>
      <dgm:spPr/>
      <dgm:t>
        <a:bodyPr/>
        <a:lstStyle/>
        <a:p>
          <a:endParaRPr lang="en-US"/>
        </a:p>
      </dgm:t>
    </dgm:pt>
    <dgm:pt modelId="{45C16784-8020-4737-BD75-B6AA053CB176}" type="sibTrans" cxnId="{1F3B50A1-8830-4E7D-AFA9-F9DE8C71290C}">
      <dgm:prSet/>
      <dgm:spPr/>
      <dgm:t>
        <a:bodyPr/>
        <a:lstStyle/>
        <a:p>
          <a:endParaRPr lang="en-US"/>
        </a:p>
      </dgm:t>
    </dgm:pt>
    <dgm:pt modelId="{BF27FF43-2051-4A4A-B805-5AAFEC15F93E}">
      <dgm:prSet/>
      <dgm:spPr/>
      <dgm:t>
        <a:bodyPr/>
        <a:lstStyle/>
        <a:p>
          <a:pPr rtl="0"/>
          <a:r>
            <a:rPr lang="en-US" dirty="0" smtClean="0"/>
            <a:t>Does the game have a narrative or story as its goes along?</a:t>
          </a:r>
          <a:endParaRPr lang="en-US" dirty="0"/>
        </a:p>
      </dgm:t>
    </dgm:pt>
    <dgm:pt modelId="{33B36E25-2B38-434A-8AAB-7D85889C156D}" type="parTrans" cxnId="{AFEC26C2-0A0B-4064-9A34-252DEC3192B3}">
      <dgm:prSet/>
      <dgm:spPr/>
      <dgm:t>
        <a:bodyPr/>
        <a:lstStyle/>
        <a:p>
          <a:endParaRPr lang="en-US"/>
        </a:p>
      </dgm:t>
    </dgm:pt>
    <dgm:pt modelId="{3BF7A86D-34CF-48BF-B2AD-AF4A875F6B5D}" type="sibTrans" cxnId="{AFEC26C2-0A0B-4064-9A34-252DEC3192B3}">
      <dgm:prSet/>
      <dgm:spPr/>
      <dgm:t>
        <a:bodyPr/>
        <a:lstStyle/>
        <a:p>
          <a:endParaRPr lang="en-US"/>
        </a:p>
      </dgm:t>
    </dgm:pt>
    <dgm:pt modelId="{A3F223A3-5714-4CCA-9FF3-4F0BAF1F9E40}">
      <dgm:prSet/>
      <dgm:spPr/>
      <dgm:t>
        <a:bodyPr/>
        <a:lstStyle/>
        <a:p>
          <a:pPr rtl="0"/>
          <a:r>
            <a:rPr lang="en-US" dirty="0" smtClean="0"/>
            <a:t>Does the game fall into an existing genre?</a:t>
          </a:r>
          <a:endParaRPr lang="en-US" dirty="0"/>
        </a:p>
      </dgm:t>
    </dgm:pt>
    <dgm:pt modelId="{22808CBF-14DF-4A53-AE6B-C9102CAD5708}" type="parTrans" cxnId="{7020659F-54EA-47E9-9119-0C4B7EC96DC6}">
      <dgm:prSet/>
      <dgm:spPr/>
      <dgm:t>
        <a:bodyPr/>
        <a:lstStyle/>
        <a:p>
          <a:endParaRPr lang="en-US"/>
        </a:p>
      </dgm:t>
    </dgm:pt>
    <dgm:pt modelId="{FD5A695B-05B9-4684-9E3D-C3CDB2C8663F}" type="sibTrans" cxnId="{7020659F-54EA-47E9-9119-0C4B7EC96DC6}">
      <dgm:prSet/>
      <dgm:spPr/>
      <dgm:t>
        <a:bodyPr/>
        <a:lstStyle/>
        <a:p>
          <a:endParaRPr lang="en-US"/>
        </a:p>
      </dgm:t>
    </dgm:pt>
    <dgm:pt modelId="{0E5D6CF2-9375-4DAB-B529-353A27333189}">
      <dgm:prSet/>
      <dgm:spPr/>
      <dgm:t>
        <a:bodyPr/>
        <a:lstStyle/>
        <a:p>
          <a:pPr rtl="0"/>
          <a:r>
            <a:rPr lang="en-US" smtClean="0"/>
            <a:t>Why would anyone want to play this game? What sort of people would be attracted to this game?</a:t>
          </a:r>
          <a:endParaRPr lang="en-US" dirty="0"/>
        </a:p>
      </dgm:t>
    </dgm:pt>
    <dgm:pt modelId="{FDD4EA8F-4D10-4524-9F39-8766148A72EC}" type="parTrans" cxnId="{DE1A91B8-9BC4-4016-88D3-AC5D09F41DB0}">
      <dgm:prSet/>
      <dgm:spPr/>
      <dgm:t>
        <a:bodyPr/>
        <a:lstStyle/>
        <a:p>
          <a:endParaRPr lang="en-US"/>
        </a:p>
      </dgm:t>
    </dgm:pt>
    <dgm:pt modelId="{3C0F5FA7-A775-42DB-B8DF-3E27704202AB}" type="sibTrans" cxnId="{DE1A91B8-9BC4-4016-88D3-AC5D09F41DB0}">
      <dgm:prSet/>
      <dgm:spPr/>
      <dgm:t>
        <a:bodyPr/>
        <a:lstStyle/>
        <a:p>
          <a:endParaRPr lang="en-US"/>
        </a:p>
      </dgm:t>
    </dgm:pt>
    <dgm:pt modelId="{4D333ACD-87D4-444E-B56B-957D96B4C4EF}" type="pres">
      <dgm:prSet presAssocID="{4472569F-16F9-41BC-8D9F-170D9865B491}" presName="linear" presStyleCnt="0">
        <dgm:presLayoutVars>
          <dgm:animLvl val="lvl"/>
          <dgm:resizeHandles val="exact"/>
        </dgm:presLayoutVars>
      </dgm:prSet>
      <dgm:spPr/>
      <dgm:t>
        <a:bodyPr/>
        <a:lstStyle/>
        <a:p>
          <a:endParaRPr lang="en-US"/>
        </a:p>
      </dgm:t>
    </dgm:pt>
    <dgm:pt modelId="{4ED9912B-BD39-46D4-BB32-DA68B115D8DC}" type="pres">
      <dgm:prSet presAssocID="{91DE7505-355F-4885-A3D4-19FCBA91880E}" presName="parentText" presStyleLbl="node1" presStyleIdx="0" presStyleCnt="6">
        <dgm:presLayoutVars>
          <dgm:chMax val="0"/>
          <dgm:bulletEnabled val="1"/>
        </dgm:presLayoutVars>
      </dgm:prSet>
      <dgm:spPr/>
      <dgm:t>
        <a:bodyPr/>
        <a:lstStyle/>
        <a:p>
          <a:endParaRPr lang="en-US"/>
        </a:p>
      </dgm:t>
    </dgm:pt>
    <dgm:pt modelId="{557A6417-CEF8-46C6-A1FE-49C269C19BCA}" type="pres">
      <dgm:prSet presAssocID="{22376CBA-703C-4533-B156-5B1EDF036C5A}" presName="spacer" presStyleCnt="0"/>
      <dgm:spPr/>
    </dgm:pt>
    <dgm:pt modelId="{09DB20A6-499A-4CBD-B8F9-1409D20F56EC}" type="pres">
      <dgm:prSet presAssocID="{040DA836-D8AC-4D20-B57D-12080352A767}" presName="parentText" presStyleLbl="node1" presStyleIdx="1" presStyleCnt="6">
        <dgm:presLayoutVars>
          <dgm:chMax val="0"/>
          <dgm:bulletEnabled val="1"/>
        </dgm:presLayoutVars>
      </dgm:prSet>
      <dgm:spPr/>
      <dgm:t>
        <a:bodyPr/>
        <a:lstStyle/>
        <a:p>
          <a:endParaRPr lang="en-US"/>
        </a:p>
      </dgm:t>
    </dgm:pt>
    <dgm:pt modelId="{C9C158F4-ADD1-47A5-A4C8-974680C59BF2}" type="pres">
      <dgm:prSet presAssocID="{44145E80-858C-49D1-AD01-97A9EBA6D7DF}" presName="spacer" presStyleCnt="0"/>
      <dgm:spPr/>
    </dgm:pt>
    <dgm:pt modelId="{87A20339-E419-48DB-9877-9E5DE7C45E65}" type="pres">
      <dgm:prSet presAssocID="{EE2B3496-CDCF-4CA3-A8D3-5E6BA9BF02FF}" presName="parentText" presStyleLbl="node1" presStyleIdx="2" presStyleCnt="6">
        <dgm:presLayoutVars>
          <dgm:chMax val="0"/>
          <dgm:bulletEnabled val="1"/>
        </dgm:presLayoutVars>
      </dgm:prSet>
      <dgm:spPr/>
      <dgm:t>
        <a:bodyPr/>
        <a:lstStyle/>
        <a:p>
          <a:endParaRPr lang="en-US"/>
        </a:p>
      </dgm:t>
    </dgm:pt>
    <dgm:pt modelId="{6C07EF48-9745-4074-BB7C-996041892548}" type="pres">
      <dgm:prSet presAssocID="{45C16784-8020-4737-BD75-B6AA053CB176}" presName="spacer" presStyleCnt="0"/>
      <dgm:spPr/>
    </dgm:pt>
    <dgm:pt modelId="{BF73C9C2-04F5-4E27-92E7-4C93334AB110}" type="pres">
      <dgm:prSet presAssocID="{BF27FF43-2051-4A4A-B805-5AAFEC15F93E}" presName="parentText" presStyleLbl="node1" presStyleIdx="3" presStyleCnt="6">
        <dgm:presLayoutVars>
          <dgm:chMax val="0"/>
          <dgm:bulletEnabled val="1"/>
        </dgm:presLayoutVars>
      </dgm:prSet>
      <dgm:spPr/>
      <dgm:t>
        <a:bodyPr/>
        <a:lstStyle/>
        <a:p>
          <a:endParaRPr lang="en-US"/>
        </a:p>
      </dgm:t>
    </dgm:pt>
    <dgm:pt modelId="{865A20BB-F8B0-417B-ABDB-B90474541547}" type="pres">
      <dgm:prSet presAssocID="{3BF7A86D-34CF-48BF-B2AD-AF4A875F6B5D}" presName="spacer" presStyleCnt="0"/>
      <dgm:spPr/>
    </dgm:pt>
    <dgm:pt modelId="{DC8596B8-690D-4D9B-A740-62FA9962E762}" type="pres">
      <dgm:prSet presAssocID="{A3F223A3-5714-4CCA-9FF3-4F0BAF1F9E40}" presName="parentText" presStyleLbl="node1" presStyleIdx="4" presStyleCnt="6">
        <dgm:presLayoutVars>
          <dgm:chMax val="0"/>
          <dgm:bulletEnabled val="1"/>
        </dgm:presLayoutVars>
      </dgm:prSet>
      <dgm:spPr/>
      <dgm:t>
        <a:bodyPr/>
        <a:lstStyle/>
        <a:p>
          <a:endParaRPr lang="en-US"/>
        </a:p>
      </dgm:t>
    </dgm:pt>
    <dgm:pt modelId="{D8596AF8-6134-451F-B043-090E54991651}" type="pres">
      <dgm:prSet presAssocID="{FD5A695B-05B9-4684-9E3D-C3CDB2C8663F}" presName="spacer" presStyleCnt="0"/>
      <dgm:spPr/>
    </dgm:pt>
    <dgm:pt modelId="{5F451064-0D74-44E0-B525-1A2C7FC9B533}" type="pres">
      <dgm:prSet presAssocID="{0E5D6CF2-9375-4DAB-B529-353A27333189}" presName="parentText" presStyleLbl="node1" presStyleIdx="5" presStyleCnt="6">
        <dgm:presLayoutVars>
          <dgm:chMax val="0"/>
          <dgm:bulletEnabled val="1"/>
        </dgm:presLayoutVars>
      </dgm:prSet>
      <dgm:spPr/>
      <dgm:t>
        <a:bodyPr/>
        <a:lstStyle/>
        <a:p>
          <a:endParaRPr lang="en-US"/>
        </a:p>
      </dgm:t>
    </dgm:pt>
  </dgm:ptLst>
  <dgm:cxnLst>
    <dgm:cxn modelId="{330F178B-161C-4FC5-BAEF-E7C1A01691A1}" type="presOf" srcId="{040DA836-D8AC-4D20-B57D-12080352A767}" destId="{09DB20A6-499A-4CBD-B8F9-1409D20F56EC}" srcOrd="0" destOrd="0" presId="urn:microsoft.com/office/officeart/2005/8/layout/vList2"/>
    <dgm:cxn modelId="{AFEC26C2-0A0B-4064-9A34-252DEC3192B3}" srcId="{4472569F-16F9-41BC-8D9F-170D9865B491}" destId="{BF27FF43-2051-4A4A-B805-5AAFEC15F93E}" srcOrd="3" destOrd="0" parTransId="{33B36E25-2B38-434A-8AAB-7D85889C156D}" sibTransId="{3BF7A86D-34CF-48BF-B2AD-AF4A875F6B5D}"/>
    <dgm:cxn modelId="{9925B396-B2B7-4FD2-B59F-1951AD25E144}" type="presOf" srcId="{BF27FF43-2051-4A4A-B805-5AAFEC15F93E}" destId="{BF73C9C2-04F5-4E27-92E7-4C93334AB110}" srcOrd="0" destOrd="0" presId="urn:microsoft.com/office/officeart/2005/8/layout/vList2"/>
    <dgm:cxn modelId="{7020659F-54EA-47E9-9119-0C4B7EC96DC6}" srcId="{4472569F-16F9-41BC-8D9F-170D9865B491}" destId="{A3F223A3-5714-4CCA-9FF3-4F0BAF1F9E40}" srcOrd="4" destOrd="0" parTransId="{22808CBF-14DF-4A53-AE6B-C9102CAD5708}" sibTransId="{FD5A695B-05B9-4684-9E3D-C3CDB2C8663F}"/>
    <dgm:cxn modelId="{3DCEEB96-1519-48EF-B0D3-B131901C9333}" type="presOf" srcId="{A3F223A3-5714-4CCA-9FF3-4F0BAF1F9E40}" destId="{DC8596B8-690D-4D9B-A740-62FA9962E762}" srcOrd="0" destOrd="0" presId="urn:microsoft.com/office/officeart/2005/8/layout/vList2"/>
    <dgm:cxn modelId="{6255D010-A4D6-4B18-B3C3-DDEA0E2D63BF}" type="presOf" srcId="{0E5D6CF2-9375-4DAB-B529-353A27333189}" destId="{5F451064-0D74-44E0-B525-1A2C7FC9B533}" srcOrd="0" destOrd="0" presId="urn:microsoft.com/office/officeart/2005/8/layout/vList2"/>
    <dgm:cxn modelId="{8336EAC9-534E-43AC-A27F-286DA41C69CC}" type="presOf" srcId="{91DE7505-355F-4885-A3D4-19FCBA91880E}" destId="{4ED9912B-BD39-46D4-BB32-DA68B115D8DC}" srcOrd="0" destOrd="0" presId="urn:microsoft.com/office/officeart/2005/8/layout/vList2"/>
    <dgm:cxn modelId="{E390B550-86F9-4F02-88B7-58BAA574A2E9}" type="presOf" srcId="{EE2B3496-CDCF-4CA3-A8D3-5E6BA9BF02FF}" destId="{87A20339-E419-48DB-9877-9E5DE7C45E65}" srcOrd="0" destOrd="0" presId="urn:microsoft.com/office/officeart/2005/8/layout/vList2"/>
    <dgm:cxn modelId="{B1798469-37D6-48EA-B5F9-019688C44719}" type="presOf" srcId="{4472569F-16F9-41BC-8D9F-170D9865B491}" destId="{4D333ACD-87D4-444E-B56B-957D96B4C4EF}" srcOrd="0" destOrd="0" presId="urn:microsoft.com/office/officeart/2005/8/layout/vList2"/>
    <dgm:cxn modelId="{DE1A91B8-9BC4-4016-88D3-AC5D09F41DB0}" srcId="{4472569F-16F9-41BC-8D9F-170D9865B491}" destId="{0E5D6CF2-9375-4DAB-B529-353A27333189}" srcOrd="5" destOrd="0" parTransId="{FDD4EA8F-4D10-4524-9F39-8766148A72EC}" sibTransId="{3C0F5FA7-A775-42DB-B8DF-3E27704202AB}"/>
    <dgm:cxn modelId="{1F3B50A1-8830-4E7D-AFA9-F9DE8C71290C}" srcId="{4472569F-16F9-41BC-8D9F-170D9865B491}" destId="{EE2B3496-CDCF-4CA3-A8D3-5E6BA9BF02FF}" srcOrd="2" destOrd="0" parTransId="{52D15227-C724-44DB-A37D-84901CFF6C5D}" sibTransId="{45C16784-8020-4737-BD75-B6AA053CB176}"/>
    <dgm:cxn modelId="{CF228287-4A99-405B-A41D-C98A45DAF5F9}" srcId="{4472569F-16F9-41BC-8D9F-170D9865B491}" destId="{040DA836-D8AC-4D20-B57D-12080352A767}" srcOrd="1" destOrd="0" parTransId="{C6864D06-7CD5-4EDB-8CD8-E8308B3C62B8}" sibTransId="{44145E80-858C-49D1-AD01-97A9EBA6D7DF}"/>
    <dgm:cxn modelId="{1BE44930-B347-4802-A7E2-0158ACCB382F}" srcId="{4472569F-16F9-41BC-8D9F-170D9865B491}" destId="{91DE7505-355F-4885-A3D4-19FCBA91880E}" srcOrd="0" destOrd="0" parTransId="{292F1212-A893-4FC9-AEE7-755ECEB54244}" sibTransId="{22376CBA-703C-4533-B156-5B1EDF036C5A}"/>
    <dgm:cxn modelId="{2A6BF97C-556D-4852-BCAD-75B58C872D2B}" type="presParOf" srcId="{4D333ACD-87D4-444E-B56B-957D96B4C4EF}" destId="{4ED9912B-BD39-46D4-BB32-DA68B115D8DC}" srcOrd="0" destOrd="0" presId="urn:microsoft.com/office/officeart/2005/8/layout/vList2"/>
    <dgm:cxn modelId="{865B7D26-7B5B-4B83-A2D1-7965B44AC2DD}" type="presParOf" srcId="{4D333ACD-87D4-444E-B56B-957D96B4C4EF}" destId="{557A6417-CEF8-46C6-A1FE-49C269C19BCA}" srcOrd="1" destOrd="0" presId="urn:microsoft.com/office/officeart/2005/8/layout/vList2"/>
    <dgm:cxn modelId="{24FD4F4A-65D2-4723-BE13-2AE21149B3C7}" type="presParOf" srcId="{4D333ACD-87D4-444E-B56B-957D96B4C4EF}" destId="{09DB20A6-499A-4CBD-B8F9-1409D20F56EC}" srcOrd="2" destOrd="0" presId="urn:microsoft.com/office/officeart/2005/8/layout/vList2"/>
    <dgm:cxn modelId="{83DF3182-64A5-484E-8A94-08ADF0627F67}" type="presParOf" srcId="{4D333ACD-87D4-444E-B56B-957D96B4C4EF}" destId="{C9C158F4-ADD1-47A5-A4C8-974680C59BF2}" srcOrd="3" destOrd="0" presId="urn:microsoft.com/office/officeart/2005/8/layout/vList2"/>
    <dgm:cxn modelId="{0943F0BA-23FF-4EC7-AF94-1E7A0DB70E9C}" type="presParOf" srcId="{4D333ACD-87D4-444E-B56B-957D96B4C4EF}" destId="{87A20339-E419-48DB-9877-9E5DE7C45E65}" srcOrd="4" destOrd="0" presId="urn:microsoft.com/office/officeart/2005/8/layout/vList2"/>
    <dgm:cxn modelId="{8FDF8BBA-0ACC-46D5-94F9-BD850FCCD5F3}" type="presParOf" srcId="{4D333ACD-87D4-444E-B56B-957D96B4C4EF}" destId="{6C07EF48-9745-4074-BB7C-996041892548}" srcOrd="5" destOrd="0" presId="urn:microsoft.com/office/officeart/2005/8/layout/vList2"/>
    <dgm:cxn modelId="{D2CA32AD-2C75-4E50-8EA1-5A325F2AB3DC}" type="presParOf" srcId="{4D333ACD-87D4-444E-B56B-957D96B4C4EF}" destId="{BF73C9C2-04F5-4E27-92E7-4C93334AB110}" srcOrd="6" destOrd="0" presId="urn:microsoft.com/office/officeart/2005/8/layout/vList2"/>
    <dgm:cxn modelId="{20097C22-BA22-4004-A573-E13E2D082C17}" type="presParOf" srcId="{4D333ACD-87D4-444E-B56B-957D96B4C4EF}" destId="{865A20BB-F8B0-417B-ABDB-B90474541547}" srcOrd="7" destOrd="0" presId="urn:microsoft.com/office/officeart/2005/8/layout/vList2"/>
    <dgm:cxn modelId="{4C4F56EC-1214-4E9F-81AD-146901D42740}" type="presParOf" srcId="{4D333ACD-87D4-444E-B56B-957D96B4C4EF}" destId="{DC8596B8-690D-4D9B-A740-62FA9962E762}" srcOrd="8" destOrd="0" presId="urn:microsoft.com/office/officeart/2005/8/layout/vList2"/>
    <dgm:cxn modelId="{999A6972-335A-4BE7-9B89-6502FAEF53C2}" type="presParOf" srcId="{4D333ACD-87D4-444E-B56B-957D96B4C4EF}" destId="{D8596AF8-6134-451F-B043-090E54991651}" srcOrd="9" destOrd="0" presId="urn:microsoft.com/office/officeart/2005/8/layout/vList2"/>
    <dgm:cxn modelId="{B7D80FD2-065B-4B2F-9E64-1682C2AD4741}" type="presParOf" srcId="{4D333ACD-87D4-444E-B56B-957D96B4C4EF}" destId="{5F451064-0D74-44E0-B525-1A2C7FC9B533}"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BAC367C-041F-48CF-AC49-76405A7C0ED9}" type="doc">
      <dgm:prSet loTypeId="urn:microsoft.com/office/officeart/2005/8/layout/list1" loCatId="list" qsTypeId="urn:microsoft.com/office/officeart/2005/8/quickstyle/simple2" qsCatId="simple" csTypeId="urn:microsoft.com/office/officeart/2005/8/colors/accent0_3" csCatId="mainScheme"/>
      <dgm:spPr/>
      <dgm:t>
        <a:bodyPr/>
        <a:lstStyle/>
        <a:p>
          <a:endParaRPr lang="en-US"/>
        </a:p>
      </dgm:t>
    </dgm:pt>
    <dgm:pt modelId="{1CA3334E-EA0C-407B-964E-7917546D6274}">
      <dgm:prSet/>
      <dgm:spPr/>
      <dgm:t>
        <a:bodyPr/>
        <a:lstStyle/>
        <a:p>
          <a:pPr rtl="0"/>
          <a:r>
            <a:rPr lang="en-US" smtClean="0"/>
            <a:t>The Physical Dimension</a:t>
          </a:r>
          <a:endParaRPr lang="en-US"/>
        </a:p>
      </dgm:t>
    </dgm:pt>
    <dgm:pt modelId="{5C34F225-CB3D-49EE-92C4-691E84AF7783}" type="parTrans" cxnId="{A326E697-C349-42E1-BE98-EE8C605BCFDD}">
      <dgm:prSet/>
      <dgm:spPr/>
      <dgm:t>
        <a:bodyPr/>
        <a:lstStyle/>
        <a:p>
          <a:endParaRPr lang="en-US"/>
        </a:p>
      </dgm:t>
    </dgm:pt>
    <dgm:pt modelId="{293836B5-341B-4F27-B386-EEFA9BE06220}" type="sibTrans" cxnId="{A326E697-C349-42E1-BE98-EE8C605BCFDD}">
      <dgm:prSet/>
      <dgm:spPr/>
      <dgm:t>
        <a:bodyPr/>
        <a:lstStyle/>
        <a:p>
          <a:endParaRPr lang="en-US"/>
        </a:p>
      </dgm:t>
    </dgm:pt>
    <dgm:pt modelId="{F6339E47-9B1D-4CF6-84BD-D6A2DFCD1B26}">
      <dgm:prSet/>
      <dgm:spPr/>
      <dgm:t>
        <a:bodyPr/>
        <a:lstStyle/>
        <a:p>
          <a:pPr rtl="0"/>
          <a:r>
            <a:rPr lang="en-US" smtClean="0"/>
            <a:t>Dimensionality</a:t>
          </a:r>
          <a:endParaRPr lang="en-US"/>
        </a:p>
      </dgm:t>
    </dgm:pt>
    <dgm:pt modelId="{3D5D23CF-03DE-4A59-91DC-4476452F3C6C}" type="parTrans" cxnId="{F750B828-9C58-4EF3-B349-D42583A30274}">
      <dgm:prSet/>
      <dgm:spPr/>
      <dgm:t>
        <a:bodyPr/>
        <a:lstStyle/>
        <a:p>
          <a:endParaRPr lang="en-US"/>
        </a:p>
      </dgm:t>
    </dgm:pt>
    <dgm:pt modelId="{08F312F4-2B06-4FFC-927F-D03DEBB70056}" type="sibTrans" cxnId="{F750B828-9C58-4EF3-B349-D42583A30274}">
      <dgm:prSet/>
      <dgm:spPr/>
      <dgm:t>
        <a:bodyPr/>
        <a:lstStyle/>
        <a:p>
          <a:endParaRPr lang="en-US"/>
        </a:p>
      </dgm:t>
    </dgm:pt>
    <dgm:pt modelId="{DE81ADF5-5034-449C-ACA8-EC45581B5DF3}">
      <dgm:prSet/>
      <dgm:spPr/>
      <dgm:t>
        <a:bodyPr/>
        <a:lstStyle/>
        <a:p>
          <a:pPr rtl="0"/>
          <a:r>
            <a:rPr lang="en-US" smtClean="0"/>
            <a:t>Scale</a:t>
          </a:r>
          <a:endParaRPr lang="en-US"/>
        </a:p>
      </dgm:t>
    </dgm:pt>
    <dgm:pt modelId="{EF7ADD8F-CEFA-4889-9AAC-E571E2BEA54E}" type="parTrans" cxnId="{566810A2-4D35-48A0-8CE4-EB3B0000BB10}">
      <dgm:prSet/>
      <dgm:spPr/>
      <dgm:t>
        <a:bodyPr/>
        <a:lstStyle/>
        <a:p>
          <a:endParaRPr lang="en-US"/>
        </a:p>
      </dgm:t>
    </dgm:pt>
    <dgm:pt modelId="{A9A06DCA-EE7B-4341-B3BF-8FAA6C4C5EC4}" type="sibTrans" cxnId="{566810A2-4D35-48A0-8CE4-EB3B0000BB10}">
      <dgm:prSet/>
      <dgm:spPr/>
      <dgm:t>
        <a:bodyPr/>
        <a:lstStyle/>
        <a:p>
          <a:endParaRPr lang="en-US"/>
        </a:p>
      </dgm:t>
    </dgm:pt>
    <dgm:pt modelId="{53DBBA60-934D-4C3F-8243-42CBE2A89222}">
      <dgm:prSet/>
      <dgm:spPr/>
      <dgm:t>
        <a:bodyPr/>
        <a:lstStyle/>
        <a:p>
          <a:pPr rtl="0"/>
          <a:r>
            <a:rPr lang="en-US" smtClean="0"/>
            <a:t>Boundaries</a:t>
          </a:r>
          <a:endParaRPr lang="en-US"/>
        </a:p>
      </dgm:t>
    </dgm:pt>
    <dgm:pt modelId="{C0FF500F-8EDF-47A7-8DBB-87115CFD5E92}" type="parTrans" cxnId="{FD8F8195-1AA0-4D00-B724-C35FD906E701}">
      <dgm:prSet/>
      <dgm:spPr/>
      <dgm:t>
        <a:bodyPr/>
        <a:lstStyle/>
        <a:p>
          <a:endParaRPr lang="en-US"/>
        </a:p>
      </dgm:t>
    </dgm:pt>
    <dgm:pt modelId="{19BCC301-565B-49C6-B945-9640E985D69E}" type="sibTrans" cxnId="{FD8F8195-1AA0-4D00-B724-C35FD906E701}">
      <dgm:prSet/>
      <dgm:spPr/>
      <dgm:t>
        <a:bodyPr/>
        <a:lstStyle/>
        <a:p>
          <a:endParaRPr lang="en-US"/>
        </a:p>
      </dgm:t>
    </dgm:pt>
    <dgm:pt modelId="{DB789998-3A8F-4A31-B0EB-66A5A947629B}">
      <dgm:prSet/>
      <dgm:spPr/>
      <dgm:t>
        <a:bodyPr/>
        <a:lstStyle/>
        <a:p>
          <a:pPr rtl="0"/>
          <a:r>
            <a:rPr lang="en-US" smtClean="0"/>
            <a:t>The Temporal Dimension</a:t>
          </a:r>
          <a:endParaRPr lang="en-US"/>
        </a:p>
      </dgm:t>
    </dgm:pt>
    <dgm:pt modelId="{A2220A22-FD5C-4739-9D2D-D0CB2D7C88A6}" type="parTrans" cxnId="{6D57746E-AFB5-4202-861B-5A5428091916}">
      <dgm:prSet/>
      <dgm:spPr/>
      <dgm:t>
        <a:bodyPr/>
        <a:lstStyle/>
        <a:p>
          <a:endParaRPr lang="en-US"/>
        </a:p>
      </dgm:t>
    </dgm:pt>
    <dgm:pt modelId="{53801748-0C9F-4B0B-AFC9-DECEB111C251}" type="sibTrans" cxnId="{6D57746E-AFB5-4202-861B-5A5428091916}">
      <dgm:prSet/>
      <dgm:spPr/>
      <dgm:t>
        <a:bodyPr/>
        <a:lstStyle/>
        <a:p>
          <a:endParaRPr lang="en-US"/>
        </a:p>
      </dgm:t>
    </dgm:pt>
    <dgm:pt modelId="{5C1D36E1-3A87-4F07-9244-72F93C60909B}">
      <dgm:prSet/>
      <dgm:spPr/>
      <dgm:t>
        <a:bodyPr/>
        <a:lstStyle/>
        <a:p>
          <a:pPr rtl="0"/>
          <a:r>
            <a:rPr lang="en-US" smtClean="0"/>
            <a:t>Variable Time</a:t>
          </a:r>
          <a:endParaRPr lang="en-US"/>
        </a:p>
      </dgm:t>
    </dgm:pt>
    <dgm:pt modelId="{D072D340-9822-40C7-85E6-3A8909FB61BE}" type="parTrans" cxnId="{045F3936-40DB-4C5C-BAF6-69FC23BD075C}">
      <dgm:prSet/>
      <dgm:spPr/>
      <dgm:t>
        <a:bodyPr/>
        <a:lstStyle/>
        <a:p>
          <a:endParaRPr lang="en-US"/>
        </a:p>
      </dgm:t>
    </dgm:pt>
    <dgm:pt modelId="{850A8E42-2476-4418-9E37-C856DE970BEA}" type="sibTrans" cxnId="{045F3936-40DB-4C5C-BAF6-69FC23BD075C}">
      <dgm:prSet/>
      <dgm:spPr/>
      <dgm:t>
        <a:bodyPr/>
        <a:lstStyle/>
        <a:p>
          <a:endParaRPr lang="en-US"/>
        </a:p>
      </dgm:t>
    </dgm:pt>
    <dgm:pt modelId="{1578E741-54BF-4B22-8F3C-10A02D3594CB}">
      <dgm:prSet/>
      <dgm:spPr/>
      <dgm:t>
        <a:bodyPr/>
        <a:lstStyle/>
        <a:p>
          <a:pPr rtl="0"/>
          <a:r>
            <a:rPr lang="en-US" smtClean="0"/>
            <a:t>Anomalous Time</a:t>
          </a:r>
          <a:endParaRPr lang="en-US"/>
        </a:p>
      </dgm:t>
    </dgm:pt>
    <dgm:pt modelId="{DFCD8D09-A534-4190-99CD-930713C91BC0}" type="parTrans" cxnId="{797CF000-4F7B-41E3-8AC3-1EA3514F397B}">
      <dgm:prSet/>
      <dgm:spPr/>
      <dgm:t>
        <a:bodyPr/>
        <a:lstStyle/>
        <a:p>
          <a:endParaRPr lang="en-US"/>
        </a:p>
      </dgm:t>
    </dgm:pt>
    <dgm:pt modelId="{BD48202B-101A-456A-9F96-AA9604B9CD7E}" type="sibTrans" cxnId="{797CF000-4F7B-41E3-8AC3-1EA3514F397B}">
      <dgm:prSet/>
      <dgm:spPr/>
      <dgm:t>
        <a:bodyPr/>
        <a:lstStyle/>
        <a:p>
          <a:endParaRPr lang="en-US"/>
        </a:p>
      </dgm:t>
    </dgm:pt>
    <dgm:pt modelId="{7046E44A-CACB-4C9F-9CDF-E71FF9726CDA}">
      <dgm:prSet/>
      <dgm:spPr/>
      <dgm:t>
        <a:bodyPr/>
        <a:lstStyle/>
        <a:p>
          <a:pPr rtl="0"/>
          <a:r>
            <a:rPr lang="en-US" smtClean="0"/>
            <a:t>Letting the Player Adjust Time</a:t>
          </a:r>
          <a:endParaRPr lang="en-US"/>
        </a:p>
      </dgm:t>
    </dgm:pt>
    <dgm:pt modelId="{4DAA5F40-2AAC-4133-AADC-9CB5AEB51B25}" type="parTrans" cxnId="{6D5C183F-49C0-4101-BA4F-7077D7FA12D4}">
      <dgm:prSet/>
      <dgm:spPr/>
      <dgm:t>
        <a:bodyPr/>
        <a:lstStyle/>
        <a:p>
          <a:endParaRPr lang="en-US"/>
        </a:p>
      </dgm:t>
    </dgm:pt>
    <dgm:pt modelId="{112CB971-C620-4BBB-98AB-FD5D917F8BE5}" type="sibTrans" cxnId="{6D5C183F-49C0-4101-BA4F-7077D7FA12D4}">
      <dgm:prSet/>
      <dgm:spPr/>
      <dgm:t>
        <a:bodyPr/>
        <a:lstStyle/>
        <a:p>
          <a:endParaRPr lang="en-US"/>
        </a:p>
      </dgm:t>
    </dgm:pt>
    <dgm:pt modelId="{5AEBC99D-244D-4055-AC15-B5890D34A59F}">
      <dgm:prSet/>
      <dgm:spPr/>
      <dgm:t>
        <a:bodyPr/>
        <a:lstStyle/>
        <a:p>
          <a:pPr rtl="0"/>
          <a:r>
            <a:rPr lang="en-US" smtClean="0"/>
            <a:t>The Environmental Dimension</a:t>
          </a:r>
          <a:endParaRPr lang="en-US"/>
        </a:p>
      </dgm:t>
    </dgm:pt>
    <dgm:pt modelId="{D78A70FD-9142-499E-8285-5A735A0B6966}" type="parTrans" cxnId="{E9AF4E3E-9DFF-438E-B1BE-2401F5CA943A}">
      <dgm:prSet/>
      <dgm:spPr/>
      <dgm:t>
        <a:bodyPr/>
        <a:lstStyle/>
        <a:p>
          <a:endParaRPr lang="en-US"/>
        </a:p>
      </dgm:t>
    </dgm:pt>
    <dgm:pt modelId="{D5287006-0044-4BE0-BB54-0FBDD30D6F09}" type="sibTrans" cxnId="{E9AF4E3E-9DFF-438E-B1BE-2401F5CA943A}">
      <dgm:prSet/>
      <dgm:spPr/>
      <dgm:t>
        <a:bodyPr/>
        <a:lstStyle/>
        <a:p>
          <a:endParaRPr lang="en-US"/>
        </a:p>
      </dgm:t>
    </dgm:pt>
    <dgm:pt modelId="{9600D70E-DE35-408F-90C8-C2B0B9E8B4E9}">
      <dgm:prSet/>
      <dgm:spPr/>
      <dgm:t>
        <a:bodyPr/>
        <a:lstStyle/>
        <a:p>
          <a:pPr rtl="0"/>
          <a:r>
            <a:rPr lang="en-US" smtClean="0"/>
            <a:t>Cultural context</a:t>
          </a:r>
          <a:endParaRPr lang="en-US"/>
        </a:p>
      </dgm:t>
    </dgm:pt>
    <dgm:pt modelId="{860C004E-6623-43DB-9742-55588A8578EC}" type="parTrans" cxnId="{DA1EDF60-6C77-4D51-81F6-B1A314296FB8}">
      <dgm:prSet/>
      <dgm:spPr/>
      <dgm:t>
        <a:bodyPr/>
        <a:lstStyle/>
        <a:p>
          <a:endParaRPr lang="en-US"/>
        </a:p>
      </dgm:t>
    </dgm:pt>
    <dgm:pt modelId="{5E4C1406-9720-4F05-8AD3-08F826823709}" type="sibTrans" cxnId="{DA1EDF60-6C77-4D51-81F6-B1A314296FB8}">
      <dgm:prSet/>
      <dgm:spPr/>
      <dgm:t>
        <a:bodyPr/>
        <a:lstStyle/>
        <a:p>
          <a:endParaRPr lang="en-US"/>
        </a:p>
      </dgm:t>
    </dgm:pt>
    <dgm:pt modelId="{A2CD0E81-E5F9-4E93-A0F2-1B981C611A9E}">
      <dgm:prSet/>
      <dgm:spPr/>
      <dgm:t>
        <a:bodyPr/>
        <a:lstStyle/>
        <a:p>
          <a:pPr rtl="0"/>
          <a:r>
            <a:rPr lang="en-US" smtClean="0"/>
            <a:t>Physical Surroundings</a:t>
          </a:r>
          <a:endParaRPr lang="en-US"/>
        </a:p>
      </dgm:t>
    </dgm:pt>
    <dgm:pt modelId="{B6CACD91-5D53-4591-83BA-EF685E83E1C4}" type="parTrans" cxnId="{0AE7F9F0-E7A4-4C6F-A773-41ED1644BBDD}">
      <dgm:prSet/>
      <dgm:spPr/>
      <dgm:t>
        <a:bodyPr/>
        <a:lstStyle/>
        <a:p>
          <a:endParaRPr lang="en-US"/>
        </a:p>
      </dgm:t>
    </dgm:pt>
    <dgm:pt modelId="{661EA535-266A-42C9-B28F-51150F0FDBB2}" type="sibTrans" cxnId="{0AE7F9F0-E7A4-4C6F-A773-41ED1644BBDD}">
      <dgm:prSet/>
      <dgm:spPr/>
      <dgm:t>
        <a:bodyPr/>
        <a:lstStyle/>
        <a:p>
          <a:endParaRPr lang="en-US"/>
        </a:p>
      </dgm:t>
    </dgm:pt>
    <dgm:pt modelId="{BA079240-377A-4420-A1C1-50DA05197047}">
      <dgm:prSet/>
      <dgm:spPr/>
      <dgm:t>
        <a:bodyPr/>
        <a:lstStyle/>
        <a:p>
          <a:pPr rtl="0"/>
          <a:r>
            <a:rPr lang="en-US" smtClean="0"/>
            <a:t>Detail</a:t>
          </a:r>
          <a:endParaRPr lang="en-US"/>
        </a:p>
      </dgm:t>
    </dgm:pt>
    <dgm:pt modelId="{F2FF97E0-B44C-4A74-B6C1-237CF0819232}" type="parTrans" cxnId="{92F688BA-29BE-443E-A7DA-2999A2FB09B6}">
      <dgm:prSet/>
      <dgm:spPr/>
      <dgm:t>
        <a:bodyPr/>
        <a:lstStyle/>
        <a:p>
          <a:endParaRPr lang="en-US"/>
        </a:p>
      </dgm:t>
    </dgm:pt>
    <dgm:pt modelId="{EBC773CA-EB04-4102-8E5C-84FDACE51042}" type="sibTrans" cxnId="{92F688BA-29BE-443E-A7DA-2999A2FB09B6}">
      <dgm:prSet/>
      <dgm:spPr/>
      <dgm:t>
        <a:bodyPr/>
        <a:lstStyle/>
        <a:p>
          <a:endParaRPr lang="en-US"/>
        </a:p>
      </dgm:t>
    </dgm:pt>
    <dgm:pt modelId="{4505A85F-3286-428C-BBBE-474A91C34EF0}">
      <dgm:prSet/>
      <dgm:spPr/>
      <dgm:t>
        <a:bodyPr/>
        <a:lstStyle/>
        <a:p>
          <a:pPr rtl="0"/>
          <a:r>
            <a:rPr lang="en-US" smtClean="0"/>
            <a:t>Defining a style</a:t>
          </a:r>
          <a:endParaRPr lang="en-US"/>
        </a:p>
      </dgm:t>
    </dgm:pt>
    <dgm:pt modelId="{32DD1072-A17A-48E9-9192-55DAA1AD7299}" type="parTrans" cxnId="{E9EDF368-E43C-462E-A9F8-878E1C2CDBB7}">
      <dgm:prSet/>
      <dgm:spPr/>
      <dgm:t>
        <a:bodyPr/>
        <a:lstStyle/>
        <a:p>
          <a:endParaRPr lang="en-US"/>
        </a:p>
      </dgm:t>
    </dgm:pt>
    <dgm:pt modelId="{F8857A5B-90C5-4548-BAC6-0634E3313D03}" type="sibTrans" cxnId="{E9EDF368-E43C-462E-A9F8-878E1C2CDBB7}">
      <dgm:prSet/>
      <dgm:spPr/>
      <dgm:t>
        <a:bodyPr/>
        <a:lstStyle/>
        <a:p>
          <a:endParaRPr lang="en-US"/>
        </a:p>
      </dgm:t>
    </dgm:pt>
    <dgm:pt modelId="{069CF3C3-CC97-428F-AC9B-BE2D88A40400}">
      <dgm:prSet/>
      <dgm:spPr/>
      <dgm:t>
        <a:bodyPr/>
        <a:lstStyle/>
        <a:p>
          <a:pPr rtl="0"/>
          <a:r>
            <a:rPr lang="en-US" smtClean="0"/>
            <a:t>Overused Settings</a:t>
          </a:r>
          <a:endParaRPr lang="en-US"/>
        </a:p>
      </dgm:t>
    </dgm:pt>
    <dgm:pt modelId="{A51D05BD-648D-48E5-B10B-8C8DCBE892EE}" type="parTrans" cxnId="{17262753-0303-42F9-BB62-6034A5CC760C}">
      <dgm:prSet/>
      <dgm:spPr/>
      <dgm:t>
        <a:bodyPr/>
        <a:lstStyle/>
        <a:p>
          <a:endParaRPr lang="en-US"/>
        </a:p>
      </dgm:t>
    </dgm:pt>
    <dgm:pt modelId="{E26AA3C7-CB67-4A12-9343-843879F359EC}" type="sibTrans" cxnId="{17262753-0303-42F9-BB62-6034A5CC760C}">
      <dgm:prSet/>
      <dgm:spPr/>
      <dgm:t>
        <a:bodyPr/>
        <a:lstStyle/>
        <a:p>
          <a:endParaRPr lang="en-US"/>
        </a:p>
      </dgm:t>
    </dgm:pt>
    <dgm:pt modelId="{7C8A5E13-D227-41D2-8DF8-235CF9EBD5B3}">
      <dgm:prSet/>
      <dgm:spPr/>
      <dgm:t>
        <a:bodyPr/>
        <a:lstStyle/>
        <a:p>
          <a:pPr rtl="0"/>
          <a:r>
            <a:rPr lang="en-US" smtClean="0"/>
            <a:t>Source of Inspiration</a:t>
          </a:r>
          <a:endParaRPr lang="en-US"/>
        </a:p>
      </dgm:t>
    </dgm:pt>
    <dgm:pt modelId="{CCC19F39-68CC-4F74-8D40-AC2A812089D1}" type="parTrans" cxnId="{EE63CE72-E73D-4DD9-94D9-18A6B961729B}">
      <dgm:prSet/>
      <dgm:spPr/>
      <dgm:t>
        <a:bodyPr/>
        <a:lstStyle/>
        <a:p>
          <a:endParaRPr lang="en-US"/>
        </a:p>
      </dgm:t>
    </dgm:pt>
    <dgm:pt modelId="{FFA17977-93B6-4ADF-B6B1-81ABBDC6480D}" type="sibTrans" cxnId="{EE63CE72-E73D-4DD9-94D9-18A6B961729B}">
      <dgm:prSet/>
      <dgm:spPr/>
      <dgm:t>
        <a:bodyPr/>
        <a:lstStyle/>
        <a:p>
          <a:endParaRPr lang="en-US"/>
        </a:p>
      </dgm:t>
    </dgm:pt>
    <dgm:pt modelId="{2B57C5D3-9039-4D5A-8CFD-FC5B9C93789C}" type="pres">
      <dgm:prSet presAssocID="{FBAC367C-041F-48CF-AC49-76405A7C0ED9}" presName="linear" presStyleCnt="0">
        <dgm:presLayoutVars>
          <dgm:dir/>
          <dgm:animLvl val="lvl"/>
          <dgm:resizeHandles val="exact"/>
        </dgm:presLayoutVars>
      </dgm:prSet>
      <dgm:spPr/>
      <dgm:t>
        <a:bodyPr/>
        <a:lstStyle/>
        <a:p>
          <a:endParaRPr lang="en-US"/>
        </a:p>
      </dgm:t>
    </dgm:pt>
    <dgm:pt modelId="{39F4405D-A891-474C-8F7B-47135F550420}" type="pres">
      <dgm:prSet presAssocID="{1CA3334E-EA0C-407B-964E-7917546D6274}" presName="parentLin" presStyleCnt="0"/>
      <dgm:spPr/>
    </dgm:pt>
    <dgm:pt modelId="{37594B3A-756B-44C6-948D-3B2652A3DD78}" type="pres">
      <dgm:prSet presAssocID="{1CA3334E-EA0C-407B-964E-7917546D6274}" presName="parentLeftMargin" presStyleLbl="node1" presStyleIdx="0" presStyleCnt="3"/>
      <dgm:spPr/>
      <dgm:t>
        <a:bodyPr/>
        <a:lstStyle/>
        <a:p>
          <a:endParaRPr lang="en-US"/>
        </a:p>
      </dgm:t>
    </dgm:pt>
    <dgm:pt modelId="{9D7EDD24-8D45-41BF-BAC3-C6B8D198E57A}" type="pres">
      <dgm:prSet presAssocID="{1CA3334E-EA0C-407B-964E-7917546D6274}" presName="parentText" presStyleLbl="node1" presStyleIdx="0" presStyleCnt="3">
        <dgm:presLayoutVars>
          <dgm:chMax val="0"/>
          <dgm:bulletEnabled val="1"/>
        </dgm:presLayoutVars>
      </dgm:prSet>
      <dgm:spPr/>
      <dgm:t>
        <a:bodyPr/>
        <a:lstStyle/>
        <a:p>
          <a:endParaRPr lang="en-US"/>
        </a:p>
      </dgm:t>
    </dgm:pt>
    <dgm:pt modelId="{E72E5D6A-D7F4-474C-A4F3-ACB0E4B348AD}" type="pres">
      <dgm:prSet presAssocID="{1CA3334E-EA0C-407B-964E-7917546D6274}" presName="negativeSpace" presStyleCnt="0"/>
      <dgm:spPr/>
    </dgm:pt>
    <dgm:pt modelId="{11B0C6B3-E987-4905-AA32-57B3A6A6A68E}" type="pres">
      <dgm:prSet presAssocID="{1CA3334E-EA0C-407B-964E-7917546D6274}" presName="childText" presStyleLbl="conFgAcc1" presStyleIdx="0" presStyleCnt="3">
        <dgm:presLayoutVars>
          <dgm:bulletEnabled val="1"/>
        </dgm:presLayoutVars>
      </dgm:prSet>
      <dgm:spPr/>
      <dgm:t>
        <a:bodyPr/>
        <a:lstStyle/>
        <a:p>
          <a:endParaRPr lang="en-US"/>
        </a:p>
      </dgm:t>
    </dgm:pt>
    <dgm:pt modelId="{0FC743BB-4B37-4BF0-BD58-D867E18073A1}" type="pres">
      <dgm:prSet presAssocID="{293836B5-341B-4F27-B386-EEFA9BE06220}" presName="spaceBetweenRectangles" presStyleCnt="0"/>
      <dgm:spPr/>
    </dgm:pt>
    <dgm:pt modelId="{78197F8E-A2DE-4DFE-98C2-4332562BEE7B}" type="pres">
      <dgm:prSet presAssocID="{DB789998-3A8F-4A31-B0EB-66A5A947629B}" presName="parentLin" presStyleCnt="0"/>
      <dgm:spPr/>
    </dgm:pt>
    <dgm:pt modelId="{1F063C15-E28B-4228-B732-30CCBCA8FAAC}" type="pres">
      <dgm:prSet presAssocID="{DB789998-3A8F-4A31-B0EB-66A5A947629B}" presName="parentLeftMargin" presStyleLbl="node1" presStyleIdx="0" presStyleCnt="3"/>
      <dgm:spPr/>
      <dgm:t>
        <a:bodyPr/>
        <a:lstStyle/>
        <a:p>
          <a:endParaRPr lang="en-US"/>
        </a:p>
      </dgm:t>
    </dgm:pt>
    <dgm:pt modelId="{43766C05-6946-4CCB-9174-BBFD0BB101FF}" type="pres">
      <dgm:prSet presAssocID="{DB789998-3A8F-4A31-B0EB-66A5A947629B}" presName="parentText" presStyleLbl="node1" presStyleIdx="1" presStyleCnt="3">
        <dgm:presLayoutVars>
          <dgm:chMax val="0"/>
          <dgm:bulletEnabled val="1"/>
        </dgm:presLayoutVars>
      </dgm:prSet>
      <dgm:spPr/>
      <dgm:t>
        <a:bodyPr/>
        <a:lstStyle/>
        <a:p>
          <a:endParaRPr lang="en-US"/>
        </a:p>
      </dgm:t>
    </dgm:pt>
    <dgm:pt modelId="{E64AD319-439D-42CB-A2EE-4A4497F6E6C5}" type="pres">
      <dgm:prSet presAssocID="{DB789998-3A8F-4A31-B0EB-66A5A947629B}" presName="negativeSpace" presStyleCnt="0"/>
      <dgm:spPr/>
    </dgm:pt>
    <dgm:pt modelId="{2DB5683E-260D-46AA-B1B8-D06DD8DB877F}" type="pres">
      <dgm:prSet presAssocID="{DB789998-3A8F-4A31-B0EB-66A5A947629B}" presName="childText" presStyleLbl="conFgAcc1" presStyleIdx="1" presStyleCnt="3">
        <dgm:presLayoutVars>
          <dgm:bulletEnabled val="1"/>
        </dgm:presLayoutVars>
      </dgm:prSet>
      <dgm:spPr/>
      <dgm:t>
        <a:bodyPr/>
        <a:lstStyle/>
        <a:p>
          <a:endParaRPr lang="en-US"/>
        </a:p>
      </dgm:t>
    </dgm:pt>
    <dgm:pt modelId="{F47DC87B-F558-4D66-9D2C-C6740D036412}" type="pres">
      <dgm:prSet presAssocID="{53801748-0C9F-4B0B-AFC9-DECEB111C251}" presName="spaceBetweenRectangles" presStyleCnt="0"/>
      <dgm:spPr/>
    </dgm:pt>
    <dgm:pt modelId="{A89DA9EE-8A7C-4D53-8349-8DB2A8213842}" type="pres">
      <dgm:prSet presAssocID="{5AEBC99D-244D-4055-AC15-B5890D34A59F}" presName="parentLin" presStyleCnt="0"/>
      <dgm:spPr/>
    </dgm:pt>
    <dgm:pt modelId="{13DB6E06-2040-43DF-B1A7-A88D884F6B66}" type="pres">
      <dgm:prSet presAssocID="{5AEBC99D-244D-4055-AC15-B5890D34A59F}" presName="parentLeftMargin" presStyleLbl="node1" presStyleIdx="1" presStyleCnt="3"/>
      <dgm:spPr/>
      <dgm:t>
        <a:bodyPr/>
        <a:lstStyle/>
        <a:p>
          <a:endParaRPr lang="en-US"/>
        </a:p>
      </dgm:t>
    </dgm:pt>
    <dgm:pt modelId="{10ECF8C8-0071-495D-A266-B8EB060A39E2}" type="pres">
      <dgm:prSet presAssocID="{5AEBC99D-244D-4055-AC15-B5890D34A59F}" presName="parentText" presStyleLbl="node1" presStyleIdx="2" presStyleCnt="3">
        <dgm:presLayoutVars>
          <dgm:chMax val="0"/>
          <dgm:bulletEnabled val="1"/>
        </dgm:presLayoutVars>
      </dgm:prSet>
      <dgm:spPr/>
      <dgm:t>
        <a:bodyPr/>
        <a:lstStyle/>
        <a:p>
          <a:endParaRPr lang="en-US"/>
        </a:p>
      </dgm:t>
    </dgm:pt>
    <dgm:pt modelId="{BD4CBEFE-1177-4F9D-A617-EC81AC304256}" type="pres">
      <dgm:prSet presAssocID="{5AEBC99D-244D-4055-AC15-B5890D34A59F}" presName="negativeSpace" presStyleCnt="0"/>
      <dgm:spPr/>
    </dgm:pt>
    <dgm:pt modelId="{33933AD6-8151-4411-A9C5-56B0CD29E26C}" type="pres">
      <dgm:prSet presAssocID="{5AEBC99D-244D-4055-AC15-B5890D34A59F}" presName="childText" presStyleLbl="conFgAcc1" presStyleIdx="2" presStyleCnt="3">
        <dgm:presLayoutVars>
          <dgm:bulletEnabled val="1"/>
        </dgm:presLayoutVars>
      </dgm:prSet>
      <dgm:spPr/>
      <dgm:t>
        <a:bodyPr/>
        <a:lstStyle/>
        <a:p>
          <a:endParaRPr lang="en-US"/>
        </a:p>
      </dgm:t>
    </dgm:pt>
  </dgm:ptLst>
  <dgm:cxnLst>
    <dgm:cxn modelId="{0B79619B-E0AD-4A4C-A70D-4C85F68806E6}" type="presOf" srcId="{4505A85F-3286-428C-BBBE-474A91C34EF0}" destId="{33933AD6-8151-4411-A9C5-56B0CD29E26C}" srcOrd="0" destOrd="3" presId="urn:microsoft.com/office/officeart/2005/8/layout/list1"/>
    <dgm:cxn modelId="{0EB090D4-4717-4281-B48A-CDD655CE8C5F}" type="presOf" srcId="{BA079240-377A-4420-A1C1-50DA05197047}" destId="{33933AD6-8151-4411-A9C5-56B0CD29E26C}" srcOrd="0" destOrd="2" presId="urn:microsoft.com/office/officeart/2005/8/layout/list1"/>
    <dgm:cxn modelId="{FB584835-BF8C-4DDC-BE44-6186BA0A8B7C}" type="presOf" srcId="{DB789998-3A8F-4A31-B0EB-66A5A947629B}" destId="{43766C05-6946-4CCB-9174-BBFD0BB101FF}" srcOrd="1" destOrd="0" presId="urn:microsoft.com/office/officeart/2005/8/layout/list1"/>
    <dgm:cxn modelId="{1BA2FEA9-FDA8-47C8-A1C0-2340DF9EFAAC}" type="presOf" srcId="{7C8A5E13-D227-41D2-8DF8-235CF9EBD5B3}" destId="{33933AD6-8151-4411-A9C5-56B0CD29E26C}" srcOrd="0" destOrd="5" presId="urn:microsoft.com/office/officeart/2005/8/layout/list1"/>
    <dgm:cxn modelId="{0AE7F9F0-E7A4-4C6F-A773-41ED1644BBDD}" srcId="{5AEBC99D-244D-4055-AC15-B5890D34A59F}" destId="{A2CD0E81-E5F9-4E93-A0F2-1B981C611A9E}" srcOrd="1" destOrd="0" parTransId="{B6CACD91-5D53-4591-83BA-EF685E83E1C4}" sibTransId="{661EA535-266A-42C9-B28F-51150F0FDBB2}"/>
    <dgm:cxn modelId="{F750B828-9C58-4EF3-B349-D42583A30274}" srcId="{1CA3334E-EA0C-407B-964E-7917546D6274}" destId="{F6339E47-9B1D-4CF6-84BD-D6A2DFCD1B26}" srcOrd="0" destOrd="0" parTransId="{3D5D23CF-03DE-4A59-91DC-4476452F3C6C}" sibTransId="{08F312F4-2B06-4FFC-927F-D03DEBB70056}"/>
    <dgm:cxn modelId="{A326E697-C349-42E1-BE98-EE8C605BCFDD}" srcId="{FBAC367C-041F-48CF-AC49-76405A7C0ED9}" destId="{1CA3334E-EA0C-407B-964E-7917546D6274}" srcOrd="0" destOrd="0" parTransId="{5C34F225-CB3D-49EE-92C4-691E84AF7783}" sibTransId="{293836B5-341B-4F27-B386-EEFA9BE06220}"/>
    <dgm:cxn modelId="{17262753-0303-42F9-BB62-6034A5CC760C}" srcId="{5AEBC99D-244D-4055-AC15-B5890D34A59F}" destId="{069CF3C3-CC97-428F-AC9B-BE2D88A40400}" srcOrd="4" destOrd="0" parTransId="{A51D05BD-648D-48E5-B10B-8C8DCBE892EE}" sibTransId="{E26AA3C7-CB67-4A12-9343-843879F359EC}"/>
    <dgm:cxn modelId="{965E04A4-82EF-414A-9796-D3CF91AB11D1}" type="presOf" srcId="{DE81ADF5-5034-449C-ACA8-EC45581B5DF3}" destId="{11B0C6B3-E987-4905-AA32-57B3A6A6A68E}" srcOrd="0" destOrd="1" presId="urn:microsoft.com/office/officeart/2005/8/layout/list1"/>
    <dgm:cxn modelId="{2AAC28F5-E297-41FE-86AD-87708ED6CEE7}" type="presOf" srcId="{FBAC367C-041F-48CF-AC49-76405A7C0ED9}" destId="{2B57C5D3-9039-4D5A-8CFD-FC5B9C93789C}" srcOrd="0" destOrd="0" presId="urn:microsoft.com/office/officeart/2005/8/layout/list1"/>
    <dgm:cxn modelId="{6D5C183F-49C0-4101-BA4F-7077D7FA12D4}" srcId="{DB789998-3A8F-4A31-B0EB-66A5A947629B}" destId="{7046E44A-CACB-4C9F-9CDF-E71FF9726CDA}" srcOrd="2" destOrd="0" parTransId="{4DAA5F40-2AAC-4133-AADC-9CB5AEB51B25}" sibTransId="{112CB971-C620-4BBB-98AB-FD5D917F8BE5}"/>
    <dgm:cxn modelId="{2B818D62-A08D-4501-8E80-818661089D0F}" type="presOf" srcId="{5AEBC99D-244D-4055-AC15-B5890D34A59F}" destId="{13DB6E06-2040-43DF-B1A7-A88D884F6B66}" srcOrd="0" destOrd="0" presId="urn:microsoft.com/office/officeart/2005/8/layout/list1"/>
    <dgm:cxn modelId="{9A19D5B2-F9C2-437B-8212-C36C638EA499}" type="presOf" srcId="{1CA3334E-EA0C-407B-964E-7917546D6274}" destId="{37594B3A-756B-44C6-948D-3B2652A3DD78}" srcOrd="0" destOrd="0" presId="urn:microsoft.com/office/officeart/2005/8/layout/list1"/>
    <dgm:cxn modelId="{5F036D76-E1B4-458D-8DD8-2B3A65CF8C2F}" type="presOf" srcId="{9600D70E-DE35-408F-90C8-C2B0B9E8B4E9}" destId="{33933AD6-8151-4411-A9C5-56B0CD29E26C}" srcOrd="0" destOrd="0" presId="urn:microsoft.com/office/officeart/2005/8/layout/list1"/>
    <dgm:cxn modelId="{797CF000-4F7B-41E3-8AC3-1EA3514F397B}" srcId="{DB789998-3A8F-4A31-B0EB-66A5A947629B}" destId="{1578E741-54BF-4B22-8F3C-10A02D3594CB}" srcOrd="1" destOrd="0" parTransId="{DFCD8D09-A534-4190-99CD-930713C91BC0}" sibTransId="{BD48202B-101A-456A-9F96-AA9604B9CD7E}"/>
    <dgm:cxn modelId="{08178066-261B-40BB-84CD-72725EB16947}" type="presOf" srcId="{DB789998-3A8F-4A31-B0EB-66A5A947629B}" destId="{1F063C15-E28B-4228-B732-30CCBCA8FAAC}" srcOrd="0" destOrd="0" presId="urn:microsoft.com/office/officeart/2005/8/layout/list1"/>
    <dgm:cxn modelId="{55C9BB15-A616-4245-87C3-5DB5A3420461}" type="presOf" srcId="{53DBBA60-934D-4C3F-8243-42CBE2A89222}" destId="{11B0C6B3-E987-4905-AA32-57B3A6A6A68E}" srcOrd="0" destOrd="2" presId="urn:microsoft.com/office/officeart/2005/8/layout/list1"/>
    <dgm:cxn modelId="{FA5C29FD-C6B6-409E-B76E-021875D78EFE}" type="presOf" srcId="{1CA3334E-EA0C-407B-964E-7917546D6274}" destId="{9D7EDD24-8D45-41BF-BAC3-C6B8D198E57A}" srcOrd="1" destOrd="0" presId="urn:microsoft.com/office/officeart/2005/8/layout/list1"/>
    <dgm:cxn modelId="{6D57746E-AFB5-4202-861B-5A5428091916}" srcId="{FBAC367C-041F-48CF-AC49-76405A7C0ED9}" destId="{DB789998-3A8F-4A31-B0EB-66A5A947629B}" srcOrd="1" destOrd="0" parTransId="{A2220A22-FD5C-4739-9D2D-D0CB2D7C88A6}" sibTransId="{53801748-0C9F-4B0B-AFC9-DECEB111C251}"/>
    <dgm:cxn modelId="{CF202605-8151-4F12-955F-CE278317A970}" type="presOf" srcId="{069CF3C3-CC97-428F-AC9B-BE2D88A40400}" destId="{33933AD6-8151-4411-A9C5-56B0CD29E26C}" srcOrd="0" destOrd="4" presId="urn:microsoft.com/office/officeart/2005/8/layout/list1"/>
    <dgm:cxn modelId="{43889112-0183-4A1F-96EB-97ED4DF9399E}" type="presOf" srcId="{F6339E47-9B1D-4CF6-84BD-D6A2DFCD1B26}" destId="{11B0C6B3-E987-4905-AA32-57B3A6A6A68E}" srcOrd="0" destOrd="0" presId="urn:microsoft.com/office/officeart/2005/8/layout/list1"/>
    <dgm:cxn modelId="{045F3936-40DB-4C5C-BAF6-69FC23BD075C}" srcId="{DB789998-3A8F-4A31-B0EB-66A5A947629B}" destId="{5C1D36E1-3A87-4F07-9244-72F93C60909B}" srcOrd="0" destOrd="0" parTransId="{D072D340-9822-40C7-85E6-3A8909FB61BE}" sibTransId="{850A8E42-2476-4418-9E37-C856DE970BEA}"/>
    <dgm:cxn modelId="{78B34A9C-60C5-4709-B5CC-8D38997A6F78}" type="presOf" srcId="{7046E44A-CACB-4C9F-9CDF-E71FF9726CDA}" destId="{2DB5683E-260D-46AA-B1B8-D06DD8DB877F}" srcOrd="0" destOrd="2" presId="urn:microsoft.com/office/officeart/2005/8/layout/list1"/>
    <dgm:cxn modelId="{566810A2-4D35-48A0-8CE4-EB3B0000BB10}" srcId="{1CA3334E-EA0C-407B-964E-7917546D6274}" destId="{DE81ADF5-5034-449C-ACA8-EC45581B5DF3}" srcOrd="1" destOrd="0" parTransId="{EF7ADD8F-CEFA-4889-9AAC-E571E2BEA54E}" sibTransId="{A9A06DCA-EE7B-4341-B3BF-8FAA6C4C5EC4}"/>
    <dgm:cxn modelId="{DB9F6890-38E8-4266-A94D-16D00A012357}" type="presOf" srcId="{5AEBC99D-244D-4055-AC15-B5890D34A59F}" destId="{10ECF8C8-0071-495D-A266-B8EB060A39E2}" srcOrd="1" destOrd="0" presId="urn:microsoft.com/office/officeart/2005/8/layout/list1"/>
    <dgm:cxn modelId="{92F688BA-29BE-443E-A7DA-2999A2FB09B6}" srcId="{5AEBC99D-244D-4055-AC15-B5890D34A59F}" destId="{BA079240-377A-4420-A1C1-50DA05197047}" srcOrd="2" destOrd="0" parTransId="{F2FF97E0-B44C-4A74-B6C1-237CF0819232}" sibTransId="{EBC773CA-EB04-4102-8E5C-84FDACE51042}"/>
    <dgm:cxn modelId="{DA1EDF60-6C77-4D51-81F6-B1A314296FB8}" srcId="{5AEBC99D-244D-4055-AC15-B5890D34A59F}" destId="{9600D70E-DE35-408F-90C8-C2B0B9E8B4E9}" srcOrd="0" destOrd="0" parTransId="{860C004E-6623-43DB-9742-55588A8578EC}" sibTransId="{5E4C1406-9720-4F05-8AD3-08F826823709}"/>
    <dgm:cxn modelId="{E9AF4E3E-9DFF-438E-B1BE-2401F5CA943A}" srcId="{FBAC367C-041F-48CF-AC49-76405A7C0ED9}" destId="{5AEBC99D-244D-4055-AC15-B5890D34A59F}" srcOrd="2" destOrd="0" parTransId="{D78A70FD-9142-499E-8285-5A735A0B6966}" sibTransId="{D5287006-0044-4BE0-BB54-0FBDD30D6F09}"/>
    <dgm:cxn modelId="{531FB053-68A5-45A5-81F1-5E5CE9ADC121}" type="presOf" srcId="{1578E741-54BF-4B22-8F3C-10A02D3594CB}" destId="{2DB5683E-260D-46AA-B1B8-D06DD8DB877F}" srcOrd="0" destOrd="1" presId="urn:microsoft.com/office/officeart/2005/8/layout/list1"/>
    <dgm:cxn modelId="{3B49A885-FEC1-48A0-BB7A-37FFBC908BB2}" type="presOf" srcId="{A2CD0E81-E5F9-4E93-A0F2-1B981C611A9E}" destId="{33933AD6-8151-4411-A9C5-56B0CD29E26C}" srcOrd="0" destOrd="1" presId="urn:microsoft.com/office/officeart/2005/8/layout/list1"/>
    <dgm:cxn modelId="{FD8F8195-1AA0-4D00-B724-C35FD906E701}" srcId="{1CA3334E-EA0C-407B-964E-7917546D6274}" destId="{53DBBA60-934D-4C3F-8243-42CBE2A89222}" srcOrd="2" destOrd="0" parTransId="{C0FF500F-8EDF-47A7-8DBB-87115CFD5E92}" sibTransId="{19BCC301-565B-49C6-B945-9640E985D69E}"/>
    <dgm:cxn modelId="{F4F43BB7-40C1-4AD8-8E43-223B6534C384}" type="presOf" srcId="{5C1D36E1-3A87-4F07-9244-72F93C60909B}" destId="{2DB5683E-260D-46AA-B1B8-D06DD8DB877F}" srcOrd="0" destOrd="0" presId="urn:microsoft.com/office/officeart/2005/8/layout/list1"/>
    <dgm:cxn modelId="{EE63CE72-E73D-4DD9-94D9-18A6B961729B}" srcId="{5AEBC99D-244D-4055-AC15-B5890D34A59F}" destId="{7C8A5E13-D227-41D2-8DF8-235CF9EBD5B3}" srcOrd="5" destOrd="0" parTransId="{CCC19F39-68CC-4F74-8D40-AC2A812089D1}" sibTransId="{FFA17977-93B6-4ADF-B6B1-81ABBDC6480D}"/>
    <dgm:cxn modelId="{E9EDF368-E43C-462E-A9F8-878E1C2CDBB7}" srcId="{5AEBC99D-244D-4055-AC15-B5890D34A59F}" destId="{4505A85F-3286-428C-BBBE-474A91C34EF0}" srcOrd="3" destOrd="0" parTransId="{32DD1072-A17A-48E9-9192-55DAA1AD7299}" sibTransId="{F8857A5B-90C5-4548-BAC6-0634E3313D03}"/>
    <dgm:cxn modelId="{271F431D-BDD7-4503-B609-59056617AED9}" type="presParOf" srcId="{2B57C5D3-9039-4D5A-8CFD-FC5B9C93789C}" destId="{39F4405D-A891-474C-8F7B-47135F550420}" srcOrd="0" destOrd="0" presId="urn:microsoft.com/office/officeart/2005/8/layout/list1"/>
    <dgm:cxn modelId="{40F88C74-46F9-4830-BBF2-7C2B0A92CA6B}" type="presParOf" srcId="{39F4405D-A891-474C-8F7B-47135F550420}" destId="{37594B3A-756B-44C6-948D-3B2652A3DD78}" srcOrd="0" destOrd="0" presId="urn:microsoft.com/office/officeart/2005/8/layout/list1"/>
    <dgm:cxn modelId="{8E85D9C7-10CD-4555-A8D6-5BE80D0E4C27}" type="presParOf" srcId="{39F4405D-A891-474C-8F7B-47135F550420}" destId="{9D7EDD24-8D45-41BF-BAC3-C6B8D198E57A}" srcOrd="1" destOrd="0" presId="urn:microsoft.com/office/officeart/2005/8/layout/list1"/>
    <dgm:cxn modelId="{33C9168F-C4D8-4B66-8A1F-0A63F34008E2}" type="presParOf" srcId="{2B57C5D3-9039-4D5A-8CFD-FC5B9C93789C}" destId="{E72E5D6A-D7F4-474C-A4F3-ACB0E4B348AD}" srcOrd="1" destOrd="0" presId="urn:microsoft.com/office/officeart/2005/8/layout/list1"/>
    <dgm:cxn modelId="{E92E6401-CDDD-4EE4-A4AA-A4C80E6C93F8}" type="presParOf" srcId="{2B57C5D3-9039-4D5A-8CFD-FC5B9C93789C}" destId="{11B0C6B3-E987-4905-AA32-57B3A6A6A68E}" srcOrd="2" destOrd="0" presId="urn:microsoft.com/office/officeart/2005/8/layout/list1"/>
    <dgm:cxn modelId="{F09C52DF-ED8F-4CD3-9AF8-EAA6B3CAA91A}" type="presParOf" srcId="{2B57C5D3-9039-4D5A-8CFD-FC5B9C93789C}" destId="{0FC743BB-4B37-4BF0-BD58-D867E18073A1}" srcOrd="3" destOrd="0" presId="urn:microsoft.com/office/officeart/2005/8/layout/list1"/>
    <dgm:cxn modelId="{D8068E07-5E3A-49A1-956C-52B340884E78}" type="presParOf" srcId="{2B57C5D3-9039-4D5A-8CFD-FC5B9C93789C}" destId="{78197F8E-A2DE-4DFE-98C2-4332562BEE7B}" srcOrd="4" destOrd="0" presId="urn:microsoft.com/office/officeart/2005/8/layout/list1"/>
    <dgm:cxn modelId="{E608C26E-1AA7-4E44-AFB4-F04F9B75824D}" type="presParOf" srcId="{78197F8E-A2DE-4DFE-98C2-4332562BEE7B}" destId="{1F063C15-E28B-4228-B732-30CCBCA8FAAC}" srcOrd="0" destOrd="0" presId="urn:microsoft.com/office/officeart/2005/8/layout/list1"/>
    <dgm:cxn modelId="{E9A8EDFB-71DE-45E7-A622-5D01369F3F81}" type="presParOf" srcId="{78197F8E-A2DE-4DFE-98C2-4332562BEE7B}" destId="{43766C05-6946-4CCB-9174-BBFD0BB101FF}" srcOrd="1" destOrd="0" presId="urn:microsoft.com/office/officeart/2005/8/layout/list1"/>
    <dgm:cxn modelId="{194D94FE-2E08-4BC5-8C3E-7B3AC5775803}" type="presParOf" srcId="{2B57C5D3-9039-4D5A-8CFD-FC5B9C93789C}" destId="{E64AD319-439D-42CB-A2EE-4A4497F6E6C5}" srcOrd="5" destOrd="0" presId="urn:microsoft.com/office/officeart/2005/8/layout/list1"/>
    <dgm:cxn modelId="{7749BD04-97E2-4627-9418-84A09F3626EF}" type="presParOf" srcId="{2B57C5D3-9039-4D5A-8CFD-FC5B9C93789C}" destId="{2DB5683E-260D-46AA-B1B8-D06DD8DB877F}" srcOrd="6" destOrd="0" presId="urn:microsoft.com/office/officeart/2005/8/layout/list1"/>
    <dgm:cxn modelId="{DC6D8D81-232C-4AA3-8A0D-8DC20CBA9865}" type="presParOf" srcId="{2B57C5D3-9039-4D5A-8CFD-FC5B9C93789C}" destId="{F47DC87B-F558-4D66-9D2C-C6740D036412}" srcOrd="7" destOrd="0" presId="urn:microsoft.com/office/officeart/2005/8/layout/list1"/>
    <dgm:cxn modelId="{B6F9F86B-B3AC-489A-9154-FC948B97E9FE}" type="presParOf" srcId="{2B57C5D3-9039-4D5A-8CFD-FC5B9C93789C}" destId="{A89DA9EE-8A7C-4D53-8349-8DB2A8213842}" srcOrd="8" destOrd="0" presId="urn:microsoft.com/office/officeart/2005/8/layout/list1"/>
    <dgm:cxn modelId="{EDFB1A32-0D09-44D2-8CF7-D962353B37A6}" type="presParOf" srcId="{A89DA9EE-8A7C-4D53-8349-8DB2A8213842}" destId="{13DB6E06-2040-43DF-B1A7-A88D884F6B66}" srcOrd="0" destOrd="0" presId="urn:microsoft.com/office/officeart/2005/8/layout/list1"/>
    <dgm:cxn modelId="{0702A63E-6728-4EFF-A756-75DD15BE2B44}" type="presParOf" srcId="{A89DA9EE-8A7C-4D53-8349-8DB2A8213842}" destId="{10ECF8C8-0071-495D-A266-B8EB060A39E2}" srcOrd="1" destOrd="0" presId="urn:microsoft.com/office/officeart/2005/8/layout/list1"/>
    <dgm:cxn modelId="{D8672812-A9E3-45E8-AAD3-8F5C3105F6B4}" type="presParOf" srcId="{2B57C5D3-9039-4D5A-8CFD-FC5B9C93789C}" destId="{BD4CBEFE-1177-4F9D-A617-EC81AC304256}" srcOrd="9" destOrd="0" presId="urn:microsoft.com/office/officeart/2005/8/layout/list1"/>
    <dgm:cxn modelId="{68287F28-3B3F-435D-9D45-FAE5D74C1BF7}" type="presParOf" srcId="{2B57C5D3-9039-4D5A-8CFD-FC5B9C93789C}" destId="{33933AD6-8151-4411-A9C5-56B0CD29E26C}"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A4251F-F6B7-4FBD-A77F-E91BB2EF853E}">
      <dsp:nvSpPr>
        <dsp:cNvPr id="0" name=""/>
        <dsp:cNvSpPr/>
      </dsp:nvSpPr>
      <dsp:spPr>
        <a:xfrm>
          <a:off x="0" y="420208"/>
          <a:ext cx="6837363" cy="8505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0655" tIns="249936" rIns="530655" bIns="85344" numCol="1" spcCol="1270" anchor="t" anchorCtr="0">
          <a:noAutofit/>
        </a:bodyPr>
        <a:lstStyle/>
        <a:p>
          <a:pPr marL="114300" lvl="1" indent="-114300" algn="l" defTabSz="533400" rtl="0">
            <a:lnSpc>
              <a:spcPct val="90000"/>
            </a:lnSpc>
            <a:spcBef>
              <a:spcPct val="0"/>
            </a:spcBef>
            <a:spcAft>
              <a:spcPct val="15000"/>
            </a:spcAft>
            <a:buChar char="••"/>
          </a:pPr>
          <a:r>
            <a:rPr lang="en-US" sz="1200" kern="1200" smtClean="0"/>
            <a:t>Action games normally include physical challenges, puzzles, races, and a variety of conflict challenges, mostly at the personal level. They can also contain simple economic challenges, usually involving collecting objects. They seldom include strategic or conceptual challenges.</a:t>
          </a:r>
          <a:endParaRPr lang="en-US" sz="1200" kern="1200"/>
        </a:p>
      </dsp:txBody>
      <dsp:txXfrm>
        <a:off x="0" y="420208"/>
        <a:ext cx="6837363" cy="850500"/>
      </dsp:txXfrm>
    </dsp:sp>
    <dsp:sp modelId="{CB40B1DE-40CD-4F6D-8D4E-88CAB0D2446B}">
      <dsp:nvSpPr>
        <dsp:cNvPr id="0" name=""/>
        <dsp:cNvSpPr/>
      </dsp:nvSpPr>
      <dsp:spPr>
        <a:xfrm>
          <a:off x="341868" y="243088"/>
          <a:ext cx="4786154" cy="354240"/>
        </a:xfrm>
        <a:prstGeom prst="round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80905" tIns="0" rIns="180905" bIns="0" numCol="1" spcCol="1270" anchor="ctr" anchorCtr="0">
          <a:noAutofit/>
        </a:bodyPr>
        <a:lstStyle/>
        <a:p>
          <a:pPr lvl="0" algn="l" defTabSz="533400" rtl="0">
            <a:lnSpc>
              <a:spcPct val="90000"/>
            </a:lnSpc>
            <a:spcBef>
              <a:spcPct val="0"/>
            </a:spcBef>
            <a:spcAft>
              <a:spcPct val="35000"/>
            </a:spcAft>
          </a:pPr>
          <a:endParaRPr lang="en-US" sz="1200" kern="1200"/>
        </a:p>
      </dsp:txBody>
      <dsp:txXfrm>
        <a:off x="359161" y="260381"/>
        <a:ext cx="4751568" cy="319654"/>
      </dsp:txXfrm>
    </dsp:sp>
    <dsp:sp modelId="{647A1B00-AC82-4F88-A1BF-9EF1C3A2F7A8}">
      <dsp:nvSpPr>
        <dsp:cNvPr id="0" name=""/>
        <dsp:cNvSpPr/>
      </dsp:nvSpPr>
      <dsp:spPr>
        <a:xfrm>
          <a:off x="0" y="1512628"/>
          <a:ext cx="6837363" cy="8505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0655" tIns="249936" rIns="530655" bIns="85344" numCol="1" spcCol="1270" anchor="t" anchorCtr="0">
          <a:noAutofit/>
        </a:bodyPr>
        <a:lstStyle/>
        <a:p>
          <a:pPr marL="114300" lvl="1" indent="-114300" algn="l" defTabSz="533400" rtl="0">
            <a:lnSpc>
              <a:spcPct val="90000"/>
            </a:lnSpc>
            <a:spcBef>
              <a:spcPct val="0"/>
            </a:spcBef>
            <a:spcAft>
              <a:spcPct val="15000"/>
            </a:spcAft>
            <a:buChar char="••"/>
          </a:pPr>
          <a:r>
            <a:rPr lang="en-US" sz="1200" kern="1200" dirty="0" smtClean="0"/>
            <a:t>Strategy games tend to include strategic (naturally), tactical, and logistical challenges, in addition to the occasional economic ones. Once in a while, they have a personal conflict challenge thrown in for spice, but this often annoys strategically minded players.</a:t>
          </a:r>
          <a:endParaRPr lang="en-US" sz="1200" kern="1200" dirty="0"/>
        </a:p>
      </dsp:txBody>
      <dsp:txXfrm>
        <a:off x="0" y="1512628"/>
        <a:ext cx="6837363" cy="850500"/>
      </dsp:txXfrm>
    </dsp:sp>
    <dsp:sp modelId="{DAFC2BA1-F909-452A-A183-1A45AF1E1CB0}">
      <dsp:nvSpPr>
        <dsp:cNvPr id="0" name=""/>
        <dsp:cNvSpPr/>
      </dsp:nvSpPr>
      <dsp:spPr>
        <a:xfrm>
          <a:off x="341868" y="1335508"/>
          <a:ext cx="4786154" cy="354240"/>
        </a:xfrm>
        <a:prstGeom prst="round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80905" tIns="0" rIns="180905" bIns="0" numCol="1" spcCol="1270" anchor="ctr" anchorCtr="0">
          <a:noAutofit/>
        </a:bodyPr>
        <a:lstStyle/>
        <a:p>
          <a:pPr lvl="0" algn="l" defTabSz="533400" rtl="0">
            <a:lnSpc>
              <a:spcPct val="90000"/>
            </a:lnSpc>
            <a:spcBef>
              <a:spcPct val="0"/>
            </a:spcBef>
            <a:spcAft>
              <a:spcPct val="35000"/>
            </a:spcAft>
          </a:pPr>
          <a:endParaRPr lang="en-US" sz="1200" kern="1200" dirty="0"/>
        </a:p>
      </dsp:txBody>
      <dsp:txXfrm>
        <a:off x="359161" y="1352801"/>
        <a:ext cx="4751568" cy="319654"/>
      </dsp:txXfrm>
    </dsp:sp>
    <dsp:sp modelId="{DC4E6593-C1F6-4F60-9708-277B3300A3F1}">
      <dsp:nvSpPr>
        <dsp:cNvPr id="0" name=""/>
        <dsp:cNvSpPr/>
      </dsp:nvSpPr>
      <dsp:spPr>
        <a:xfrm>
          <a:off x="0" y="2605048"/>
          <a:ext cx="6837363" cy="10206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0655" tIns="249936" rIns="530655" bIns="85344" numCol="1" spcCol="1270" anchor="t" anchorCtr="0">
          <a:noAutofit/>
        </a:bodyPr>
        <a:lstStyle/>
        <a:p>
          <a:pPr marL="114300" lvl="1" indent="-114300" algn="l" defTabSz="533400" rtl="0">
            <a:lnSpc>
              <a:spcPct val="90000"/>
            </a:lnSpc>
            <a:spcBef>
              <a:spcPct val="0"/>
            </a:spcBef>
            <a:spcAft>
              <a:spcPct val="15000"/>
            </a:spcAft>
            <a:buChar char="••"/>
          </a:pPr>
          <a:r>
            <a:rPr lang="en-US" sz="1200" kern="1200" dirty="0" smtClean="0"/>
            <a:t>Most role-playing games involve tactical, logistical, and exploration challenges. They also include economic challenges because the games usually involve collecting loot and trading it in for better weapons. They sometimes include puzzles and conceptual challenges, but rarely physical ones.</a:t>
          </a:r>
          <a:endParaRPr lang="en-US" sz="1200" kern="1200" dirty="0"/>
        </a:p>
      </dsp:txBody>
      <dsp:txXfrm>
        <a:off x="0" y="2605048"/>
        <a:ext cx="6837363" cy="1020600"/>
      </dsp:txXfrm>
    </dsp:sp>
    <dsp:sp modelId="{C8B0F821-0816-4655-A0ED-819D2EE86105}">
      <dsp:nvSpPr>
        <dsp:cNvPr id="0" name=""/>
        <dsp:cNvSpPr/>
      </dsp:nvSpPr>
      <dsp:spPr>
        <a:xfrm>
          <a:off x="341868" y="2427928"/>
          <a:ext cx="4786154" cy="354240"/>
        </a:xfrm>
        <a:prstGeom prst="round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80905" tIns="0" rIns="180905" bIns="0" numCol="1" spcCol="1270" anchor="ctr" anchorCtr="0">
          <a:noAutofit/>
        </a:bodyPr>
        <a:lstStyle/>
        <a:p>
          <a:pPr lvl="0" algn="l" defTabSz="533400" rtl="0">
            <a:lnSpc>
              <a:spcPct val="90000"/>
            </a:lnSpc>
            <a:spcBef>
              <a:spcPct val="0"/>
            </a:spcBef>
            <a:spcAft>
              <a:spcPct val="35000"/>
            </a:spcAft>
          </a:pPr>
          <a:endParaRPr lang="en-US" sz="1200" kern="1200" dirty="0"/>
        </a:p>
      </dsp:txBody>
      <dsp:txXfrm>
        <a:off x="359161" y="2445221"/>
        <a:ext cx="4751568" cy="3196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00545F-ECC9-445F-9F00-FF9DF98C0F85}">
      <dsp:nvSpPr>
        <dsp:cNvPr id="0" name=""/>
        <dsp:cNvSpPr/>
      </dsp:nvSpPr>
      <dsp:spPr>
        <a:xfrm>
          <a:off x="0" y="359143"/>
          <a:ext cx="6837363" cy="5670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0655" tIns="208280" rIns="530655" bIns="71120" numCol="1" spcCol="1270" anchor="t" anchorCtr="0">
          <a:noAutofit/>
        </a:bodyPr>
        <a:lstStyle/>
        <a:p>
          <a:pPr marL="57150" lvl="1" indent="-57150" algn="l" defTabSz="444500" rtl="0">
            <a:lnSpc>
              <a:spcPct val="90000"/>
            </a:lnSpc>
            <a:spcBef>
              <a:spcPct val="0"/>
            </a:spcBef>
            <a:spcAft>
              <a:spcPct val="15000"/>
            </a:spcAft>
            <a:buChar char="••"/>
          </a:pPr>
          <a:r>
            <a:rPr lang="en-US" sz="1000" kern="1200" smtClean="0"/>
            <a:t>Real-world simulations include sports games and vehicle simulations, including military vehicles. They involve mostly physical and tactical challenges, but not exploration, economic, or conceptual ones.</a:t>
          </a:r>
          <a:endParaRPr lang="en-US" sz="1000" kern="1200"/>
        </a:p>
      </dsp:txBody>
      <dsp:txXfrm>
        <a:off x="0" y="359143"/>
        <a:ext cx="6837363" cy="567000"/>
      </dsp:txXfrm>
    </dsp:sp>
    <dsp:sp modelId="{30CDE3B0-3C84-4F7D-8461-F1C80E110BDB}">
      <dsp:nvSpPr>
        <dsp:cNvPr id="0" name=""/>
        <dsp:cNvSpPr/>
      </dsp:nvSpPr>
      <dsp:spPr>
        <a:xfrm>
          <a:off x="341868" y="211543"/>
          <a:ext cx="4786154" cy="295200"/>
        </a:xfrm>
        <a:prstGeom prst="round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80905" tIns="0" rIns="180905" bIns="0" numCol="1" spcCol="1270" anchor="ctr" anchorCtr="0">
          <a:noAutofit/>
        </a:bodyPr>
        <a:lstStyle/>
        <a:p>
          <a:pPr lvl="0" algn="l" defTabSz="444500" rtl="0">
            <a:lnSpc>
              <a:spcPct val="90000"/>
            </a:lnSpc>
            <a:spcBef>
              <a:spcPct val="0"/>
            </a:spcBef>
            <a:spcAft>
              <a:spcPct val="35000"/>
            </a:spcAft>
          </a:pPr>
          <a:endParaRPr lang="en-US" sz="1000" kern="1200"/>
        </a:p>
      </dsp:txBody>
      <dsp:txXfrm>
        <a:off x="356278" y="225953"/>
        <a:ext cx="4757334" cy="266380"/>
      </dsp:txXfrm>
    </dsp:sp>
    <dsp:sp modelId="{357D8B00-54C3-4828-A530-A31214A49891}">
      <dsp:nvSpPr>
        <dsp:cNvPr id="0" name=""/>
        <dsp:cNvSpPr/>
      </dsp:nvSpPr>
      <dsp:spPr>
        <a:xfrm>
          <a:off x="0" y="1127743"/>
          <a:ext cx="6837363" cy="70875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0655" tIns="208280" rIns="530655" bIns="71120" numCol="1" spcCol="1270" anchor="t" anchorCtr="0">
          <a:noAutofit/>
        </a:bodyPr>
        <a:lstStyle/>
        <a:p>
          <a:pPr marL="57150" lvl="1" indent="-57150" algn="l" defTabSz="444500" rtl="0">
            <a:lnSpc>
              <a:spcPct val="90000"/>
            </a:lnSpc>
            <a:spcBef>
              <a:spcPct val="0"/>
            </a:spcBef>
            <a:spcAft>
              <a:spcPct val="15000"/>
            </a:spcAft>
            <a:buChar char="••"/>
          </a:pPr>
          <a:r>
            <a:rPr lang="en-US" sz="1000" kern="1200" dirty="0" smtClean="0"/>
            <a:t>Construction and management games such as Roller Coaster Tycoon are primarily about economic and conceptual challenges. Only rarely do they involve conflict or exploration, and they almost never include physical challenges.</a:t>
          </a:r>
          <a:endParaRPr lang="en-US" sz="1000" kern="1200" dirty="0"/>
        </a:p>
      </dsp:txBody>
      <dsp:txXfrm>
        <a:off x="0" y="1127743"/>
        <a:ext cx="6837363" cy="708750"/>
      </dsp:txXfrm>
    </dsp:sp>
    <dsp:sp modelId="{A8F683A3-50F9-4A56-B8A7-C567285617D3}">
      <dsp:nvSpPr>
        <dsp:cNvPr id="0" name=""/>
        <dsp:cNvSpPr/>
      </dsp:nvSpPr>
      <dsp:spPr>
        <a:xfrm>
          <a:off x="341868" y="980143"/>
          <a:ext cx="4786154" cy="295200"/>
        </a:xfrm>
        <a:prstGeom prst="round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80905" tIns="0" rIns="180905" bIns="0" numCol="1" spcCol="1270" anchor="ctr" anchorCtr="0">
          <a:noAutofit/>
        </a:bodyPr>
        <a:lstStyle/>
        <a:p>
          <a:pPr lvl="0" algn="l" defTabSz="444500" rtl="0">
            <a:lnSpc>
              <a:spcPct val="90000"/>
            </a:lnSpc>
            <a:spcBef>
              <a:spcPct val="0"/>
            </a:spcBef>
            <a:spcAft>
              <a:spcPct val="35000"/>
            </a:spcAft>
          </a:pPr>
          <a:endParaRPr lang="en-US" sz="1000" kern="1200" dirty="0"/>
        </a:p>
      </dsp:txBody>
      <dsp:txXfrm>
        <a:off x="356278" y="994553"/>
        <a:ext cx="4757334" cy="266380"/>
      </dsp:txXfrm>
    </dsp:sp>
    <dsp:sp modelId="{ECA220AD-B87F-4E43-8B08-6A408A1EE72D}">
      <dsp:nvSpPr>
        <dsp:cNvPr id="0" name=""/>
        <dsp:cNvSpPr/>
      </dsp:nvSpPr>
      <dsp:spPr>
        <a:xfrm>
          <a:off x="0" y="2038093"/>
          <a:ext cx="6837363" cy="5670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0655" tIns="208280" rIns="530655" bIns="71120" numCol="1" spcCol="1270" anchor="t" anchorCtr="0">
          <a:noAutofit/>
        </a:bodyPr>
        <a:lstStyle/>
        <a:p>
          <a:pPr marL="57150" lvl="1" indent="-57150" algn="l" defTabSz="444500" rtl="0">
            <a:lnSpc>
              <a:spcPct val="90000"/>
            </a:lnSpc>
            <a:spcBef>
              <a:spcPct val="0"/>
            </a:spcBef>
            <a:spcAft>
              <a:spcPct val="15000"/>
            </a:spcAft>
            <a:buChar char="••"/>
          </a:pPr>
          <a:r>
            <a:rPr lang="en-US" sz="1000" kern="1200" dirty="0" smtClean="0"/>
            <a:t>Adventure games are chiefly about exploration and puzzle-solving. They sometimes contain conceptual challenges as well. These may include a physical challenge also, but only rarely.</a:t>
          </a:r>
          <a:endParaRPr lang="en-US" sz="1000" kern="1200" dirty="0"/>
        </a:p>
      </dsp:txBody>
      <dsp:txXfrm>
        <a:off x="0" y="2038093"/>
        <a:ext cx="6837363" cy="567000"/>
      </dsp:txXfrm>
    </dsp:sp>
    <dsp:sp modelId="{B9763AFB-F2BB-4D71-8A74-6B32AB817B33}">
      <dsp:nvSpPr>
        <dsp:cNvPr id="0" name=""/>
        <dsp:cNvSpPr/>
      </dsp:nvSpPr>
      <dsp:spPr>
        <a:xfrm>
          <a:off x="341868" y="1890493"/>
          <a:ext cx="4786154" cy="295200"/>
        </a:xfrm>
        <a:prstGeom prst="round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80905" tIns="0" rIns="180905" bIns="0" numCol="1" spcCol="1270" anchor="ctr" anchorCtr="0">
          <a:noAutofit/>
        </a:bodyPr>
        <a:lstStyle/>
        <a:p>
          <a:pPr lvl="0" algn="l" defTabSz="444500" rtl="0">
            <a:lnSpc>
              <a:spcPct val="90000"/>
            </a:lnSpc>
            <a:spcBef>
              <a:spcPct val="0"/>
            </a:spcBef>
            <a:spcAft>
              <a:spcPct val="35000"/>
            </a:spcAft>
          </a:pPr>
          <a:endParaRPr lang="en-US" sz="1000" kern="1200" dirty="0"/>
        </a:p>
      </dsp:txBody>
      <dsp:txXfrm>
        <a:off x="356278" y="1904903"/>
        <a:ext cx="4757334" cy="266380"/>
      </dsp:txXfrm>
    </dsp:sp>
    <dsp:sp modelId="{AC59A246-1CA1-47C2-B30B-D9E5518ECFAD}">
      <dsp:nvSpPr>
        <dsp:cNvPr id="0" name=""/>
        <dsp:cNvSpPr/>
      </dsp:nvSpPr>
      <dsp:spPr>
        <a:xfrm>
          <a:off x="0" y="2806693"/>
          <a:ext cx="6837363" cy="8505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0655" tIns="208280" rIns="530655" bIns="71120" numCol="1" spcCol="1270" anchor="t" anchorCtr="0">
          <a:noAutofit/>
        </a:bodyPr>
        <a:lstStyle/>
        <a:p>
          <a:pPr marL="57150" lvl="1" indent="-57150" algn="l" defTabSz="444500" rtl="0">
            <a:lnSpc>
              <a:spcPct val="90000"/>
            </a:lnSpc>
            <a:spcBef>
              <a:spcPct val="0"/>
            </a:spcBef>
            <a:spcAft>
              <a:spcPct val="15000"/>
            </a:spcAft>
            <a:buChar char="••"/>
          </a:pPr>
          <a:r>
            <a:rPr lang="en-US" sz="1000" kern="1200" dirty="0" smtClean="0"/>
            <a:t>Puzzle games tend to be variations on a theme of some kind. </a:t>
          </a:r>
          <a:r>
            <a:rPr lang="en-US" sz="1000" kern="1200" dirty="0" err="1" smtClean="0"/>
            <a:t>Sokoban</a:t>
          </a:r>
          <a:r>
            <a:rPr lang="en-US" sz="1000" kern="1200" dirty="0" smtClean="0"/>
            <a:t> is about moving blocks around in a constricted space; The Incredible Machine is about building Rube Goldberg contraptions to accomplish particular tasks. The challenges are almost entirely logical, although occasionally there's time pressure or an action element.</a:t>
          </a:r>
          <a:endParaRPr lang="en-US" sz="1000" kern="1200" dirty="0"/>
        </a:p>
      </dsp:txBody>
      <dsp:txXfrm>
        <a:off x="0" y="2806693"/>
        <a:ext cx="6837363" cy="850500"/>
      </dsp:txXfrm>
    </dsp:sp>
    <dsp:sp modelId="{CF53E4F8-11C7-4796-B061-978F166B2EE4}">
      <dsp:nvSpPr>
        <dsp:cNvPr id="0" name=""/>
        <dsp:cNvSpPr/>
      </dsp:nvSpPr>
      <dsp:spPr>
        <a:xfrm>
          <a:off x="341868" y="2659093"/>
          <a:ext cx="4786154" cy="295200"/>
        </a:xfrm>
        <a:prstGeom prst="round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80905" tIns="0" rIns="180905" bIns="0" numCol="1" spcCol="1270" anchor="ctr" anchorCtr="0">
          <a:noAutofit/>
        </a:bodyPr>
        <a:lstStyle/>
        <a:p>
          <a:pPr lvl="0" algn="l" defTabSz="444500" rtl="0">
            <a:lnSpc>
              <a:spcPct val="90000"/>
            </a:lnSpc>
            <a:spcBef>
              <a:spcPct val="0"/>
            </a:spcBef>
            <a:spcAft>
              <a:spcPct val="35000"/>
            </a:spcAft>
          </a:pPr>
          <a:endParaRPr lang="en-US" sz="1000" kern="1200" dirty="0"/>
        </a:p>
      </dsp:txBody>
      <dsp:txXfrm>
        <a:off x="356278" y="2673503"/>
        <a:ext cx="4757334" cy="2663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749BBF-6586-4E7A-9750-C51CBAE298AA}">
      <dsp:nvSpPr>
        <dsp:cNvPr id="0" name=""/>
        <dsp:cNvSpPr/>
      </dsp:nvSpPr>
      <dsp:spPr>
        <a:xfrm rot="10800000">
          <a:off x="1301277" y="1594"/>
          <a:ext cx="4546846" cy="624076"/>
        </a:xfrm>
        <a:prstGeom prst="homePlate">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75200" tIns="106680" rIns="199136" bIns="106680" numCol="1" spcCol="1270" anchor="ctr" anchorCtr="0">
          <a:noAutofit/>
        </a:bodyPr>
        <a:lstStyle/>
        <a:p>
          <a:pPr lvl="0" algn="ctr" defTabSz="1244600" rtl="0">
            <a:lnSpc>
              <a:spcPct val="90000"/>
            </a:lnSpc>
            <a:spcBef>
              <a:spcPct val="0"/>
            </a:spcBef>
            <a:spcAft>
              <a:spcPct val="35000"/>
            </a:spcAft>
          </a:pPr>
          <a:r>
            <a:rPr lang="en-US" sz="2800" b="1" kern="1200" dirty="0" smtClean="0"/>
            <a:t>Home Game Consoles</a:t>
          </a:r>
          <a:endParaRPr lang="en-US" sz="2800" kern="1200" dirty="0"/>
        </a:p>
      </dsp:txBody>
      <dsp:txXfrm rot="10800000">
        <a:off x="1457296" y="1594"/>
        <a:ext cx="4390827" cy="624076"/>
      </dsp:txXfrm>
    </dsp:sp>
    <dsp:sp modelId="{E4014B1C-625E-41AF-9636-B55A9896CBD4}">
      <dsp:nvSpPr>
        <dsp:cNvPr id="0" name=""/>
        <dsp:cNvSpPr/>
      </dsp:nvSpPr>
      <dsp:spPr>
        <a:xfrm>
          <a:off x="989239" y="1594"/>
          <a:ext cx="624076" cy="624076"/>
        </a:xfrm>
        <a:prstGeom prst="ellipse">
          <a:avLst/>
        </a:prstGeom>
        <a:blipFill rotWithShape="1">
          <a:blip xmlns:r="http://schemas.openxmlformats.org/officeDocument/2006/relationships" r:embed="rId1"/>
          <a:stretch>
            <a:fillRect/>
          </a:stretch>
        </a:blip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039F39AB-77AA-4A61-9E92-E6142199B88D}">
      <dsp:nvSpPr>
        <dsp:cNvPr id="0" name=""/>
        <dsp:cNvSpPr/>
      </dsp:nvSpPr>
      <dsp:spPr>
        <a:xfrm rot="10800000">
          <a:off x="1301277" y="811962"/>
          <a:ext cx="4546846" cy="624076"/>
        </a:xfrm>
        <a:prstGeom prst="homePlate">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75200" tIns="106680" rIns="199136" bIns="106680" numCol="1" spcCol="1270" anchor="ctr" anchorCtr="0">
          <a:noAutofit/>
        </a:bodyPr>
        <a:lstStyle/>
        <a:p>
          <a:pPr lvl="0" algn="ctr" defTabSz="1244600" rtl="0">
            <a:lnSpc>
              <a:spcPct val="90000"/>
            </a:lnSpc>
            <a:spcBef>
              <a:spcPct val="0"/>
            </a:spcBef>
            <a:spcAft>
              <a:spcPct val="35000"/>
            </a:spcAft>
          </a:pPr>
          <a:r>
            <a:rPr lang="en-US" sz="2800" b="1" kern="1200" dirty="0" smtClean="0"/>
            <a:t>Personal Computers</a:t>
          </a:r>
          <a:endParaRPr lang="en-US" sz="2800" kern="1200" dirty="0"/>
        </a:p>
      </dsp:txBody>
      <dsp:txXfrm rot="10800000">
        <a:off x="1457296" y="811962"/>
        <a:ext cx="4390827" cy="624076"/>
      </dsp:txXfrm>
    </dsp:sp>
    <dsp:sp modelId="{B9E2F83A-C1EA-4501-92A9-A33BD7BE1B21}">
      <dsp:nvSpPr>
        <dsp:cNvPr id="0" name=""/>
        <dsp:cNvSpPr/>
      </dsp:nvSpPr>
      <dsp:spPr>
        <a:xfrm>
          <a:off x="989239" y="811962"/>
          <a:ext cx="624076" cy="624076"/>
        </a:xfrm>
        <a:prstGeom prst="ellipse">
          <a:avLst/>
        </a:prstGeom>
        <a:blipFill rotWithShape="1">
          <a:blip xmlns:r="http://schemas.openxmlformats.org/officeDocument/2006/relationships" r:embed="rId2"/>
          <a:stretch>
            <a:fillRect/>
          </a:stretch>
        </a:blip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DD61639A-8614-42FB-8896-F69F076B0C64}">
      <dsp:nvSpPr>
        <dsp:cNvPr id="0" name=""/>
        <dsp:cNvSpPr/>
      </dsp:nvSpPr>
      <dsp:spPr>
        <a:xfrm rot="10800000">
          <a:off x="1301277" y="1622330"/>
          <a:ext cx="4546846" cy="624076"/>
        </a:xfrm>
        <a:prstGeom prst="homePlate">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75200" tIns="106680" rIns="199136" bIns="106680" numCol="1" spcCol="1270" anchor="ctr" anchorCtr="0">
          <a:noAutofit/>
        </a:bodyPr>
        <a:lstStyle/>
        <a:p>
          <a:pPr lvl="0" algn="ctr" defTabSz="1244600" rtl="0">
            <a:lnSpc>
              <a:spcPct val="90000"/>
            </a:lnSpc>
            <a:spcBef>
              <a:spcPct val="0"/>
            </a:spcBef>
            <a:spcAft>
              <a:spcPct val="35000"/>
            </a:spcAft>
          </a:pPr>
          <a:r>
            <a:rPr lang="en-US" sz="2800" b="1" kern="1200" dirty="0" smtClean="0"/>
            <a:t>Handheld Game Machines</a:t>
          </a:r>
          <a:endParaRPr lang="en-US" sz="2800" kern="1200" dirty="0"/>
        </a:p>
      </dsp:txBody>
      <dsp:txXfrm rot="10800000">
        <a:off x="1457296" y="1622330"/>
        <a:ext cx="4390827" cy="624076"/>
      </dsp:txXfrm>
    </dsp:sp>
    <dsp:sp modelId="{521FDBDF-CBDE-41A7-9AB3-9D92D7A37899}">
      <dsp:nvSpPr>
        <dsp:cNvPr id="0" name=""/>
        <dsp:cNvSpPr/>
      </dsp:nvSpPr>
      <dsp:spPr>
        <a:xfrm>
          <a:off x="989239" y="1622330"/>
          <a:ext cx="624076" cy="624076"/>
        </a:xfrm>
        <a:prstGeom prst="ellipse">
          <a:avLst/>
        </a:prstGeom>
        <a:blipFill rotWithShape="1">
          <a:blip xmlns:r="http://schemas.openxmlformats.org/officeDocument/2006/relationships" r:embed="rId3"/>
          <a:stretch>
            <a:fillRect/>
          </a:stretch>
        </a:blip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E40426B6-D4D0-4D4D-96F3-EEFE2D0BE075}">
      <dsp:nvSpPr>
        <dsp:cNvPr id="0" name=""/>
        <dsp:cNvSpPr/>
      </dsp:nvSpPr>
      <dsp:spPr>
        <a:xfrm rot="10800000">
          <a:off x="1301277" y="2432698"/>
          <a:ext cx="4546846" cy="624076"/>
        </a:xfrm>
        <a:prstGeom prst="homePlate">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75200" tIns="106680" rIns="199136" bIns="106680" numCol="1" spcCol="1270" anchor="ctr" anchorCtr="0">
          <a:noAutofit/>
        </a:bodyPr>
        <a:lstStyle/>
        <a:p>
          <a:pPr lvl="0" algn="ctr" defTabSz="1244600" rtl="0">
            <a:lnSpc>
              <a:spcPct val="90000"/>
            </a:lnSpc>
            <a:spcBef>
              <a:spcPct val="0"/>
            </a:spcBef>
            <a:spcAft>
              <a:spcPct val="35000"/>
            </a:spcAft>
          </a:pPr>
          <a:r>
            <a:rPr lang="en-US" sz="2800" b="1" kern="1200" dirty="0" smtClean="0"/>
            <a:t>Mobile Game </a:t>
          </a:r>
          <a:endParaRPr lang="en-US" sz="2800" kern="1200" dirty="0"/>
        </a:p>
      </dsp:txBody>
      <dsp:txXfrm rot="10800000">
        <a:off x="1457296" y="2432698"/>
        <a:ext cx="4390827" cy="624076"/>
      </dsp:txXfrm>
    </dsp:sp>
    <dsp:sp modelId="{C3F12429-3ED6-4CE5-953E-5C8195B25FBF}">
      <dsp:nvSpPr>
        <dsp:cNvPr id="0" name=""/>
        <dsp:cNvSpPr/>
      </dsp:nvSpPr>
      <dsp:spPr>
        <a:xfrm>
          <a:off x="989239" y="2432698"/>
          <a:ext cx="624076" cy="624076"/>
        </a:xfrm>
        <a:prstGeom prst="ellipse">
          <a:avLst/>
        </a:prstGeom>
        <a:blipFill rotWithShape="1">
          <a:blip xmlns:r="http://schemas.openxmlformats.org/officeDocument/2006/relationships" r:embed="rId4"/>
          <a:stretch>
            <a:fillRect/>
          </a:stretch>
        </a:blip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65A1D9E4-06CD-48B7-A14B-9CEDFF5172C5}">
      <dsp:nvSpPr>
        <dsp:cNvPr id="0" name=""/>
        <dsp:cNvSpPr/>
      </dsp:nvSpPr>
      <dsp:spPr>
        <a:xfrm rot="10800000">
          <a:off x="1301277" y="3243065"/>
          <a:ext cx="4546846" cy="624076"/>
        </a:xfrm>
        <a:prstGeom prst="homePlate">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75200" tIns="106680" rIns="199136" bIns="106680" numCol="1" spcCol="1270" anchor="ctr" anchorCtr="0">
          <a:noAutofit/>
        </a:bodyPr>
        <a:lstStyle/>
        <a:p>
          <a:pPr lvl="0" algn="ctr" defTabSz="1244600" rtl="0">
            <a:lnSpc>
              <a:spcPct val="90000"/>
            </a:lnSpc>
            <a:spcBef>
              <a:spcPct val="0"/>
            </a:spcBef>
            <a:spcAft>
              <a:spcPct val="35000"/>
            </a:spcAft>
          </a:pPr>
          <a:r>
            <a:rPr lang="en-US" sz="2800" b="1" kern="1200" dirty="0" smtClean="0"/>
            <a:t>Others</a:t>
          </a:r>
          <a:endParaRPr lang="en-US" sz="2800" b="1" kern="1200" dirty="0"/>
        </a:p>
      </dsp:txBody>
      <dsp:txXfrm rot="10800000">
        <a:off x="1457296" y="3243065"/>
        <a:ext cx="4390827" cy="624076"/>
      </dsp:txXfrm>
    </dsp:sp>
    <dsp:sp modelId="{23FB7C1F-1315-4B3C-92C3-71D5B5A3E6B6}">
      <dsp:nvSpPr>
        <dsp:cNvPr id="0" name=""/>
        <dsp:cNvSpPr/>
      </dsp:nvSpPr>
      <dsp:spPr>
        <a:xfrm>
          <a:off x="989239" y="3243065"/>
          <a:ext cx="624076" cy="624076"/>
        </a:xfrm>
        <a:prstGeom prst="ellipse">
          <a:avLst/>
        </a:prstGeom>
        <a:blipFill rotWithShape="1">
          <a:blip xmlns:r="http://schemas.openxmlformats.org/officeDocument/2006/relationships" r:embed="rId5"/>
          <a:stretch>
            <a:fillRect/>
          </a:stretch>
        </a:blip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E45EA1-1F39-497A-BA98-542743534DAA}">
      <dsp:nvSpPr>
        <dsp:cNvPr id="0" name=""/>
        <dsp:cNvSpPr/>
      </dsp:nvSpPr>
      <dsp:spPr>
        <a:xfrm>
          <a:off x="0" y="0"/>
          <a:ext cx="6837363" cy="0"/>
        </a:xfrm>
        <a:prstGeom prst="line">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B95C3410-EAAD-45E9-B991-EAD032049166}">
      <dsp:nvSpPr>
        <dsp:cNvPr id="0" name=""/>
        <dsp:cNvSpPr/>
      </dsp:nvSpPr>
      <dsp:spPr>
        <a:xfrm>
          <a:off x="0" y="0"/>
          <a:ext cx="1367472" cy="3868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kern="1200" dirty="0" smtClean="0"/>
            <a:t>Core versus Casual Gamers</a:t>
          </a:r>
          <a:endParaRPr lang="en-US" sz="2800" kern="1200" dirty="0"/>
        </a:p>
      </dsp:txBody>
      <dsp:txXfrm>
        <a:off x="0" y="0"/>
        <a:ext cx="1367472" cy="3868737"/>
      </dsp:txXfrm>
    </dsp:sp>
    <dsp:sp modelId="{B90BE924-82FC-43D4-B3DA-EE7E85775ED3}">
      <dsp:nvSpPr>
        <dsp:cNvPr id="0" name=""/>
        <dsp:cNvSpPr/>
      </dsp:nvSpPr>
      <dsp:spPr>
        <a:xfrm>
          <a:off x="1470033" y="89917"/>
          <a:ext cx="2632384" cy="11674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lvl="0" algn="l" defTabSz="1555750" rtl="0">
            <a:lnSpc>
              <a:spcPct val="90000"/>
            </a:lnSpc>
            <a:spcBef>
              <a:spcPct val="0"/>
            </a:spcBef>
            <a:spcAft>
              <a:spcPct val="35000"/>
            </a:spcAft>
          </a:pPr>
          <a:r>
            <a:rPr lang="en-US" sz="3500" kern="1200" dirty="0" smtClean="0"/>
            <a:t>Core Gamers</a:t>
          </a:r>
          <a:endParaRPr lang="en-US" sz="3500" kern="1200" dirty="0"/>
        </a:p>
      </dsp:txBody>
      <dsp:txXfrm>
        <a:off x="1470033" y="89917"/>
        <a:ext cx="2632384" cy="1167404"/>
      </dsp:txXfrm>
    </dsp:sp>
    <dsp:sp modelId="{E4544D10-514A-4ECF-B18C-05F43C41DD17}">
      <dsp:nvSpPr>
        <dsp:cNvPr id="0" name=""/>
        <dsp:cNvSpPr/>
      </dsp:nvSpPr>
      <dsp:spPr>
        <a:xfrm>
          <a:off x="4204978" y="89917"/>
          <a:ext cx="2632384" cy="598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kern="1200" smtClean="0"/>
            <a:t>Play a lot of games.</a:t>
          </a:r>
          <a:endParaRPr lang="en-US" sz="1600" kern="1200"/>
        </a:p>
      </dsp:txBody>
      <dsp:txXfrm>
        <a:off x="4204978" y="89917"/>
        <a:ext cx="2632384" cy="598867"/>
      </dsp:txXfrm>
    </dsp:sp>
    <dsp:sp modelId="{405F6046-E990-4B8B-98A6-E2C56C8B1512}">
      <dsp:nvSpPr>
        <dsp:cNvPr id="0" name=""/>
        <dsp:cNvSpPr/>
      </dsp:nvSpPr>
      <dsp:spPr>
        <a:xfrm>
          <a:off x="4102417" y="688785"/>
          <a:ext cx="2632384" cy="0"/>
        </a:xfrm>
        <a:prstGeom prst="line">
          <a:avLst/>
        </a:prstGeom>
        <a:noFill/>
        <a:ln w="9525" cap="flat" cmpd="sng" algn="ctr">
          <a:solidFill>
            <a:schemeClr val="dk2">
              <a:tint val="5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0">
          <a:scrgbClr r="0" g="0" b="0"/>
        </a:fillRef>
        <a:effectRef idx="1">
          <a:scrgbClr r="0" g="0" b="0"/>
        </a:effectRef>
        <a:fontRef idx="minor"/>
      </dsp:style>
    </dsp:sp>
    <dsp:sp modelId="{07D7B399-9B94-4025-B6B8-0BB6857B59DB}">
      <dsp:nvSpPr>
        <dsp:cNvPr id="0" name=""/>
        <dsp:cNvSpPr/>
      </dsp:nvSpPr>
      <dsp:spPr>
        <a:xfrm>
          <a:off x="4204978" y="688785"/>
          <a:ext cx="2632384" cy="598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kern="1200" smtClean="0"/>
            <a:t>Don’t like games that are easy.</a:t>
          </a:r>
          <a:endParaRPr lang="en-US" sz="1600" kern="1200"/>
        </a:p>
      </dsp:txBody>
      <dsp:txXfrm>
        <a:off x="4204978" y="688785"/>
        <a:ext cx="2632384" cy="598867"/>
      </dsp:txXfrm>
    </dsp:sp>
    <dsp:sp modelId="{517BD037-AA46-4415-A7D6-2ACEBD63011B}">
      <dsp:nvSpPr>
        <dsp:cNvPr id="0" name=""/>
        <dsp:cNvSpPr/>
      </dsp:nvSpPr>
      <dsp:spPr>
        <a:xfrm>
          <a:off x="4102417" y="1287652"/>
          <a:ext cx="2632384" cy="0"/>
        </a:xfrm>
        <a:prstGeom prst="line">
          <a:avLst/>
        </a:prstGeom>
        <a:noFill/>
        <a:ln w="9525" cap="flat" cmpd="sng" algn="ctr">
          <a:solidFill>
            <a:schemeClr val="dk2">
              <a:tint val="5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0">
          <a:scrgbClr r="0" g="0" b="0"/>
        </a:fillRef>
        <a:effectRef idx="1">
          <a:scrgbClr r="0" g="0" b="0"/>
        </a:effectRef>
        <a:fontRef idx="minor"/>
      </dsp:style>
    </dsp:sp>
    <dsp:sp modelId="{3C17C1A7-D969-4EF3-8602-43A21981B0F4}">
      <dsp:nvSpPr>
        <dsp:cNvPr id="0" name=""/>
        <dsp:cNvSpPr/>
      </dsp:nvSpPr>
      <dsp:spPr>
        <a:xfrm>
          <a:off x="4204978" y="1287652"/>
          <a:ext cx="2632384" cy="598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kern="1200" smtClean="0"/>
            <a:t>Like games that are challenging.</a:t>
          </a:r>
          <a:endParaRPr lang="en-US" sz="1600" kern="1200"/>
        </a:p>
      </dsp:txBody>
      <dsp:txXfrm>
        <a:off x="4204978" y="1287652"/>
        <a:ext cx="2632384" cy="598867"/>
      </dsp:txXfrm>
    </dsp:sp>
    <dsp:sp modelId="{AFFD5F65-9CEB-4BDE-8317-4A5C26E956B0}">
      <dsp:nvSpPr>
        <dsp:cNvPr id="0" name=""/>
        <dsp:cNvSpPr/>
      </dsp:nvSpPr>
      <dsp:spPr>
        <a:xfrm>
          <a:off x="1367472" y="1886519"/>
          <a:ext cx="5469890" cy="0"/>
        </a:xfrm>
        <a:prstGeom prst="line">
          <a:avLst/>
        </a:prstGeom>
        <a:noFill/>
        <a:ln w="9525" cap="flat" cmpd="sng" algn="ctr">
          <a:solidFill>
            <a:schemeClr val="dk2">
              <a:tint val="5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0">
          <a:scrgbClr r="0" g="0" b="0"/>
        </a:fillRef>
        <a:effectRef idx="1">
          <a:scrgbClr r="0" g="0" b="0"/>
        </a:effectRef>
        <a:fontRef idx="minor"/>
      </dsp:style>
    </dsp:sp>
    <dsp:sp modelId="{3EC63407-1C4E-4C71-87C4-E4DB0F73C2F1}">
      <dsp:nvSpPr>
        <dsp:cNvPr id="0" name=""/>
        <dsp:cNvSpPr/>
      </dsp:nvSpPr>
      <dsp:spPr>
        <a:xfrm>
          <a:off x="1470033" y="1976437"/>
          <a:ext cx="2632384" cy="1798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lvl="0" algn="l" defTabSz="1555750" rtl="0">
            <a:lnSpc>
              <a:spcPct val="90000"/>
            </a:lnSpc>
            <a:spcBef>
              <a:spcPct val="0"/>
            </a:spcBef>
            <a:spcAft>
              <a:spcPct val="35000"/>
            </a:spcAft>
          </a:pPr>
          <a:r>
            <a:rPr lang="en-US" sz="3500" kern="1200" smtClean="0"/>
            <a:t>Casual Gamers</a:t>
          </a:r>
          <a:endParaRPr lang="en-US" sz="3500" kern="1200"/>
        </a:p>
      </dsp:txBody>
      <dsp:txXfrm>
        <a:off x="1470033" y="1976437"/>
        <a:ext cx="2632384" cy="1798358"/>
      </dsp:txXfrm>
    </dsp:sp>
    <dsp:sp modelId="{7F5A4A10-076B-4356-80D1-5502F202D76D}">
      <dsp:nvSpPr>
        <dsp:cNvPr id="0" name=""/>
        <dsp:cNvSpPr/>
      </dsp:nvSpPr>
      <dsp:spPr>
        <a:xfrm>
          <a:off x="4204978" y="1976437"/>
          <a:ext cx="2632384" cy="899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kern="1200" dirty="0" smtClean="0"/>
            <a:t>Play for the sheer enjoyment of playing a game.</a:t>
          </a:r>
          <a:endParaRPr lang="en-US" sz="1600" kern="1200" dirty="0"/>
        </a:p>
      </dsp:txBody>
      <dsp:txXfrm>
        <a:off x="4204978" y="1976437"/>
        <a:ext cx="2632384" cy="899179"/>
      </dsp:txXfrm>
    </dsp:sp>
    <dsp:sp modelId="{A319391F-6AEE-4516-82F1-86E4311960EE}">
      <dsp:nvSpPr>
        <dsp:cNvPr id="0" name=""/>
        <dsp:cNvSpPr/>
      </dsp:nvSpPr>
      <dsp:spPr>
        <a:xfrm>
          <a:off x="4102417" y="2875616"/>
          <a:ext cx="2632384" cy="0"/>
        </a:xfrm>
        <a:prstGeom prst="line">
          <a:avLst/>
        </a:prstGeom>
        <a:noFill/>
        <a:ln w="9525" cap="flat" cmpd="sng" algn="ctr">
          <a:solidFill>
            <a:schemeClr val="dk2">
              <a:tint val="5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0">
          <a:scrgbClr r="0" g="0" b="0"/>
        </a:fillRef>
        <a:effectRef idx="1">
          <a:scrgbClr r="0" g="0" b="0"/>
        </a:effectRef>
        <a:fontRef idx="minor"/>
      </dsp:style>
    </dsp:sp>
    <dsp:sp modelId="{196FAACB-2DA6-4485-A9C0-AEF68CBBD26F}">
      <dsp:nvSpPr>
        <dsp:cNvPr id="0" name=""/>
        <dsp:cNvSpPr/>
      </dsp:nvSpPr>
      <dsp:spPr>
        <a:xfrm>
          <a:off x="4204978" y="2875616"/>
          <a:ext cx="2632384" cy="899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kern="1200" smtClean="0"/>
            <a:t>Playing a game must be entertaining, whether it is competitive or not.</a:t>
          </a:r>
          <a:endParaRPr lang="en-US" sz="1600" kern="1200"/>
        </a:p>
      </dsp:txBody>
      <dsp:txXfrm>
        <a:off x="4204978" y="2875616"/>
        <a:ext cx="2632384" cy="899179"/>
      </dsp:txXfrm>
    </dsp:sp>
    <dsp:sp modelId="{DE3FA182-DCAE-4CB1-AA9D-8139CC3FAA3C}">
      <dsp:nvSpPr>
        <dsp:cNvPr id="0" name=""/>
        <dsp:cNvSpPr/>
      </dsp:nvSpPr>
      <dsp:spPr>
        <a:xfrm>
          <a:off x="1367472" y="3774796"/>
          <a:ext cx="5469890" cy="0"/>
        </a:xfrm>
        <a:prstGeom prst="line">
          <a:avLst/>
        </a:prstGeom>
        <a:noFill/>
        <a:ln w="9525" cap="flat" cmpd="sng" algn="ctr">
          <a:solidFill>
            <a:schemeClr val="dk2">
              <a:tint val="5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0">
          <a:scrgbClr r="0" g="0" b="0"/>
        </a:fillRef>
        <a:effectRef idx="1">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E22513-12B3-4D12-90EA-C3697E8494F3}">
      <dsp:nvSpPr>
        <dsp:cNvPr id="0" name=""/>
        <dsp:cNvSpPr/>
      </dsp:nvSpPr>
      <dsp:spPr>
        <a:xfrm>
          <a:off x="0" y="426247"/>
          <a:ext cx="8229600" cy="87516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smtClean="0"/>
            <a:t>What is the nature of the game-play? What challenges will the player face? What action will the player take to overcome them?</a:t>
          </a:r>
          <a:endParaRPr lang="en-US" sz="2200" kern="1200"/>
        </a:p>
      </dsp:txBody>
      <dsp:txXfrm>
        <a:off x="42722" y="468969"/>
        <a:ext cx="8144156" cy="789716"/>
      </dsp:txXfrm>
    </dsp:sp>
    <dsp:sp modelId="{66C13995-CEC7-4B43-AB41-6372DF6EB99D}">
      <dsp:nvSpPr>
        <dsp:cNvPr id="0" name=""/>
        <dsp:cNvSpPr/>
      </dsp:nvSpPr>
      <dsp:spPr>
        <a:xfrm>
          <a:off x="0" y="1364767"/>
          <a:ext cx="8229600" cy="87516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smtClean="0"/>
            <a:t>What is the victory condition of the game? What is the player trying to achieve?</a:t>
          </a:r>
          <a:endParaRPr lang="en-US" sz="2200" kern="1200"/>
        </a:p>
      </dsp:txBody>
      <dsp:txXfrm>
        <a:off x="42722" y="1407489"/>
        <a:ext cx="8144156" cy="789716"/>
      </dsp:txXfrm>
    </dsp:sp>
    <dsp:sp modelId="{28B0AD6F-BD87-4DA8-8DEA-2D59B4229860}">
      <dsp:nvSpPr>
        <dsp:cNvPr id="0" name=""/>
        <dsp:cNvSpPr/>
      </dsp:nvSpPr>
      <dsp:spPr>
        <a:xfrm>
          <a:off x="0" y="2303287"/>
          <a:ext cx="8229600" cy="87516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smtClean="0"/>
            <a:t>What is the player’s role? Is the player pretending to be someone or something? How does the player’s role help to define the game-play?</a:t>
          </a:r>
          <a:endParaRPr lang="en-US" sz="2200" kern="1200"/>
        </a:p>
      </dsp:txBody>
      <dsp:txXfrm>
        <a:off x="42722" y="2346009"/>
        <a:ext cx="8144156" cy="789716"/>
      </dsp:txXfrm>
    </dsp:sp>
    <dsp:sp modelId="{B143BDE2-34E0-47D1-95ED-A6E80CDED64F}">
      <dsp:nvSpPr>
        <dsp:cNvPr id="0" name=""/>
        <dsp:cNvSpPr/>
      </dsp:nvSpPr>
      <dsp:spPr>
        <a:xfrm>
          <a:off x="0" y="3241808"/>
          <a:ext cx="8229600" cy="87516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smtClean="0"/>
            <a:t>What is the game’s setting? Where does it take places?</a:t>
          </a:r>
          <a:endParaRPr lang="en-US" sz="2200" kern="1200"/>
        </a:p>
      </dsp:txBody>
      <dsp:txXfrm>
        <a:off x="42722" y="3284530"/>
        <a:ext cx="8144156" cy="789716"/>
      </dsp:txXfrm>
    </dsp:sp>
    <dsp:sp modelId="{EAFE6645-3CCE-46CC-BCC0-7553FD2C70FC}">
      <dsp:nvSpPr>
        <dsp:cNvPr id="0" name=""/>
        <dsp:cNvSpPr/>
      </dsp:nvSpPr>
      <dsp:spPr>
        <a:xfrm>
          <a:off x="0" y="4180328"/>
          <a:ext cx="8229600" cy="87516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smtClean="0"/>
            <a:t>What is the player’s interaction model? Omnipresent? Through an avatar? Something else? Some combination?</a:t>
          </a:r>
          <a:endParaRPr lang="en-US" sz="2200" kern="1200"/>
        </a:p>
      </dsp:txBody>
      <dsp:txXfrm>
        <a:off x="42722" y="4223050"/>
        <a:ext cx="8144156" cy="78971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D9912B-BD39-46D4-BB32-DA68B115D8DC}">
      <dsp:nvSpPr>
        <dsp:cNvPr id="0" name=""/>
        <dsp:cNvSpPr/>
      </dsp:nvSpPr>
      <dsp:spPr>
        <a:xfrm>
          <a:off x="0" y="115973"/>
          <a:ext cx="8229600" cy="895050"/>
        </a:xfrm>
        <a:prstGeom prst="round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smtClean="0"/>
            <a:t>What is the game primary perspective? How will the player view the game’s world on the screen? Will there be more than one perspective?</a:t>
          </a:r>
          <a:endParaRPr lang="en-US" sz="1600" kern="1200"/>
        </a:p>
      </dsp:txBody>
      <dsp:txXfrm>
        <a:off x="43693" y="159666"/>
        <a:ext cx="8142214" cy="807664"/>
      </dsp:txXfrm>
    </dsp:sp>
    <dsp:sp modelId="{09DB20A6-499A-4CBD-B8F9-1409D20F56EC}">
      <dsp:nvSpPr>
        <dsp:cNvPr id="0" name=""/>
        <dsp:cNvSpPr/>
      </dsp:nvSpPr>
      <dsp:spPr>
        <a:xfrm>
          <a:off x="0" y="1057103"/>
          <a:ext cx="8229600" cy="895050"/>
        </a:xfrm>
        <a:prstGeom prst="round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smtClean="0"/>
            <a:t>What is the general structure of the game? What is going on in each mode, and what function does each mode fulfill?</a:t>
          </a:r>
          <a:endParaRPr lang="en-US" sz="1600" kern="1200"/>
        </a:p>
      </dsp:txBody>
      <dsp:txXfrm>
        <a:off x="43693" y="1100796"/>
        <a:ext cx="8142214" cy="807664"/>
      </dsp:txXfrm>
    </dsp:sp>
    <dsp:sp modelId="{87A20339-E419-48DB-9877-9E5DE7C45E65}">
      <dsp:nvSpPr>
        <dsp:cNvPr id="0" name=""/>
        <dsp:cNvSpPr/>
      </dsp:nvSpPr>
      <dsp:spPr>
        <a:xfrm>
          <a:off x="0" y="1998233"/>
          <a:ext cx="8229600" cy="895050"/>
        </a:xfrm>
        <a:prstGeom prst="round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smtClean="0"/>
            <a:t>Is the game competitive, cooperative, team-based, or single-player? If multiple players are allowed, are they using the same machine with separate controls or different machines over a network?</a:t>
          </a:r>
          <a:endParaRPr lang="en-US" sz="1600" kern="1200"/>
        </a:p>
      </dsp:txBody>
      <dsp:txXfrm>
        <a:off x="43693" y="2041926"/>
        <a:ext cx="8142214" cy="807664"/>
      </dsp:txXfrm>
    </dsp:sp>
    <dsp:sp modelId="{BF73C9C2-04F5-4E27-92E7-4C93334AB110}">
      <dsp:nvSpPr>
        <dsp:cNvPr id="0" name=""/>
        <dsp:cNvSpPr/>
      </dsp:nvSpPr>
      <dsp:spPr>
        <a:xfrm>
          <a:off x="0" y="2939363"/>
          <a:ext cx="8229600" cy="895050"/>
        </a:xfrm>
        <a:prstGeom prst="round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t>Does the game have a narrative or story as its goes along?</a:t>
          </a:r>
          <a:endParaRPr lang="en-US" sz="1600" kern="1200" dirty="0"/>
        </a:p>
      </dsp:txBody>
      <dsp:txXfrm>
        <a:off x="43693" y="2983056"/>
        <a:ext cx="8142214" cy="807664"/>
      </dsp:txXfrm>
    </dsp:sp>
    <dsp:sp modelId="{DC8596B8-690D-4D9B-A740-62FA9962E762}">
      <dsp:nvSpPr>
        <dsp:cNvPr id="0" name=""/>
        <dsp:cNvSpPr/>
      </dsp:nvSpPr>
      <dsp:spPr>
        <a:xfrm>
          <a:off x="0" y="3880494"/>
          <a:ext cx="8229600" cy="895050"/>
        </a:xfrm>
        <a:prstGeom prst="round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t>Does the game fall into an existing genre?</a:t>
          </a:r>
          <a:endParaRPr lang="en-US" sz="1600" kern="1200" dirty="0"/>
        </a:p>
      </dsp:txBody>
      <dsp:txXfrm>
        <a:off x="43693" y="3924187"/>
        <a:ext cx="8142214" cy="807664"/>
      </dsp:txXfrm>
    </dsp:sp>
    <dsp:sp modelId="{5F451064-0D74-44E0-B525-1A2C7FC9B533}">
      <dsp:nvSpPr>
        <dsp:cNvPr id="0" name=""/>
        <dsp:cNvSpPr/>
      </dsp:nvSpPr>
      <dsp:spPr>
        <a:xfrm>
          <a:off x="0" y="4821624"/>
          <a:ext cx="8229600" cy="895050"/>
        </a:xfrm>
        <a:prstGeom prst="round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smtClean="0"/>
            <a:t>Why would anyone want to play this game? What sort of people would be attracted to this game?</a:t>
          </a:r>
          <a:endParaRPr lang="en-US" sz="1600" kern="1200" dirty="0"/>
        </a:p>
      </dsp:txBody>
      <dsp:txXfrm>
        <a:off x="43693" y="4865317"/>
        <a:ext cx="8142214" cy="80766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B0C6B3-E987-4905-AA32-57B3A6A6A68E}">
      <dsp:nvSpPr>
        <dsp:cNvPr id="0" name=""/>
        <dsp:cNvSpPr/>
      </dsp:nvSpPr>
      <dsp:spPr>
        <a:xfrm>
          <a:off x="0" y="269188"/>
          <a:ext cx="6837363" cy="8316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0655" tIns="229108" rIns="530655" bIns="78232" numCol="1" spcCol="1270" anchor="t" anchorCtr="0">
          <a:noAutofit/>
        </a:bodyPr>
        <a:lstStyle/>
        <a:p>
          <a:pPr marL="57150" lvl="1" indent="-57150" algn="l" defTabSz="488950" rtl="0">
            <a:lnSpc>
              <a:spcPct val="90000"/>
            </a:lnSpc>
            <a:spcBef>
              <a:spcPct val="0"/>
            </a:spcBef>
            <a:spcAft>
              <a:spcPct val="15000"/>
            </a:spcAft>
            <a:buChar char="••"/>
          </a:pPr>
          <a:r>
            <a:rPr lang="en-US" sz="1100" kern="1200" smtClean="0"/>
            <a:t>Dimensionality</a:t>
          </a:r>
          <a:endParaRPr lang="en-US" sz="1100" kern="1200"/>
        </a:p>
        <a:p>
          <a:pPr marL="57150" lvl="1" indent="-57150" algn="l" defTabSz="488950" rtl="0">
            <a:lnSpc>
              <a:spcPct val="90000"/>
            </a:lnSpc>
            <a:spcBef>
              <a:spcPct val="0"/>
            </a:spcBef>
            <a:spcAft>
              <a:spcPct val="15000"/>
            </a:spcAft>
            <a:buChar char="••"/>
          </a:pPr>
          <a:r>
            <a:rPr lang="en-US" sz="1100" kern="1200" smtClean="0"/>
            <a:t>Scale</a:t>
          </a:r>
          <a:endParaRPr lang="en-US" sz="1100" kern="1200"/>
        </a:p>
        <a:p>
          <a:pPr marL="57150" lvl="1" indent="-57150" algn="l" defTabSz="488950" rtl="0">
            <a:lnSpc>
              <a:spcPct val="90000"/>
            </a:lnSpc>
            <a:spcBef>
              <a:spcPct val="0"/>
            </a:spcBef>
            <a:spcAft>
              <a:spcPct val="15000"/>
            </a:spcAft>
            <a:buChar char="••"/>
          </a:pPr>
          <a:r>
            <a:rPr lang="en-US" sz="1100" kern="1200" smtClean="0"/>
            <a:t>Boundaries</a:t>
          </a:r>
          <a:endParaRPr lang="en-US" sz="1100" kern="1200"/>
        </a:p>
      </dsp:txBody>
      <dsp:txXfrm>
        <a:off x="0" y="269188"/>
        <a:ext cx="6837363" cy="831600"/>
      </dsp:txXfrm>
    </dsp:sp>
    <dsp:sp modelId="{9D7EDD24-8D45-41BF-BAC3-C6B8D198E57A}">
      <dsp:nvSpPr>
        <dsp:cNvPr id="0" name=""/>
        <dsp:cNvSpPr/>
      </dsp:nvSpPr>
      <dsp:spPr>
        <a:xfrm>
          <a:off x="341868" y="106828"/>
          <a:ext cx="4786154" cy="324720"/>
        </a:xfrm>
        <a:prstGeom prst="round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80905" tIns="0" rIns="180905" bIns="0" numCol="1" spcCol="1270" anchor="ctr" anchorCtr="0">
          <a:noAutofit/>
        </a:bodyPr>
        <a:lstStyle/>
        <a:p>
          <a:pPr lvl="0" algn="l" defTabSz="488950" rtl="0">
            <a:lnSpc>
              <a:spcPct val="90000"/>
            </a:lnSpc>
            <a:spcBef>
              <a:spcPct val="0"/>
            </a:spcBef>
            <a:spcAft>
              <a:spcPct val="35000"/>
            </a:spcAft>
          </a:pPr>
          <a:r>
            <a:rPr lang="en-US" sz="1100" kern="1200" smtClean="0"/>
            <a:t>The Physical Dimension</a:t>
          </a:r>
          <a:endParaRPr lang="en-US" sz="1100" kern="1200"/>
        </a:p>
      </dsp:txBody>
      <dsp:txXfrm>
        <a:off x="357720" y="122680"/>
        <a:ext cx="4754450" cy="293016"/>
      </dsp:txXfrm>
    </dsp:sp>
    <dsp:sp modelId="{2DB5683E-260D-46AA-B1B8-D06DD8DB877F}">
      <dsp:nvSpPr>
        <dsp:cNvPr id="0" name=""/>
        <dsp:cNvSpPr/>
      </dsp:nvSpPr>
      <dsp:spPr>
        <a:xfrm>
          <a:off x="0" y="1322548"/>
          <a:ext cx="6837363" cy="8316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0655" tIns="229108" rIns="530655" bIns="78232" numCol="1" spcCol="1270" anchor="t" anchorCtr="0">
          <a:noAutofit/>
        </a:bodyPr>
        <a:lstStyle/>
        <a:p>
          <a:pPr marL="57150" lvl="1" indent="-57150" algn="l" defTabSz="488950" rtl="0">
            <a:lnSpc>
              <a:spcPct val="90000"/>
            </a:lnSpc>
            <a:spcBef>
              <a:spcPct val="0"/>
            </a:spcBef>
            <a:spcAft>
              <a:spcPct val="15000"/>
            </a:spcAft>
            <a:buChar char="••"/>
          </a:pPr>
          <a:r>
            <a:rPr lang="en-US" sz="1100" kern="1200" smtClean="0"/>
            <a:t>Variable Time</a:t>
          </a:r>
          <a:endParaRPr lang="en-US" sz="1100" kern="1200"/>
        </a:p>
        <a:p>
          <a:pPr marL="57150" lvl="1" indent="-57150" algn="l" defTabSz="488950" rtl="0">
            <a:lnSpc>
              <a:spcPct val="90000"/>
            </a:lnSpc>
            <a:spcBef>
              <a:spcPct val="0"/>
            </a:spcBef>
            <a:spcAft>
              <a:spcPct val="15000"/>
            </a:spcAft>
            <a:buChar char="••"/>
          </a:pPr>
          <a:r>
            <a:rPr lang="en-US" sz="1100" kern="1200" smtClean="0"/>
            <a:t>Anomalous Time</a:t>
          </a:r>
          <a:endParaRPr lang="en-US" sz="1100" kern="1200"/>
        </a:p>
        <a:p>
          <a:pPr marL="57150" lvl="1" indent="-57150" algn="l" defTabSz="488950" rtl="0">
            <a:lnSpc>
              <a:spcPct val="90000"/>
            </a:lnSpc>
            <a:spcBef>
              <a:spcPct val="0"/>
            </a:spcBef>
            <a:spcAft>
              <a:spcPct val="15000"/>
            </a:spcAft>
            <a:buChar char="••"/>
          </a:pPr>
          <a:r>
            <a:rPr lang="en-US" sz="1100" kern="1200" smtClean="0"/>
            <a:t>Letting the Player Adjust Time</a:t>
          </a:r>
          <a:endParaRPr lang="en-US" sz="1100" kern="1200"/>
        </a:p>
      </dsp:txBody>
      <dsp:txXfrm>
        <a:off x="0" y="1322548"/>
        <a:ext cx="6837363" cy="831600"/>
      </dsp:txXfrm>
    </dsp:sp>
    <dsp:sp modelId="{43766C05-6946-4CCB-9174-BBFD0BB101FF}">
      <dsp:nvSpPr>
        <dsp:cNvPr id="0" name=""/>
        <dsp:cNvSpPr/>
      </dsp:nvSpPr>
      <dsp:spPr>
        <a:xfrm>
          <a:off x="341868" y="1160188"/>
          <a:ext cx="4786154" cy="324720"/>
        </a:xfrm>
        <a:prstGeom prst="round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80905" tIns="0" rIns="180905" bIns="0" numCol="1" spcCol="1270" anchor="ctr" anchorCtr="0">
          <a:noAutofit/>
        </a:bodyPr>
        <a:lstStyle/>
        <a:p>
          <a:pPr lvl="0" algn="l" defTabSz="488950" rtl="0">
            <a:lnSpc>
              <a:spcPct val="90000"/>
            </a:lnSpc>
            <a:spcBef>
              <a:spcPct val="0"/>
            </a:spcBef>
            <a:spcAft>
              <a:spcPct val="35000"/>
            </a:spcAft>
          </a:pPr>
          <a:r>
            <a:rPr lang="en-US" sz="1100" kern="1200" smtClean="0"/>
            <a:t>The Temporal Dimension</a:t>
          </a:r>
          <a:endParaRPr lang="en-US" sz="1100" kern="1200"/>
        </a:p>
      </dsp:txBody>
      <dsp:txXfrm>
        <a:off x="357720" y="1176040"/>
        <a:ext cx="4754450" cy="293016"/>
      </dsp:txXfrm>
    </dsp:sp>
    <dsp:sp modelId="{33933AD6-8151-4411-A9C5-56B0CD29E26C}">
      <dsp:nvSpPr>
        <dsp:cNvPr id="0" name=""/>
        <dsp:cNvSpPr/>
      </dsp:nvSpPr>
      <dsp:spPr>
        <a:xfrm>
          <a:off x="0" y="2375908"/>
          <a:ext cx="6837363" cy="13860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0655" tIns="229108" rIns="530655" bIns="78232" numCol="1" spcCol="1270" anchor="t" anchorCtr="0">
          <a:noAutofit/>
        </a:bodyPr>
        <a:lstStyle/>
        <a:p>
          <a:pPr marL="57150" lvl="1" indent="-57150" algn="l" defTabSz="488950" rtl="0">
            <a:lnSpc>
              <a:spcPct val="90000"/>
            </a:lnSpc>
            <a:spcBef>
              <a:spcPct val="0"/>
            </a:spcBef>
            <a:spcAft>
              <a:spcPct val="15000"/>
            </a:spcAft>
            <a:buChar char="••"/>
          </a:pPr>
          <a:r>
            <a:rPr lang="en-US" sz="1100" kern="1200" smtClean="0"/>
            <a:t>Cultural context</a:t>
          </a:r>
          <a:endParaRPr lang="en-US" sz="1100" kern="1200"/>
        </a:p>
        <a:p>
          <a:pPr marL="57150" lvl="1" indent="-57150" algn="l" defTabSz="488950" rtl="0">
            <a:lnSpc>
              <a:spcPct val="90000"/>
            </a:lnSpc>
            <a:spcBef>
              <a:spcPct val="0"/>
            </a:spcBef>
            <a:spcAft>
              <a:spcPct val="15000"/>
            </a:spcAft>
            <a:buChar char="••"/>
          </a:pPr>
          <a:r>
            <a:rPr lang="en-US" sz="1100" kern="1200" smtClean="0"/>
            <a:t>Physical Surroundings</a:t>
          </a:r>
          <a:endParaRPr lang="en-US" sz="1100" kern="1200"/>
        </a:p>
        <a:p>
          <a:pPr marL="57150" lvl="1" indent="-57150" algn="l" defTabSz="488950" rtl="0">
            <a:lnSpc>
              <a:spcPct val="90000"/>
            </a:lnSpc>
            <a:spcBef>
              <a:spcPct val="0"/>
            </a:spcBef>
            <a:spcAft>
              <a:spcPct val="15000"/>
            </a:spcAft>
            <a:buChar char="••"/>
          </a:pPr>
          <a:r>
            <a:rPr lang="en-US" sz="1100" kern="1200" smtClean="0"/>
            <a:t>Detail</a:t>
          </a:r>
          <a:endParaRPr lang="en-US" sz="1100" kern="1200"/>
        </a:p>
        <a:p>
          <a:pPr marL="57150" lvl="1" indent="-57150" algn="l" defTabSz="488950" rtl="0">
            <a:lnSpc>
              <a:spcPct val="90000"/>
            </a:lnSpc>
            <a:spcBef>
              <a:spcPct val="0"/>
            </a:spcBef>
            <a:spcAft>
              <a:spcPct val="15000"/>
            </a:spcAft>
            <a:buChar char="••"/>
          </a:pPr>
          <a:r>
            <a:rPr lang="en-US" sz="1100" kern="1200" smtClean="0"/>
            <a:t>Defining a style</a:t>
          </a:r>
          <a:endParaRPr lang="en-US" sz="1100" kern="1200"/>
        </a:p>
        <a:p>
          <a:pPr marL="57150" lvl="1" indent="-57150" algn="l" defTabSz="488950" rtl="0">
            <a:lnSpc>
              <a:spcPct val="90000"/>
            </a:lnSpc>
            <a:spcBef>
              <a:spcPct val="0"/>
            </a:spcBef>
            <a:spcAft>
              <a:spcPct val="15000"/>
            </a:spcAft>
            <a:buChar char="••"/>
          </a:pPr>
          <a:r>
            <a:rPr lang="en-US" sz="1100" kern="1200" smtClean="0"/>
            <a:t>Overused Settings</a:t>
          </a:r>
          <a:endParaRPr lang="en-US" sz="1100" kern="1200"/>
        </a:p>
        <a:p>
          <a:pPr marL="57150" lvl="1" indent="-57150" algn="l" defTabSz="488950" rtl="0">
            <a:lnSpc>
              <a:spcPct val="90000"/>
            </a:lnSpc>
            <a:spcBef>
              <a:spcPct val="0"/>
            </a:spcBef>
            <a:spcAft>
              <a:spcPct val="15000"/>
            </a:spcAft>
            <a:buChar char="••"/>
          </a:pPr>
          <a:r>
            <a:rPr lang="en-US" sz="1100" kern="1200" smtClean="0"/>
            <a:t>Source of Inspiration</a:t>
          </a:r>
          <a:endParaRPr lang="en-US" sz="1100" kern="1200"/>
        </a:p>
      </dsp:txBody>
      <dsp:txXfrm>
        <a:off x="0" y="2375908"/>
        <a:ext cx="6837363" cy="1386000"/>
      </dsp:txXfrm>
    </dsp:sp>
    <dsp:sp modelId="{10ECF8C8-0071-495D-A266-B8EB060A39E2}">
      <dsp:nvSpPr>
        <dsp:cNvPr id="0" name=""/>
        <dsp:cNvSpPr/>
      </dsp:nvSpPr>
      <dsp:spPr>
        <a:xfrm>
          <a:off x="341868" y="2213548"/>
          <a:ext cx="4786154" cy="324720"/>
        </a:xfrm>
        <a:prstGeom prst="round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80905" tIns="0" rIns="180905" bIns="0" numCol="1" spcCol="1270" anchor="ctr" anchorCtr="0">
          <a:noAutofit/>
        </a:bodyPr>
        <a:lstStyle/>
        <a:p>
          <a:pPr lvl="0" algn="l" defTabSz="488950" rtl="0">
            <a:lnSpc>
              <a:spcPct val="90000"/>
            </a:lnSpc>
            <a:spcBef>
              <a:spcPct val="0"/>
            </a:spcBef>
            <a:spcAft>
              <a:spcPct val="35000"/>
            </a:spcAft>
          </a:pPr>
          <a:r>
            <a:rPr lang="en-US" sz="1100" kern="1200" smtClean="0"/>
            <a:t>The Environmental Dimension</a:t>
          </a:r>
          <a:endParaRPr lang="en-US" sz="1100" kern="1200"/>
        </a:p>
      </dsp:txBody>
      <dsp:txXfrm>
        <a:off x="357720" y="2229400"/>
        <a:ext cx="4754450" cy="29301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 descr="Background 0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3" y="4763"/>
            <a:ext cx="9139237" cy="646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5157788"/>
            <a:ext cx="9144000" cy="170021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sp>
        <p:nvSpPr>
          <p:cNvPr id="6" name="Rectangle 5"/>
          <p:cNvSpPr/>
          <p:nvPr/>
        </p:nvSpPr>
        <p:spPr>
          <a:xfrm>
            <a:off x="1692275" y="1628775"/>
            <a:ext cx="7451725" cy="5229225"/>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sp>
        <p:nvSpPr>
          <p:cNvPr id="2" name="Title 1"/>
          <p:cNvSpPr>
            <a:spLocks noGrp="1"/>
          </p:cNvSpPr>
          <p:nvPr>
            <p:ph type="ctrTitle"/>
          </p:nvPr>
        </p:nvSpPr>
        <p:spPr>
          <a:xfrm>
            <a:off x="1835696" y="2708920"/>
            <a:ext cx="7128792" cy="1470025"/>
          </a:xfrm>
        </p:spPr>
        <p:txBody>
          <a:bodyPr/>
          <a:lstStyle>
            <a:lvl1pPr eaLnBrk="1" hangingPunct="1">
              <a:defRPr sz="4400">
                <a:solidFill>
                  <a:schemeClr val="bg1"/>
                </a:solidFill>
              </a:defRPr>
            </a:lvl1pPr>
          </a:lstStyle>
          <a:p>
            <a:r>
              <a:rPr lang="en-US" smtClean="0"/>
              <a:t>Click to edit Master title style</a:t>
            </a:r>
            <a:endParaRPr lang="en-US" dirty="0" smtClean="0"/>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dirty="0"/>
          </a:p>
        </p:txBody>
      </p:sp>
      <p:sp>
        <p:nvSpPr>
          <p:cNvPr id="7" name="Date Placeholder 3"/>
          <p:cNvSpPr>
            <a:spLocks noGrp="1"/>
          </p:cNvSpPr>
          <p:nvPr>
            <p:ph type="dt" sz="half" idx="10"/>
          </p:nvPr>
        </p:nvSpPr>
        <p:spPr/>
        <p:txBody>
          <a:bodyPr/>
          <a:lstStyle>
            <a:lvl1pPr>
              <a:defRPr/>
            </a:lvl1pPr>
          </a:lstStyle>
          <a:p>
            <a:pPr>
              <a:defRPr/>
            </a:pPr>
            <a:fld id="{BAD8B740-9277-4A26-A5B7-EFC1BCF4989C}" type="datetimeFigureOut">
              <a:rPr lang="id-ID"/>
              <a:pPr>
                <a:defRPr/>
              </a:pPr>
              <a:t>17/12/2014</a:t>
            </a:fld>
            <a:endParaRPr lang="id-ID"/>
          </a:p>
        </p:txBody>
      </p:sp>
      <p:sp>
        <p:nvSpPr>
          <p:cNvPr id="8" name="Footer Placeholder 4"/>
          <p:cNvSpPr>
            <a:spLocks noGrp="1"/>
          </p:cNvSpPr>
          <p:nvPr>
            <p:ph type="ftr" sz="quarter" idx="11"/>
          </p:nvPr>
        </p:nvSpPr>
        <p:spPr/>
        <p:txBody>
          <a:bodyPr/>
          <a:lstStyle>
            <a:lvl1pPr>
              <a:defRPr/>
            </a:lvl1pPr>
          </a:lstStyle>
          <a:p>
            <a:pPr>
              <a:defRPr/>
            </a:pPr>
            <a:endParaRPr lang="id-ID"/>
          </a:p>
        </p:txBody>
      </p:sp>
      <p:sp>
        <p:nvSpPr>
          <p:cNvPr id="9" name="Slide Number Placeholder 5"/>
          <p:cNvSpPr>
            <a:spLocks noGrp="1"/>
          </p:cNvSpPr>
          <p:nvPr>
            <p:ph type="sldNum" sz="quarter" idx="12"/>
          </p:nvPr>
        </p:nvSpPr>
        <p:spPr/>
        <p:txBody>
          <a:bodyPr/>
          <a:lstStyle>
            <a:lvl1pPr>
              <a:defRPr/>
            </a:lvl1pPr>
          </a:lstStyle>
          <a:p>
            <a:fld id="{2A2B5D2E-1F5A-4920-8164-BF4253F3B59E}" type="slidenum">
              <a:rPr lang="id-ID" altLang="en-US"/>
              <a:pPr/>
              <a:t>‹#›</a:t>
            </a:fld>
            <a:endParaRPr lang="id-ID" altLang="en-US"/>
          </a:p>
        </p:txBody>
      </p:sp>
    </p:spTree>
    <p:extLst>
      <p:ext uri="{BB962C8B-B14F-4D97-AF65-F5344CB8AC3E}">
        <p14:creationId xmlns:p14="http://schemas.microsoft.com/office/powerpoint/2010/main" val="1540487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Date Placeholder 3"/>
          <p:cNvSpPr>
            <a:spLocks noGrp="1"/>
          </p:cNvSpPr>
          <p:nvPr>
            <p:ph type="dt" sz="half" idx="10"/>
          </p:nvPr>
        </p:nvSpPr>
        <p:spPr/>
        <p:txBody>
          <a:bodyPr/>
          <a:lstStyle>
            <a:lvl1pPr>
              <a:defRPr/>
            </a:lvl1pPr>
          </a:lstStyle>
          <a:p>
            <a:pPr>
              <a:defRPr/>
            </a:pPr>
            <a:fld id="{998234C8-D16E-4AAB-965C-D2DD5C801D0C}" type="datetimeFigureOut">
              <a:rPr lang="id-ID"/>
              <a:pPr>
                <a:defRPr/>
              </a:pPr>
              <a:t>17/12/2014</a:t>
            </a:fld>
            <a:endParaRPr lang="id-ID"/>
          </a:p>
        </p:txBody>
      </p:sp>
      <p:sp>
        <p:nvSpPr>
          <p:cNvPr id="5" name="Footer Placeholder 4"/>
          <p:cNvSpPr>
            <a:spLocks noGrp="1"/>
          </p:cNvSpPr>
          <p:nvPr>
            <p:ph type="ftr" sz="quarter" idx="11"/>
          </p:nvPr>
        </p:nvSpPr>
        <p:spPr/>
        <p:txBody>
          <a:bodyPr/>
          <a:lstStyle>
            <a:lvl1pPr>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fld id="{098EC996-BD43-496F-861F-9803882A31BA}" type="slidenum">
              <a:rPr lang="id-ID" altLang="en-US"/>
              <a:pPr/>
              <a:t>‹#›</a:t>
            </a:fld>
            <a:endParaRPr lang="id-ID" altLang="en-US"/>
          </a:p>
        </p:txBody>
      </p:sp>
    </p:spTree>
    <p:extLst>
      <p:ext uri="{BB962C8B-B14F-4D97-AF65-F5344CB8AC3E}">
        <p14:creationId xmlns:p14="http://schemas.microsoft.com/office/powerpoint/2010/main" val="2438942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5" name="Picture 1" descr="Background 0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9144000" cy="6464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5157788"/>
            <a:ext cx="9144000" cy="170021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sp>
        <p:nvSpPr>
          <p:cNvPr id="2" name="Title 1"/>
          <p:cNvSpPr>
            <a:spLocks noGrp="1"/>
          </p:cNvSpPr>
          <p:nvPr>
            <p:ph type="title"/>
          </p:nvPr>
        </p:nvSpPr>
        <p:spPr>
          <a:xfrm>
            <a:off x="1911350" y="1450870"/>
            <a:ext cx="6837114" cy="792088"/>
          </a:xfrm>
        </p:spPr>
        <p:txBody>
          <a:bodyPr>
            <a:normAutofit/>
          </a:bodyPr>
          <a:lstStyle>
            <a:lvl1pPr algn="l">
              <a:defRPr sz="3000" b="1">
                <a:solidFill>
                  <a:srgbClr val="0079B8"/>
                </a:solidFill>
                <a:latin typeface="Open Sans"/>
              </a:defRPr>
            </a:lvl1pPr>
          </a:lstStyle>
          <a:p>
            <a:r>
              <a:rPr lang="en-US" dirty="0" smtClean="0"/>
              <a:t>Click to edit Master title style</a:t>
            </a:r>
            <a:endParaRPr lang="id-ID" dirty="0"/>
          </a:p>
        </p:txBody>
      </p:sp>
      <p:sp>
        <p:nvSpPr>
          <p:cNvPr id="14" name="Content Placeholder 2"/>
          <p:cNvSpPr>
            <a:spLocks noGrp="1"/>
          </p:cNvSpPr>
          <p:nvPr>
            <p:ph idx="1"/>
          </p:nvPr>
        </p:nvSpPr>
        <p:spPr>
          <a:xfrm>
            <a:off x="1911350" y="2302924"/>
            <a:ext cx="6837114" cy="3869276"/>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7" name="Date Placeholder 3"/>
          <p:cNvSpPr>
            <a:spLocks noGrp="1"/>
          </p:cNvSpPr>
          <p:nvPr>
            <p:ph type="dt" sz="half" idx="14"/>
          </p:nvPr>
        </p:nvSpPr>
        <p:spPr/>
        <p:txBody>
          <a:bodyPr/>
          <a:lstStyle>
            <a:lvl1pPr>
              <a:defRPr/>
            </a:lvl1pPr>
          </a:lstStyle>
          <a:p>
            <a:pPr>
              <a:defRPr/>
            </a:pPr>
            <a:fld id="{38E825DD-A4F9-499B-89EF-B656214340F7}" type="datetimeFigureOut">
              <a:rPr lang="id-ID"/>
              <a:pPr>
                <a:defRPr/>
              </a:pPr>
              <a:t>17/12/2014</a:t>
            </a:fld>
            <a:endParaRPr lang="id-ID"/>
          </a:p>
        </p:txBody>
      </p:sp>
      <p:sp>
        <p:nvSpPr>
          <p:cNvPr id="8" name="Footer Placeholder 4"/>
          <p:cNvSpPr>
            <a:spLocks noGrp="1"/>
          </p:cNvSpPr>
          <p:nvPr>
            <p:ph type="ftr" sz="quarter" idx="15"/>
          </p:nvPr>
        </p:nvSpPr>
        <p:spPr/>
        <p:txBody>
          <a:bodyPr/>
          <a:lstStyle>
            <a:lvl1pPr>
              <a:defRPr/>
            </a:lvl1pPr>
          </a:lstStyle>
          <a:p>
            <a:pPr>
              <a:defRPr/>
            </a:pPr>
            <a:endParaRPr lang="id-ID"/>
          </a:p>
        </p:txBody>
      </p:sp>
      <p:sp>
        <p:nvSpPr>
          <p:cNvPr id="9" name="Slide Number Placeholder 5"/>
          <p:cNvSpPr>
            <a:spLocks noGrp="1"/>
          </p:cNvSpPr>
          <p:nvPr>
            <p:ph type="sldNum" sz="quarter" idx="16"/>
          </p:nvPr>
        </p:nvSpPr>
        <p:spPr/>
        <p:txBody>
          <a:bodyPr/>
          <a:lstStyle>
            <a:lvl1pPr>
              <a:defRPr/>
            </a:lvl1pPr>
          </a:lstStyle>
          <a:p>
            <a:fld id="{745445CC-935C-4836-9293-306EE9EA711B}" type="slidenum">
              <a:rPr lang="id-ID" altLang="en-US"/>
              <a:pPr/>
              <a:t>‹#›</a:t>
            </a:fld>
            <a:endParaRPr lang="id-ID" altLang="en-US"/>
          </a:p>
        </p:txBody>
      </p:sp>
    </p:spTree>
    <p:extLst>
      <p:ext uri="{BB962C8B-B14F-4D97-AF65-F5344CB8AC3E}">
        <p14:creationId xmlns:p14="http://schemas.microsoft.com/office/powerpoint/2010/main" val="1628115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smtClean="0"/>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729AC39-D5B9-4E12-9362-FDF63E4D3598}" type="datetimeFigureOut">
              <a:rPr lang="id-ID"/>
              <a:pPr>
                <a:defRPr/>
              </a:pPr>
              <a:t>17/12/2014</a:t>
            </a:fld>
            <a:endParaRPr lang="id-ID"/>
          </a:p>
        </p:txBody>
      </p:sp>
      <p:sp>
        <p:nvSpPr>
          <p:cNvPr id="5" name="Footer Placeholder 4"/>
          <p:cNvSpPr>
            <a:spLocks noGrp="1"/>
          </p:cNvSpPr>
          <p:nvPr>
            <p:ph type="ftr" sz="quarter" idx="11"/>
          </p:nvPr>
        </p:nvSpPr>
        <p:spPr/>
        <p:txBody>
          <a:bodyPr/>
          <a:lstStyle>
            <a:lvl1pPr>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fld id="{52DB3218-B8A3-4F33-8B75-E4D612915840}" type="slidenum">
              <a:rPr lang="id-ID" altLang="en-US"/>
              <a:pPr/>
              <a:t>‹#›</a:t>
            </a:fld>
            <a:endParaRPr lang="id-ID" altLang="en-US"/>
          </a:p>
        </p:txBody>
      </p:sp>
    </p:spTree>
    <p:extLst>
      <p:ext uri="{BB962C8B-B14F-4D97-AF65-F5344CB8AC3E}">
        <p14:creationId xmlns:p14="http://schemas.microsoft.com/office/powerpoint/2010/main" val="8325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5" name="Date Placeholder 3"/>
          <p:cNvSpPr>
            <a:spLocks noGrp="1"/>
          </p:cNvSpPr>
          <p:nvPr>
            <p:ph type="dt" sz="half" idx="10"/>
          </p:nvPr>
        </p:nvSpPr>
        <p:spPr/>
        <p:txBody>
          <a:bodyPr/>
          <a:lstStyle>
            <a:lvl1pPr>
              <a:defRPr/>
            </a:lvl1pPr>
          </a:lstStyle>
          <a:p>
            <a:pPr>
              <a:defRPr/>
            </a:pPr>
            <a:fld id="{01E9778D-259F-4B4F-9308-90FFA7833B75}" type="datetimeFigureOut">
              <a:rPr lang="id-ID"/>
              <a:pPr>
                <a:defRPr/>
              </a:pPr>
              <a:t>17/12/2014</a:t>
            </a:fld>
            <a:endParaRPr lang="id-ID"/>
          </a:p>
        </p:txBody>
      </p:sp>
      <p:sp>
        <p:nvSpPr>
          <p:cNvPr id="6" name="Footer Placeholder 4"/>
          <p:cNvSpPr>
            <a:spLocks noGrp="1"/>
          </p:cNvSpPr>
          <p:nvPr>
            <p:ph type="ftr" sz="quarter" idx="11"/>
          </p:nvPr>
        </p:nvSpPr>
        <p:spPr/>
        <p:txBody>
          <a:bodyPr/>
          <a:lstStyle>
            <a:lvl1pPr>
              <a:defRPr/>
            </a:lvl1pPr>
          </a:lstStyle>
          <a:p>
            <a:pPr>
              <a:defRPr/>
            </a:pPr>
            <a:endParaRPr lang="id-ID"/>
          </a:p>
        </p:txBody>
      </p:sp>
      <p:sp>
        <p:nvSpPr>
          <p:cNvPr id="7" name="Slide Number Placeholder 5"/>
          <p:cNvSpPr>
            <a:spLocks noGrp="1"/>
          </p:cNvSpPr>
          <p:nvPr>
            <p:ph type="sldNum" sz="quarter" idx="12"/>
          </p:nvPr>
        </p:nvSpPr>
        <p:spPr/>
        <p:txBody>
          <a:bodyPr/>
          <a:lstStyle>
            <a:lvl1pPr>
              <a:defRPr/>
            </a:lvl1pPr>
          </a:lstStyle>
          <a:p>
            <a:fld id="{9A742D5E-1B83-4C38-AAE2-54067BD242B8}" type="slidenum">
              <a:rPr lang="id-ID" altLang="en-US"/>
              <a:pPr/>
              <a:t>‹#›</a:t>
            </a:fld>
            <a:endParaRPr lang="id-ID" altLang="en-US"/>
          </a:p>
        </p:txBody>
      </p:sp>
    </p:spTree>
    <p:extLst>
      <p:ext uri="{BB962C8B-B14F-4D97-AF65-F5344CB8AC3E}">
        <p14:creationId xmlns:p14="http://schemas.microsoft.com/office/powerpoint/2010/main" val="721536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3"/>
          <p:cNvSpPr>
            <a:spLocks noGrp="1"/>
          </p:cNvSpPr>
          <p:nvPr>
            <p:ph type="dt" sz="half" idx="10"/>
          </p:nvPr>
        </p:nvSpPr>
        <p:spPr/>
        <p:txBody>
          <a:bodyPr/>
          <a:lstStyle>
            <a:lvl1pPr>
              <a:defRPr/>
            </a:lvl1pPr>
          </a:lstStyle>
          <a:p>
            <a:pPr>
              <a:defRPr/>
            </a:pPr>
            <a:fld id="{677234E7-236D-4612-AC76-573DAB4FA0E1}" type="datetimeFigureOut">
              <a:rPr lang="id-ID"/>
              <a:pPr>
                <a:defRPr/>
              </a:pPr>
              <a:t>17/12/2014</a:t>
            </a:fld>
            <a:endParaRPr lang="id-ID"/>
          </a:p>
        </p:txBody>
      </p:sp>
      <p:sp>
        <p:nvSpPr>
          <p:cNvPr id="4" name="Footer Placeholder 4"/>
          <p:cNvSpPr>
            <a:spLocks noGrp="1"/>
          </p:cNvSpPr>
          <p:nvPr>
            <p:ph type="ftr" sz="quarter" idx="11"/>
          </p:nvPr>
        </p:nvSpPr>
        <p:spPr/>
        <p:txBody>
          <a:bodyPr/>
          <a:lstStyle>
            <a:lvl1pPr>
              <a:defRPr/>
            </a:lvl1pPr>
          </a:lstStyle>
          <a:p>
            <a:pPr>
              <a:defRPr/>
            </a:pPr>
            <a:endParaRPr lang="id-ID"/>
          </a:p>
        </p:txBody>
      </p:sp>
      <p:sp>
        <p:nvSpPr>
          <p:cNvPr id="5" name="Slide Number Placeholder 5"/>
          <p:cNvSpPr>
            <a:spLocks noGrp="1"/>
          </p:cNvSpPr>
          <p:nvPr>
            <p:ph type="sldNum" sz="quarter" idx="12"/>
          </p:nvPr>
        </p:nvSpPr>
        <p:spPr/>
        <p:txBody>
          <a:bodyPr/>
          <a:lstStyle>
            <a:lvl1pPr>
              <a:defRPr/>
            </a:lvl1pPr>
          </a:lstStyle>
          <a:p>
            <a:fld id="{A26B86D5-7EE6-41A1-9173-D1A0CEAAFB60}" type="slidenum">
              <a:rPr lang="id-ID" altLang="en-US"/>
              <a:pPr/>
              <a:t>‹#›</a:t>
            </a:fld>
            <a:endParaRPr lang="id-ID" altLang="en-US"/>
          </a:p>
        </p:txBody>
      </p:sp>
    </p:spTree>
    <p:extLst>
      <p:ext uri="{BB962C8B-B14F-4D97-AF65-F5344CB8AC3E}">
        <p14:creationId xmlns:p14="http://schemas.microsoft.com/office/powerpoint/2010/main" val="473416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1" descr="Background 03.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763"/>
            <a:ext cx="9693275"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smtClean="0"/>
              <a:t>Click to edit Master title style</a:t>
            </a:r>
            <a:endParaRPr lang="id-ID"/>
          </a:p>
        </p:txBody>
      </p:sp>
      <p:sp>
        <p:nvSpPr>
          <p:cNvPr id="4" name="Date Placeholder 1"/>
          <p:cNvSpPr>
            <a:spLocks noGrp="1"/>
          </p:cNvSpPr>
          <p:nvPr>
            <p:ph type="dt" sz="half" idx="10"/>
          </p:nvPr>
        </p:nvSpPr>
        <p:spPr/>
        <p:txBody>
          <a:bodyPr/>
          <a:lstStyle>
            <a:lvl1pPr>
              <a:defRPr/>
            </a:lvl1pPr>
          </a:lstStyle>
          <a:p>
            <a:pPr>
              <a:defRPr/>
            </a:pPr>
            <a:fld id="{61E5B2B8-043B-4ED8-9A57-C3B1FDC9858A}" type="datetimeFigureOut">
              <a:rPr lang="id-ID"/>
              <a:pPr>
                <a:defRPr/>
              </a:pPr>
              <a:t>17/12/2014</a:t>
            </a:fld>
            <a:endParaRPr lang="id-ID"/>
          </a:p>
        </p:txBody>
      </p:sp>
      <p:sp>
        <p:nvSpPr>
          <p:cNvPr id="5" name="Footer Placeholder 2"/>
          <p:cNvSpPr>
            <a:spLocks noGrp="1"/>
          </p:cNvSpPr>
          <p:nvPr>
            <p:ph type="ftr" sz="quarter" idx="11"/>
          </p:nvPr>
        </p:nvSpPr>
        <p:spPr/>
        <p:txBody>
          <a:bodyPr/>
          <a:lstStyle>
            <a:lvl1pPr>
              <a:defRPr/>
            </a:lvl1pPr>
          </a:lstStyle>
          <a:p>
            <a:pPr>
              <a:defRPr/>
            </a:pPr>
            <a:endParaRPr lang="id-ID"/>
          </a:p>
        </p:txBody>
      </p:sp>
      <p:sp>
        <p:nvSpPr>
          <p:cNvPr id="7" name="Slide Number Placeholder 3"/>
          <p:cNvSpPr>
            <a:spLocks noGrp="1"/>
          </p:cNvSpPr>
          <p:nvPr>
            <p:ph type="sldNum" sz="quarter" idx="12"/>
          </p:nvPr>
        </p:nvSpPr>
        <p:spPr/>
        <p:txBody>
          <a:bodyPr/>
          <a:lstStyle>
            <a:lvl1pPr>
              <a:defRPr/>
            </a:lvl1pPr>
          </a:lstStyle>
          <a:p>
            <a:fld id="{3AABEB4D-A776-4239-B622-94A18AF19081}" type="slidenum">
              <a:rPr lang="id-ID" altLang="en-US"/>
              <a:pPr/>
              <a:t>‹#›</a:t>
            </a:fld>
            <a:endParaRPr lang="id-ID" altLang="en-US"/>
          </a:p>
        </p:txBody>
      </p:sp>
    </p:spTree>
    <p:extLst>
      <p:ext uri="{BB962C8B-B14F-4D97-AF65-F5344CB8AC3E}">
        <p14:creationId xmlns:p14="http://schemas.microsoft.com/office/powerpoint/2010/main" val="745594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smtClean="0"/>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BFE4565-92B0-4773-AAE0-FF1FCD0018C7}" type="datetimeFigureOut">
              <a:rPr lang="id-ID"/>
              <a:pPr>
                <a:defRPr/>
              </a:pPr>
              <a:t>17/12/2014</a:t>
            </a:fld>
            <a:endParaRPr lang="id-ID"/>
          </a:p>
        </p:txBody>
      </p:sp>
      <p:sp>
        <p:nvSpPr>
          <p:cNvPr id="6" name="Footer Placeholder 4"/>
          <p:cNvSpPr>
            <a:spLocks noGrp="1"/>
          </p:cNvSpPr>
          <p:nvPr>
            <p:ph type="ftr" sz="quarter" idx="11"/>
          </p:nvPr>
        </p:nvSpPr>
        <p:spPr/>
        <p:txBody>
          <a:bodyPr/>
          <a:lstStyle>
            <a:lvl1pPr>
              <a:defRPr/>
            </a:lvl1pPr>
          </a:lstStyle>
          <a:p>
            <a:pPr>
              <a:defRPr/>
            </a:pPr>
            <a:endParaRPr lang="id-ID"/>
          </a:p>
        </p:txBody>
      </p:sp>
      <p:sp>
        <p:nvSpPr>
          <p:cNvPr id="7" name="Slide Number Placeholder 5"/>
          <p:cNvSpPr>
            <a:spLocks noGrp="1"/>
          </p:cNvSpPr>
          <p:nvPr>
            <p:ph type="sldNum" sz="quarter" idx="12"/>
          </p:nvPr>
        </p:nvSpPr>
        <p:spPr/>
        <p:txBody>
          <a:bodyPr/>
          <a:lstStyle>
            <a:lvl1pPr>
              <a:defRPr/>
            </a:lvl1pPr>
          </a:lstStyle>
          <a:p>
            <a:fld id="{DBEBED16-587E-4613-9CA0-A4E54087668E}" type="slidenum">
              <a:rPr lang="id-ID" altLang="en-US"/>
              <a:pPr/>
              <a:t>‹#›</a:t>
            </a:fld>
            <a:endParaRPr lang="id-ID" altLang="en-US"/>
          </a:p>
        </p:txBody>
      </p:sp>
    </p:spTree>
    <p:extLst>
      <p:ext uri="{BB962C8B-B14F-4D97-AF65-F5344CB8AC3E}">
        <p14:creationId xmlns:p14="http://schemas.microsoft.com/office/powerpoint/2010/main" val="1362758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id-ID" noProof="0"/>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8F7E1CB-E8AA-4D3A-A2FD-75C7A90B8B14}" type="datetimeFigureOut">
              <a:rPr lang="id-ID"/>
              <a:pPr>
                <a:defRPr/>
              </a:pPr>
              <a:t>17/12/2014</a:t>
            </a:fld>
            <a:endParaRPr lang="id-ID"/>
          </a:p>
        </p:txBody>
      </p:sp>
      <p:sp>
        <p:nvSpPr>
          <p:cNvPr id="6" name="Footer Placeholder 4"/>
          <p:cNvSpPr>
            <a:spLocks noGrp="1"/>
          </p:cNvSpPr>
          <p:nvPr>
            <p:ph type="ftr" sz="quarter" idx="11"/>
          </p:nvPr>
        </p:nvSpPr>
        <p:spPr/>
        <p:txBody>
          <a:bodyPr/>
          <a:lstStyle>
            <a:lvl1pPr>
              <a:defRPr/>
            </a:lvl1pPr>
          </a:lstStyle>
          <a:p>
            <a:pPr>
              <a:defRPr/>
            </a:pPr>
            <a:endParaRPr lang="id-ID"/>
          </a:p>
        </p:txBody>
      </p:sp>
      <p:sp>
        <p:nvSpPr>
          <p:cNvPr id="7" name="Slide Number Placeholder 5"/>
          <p:cNvSpPr>
            <a:spLocks noGrp="1"/>
          </p:cNvSpPr>
          <p:nvPr>
            <p:ph type="sldNum" sz="quarter" idx="12"/>
          </p:nvPr>
        </p:nvSpPr>
        <p:spPr/>
        <p:txBody>
          <a:bodyPr/>
          <a:lstStyle>
            <a:lvl1pPr>
              <a:defRPr/>
            </a:lvl1pPr>
          </a:lstStyle>
          <a:p>
            <a:fld id="{D1FBBAC9-B8FA-42D6-A340-24318C097ED2}" type="slidenum">
              <a:rPr lang="id-ID" altLang="en-US"/>
              <a:pPr/>
              <a:t>‹#›</a:t>
            </a:fld>
            <a:endParaRPr lang="id-ID" altLang="en-US"/>
          </a:p>
        </p:txBody>
      </p:sp>
    </p:spTree>
    <p:extLst>
      <p:ext uri="{BB962C8B-B14F-4D97-AF65-F5344CB8AC3E}">
        <p14:creationId xmlns:p14="http://schemas.microsoft.com/office/powerpoint/2010/main" val="2482735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pPr>
              <a:defRPr/>
            </a:pPr>
            <a:fld id="{6D9E76D0-6451-4E39-BD45-3B5C9C98C11C}" type="datetimeFigureOut">
              <a:rPr lang="id-ID"/>
              <a:pPr>
                <a:defRPr/>
              </a:pPr>
              <a:t>17/12/2014</a:t>
            </a:fld>
            <a:endParaRPr lang="id-ID"/>
          </a:p>
        </p:txBody>
      </p:sp>
      <p:sp>
        <p:nvSpPr>
          <p:cNvPr id="5" name="Footer Placeholder 4"/>
          <p:cNvSpPr>
            <a:spLocks noGrp="1"/>
          </p:cNvSpPr>
          <p:nvPr>
            <p:ph type="ftr" sz="quarter" idx="11"/>
          </p:nvPr>
        </p:nvSpPr>
        <p:spPr/>
        <p:txBody>
          <a:bodyPr/>
          <a:lstStyle>
            <a:lvl1pPr>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fld id="{789201C5-22B0-453A-A2D2-F07A58267C4B}" type="slidenum">
              <a:rPr lang="id-ID" altLang="en-US"/>
              <a:pPr/>
              <a:t>‹#›</a:t>
            </a:fld>
            <a:endParaRPr lang="id-ID" altLang="en-US"/>
          </a:p>
        </p:txBody>
      </p:sp>
    </p:spTree>
    <p:extLst>
      <p:ext uri="{BB962C8B-B14F-4D97-AF65-F5344CB8AC3E}">
        <p14:creationId xmlns:p14="http://schemas.microsoft.com/office/powerpoint/2010/main" val="2961044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 descr="Background 02.jpg"/>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0" y="4763"/>
            <a:ext cx="9144000" cy="646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788"/>
            <a:ext cx="9144000" cy="170021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sp>
        <p:nvSpPr>
          <p:cNvPr id="1028" name="Title Placeholder 1"/>
          <p:cNvSpPr>
            <a:spLocks noGrp="1"/>
          </p:cNvSpPr>
          <p:nvPr>
            <p:ph type="title"/>
          </p:nvPr>
        </p:nvSpPr>
        <p:spPr bwMode="auto">
          <a:xfrm>
            <a:off x="1619250" y="1484313"/>
            <a:ext cx="70675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id-ID" altLang="en-US" smtClean="0"/>
          </a:p>
        </p:txBody>
      </p:sp>
      <p:sp>
        <p:nvSpPr>
          <p:cNvPr id="1029" name="Text Placeholder 2"/>
          <p:cNvSpPr>
            <a:spLocks noGrp="1"/>
          </p:cNvSpPr>
          <p:nvPr>
            <p:ph type="body" idx="1"/>
          </p:nvPr>
        </p:nvSpPr>
        <p:spPr bwMode="auto">
          <a:xfrm>
            <a:off x="1619250" y="2636838"/>
            <a:ext cx="7067550" cy="348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id-ID" altLang="en-US" smtClean="0"/>
          </a:p>
        </p:txBody>
      </p:sp>
      <p:sp>
        <p:nvSpPr>
          <p:cNvPr id="4" name="Date Placeholder 3"/>
          <p:cNvSpPr>
            <a:spLocks noGrp="1"/>
          </p:cNvSpPr>
          <p:nvPr>
            <p:ph type="dt" sz="half" idx="2"/>
          </p:nvPr>
        </p:nvSpPr>
        <p:spPr>
          <a:xfrm>
            <a:off x="457200" y="6453188"/>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79E676A7-4E05-4946-ACA4-3E56FC5DD957}" type="datetimeFigureOut">
              <a:rPr lang="id-ID"/>
              <a:pPr>
                <a:defRPr/>
              </a:pPr>
              <a:t>17/12/2014</a:t>
            </a:fld>
            <a:endParaRPr lang="id-ID"/>
          </a:p>
        </p:txBody>
      </p:sp>
      <p:sp>
        <p:nvSpPr>
          <p:cNvPr id="5" name="Footer Placeholder 4"/>
          <p:cNvSpPr>
            <a:spLocks noGrp="1"/>
          </p:cNvSpPr>
          <p:nvPr>
            <p:ph type="ftr" sz="quarter" idx="3"/>
          </p:nvPr>
        </p:nvSpPr>
        <p:spPr>
          <a:xfrm>
            <a:off x="3124200" y="6453188"/>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id-ID"/>
          </a:p>
        </p:txBody>
      </p:sp>
      <p:sp>
        <p:nvSpPr>
          <p:cNvPr id="6" name="Slide Number Placeholder 5"/>
          <p:cNvSpPr>
            <a:spLocks noGrp="1"/>
          </p:cNvSpPr>
          <p:nvPr>
            <p:ph type="sldNum" sz="quarter" idx="4"/>
          </p:nvPr>
        </p:nvSpPr>
        <p:spPr>
          <a:xfrm>
            <a:off x="6553200" y="6453188"/>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939D6FC1-64F2-4973-9189-C6559C54E1CE}" type="slidenum">
              <a:rPr lang="id-ID" altLang="en-US"/>
              <a:pPr/>
              <a:t>‹#›</a:t>
            </a:fld>
            <a:endParaRPr lang="id-ID" alt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63" r:id="rId3"/>
    <p:sldLayoutId id="2147483664" r:id="rId4"/>
    <p:sldLayoutId id="2147483666" r:id="rId5"/>
    <p:sldLayoutId id="2147483673" r:id="rId6"/>
    <p:sldLayoutId id="2147483667" r:id="rId7"/>
    <p:sldLayoutId id="2147483668" r:id="rId8"/>
    <p:sldLayoutId id="2147483669" r:id="rId9"/>
    <p:sldLayoutId id="2147483670" r:id="rId10"/>
  </p:sldLayoutIdLst>
  <p:txStyles>
    <p:titleStyle>
      <a:lvl1pPr algn="ctr" rtl="0" eaLnBrk="1" fontAlgn="base" hangingPunct="1">
        <a:spcBef>
          <a:spcPct val="0"/>
        </a:spcBef>
        <a:spcAft>
          <a:spcPct val="0"/>
        </a:spcAft>
        <a:defRPr sz="3000" b="1" kern="1200">
          <a:solidFill>
            <a:srgbClr val="0079B8"/>
          </a:solidFill>
          <a:latin typeface="Open Sans"/>
          <a:ea typeface="+mj-ea"/>
          <a:cs typeface="+mj-cs"/>
        </a:defRPr>
      </a:lvl1pPr>
      <a:lvl2pPr algn="ctr" rtl="0" eaLnBrk="1" fontAlgn="base" hangingPunct="1">
        <a:spcBef>
          <a:spcPct val="0"/>
        </a:spcBef>
        <a:spcAft>
          <a:spcPct val="0"/>
        </a:spcAft>
        <a:defRPr sz="3000" b="1">
          <a:solidFill>
            <a:srgbClr val="0079B8"/>
          </a:solidFill>
          <a:latin typeface="Open Sans" pitchFamily="-84" charset="0"/>
        </a:defRPr>
      </a:lvl2pPr>
      <a:lvl3pPr algn="ctr" rtl="0" eaLnBrk="1" fontAlgn="base" hangingPunct="1">
        <a:spcBef>
          <a:spcPct val="0"/>
        </a:spcBef>
        <a:spcAft>
          <a:spcPct val="0"/>
        </a:spcAft>
        <a:defRPr sz="3000" b="1">
          <a:solidFill>
            <a:srgbClr val="0079B8"/>
          </a:solidFill>
          <a:latin typeface="Open Sans" pitchFamily="-84" charset="0"/>
        </a:defRPr>
      </a:lvl3pPr>
      <a:lvl4pPr algn="ctr" rtl="0" eaLnBrk="1" fontAlgn="base" hangingPunct="1">
        <a:spcBef>
          <a:spcPct val="0"/>
        </a:spcBef>
        <a:spcAft>
          <a:spcPct val="0"/>
        </a:spcAft>
        <a:defRPr sz="3000" b="1">
          <a:solidFill>
            <a:srgbClr val="0079B8"/>
          </a:solidFill>
          <a:latin typeface="Open Sans" pitchFamily="-84" charset="0"/>
        </a:defRPr>
      </a:lvl4pPr>
      <a:lvl5pPr algn="ctr" rtl="0" eaLnBrk="1" fontAlgn="base" hangingPunct="1">
        <a:spcBef>
          <a:spcPct val="0"/>
        </a:spcBef>
        <a:spcAft>
          <a:spcPct val="0"/>
        </a:spcAft>
        <a:defRPr sz="3000" b="1">
          <a:solidFill>
            <a:srgbClr val="0079B8"/>
          </a:solidFill>
          <a:latin typeface="Open Sans" pitchFamily="-84" charset="0"/>
        </a:defRPr>
      </a:lvl5pPr>
      <a:lvl6pPr marL="457200" algn="ctr" rtl="0" eaLnBrk="1" fontAlgn="base" hangingPunct="1">
        <a:spcBef>
          <a:spcPct val="0"/>
        </a:spcBef>
        <a:spcAft>
          <a:spcPct val="0"/>
        </a:spcAft>
        <a:defRPr sz="3000" b="1">
          <a:solidFill>
            <a:srgbClr val="0079B8"/>
          </a:solidFill>
          <a:latin typeface="Open Sans" pitchFamily="-84" charset="0"/>
        </a:defRPr>
      </a:lvl6pPr>
      <a:lvl7pPr marL="914400" algn="ctr" rtl="0" eaLnBrk="1" fontAlgn="base" hangingPunct="1">
        <a:spcBef>
          <a:spcPct val="0"/>
        </a:spcBef>
        <a:spcAft>
          <a:spcPct val="0"/>
        </a:spcAft>
        <a:defRPr sz="3000" b="1">
          <a:solidFill>
            <a:srgbClr val="0079B8"/>
          </a:solidFill>
          <a:latin typeface="Open Sans" pitchFamily="-84" charset="0"/>
        </a:defRPr>
      </a:lvl7pPr>
      <a:lvl8pPr marL="1371600" algn="ctr" rtl="0" eaLnBrk="1" fontAlgn="base" hangingPunct="1">
        <a:spcBef>
          <a:spcPct val="0"/>
        </a:spcBef>
        <a:spcAft>
          <a:spcPct val="0"/>
        </a:spcAft>
        <a:defRPr sz="3000" b="1">
          <a:solidFill>
            <a:srgbClr val="0079B8"/>
          </a:solidFill>
          <a:latin typeface="Open Sans" pitchFamily="-84" charset="0"/>
        </a:defRPr>
      </a:lvl8pPr>
      <a:lvl9pPr marL="1828800" algn="ctr" rtl="0" eaLnBrk="1" fontAlgn="base" hangingPunct="1">
        <a:spcBef>
          <a:spcPct val="0"/>
        </a:spcBef>
        <a:spcAft>
          <a:spcPct val="0"/>
        </a:spcAft>
        <a:defRPr sz="3000" b="1">
          <a:solidFill>
            <a:srgbClr val="0079B8"/>
          </a:solidFill>
          <a:latin typeface="Open Sans" pitchFamily="-8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2000" kern="1200">
          <a:solidFill>
            <a:schemeClr val="tx1"/>
          </a:solidFill>
          <a:latin typeface="Open Sans"/>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000" kern="1200">
          <a:solidFill>
            <a:schemeClr val="tx1"/>
          </a:solidFill>
          <a:latin typeface="Open Sans"/>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Open Sans"/>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Open Sans"/>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1835150" y="2708275"/>
            <a:ext cx="7129463" cy="1470025"/>
          </a:xfrm>
        </p:spPr>
        <p:txBody>
          <a:bodyPr/>
          <a:lstStyle/>
          <a:p>
            <a:r>
              <a:rPr lang="en-US" altLang="en-US" sz="3200" dirty="0" smtClean="0">
                <a:latin typeface="Open Sans" pitchFamily="-84" charset="0"/>
              </a:rPr>
              <a:t>Concept and World</a:t>
            </a:r>
            <a:endParaRPr lang="en-US" altLang="en-US" sz="3200" dirty="0" smtClean="0">
              <a:latin typeface="Open Sans" pitchFamily="-84" charset="0"/>
            </a:endParaRPr>
          </a:p>
        </p:txBody>
      </p:sp>
      <p:sp>
        <p:nvSpPr>
          <p:cNvPr id="5123" name="Subtitle 2"/>
          <p:cNvSpPr>
            <a:spLocks noGrp="1"/>
          </p:cNvSpPr>
          <p:nvPr>
            <p:ph type="subTitle" idx="1"/>
          </p:nvPr>
        </p:nvSpPr>
        <p:spPr>
          <a:xfrm>
            <a:off x="2268538" y="4295775"/>
            <a:ext cx="6400800" cy="576263"/>
          </a:xfrm>
        </p:spPr>
        <p:txBody>
          <a:bodyPr/>
          <a:lstStyle/>
          <a:p>
            <a:r>
              <a:rPr lang="en-US" altLang="en-US" dirty="0" smtClean="0">
                <a:latin typeface="Open Sans" pitchFamily="-84" charset="0"/>
              </a:rPr>
              <a:t>Session </a:t>
            </a:r>
            <a:r>
              <a:rPr lang="en-US" altLang="en-US" dirty="0" smtClean="0">
                <a:latin typeface="Open Sans" pitchFamily="-84" charset="0"/>
              </a:rPr>
              <a:t>04</a:t>
            </a:r>
            <a:endParaRPr lang="en-US" altLang="en-US" dirty="0" smtClean="0">
              <a:latin typeface="Open Sans" pitchFamily="-8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z="4000" smtClean="0">
                <a:solidFill>
                  <a:schemeClr val="bg1"/>
                </a:solidFill>
                <a:latin typeface="Arial" panose="020B0604020202020204" pitchFamily="34" charset="0"/>
                <a:cs typeface="Arial" panose="020B0604020202020204" pitchFamily="34" charset="0"/>
              </a:rPr>
              <a:t>Game Concept Worksheet</a:t>
            </a:r>
          </a:p>
        </p:txBody>
      </p:sp>
      <p:sp>
        <p:nvSpPr>
          <p:cNvPr id="5" name="Content Placeholder 4"/>
          <p:cNvSpPr>
            <a:spLocks noGrp="1"/>
          </p:cNvSpPr>
          <p:nvPr>
            <p:ph idx="1"/>
          </p:nvPr>
        </p:nvSpPr>
        <p:spPr/>
        <p:txBody>
          <a:bodyPr/>
          <a:lstStyle/>
          <a:p>
            <a:endParaRPr lang="en-US"/>
          </a:p>
        </p:txBody>
      </p:sp>
      <p:graphicFrame>
        <p:nvGraphicFramePr>
          <p:cNvPr id="2" name="Diagram 1"/>
          <p:cNvGraphicFramePr/>
          <p:nvPr/>
        </p:nvGraphicFramePr>
        <p:xfrm>
          <a:off x="457200" y="971600"/>
          <a:ext cx="8229600" cy="5481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57778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z="4000" smtClean="0">
                <a:solidFill>
                  <a:schemeClr val="bg1"/>
                </a:solidFill>
                <a:latin typeface="Arial" panose="020B0604020202020204" pitchFamily="34" charset="0"/>
                <a:cs typeface="Arial" panose="020B0604020202020204" pitchFamily="34" charset="0"/>
              </a:rPr>
              <a:t>Game Concept Worksheet</a:t>
            </a:r>
          </a:p>
        </p:txBody>
      </p:sp>
      <p:sp>
        <p:nvSpPr>
          <p:cNvPr id="5" name="Content Placeholder 4"/>
          <p:cNvSpPr>
            <a:spLocks noGrp="1"/>
          </p:cNvSpPr>
          <p:nvPr>
            <p:ph idx="1"/>
          </p:nvPr>
        </p:nvSpPr>
        <p:spPr/>
        <p:txBody>
          <a:bodyPr/>
          <a:lstStyle/>
          <a:p>
            <a:endParaRPr lang="en-US"/>
          </a:p>
        </p:txBody>
      </p:sp>
      <p:graphicFrame>
        <p:nvGraphicFramePr>
          <p:cNvPr id="2" name="Diagram 1"/>
          <p:cNvGraphicFramePr/>
          <p:nvPr/>
        </p:nvGraphicFramePr>
        <p:xfrm>
          <a:off x="457200" y="836712"/>
          <a:ext cx="8229600" cy="58326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26803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Case Study</a:t>
            </a:r>
          </a:p>
        </p:txBody>
      </p:sp>
      <p:sp>
        <p:nvSpPr>
          <p:cNvPr id="14339" name="Content Placeholder 2"/>
          <p:cNvSpPr>
            <a:spLocks noGrp="1"/>
          </p:cNvSpPr>
          <p:nvPr>
            <p:ph idx="1"/>
          </p:nvPr>
        </p:nvSpPr>
        <p:spPr/>
        <p:txBody>
          <a:bodyPr/>
          <a:lstStyle/>
          <a:p>
            <a:pPr algn="just"/>
            <a:r>
              <a:rPr lang="en-US" smtClean="0"/>
              <a:t>Discus the idea, genre, target audience, what device of following game :  </a:t>
            </a:r>
          </a:p>
          <a:p>
            <a:pPr algn="just"/>
            <a:endParaRPr lang="en-US" smtClean="0"/>
          </a:p>
        </p:txBody>
      </p:sp>
      <p:sp>
        <p:nvSpPr>
          <p:cNvPr id="4" name="Footer Placeholder 3"/>
          <p:cNvSpPr>
            <a:spLocks noGrp="1"/>
          </p:cNvSpPr>
          <p:nvPr>
            <p:ph type="ftr" sz="quarter" idx="15"/>
          </p:nvPr>
        </p:nvSpPr>
        <p:spPr/>
        <p:txBody>
          <a:bodyPr/>
          <a:lstStyle/>
          <a:p>
            <a:pPr>
              <a:defRPr/>
            </a:pPr>
            <a:r>
              <a:rPr lang="en-US" smtClean="0">
                <a:solidFill>
                  <a:prstClr val="black">
                    <a:tint val="75000"/>
                  </a:prstClr>
                </a:solidFill>
              </a:rPr>
              <a:t>Bina Nusantara University</a:t>
            </a:r>
            <a:endParaRPr lang="en-US">
              <a:solidFill>
                <a:prstClr val="black">
                  <a:tint val="75000"/>
                </a:prstClr>
              </a:solidFill>
            </a:endParaRPr>
          </a:p>
        </p:txBody>
      </p:sp>
      <p:sp>
        <p:nvSpPr>
          <p:cNvPr id="5" name="Slide Number Placeholder 4"/>
          <p:cNvSpPr>
            <a:spLocks noGrp="1"/>
          </p:cNvSpPr>
          <p:nvPr>
            <p:ph type="sldNum" sz="quarter" idx="16"/>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FE73FD8-7301-4FAC-A833-4ABFB739FF61}" type="slidenum">
              <a:rPr lang="en-US">
                <a:solidFill>
                  <a:srgbClr val="898989"/>
                </a:solidFill>
              </a:rPr>
              <a:pPr eaLnBrk="1" hangingPunct="1"/>
              <a:t>12</a:t>
            </a:fld>
            <a:endParaRPr lang="en-US">
              <a:solidFill>
                <a:srgbClr val="898989"/>
              </a:solidFill>
            </a:endParaRPr>
          </a:p>
        </p:txBody>
      </p:sp>
      <p:pic>
        <p:nvPicPr>
          <p:cNvPr id="14342" name="Picture 8" descr="http://t3.gstatic.com/images?q=tbn:ANd9GcTMwFvPLe9DeBBR_KordJbvqVKmydjx2hwp5lXI_4vy_077NhJm-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888" y="3357563"/>
            <a:ext cx="3384550"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3" name="AutoShape 10" descr="data:image/jpeg;base64,/9j/4AAQSkZJRgABAQAAAQABAAD/2wCEAAkGBhQSERQUEhQVFRUWGBwZFxgYGBgeHBsYGBwYHhgYHRwXHCYeHBwjGh0YIC8gIycqLCwsHR4xNTAqNSYrLCkBCQoKDgwOGg8PGiwkHyQsLCwsNCwsLCwsLCwsLCwsLCwsLCwsLCwsKSwsLCwsLCwsLCwsLCwsLCwsLCwsLCksLP/AABEIAMkA+wMBIgACEQEDEQH/xAAcAAACAwEBAQEAAAAAAAAAAAAFBgMEBwIAAQj/xABPEAACAQIEAwUFBAYGBgcJAAABAhEAAwQSITEFBkETIlFhgQcycZGhFEJSsSMzcsHR8GKCkqKy8RVDU3PS4RYkVGODk8IXJTQ1RKPD4uP/xAAbAQACAwEBAQAAAAAAAAAAAAACAwABBAUGB//EAC8RAAICAgECBAYCAQUBAAAAAAABAhEDIRIEMQUiQVETYXGBkfAyscEzQlKh4SP/2gAMAwEAAhEDEQA/ANSr1er1Qh6vV6hvGeYLWGWbh16KurH+HrUIEqH4/j1izo9wZvwjVvkNvWKV+G+0L7Wbtm0gS6yP2DE5ka4ASLZMAZiATpI0O2xyVuYmZxbthncnLBlBJ0gwc59SKuvchrvFPaDlzZAqhRLFu8R4d1SNSdgTr9azrmDj+I4hczXTltj3LSk5VHjH3m8WPpA0rixiu1AtyOzTUkABWbq0Dp0E6x5k0e4Pyybltrn3RsP53NaccF3YuTFezw8datrhgOlG8TwVrcZhBNQpw8mtaSFAm5gpFQ8OvXMJfW9b3U6r0ZeqnQ7+MaGD0oxhsMW9dR8Nh/H1r7ewJBII2NU4qSLTo03lbnrCYi2iS4u6Bg6gNJO/dkFemZdB1y6U0HBTMdOlYCuBIKumjISQR0K/z8qO4fnfFYa6Vt3O1RdQu5CsAQCp3AEbfPU1kliV1dDE2a8luN67oLynzR9vtNcy5SjZDvvAOx238T8aONoKunHTOTmVzbJ8I+81aoPb4yo+6T8qu4XiaOYEg+dIl3N/TzSik2W6+EV9r1CaiMrFdzXF2elDmxJQ0cY8jHlzrC9rQUqo2L11EfzvVd+ImJFVPt5PvUyOJ+pkz9dF/wAGFWso2x+VTKkCBSw3EsjSvrRvCcWR9Jg1J45JF9P1OKT2kmd3xU9tpFVsXcg1JhGkUDWhuOa+K4keLt0GxGFo+4mqOKTp1pkZUjJ1OLfJAzDWEHv5dx7wUiOu+s/DWgV613myzEmPhOn0pg4hhyFJ8NflQIXZ6UV7M9txSrsM1R4jErbUu7BVG5O1QcR4mllZY6xIA3+PkPP8zpWP83c2XMTLM3Z2FOh8fJB95j4/u2ypHpRj5q9pRF1rOEIMRLqdToCYJgKBME+VZ5xjm5WkMTffYKCeyH7Te9dPkIX40t4ziAuB8q5RAAG5Pe1LHqTVnltsrFh705Qeo01jwJ2mrXsUyC9xHEC6l0s6OhDWyBlCkajKIgUaxOKTEYo4lAFa7auNdQbLfCN2hA/C85x+0w+7U3EsOG0WCI11n6nw8am4LywwwuIxbd1VQIkj32uMFaPIJOvmKvjsqybg+FkAdN2846Vp/LeJFq2M/wAug/y0FZxwq6FgeQNF8XxQ5co3I+Q6mtlUrFjbieLWrploCzMn8I2n8/Wh1vi9py2VYQbT7zt8OiiCfTXwpO4pxQTBPdXVvTYUQ4Bw27ettlE374KWl/Aje87kaKcsnXoI3NJzZVjgFCDky3w3jqfbri6ZEw4UftZlJP1NE73ELOTMTrEeup/KKAc1cAXAYu6qf7GyAfF2BDH1KTSljeKMQVB0mihO4qRTW6CzcSLLdAOhOnlqK1nljlfB4/huGuXrC9o1sKbq9181uUnOsEGVnwrEMG+W3ruSf4furXPYpxtPsbWbjhWW+4tydwyoxAnfvFjHnVZNpNEWhr5N5RbBC8hvNdV7mZCwAcLlUZWIEEgjf6CmRsMDUiDzmu4pHJgPFFttoX8f+gAy2w5J3Y+IMdNtK9bdiB+hRts/ZnVSdRod9OlEeNYdntHIQHGokTPl60E4fimsg2zctKSSYO5JAjrvpSm97M848ZV6DLhm0ipSaF8KxiElVcsdzO4J0IjprRNhRGnHK4kGJvxtQ6886mKuYix1FJfNGJLXktawIJA3LGI/MfWtCcYRs5PVfEnPixlVKX+Z+Z7OF0Ms/wCFY0+JO31NTctp2ygql5VHutcfRo8FBPd+Qik5+WbmIxN57jZcpEyNRmOpKk9F186F9TUeTVFY+jUnTdhHgfMq4qVjI41gkEEf0epjrRi0YNAeX+GM2KsG0kW0ujURAP4dNzlBZtWj110rjOAZ07q5j5XMh9DlOvxijj1XltoOXh/JtxdfYFYPEAnVtT0JothrsVlvHMIbLJetrdRkuNmFxgxBBGaCOkOv9qtEwmIzorDqAfmKqORZVYmWOXTyW7CGJxIUa1Xw1sKVkzqcvrJj01r4biyVY7RPhJ2Hxqx2aggE69KHQ+5SlbK+K79zINgJb1pcvYIqxHgaY/tC5mZis7KAZJA+HUnpS+3EtfdNS6AyRt6M1554+Xxt0A/o7YIaNiiQIPiC+Y13y17ML/FUt4zGXRastJt2lBEWhsR4BvGZIE9RSZxPFAyXYhb9wISNxbRhmPzk+tb5zljLtvCKMBbz5ezCBQCAh0DAbFQoEfH1CZM7qFzi3KWBw2HfsrAhRGY6ySQoJBGokiSek0gcz8tjD3lTIRakfpLaCAzzCkmBo0GCZAOnQU6c+80dnhrGEuZO2vgC8UP6saC4QNwWBZRt97eqFzhaYmzct4O6xbAI9xUMZrgf9ICSAMxDZl6aqtRLVhX3Qn2+AYjOs2rhXQsY0KzrlIJBkddKL80YnNbv9m7dlNvIhVlylSiv3WAjUp4+EmDRblX2h4ZSA2HFt23ZMoB8yCQBVfnO+l28zW5CPZuzJnMyIzCIJiDH00p8qW0Ji23TFjC3fe+IFWcPjFIvMSZlUXQxlEsxnbcLpQLD4uFPxn6GmPguFtXbeDUL3zduC63iiBXAI+B38/KryzpK/wBrZcI2y1g+WmuB3e0buQCLcxnuEAnMfwrIX4jypre5xDAYUX1Nm2mQaC2urEEi2ATmIJgACN60Tl/gyJZlhLXF73wb7vlvr50V+zLAGUQIjTaNvlXK+LydzVmiWtRMM9qnEGu49UIyslm2bg/C5UkD0zUl8u8M+1YpVGiA53J2CLqSf58aOc9Xy2KxN0nvX7hCf7pe6rfDslB/rV7gfDMSOE4q5YRYvuluRJuNbDBDbUDozNB8YIra5ccS+dIUlcgJhLQxWIaCVshmuO8arbzEzA+9BAjxNXrOPGVVw1wOlsagbljq7srby2x6ADwp45W5GVuFW3st+ncds4O7AyFUfswRHUltiRGeca4IwuSlp80wezBFxWHgAO8PSemnTRFuFSiBp6ZuPsj4w+Iwt3tCSUu5RJJgZFMa69diTT3WX+wTEl8HiCzh4vxMQf1ae8PGtPmlTlydkWtC7xW1ila4Q7FD7kZRExI2nTX6Uq8QsWUugnr7waWMjdpbWZrSb1vMpBJEiJBgjzB6Gsq5j4ObWIIBZpbu5tZkSO9A19KCjJlhTuwpgLy27vbJeB6FQJzD+ltHkac8DxMOASdDWUJeuIYywfA0z8DS66gq4ga+Y8tKvS2xCk4Pyj3fuqELEjKBJPkNayfE8RZnv3gGb7qgAnvOcv3QTpmY/wBWnDmniTWsKysRmeBp4bn9w9aC8s8sreFsXNURjccHq2qoPQm5UdSh37i803PIlFb/AM/+Dtwi8mVdlcichIkadANx8KT+a+bLAL3LakX1DWlJG4U6tlEns5B7zRssaEGiXtT4q2F4bce0zW3lVUpp8QSNhln6V+fOD8Te9eLMTojDf8RA/KhS5I304R4o03lTnjM6C+64aGYW+zUhc9wqWV5YzJAInQ66jSNY+2JZtTcc9e85EsR8IGvgAPhX5kxGKP6N4UgXYII0MZh3usbmPOtd9kfFSWv2XZjlVSATIAXQkdNZXaqcUkFGb7BTiOIGM7VSmUZAybE6SuuUnUk2zHgtXeWr3/Ux1KEj0XcT8NflX3imGti8ty3CkEo0ADS4Mv0bKfQVxwO6Fa4IgGHj6N9CnyoenktpGLPuST+f7++xaa/OYIO6DqZJMiNRXS8Wt3GVZgyBBOvy6zVvAYELnA1UmR4R4UvcV4G6Xu0sNMEHSJXx9In0NaXRnUZxVsKY3E27XcCbQfTWfyqquHVu9l3JP1r2EwLO6dp7pR2XWT03gATJmjGEwPcX4ULWxsYt7o/KFy+HuCPdtW5WerASfmfyrQfZV7Q7ipcwt9lYLbZrLMYIYf6v+kJMgDUDNEjbOMMv6Vl/FK/PSmr2U8vfaMeCYy27buSQCAxGRDB0MMwaP6NCdgo/6WuviL9y6oa9eEEZZEaSADOmgHXbenP2HXVPEMQzEqUsaAzqM6ZyZ8IGh8T4UJ+xviu2u6A5YAQQpcKzQv7h5z5038k8pvh+G4l1txjL1m4o73Rg/ZrpIBiG08VnbSSe6Lj2MhTHMbzNbOTMzFcpiASSAI2EUw4DFM1tTcZywuMhLSe7ctMAZJ8o8vWlBVIOlGOEXy4uWtcxXMmuzoQfqs/IehKXoU4Nboj43gRYYZCSjW1IP9LKO0HxD5tPAjxpn5Ywn2TibWLhkAPkPQg5WDettTPhB8KVcLxKcyXu8jzm01Vvxr4MPrsdKMX+YXt3GYQSQCrbwdG0nwcZgRqJPiaqS5xov+Ds3XhPNbM6W+ygRq2YeHQCZ9Ypja+IOvTpWA4DmzuImJ3dcxMaDvNGZekgA6fGNa0LhPHBbUZlRM4BTs7QUMpGhBX3h8Ca5mTFKGjQnGexd4hyC+Ku3L19xaztqogm1YUGEB93PES2oEHfSdO4HwS3Zw6W7ahUVQFHl/HqT40gca472lxbCmFbKzGfeVtdI6bz5iPjo/Cv01tLmYFCJUKZn9o/H7o2O81dTn5WSTUVaFjjXFRw4Z+znD3HyF1Otk3DPaRBlDcOo03B1mKXuc+Cu5GKQRIWWX8XRpH3WGUhgdCd9dXX2iIPsGIJAIFpt/EiB9SKyfk/nZ8M6Wrzs2HZgrKxLKttjDd0zAAM92NjuDFdHDP4entGWceTs0z2fcYF7DuzIq3Q+W6wUDOwUQ7R96IBnw8KaUv+dK2C4YmHzdiwa1dIuKQZEQBGYe8NND4fCra4ojrWnjH0ONn6iUcjQcfFx+6g2Pw+dtu8dyfoPyqLE3C8AMQ2uWJmQJ6dKF8T4wQO97w3HmP5FIyadIBZHNXIguWLQvEOyyNI0gGY1J8NfXpXzD8ZW2CLIAWd+hnrr8PypcvtnBaNZ6eepFVrOKY9wayYHlS3jsNSD/GuIm+yCSfD4A7Dy8Jpk4XiLljTsnK5spMquigAMpuFQQTmO+szSpg1C3wx920J+JXUD1YR603cv8DtCHuIGc6w2oBPXXc+Z9KHNJRqL9AcC5ZL9xU9uPE82BthTKu/QqZIB/CSNNayHlmxGdjOsAemp/MU5+2HmAYrGdmmqWe4PAkGWPz0+AFL/CMSttQJWSSdZP0GtMSqJ0W+6OuKYMmy0KVOh16wTrHjGnoKvez3jLW8apLfrFKnzkCNvMCrt/EIYBuKSfBHGvhLCg64c2rwuWiAyOGEbSDO4ql5lTAvRp+Mx964YtKuWRJF22SSDMRmkeutH199H2zRIPRbgg/IsP7NVOINZx9pLhUKzKGDDcHqp8R01+lcYeyVsBOtsm2fgdR6Q2lZccuMl+/vYz9RG9/v7sN4Pi1u4rWc0OJXXTUGDHiJ6VRsWLn6rEOQ4abeUwTG+0DIek9aH8Uwmb9IqZi0MQP6XvH5zpV7hGNOtu4Jy+6W94R92T4eda5KxcJpqn3L2C4gWN2Jbs9QPvAEQynx8jPQUYwl7uLGsgH50Ev8QVFuMrEuVCxpOZiQum+rH4Vd4HiGOHtTocsH00oo7GRlw7n5VwdqXzec/Wa1z2XYUWcLi8RGpIEEgHKq5pnYTnkfAbVmuCwuXQiCNCD0jett5Z5e7GxZGZgr2T26ATJcA5gfusJy9ZA23kTrtCuLCYbA2Ll0Fszm9cEwWz7+71CQPDQVpOEuK4V7ZlGUEEbEHUH5fnS9zhy3ZxOENu1dZGVcqTBG0AEQDt1piwNlUtoie6qhR00UR89KubUnoCKa7iSfZPZfGXb1xv0TPnW0umrasGPRc0wF1iNRTSeWMLlVRh7ICaoQiypGzAgSDOszRSvUIRgPE/Zy4xJtKQjb5W66SWSJlOonUSBuDA7iHJd6wRmIIJjSZ9Adz5VtXPWCRrC3CCLqMOzZTDjNowHiI3B0rNuK32BVXuM+ogHxOk7zsSI86bGmgGKPEL+a6Y91SVXb3czHcbySTPWa2v2fX1vcJC38vZp2iPmMLkBnvE6AAEa9IFZRi+FoGm44kHW2nvT4ExlX6nyqTEcWuNaFhZFrMWFpSQpYwMzdWMxv6AUE2FEJ82cz4dUW1hDcYW70WyZzOpU5iNJjNlUE94jU7mtJ9h3MDYjh7JcbNctXD4e5c7y7dJzj0rCcGwbE2R95bup/Y1geUz9KZ/Z1zJ9h4hbKk9ldTI6+MAEGPxCGI8zHWldgmzWvbBxHJgDbG91lX0BzH/Cawy4vdPxUfMj90n0NPftb46L+KVEYNbtroQdCxAk+mo+dZ7fvwRMkLLGBOoEDQftGrRA9wLmm/hf1bSnW20lD46fdPmI9afuF8+Ye8IY9i/hcPdnyfb+0FrKLLEiSInod/WuyaNSaEZenhl/ktm34LiGRGZ2iSI/ZnoRvJpe40e0cssyYnwgAafKKy65x+7hQGtXGST7o2PxUyp9RTjyBzd9vZrN22iXUTOHTQMuZQZUyA0sDppvoKi72Y8nSuC09BMWMiuXO4hVBk66ZjG0Amq/C7+V2J2IH03rrEXDdc5QezGxIAk+nSqeaCaNMytXoMXMUFCk/euKvy1P1irfFebLloMVMFQY8ulB79kstsF0WFJ7zRq58PgorvD8M7RLhdkuKq6kFtCSAvTU76eutZZ8ZO2OxRqkjO7jMXL9dfma4Z2gdANopox3BlBJCgSx0E90DT6xPlMUDOHK3Ss9fDymtN3s0J+hDbxd1iNWMbRNF8ChMzMyd/E1FjsBctwHDg7w07HYielM3KvBVv4e4W3AIUajUj3pHgf50oZSUY2Uy/wAs4gqrAMdDtOg8fKf4018Ocv2+mmRCD4spbN9Co/yoFg8JkR1IW2LZA7qr1k6tGYiF+cUV4ZiwMoDpGqxPQg9PjWHLJbkipJ3x9w7hV0jaNR66xU9zAMQIMnzgD6a/nQaziYInY0Ts8XyKZ1jb91acOTkjJLCou2DuJ8OCoZgMRoVEARqOviAemtGcFi1W2gA0CrufIUv8Tx2dGDfeB/5VVw/GIUA7gR8q1KImU21oQeEnC3uIW1xFzuXd4EL2hjJbYqZAMkEjXbUTI3RMWFGQhQw6Db4iQOn50m4/kTBYm6uJUMVYKQq9mLTACFMMvgBqD0FWcDYe7dlrv6s/diT0EGPd0IncwPGkHog1es5nzHU9PLzqVVgQK8BX2okUepf4hzpatJebKxNolSpKqWYHKFXU7tA9RV7mLi64bD3LjGCAQusSxGny3+ANZnyM9tscLl3vAlQjE6Zj2lwkHZmEAjzSqnJRi5MtK2G+YcRexqAXLXYZS0KbgLjcZjkEicp+R8KUeN8NxWDsHEXbpuWwyC3380F5h9ROgGnmQaecfhIvKWUiwM5V4UBnMhfdM5CCTJG5MeSRzQ4u2r1hWYgHEdmsyAbRsPlHjoGHjLGs+DrPiScK/AyeKlyFA8XG+43qS5dzFVQ6sM2bwGn8Y9aB8Gwfa3kQkhSe9BA7vWCdAYrQ+N8vYXC/Zb1m73DmL2iCYysrwGI1IzQf2R8K0sWB/Z/y/cfiOS5th2ftNQYOqn4yYH+VC+A8FvvjewtAu9q7q2uVezeCzHouhHjrpJrUPYbwU4jD4vEto1y8AW8SO8x9M59aFcNxC4LEcUuT3m7RkHjcN0LaX0NyT5A0OygbxvD9rjLqWEZgrFVUSTCaH6yaD38A9m4ReVrYJUAusSJ7xGaAYJ8elMnJnFuzF9UdlvnciCzJ3TpPWZk9ZNWuMWsmHN3FhghuqexQrnbWAJ2zGTtMLOs6iN+hYu4zhgS095bttrSlVBkS7n3kQKWkqsM2sAEdSAQlriSkFjstVeZuJPeuZ7gVNIt2k9y0nRR4+Z60FF0wR0NXFNLZbZNj8abjT06Cmr2V3cuLu+eHcf3rZ/dSaBRLl/id3DYhWtAZz3CrDRg2hU+E+IgiiFzVxaNaxOJBVtSCDoANNKFdrJqTmXEG25RPEyfUj91VUNXfocvjWwjZXtb0H3VAn4eFNC8QVVVAIQEHKIiQQQYOh1GoO+uvWlHCXsoJ6kz/AA+lXbWNHWluHLROfHaJeJ2pLFAQBqP37UrH9fPmPyFNFzF90/ChnDeW7+IuTats3XNELp/SOnpvTZuMFt6DwXJv3LnPOJ7S8GG2UD5f51b5Wxgtqw6QPnrVPmTgt+3DXLThQIzQY089h61SwF3Q0mHGWOosZkTj3G7/AEioDeDe8PGPH60PfFKjgqdJkDw8qWsZxPJ12oXZxxu3AcxAnYdIHXpE70qUOKY7p4vJNWaJa4sGB12mvtjjWdt5A/f0pOOOhT51PwjFb/Garp9KjX1/TqL5IYsVxISQTtVB8aZM6fGqSfpDmGpLxHlG/wDPgatJg3YTIE66jXWuipUjguCs1ll+HlptWUc4cZxeB4omIc5kywgGivY07RD/AN4Ggk/7s7aVrNLPtA5XbHYUJayi7bcPbLGB1DLMGJU/MCkHcDfCuK28TZS9ZbMjiQfzBHQg6EV84lxRLCy2pOiqN2PQD+NKvK3CrvDcBcV8nbO7MiZiwLlVAmB4iTHShXEuHOlsvexFwXpzSgRZYjU7EjeOkRTIQ5AuVBm9abEE3L5tqNFCkBgvgve66+s1mHN+Ntm6LeHCL2bHvW5ALyIKgMVBEHVfE+lPifFLpDJ21xlJJYFjBJ3JG1UrWJ7NQbfvnQkgaTpAq8jVJDcMNuXsrGq1xTFXUCXr7i34EgbbbCa5hLQGS80Bs2WBE6TuDEgQY3oHZwzkSWJNRYhG26VI4oRVKKX2Ftt+pTF+3gsbeAQXFgi3I93PlZG13IEDz1px5TsniN9FuWi1sWnbX8CyrmPEsUE+RpM4/hw1hbpEXFfs2P41yypPmuWJ6gjwrZ/YlhVDXSF1tYfD2wfEub1y6R5doSJ/o0mSLGv2b8vfYOGpZaCwNxyR1DOxQ/E28lYlzoCMc6RHe7T0O311+Vfoy/lW1d1CqAZPQAKAT6AGvz7zFi7TYh710ZbSmXiM7E+7aB6tlCjy1OlUvcgtY3DPaNvEjMuuVCNC7iJUeIg6/wDOjvLvK+Jx6m5da4UshnCaGNyYGgJPQTO2uwodf4kcXF10CZCexRdkssFCqPgV365yaN8K55v4bDtZw4QMWliRLZYEZRMHrOh6UvJbo04XGKlJq36X/fzFHj/C0aXsuXjcEZSPCRJEeYPxjSloVonF+JWreDQBAjkAuIg5uvnqdfXyrOqKAvJum+5dtYpLY7gJf8RjT4CuMBjjbvW7u5R1f+yQf3VVr1MFGv8AGbym4/dDAEjXwnQ/lQ3tKrjH57Vlp960knxKjI395TUZv1TOY4U6LgvVZsXqDfaKtpd0qXRHAYcLxFLMXblvtFBhU2D3Oizttqf5BvW+KcWxRzKWsKG7lu0g76x7uZwcozAQ3gx0MAEMLrYizYtp7uHL3HIMN+lyAERqYjXr6CmHlvDWrsC3iuIEj3havREEA6OAdyNprHlUZyuR1unh8OGvqUsB7RsXhr3ZcRT9ExhmZIKSdxGjr5GT5+MfNFizazPY1RmiZACmJgCJ8x0j0qrzBw23iXa1h71++xBkX32+MrqfhNdvxDD2MCLGVbj65nZYkiYg7yIiemnnQKKxyuAycecWpoS+IXCxroSpAXQgHT02qIamakW/DzEnb571pm70iunxqG5a2vwXrp0nxE/OvljEQIqF7h92PdEfw+lc4O2XcKNzoB4noNPHal49Grqqmhj4djuytM4jMxCrIPgcxBiNBodZ7w8aG3cW7Eks0nzNeXGaBToFnumdCfe0Ox0E/CvfbFroRPNT1Lsb1XxmgV9Aq/h7GUSd6UdUS+OcVS2GZ4JgiCNIPQfzr6aZPzJzK95yAdK132g4NMRZZYHaxKN1nwMbg7RWDY6+tvQat+Xxp6mmtAKNO2Vb9yN9/CqoxJn/AJeGtRu5Jk0f5L4KL2Kw/aDuNdiPxZQWIjw7setLk70Ohd2vQaOCcu3cQAVXKnVm0HwHifhRy5yQqKSxkingKAIAgDYChPHL8W2rUkZ7Mq4zwXtWw9hdnvtP/wBpR9X/AD8K3HkvBJau4tLYAFs2LQjwSwhj5s1Zhy/Z7TiuGtf7BHvv+04hB6Bh860TkvFg3uIGYAxmpPgtsD5dw1im/Mxvoe9oHHOzsJYTV77toPwB9vUlR6Gsf9pnKDWMWiFiwKo7a7Flh/7yGPIinzk64eI8R+0NrasCLfh3fdPqxLep8Kuc64Rb+JxVogZ2sDsz/TtqtwD1AYetC3SSIu5kY02+Hp/MfKh/ErwjzFX22pe4u5n4/wAmrCuijexDN7xJ8Jozyxwpb64kMO8bYW0fC6zqU+YVl/rGgNMfBe5hmaYL3RH/AISz+bj5VHpEXmexdIr5RfmawBe7RfdvKLg8iZDj0cN6RQirBGrhl0nCWz+G46ehyMPqzVJ25qly5dzWb9v8OS6PQ5G/xr8qt26VKVBx6dZNomtSauoCRUeDtljRVMIADJgAEk+ECsk89M7GDwpzjySKvBrlxbp7NwpAnXZoMgbePj++t1wnHML2Nm+uQTPeXKAGb9YDJHXQ76xX5w+1KJljM+Gvl+6peDcw4nDBhbuQrmSrAFSRs0MIzeY+tW8knda/yE/Co44rjLl8vb3vejZefuLoQhs5ELMqs8N7p0WcgJjQgQJPTYkLPCuL4VbF043DnOzErH+sM/eMAqcxmBp5Cknhdu9jLsu7EnVneYIHTQRPQDpRfiSdpilw9tLjhUEBCJAM5iAdCdV08iOtMgnTcu5g6iEISUYu1+6KdrBbTsupnwFDWszmYbTA+v8ACmTi4shT2BYIYAFzRp1zTrsNPU1zd4GPspZDmYsFA21mJ9ZrNHI49/VnUnhhnTnBVFRv77r/ALQKwtzMO9JPT0B6/DyoZdxVy1OQlZ8N95Gu+9PdzgigLmMMEUSI3AEfLT5UucR4QWJjSqxZ4uTsZ1Hh03hjxe0L2J4qWdmjLmJMeE71WOPPjVrFcOIqqcEa6ccsaPPT8Pycux+tsLho1PpUPEMZGg1J2Fd8RxgRCddPCsh9pfPNy3bFqxcZHuyXP3ltbAKQO7mbNJGuhEirFlnm72h2sI7Lay38UN+tu0fOPeb+iPUjascvXC7Mx3Ylj8SZNeVKlFqjSoorkU9+zjCZsZZkaWrbP6wFH1b6UkslaT7P1ytiHOkKiD1zMf8A01ErnFDY6xzf0Rol7GAUA4pi85y1Wx3E99aDXeM9kl2+drSFhPV9rY9XK+k1sbSRlSDPIeB/94cRvaGHWyp8lEuPmFHpS9jOY7lteIWLP6zFYq4oPhbGftD5d0xPgWPSjvs7tNhsLhy7knElrjZjs7AuInxQa+dLHA8ILmKvFQS10wpMd3tnEkeMqWHwzeNc61bHUa17NuEjD4MED3/8K6D5nMfWhfPQNvFW7qaMVBH7SH+GUU0Yd8ltUXRVAA+AFLPOdxXVIMspPyI1+oFQhlvMuFFu++T3H/SJ+y+sehkelI3EWksPAyPXQ/urSearU2A3W2SP6r6/RprMbzyz/D94q0Qq06cIwVq/hbSpcl7Yc3EAIIzOe9r7wyhNRt1pMAohwC6Exdgl8ii4uZpgBZGaT4RM1JK1pjMU1CVtJr5jBxLgwfDEBgTacEE7ZbmjD0IU/wBqlu/aQz2Sscu56fHfSnLi2HKYcowINy5Oh+6g8twc4gjpPjSrisIzCBAA9BVQutkyOMpXFUibk5x9qVTtcV0I8cyHKP7YWmfD3rQG0eVI2EvmzdRxqUYMPipB/dTnj8MFuuF90mV/ZbVfoRSOohyo39B1Twtqk/qg9g+K2guVbYHiTOvzNfMRxHOpTKCGEdZ+hoCqkUX4Rhj7x6a+grBLCls7T8U4wqigOAm2quBbcXbTBSxjK6tqfAmDI+BqnhsBnu5NSQuY5hHTUx4bdY28aK4lnNoIgLMsBBqdZ106zP0oVbxnZuwIyl420IyzIjp3tY02HSt8I8tvueefUZIRcIvT9Bjw1oYcFGFuRtNwBZIGoVJZm0/y2pU4heP2ksIkyNBAB6EDp0q7c4g5jKX18Ik+G2vlvV7Bcl4hna9dyWghBVXIYswghSAdJ11Pyp3ZGRO5EXFOJNcZWYCRlBC7E759epIYnxkdZme5xTNaVJ++pPwE/wCdMfEcAMVw64bajtLBzyANUIBgkb93b1pDwneIHnXP48ql7He6fMseKeL/AJDxc4mWA0HqAfzFDsTcaO6B8gfzrvDe6Jr15dKzRhTOhm658aiwLftNBgKT5gT6eFB2zSZFMOLuUPNbsa12ORk6qV9z9DcRGYhYkTqPIV+d+d8WcVxLEFBKq3ZpG2W33fgJYE+tbzzPxf7Nhb9/rbQlf2tkH9srX5xYA3fsoABvdmGunMSA2RyQsgb1vRxiazwW5+H6r/Gp24Pc/D9R/GqI5Xtf7dv/ACf/AOlEOFezd8SYsPccdW7GFHxY3Mv1q7LKF7AsjDMpGv8AO1NnAGa3bcQBLzBZZgBQJ1HnQPmPgp4Q64e6Evm4q3pBZcsG4mXQmdpmueK8uW7t66/assu2nZAgQSN+0E7eFXG+VoPl/wDPj8xixbudh/eX+NBuZrN1sPbsosl37R4I0CytsHXxLn5VSwXI9u44UYhhOpJsiFUCWY/pNgATUfKfJicQxBs2btwAAsztZEKo2Ji5uTAA/hRTk+zFJGl8dxgt4bD20K5jcVEYGQmRTLHKeiTpI3oXyjxG3ZR8Q2cjtAoMAkx1iQAIVgI2mhGKvvwK+MGBbxGcreW4Q6MpcNbIAVz0nfxprwvAVu9nZkhXxKozKBuRdJ8p3+dZMtqLrubehhjyZ4xy/wAfX6dwq/Oq3R+jt4grtK2gdfiHodf4mCZNvE+tr/8AamrGcYtcDt27CI94PmeSygg90dFql/7al/7K3/mj/grN8Xjqc6f0O/Hw6Obz9P0zlB9nzStfR9hP4nbF1GXJiBmBGtnof63wrO+K8qtZDEFmO2VkymTqNJM6A1up9tKdMM3/AJg/4KQPaLzIMaHvBCkdkuUmdu01mB40cMycklK/sK6rwyWLBPJPA4UlT5p7tLt9zLblopvufpUFWr+KDHvCfOYP8PmK+4PA53UD3TufIb+tbTzIfwF52w9tbjEhAcgP3VYzHwnX1ofxLE9KI4m5AgUt4u9mY1CzixZLuqqJZiAB4kmB9a1vH8uObhj3VhF8cqAKPoBSn7KuWTiscjkHs7BFxiFJlgf0aQuslhPwVq2p+GgEgnUdNc39mM1YupyOLSRcW12EPC8ukbqYpn4Fy6L91bRBCnW5GncG4nz0HrRuxy9daTlFpAJLXDGnw3rOcNzPftXL2It4hgneCxIUopIRgskEn3tQd6XjhKUk5BOT9Qvxrlv7PjXtqSUWGUzrBiBIG41G350ncT4eiYstlkdV6EgQ0QToGmNdh1onb53uNDXFD3boaWBC5cs5SZ0kiTAI2U6TFMHIRwmIyreKntQSwLEFYLKqzpB0DeHerUvL9yNOQsYDLcclVFvKNPLwPz6UQuhLbAM0i6uaAcpnpAmTGh+dOfGeS7QZRgLF4Ge/cIbs48AW1bXWRpvrUHF+RbOGwLXb9y61+0DdZ7ZCllTvLZjUBNIjxJOtVPNGJI42zr2fMbyXsPAhdemz9N9NQfQUu47lLsbzLEFGj4jp9INQcq81rgrGHxGW4Vum5aOqnK1sjKCYBMq0zHQ6UZx3OqPi+0vnLbdIXKvdBVjDSTrKzJO0AdKVNOUbQSnRQTAkDUV8v4EkU7ng6tqOu0dRXX+hAPH5CsCyIjysza/wo+FDG4O01q17g2mn1FD7vC0BhiJp8c6Qvk2VPbLxHJgktA63rokf0LYzH+92dYtxTGGzjVuKASgtNBmDFu3oYIMH41oHta4n2uOW0D3bCBT+2/eb6ZB6Us8JUf6dwgIkdthtP6tqusCUMJzhkYFsJZePusb0H4gXJPwprt+3PGBQqYPDKBsAt2APIB4FbnnPifnXs58T86oh+dOPY9+KqcZiYsm2beHVLdtiGkXrhaXfcbaeI9ZruMC4dr+QMZBCknXO5/DrpNPftvvfoMKCxANxz47J8R40lcJxS2bCsbtoXFWBbN1FM+LAsCAPDqfKaKL2w5JcEBf+mLhLiDCoO0QoTN2crRMd7qNPgTV3lf2jXOH22t2MHZ7zZmZu1LE7AE5hoNYHmfGqmFx2ItYtL1zEpchg7RiUYa7x34kT8JFPVr2grGt/L8bts/4bhoW7AFzEP/pe59rxF61h7qFbS2VAlgveDfpboOpYjQdK1CxZKXcKD/2tCY/Ewuk/IVjnO3ERicbZuW27ULbthmXvQc7mJHWCK0vl/jy38ZaVbmfLjFMQRv2usEDxpOXsbOi/1l9H/TNE5o5Ks45rbXnuKUBAyFRMwdcymgDex3C/7a987f8Aw0J9tH63DfsP+a1m81gz5cccjThf3PY+FdB1eXpITx9Q4p3rjdbfzNeHsgwn+3vf2rf/AAVmr8DS6mJtFmGV1ysIOxuDUaSCPChdG+X/ANXe+Kf+ugxTjLLHjGu/9D/Eelz4OgzPNmc741aqvMvmzLuLcOazcKt4mD4x5HaiXBsPkQsd2/LpRrEcIu4zGX7aWmuKrKdNgQoBBJ0AMdTVbmThOIw6/pLTIPHSB8jXXs+eAXiON3ihSIWIA3JgfE153k1zVlH6q9l3Ardjhy27cqS7dq+zO6mGIPQaQI2A8daamxVm1Oqr4+PzrFMJxPFrYsPbDNbeyjkCfeZRn2ndpPrQ67zNiLzBFU5iYiev8+NI+IEmnofPabzvmwzYbDkTe7haGJAO8BQdToPX1rIeYbhUphwPdgH493MDGh73d9K1ngnsvZgl3FXWW73WXI0KgnrIIYmYjQ/Csw4vwn7NinC3RdCnS5lCn9mJI85B/M1fKlb7l0vXsC+J8OvKqkISpO4BIk9PWtg9kvs67H/rOIUdodVQ6hNN9dC3n09JoL7MOW2xl9r9zMbdnRSTILnwG2g/MVt1u2FAA0AqsfKS8wUnG7idExWYe1LjANvs11zShUdQytr6eNMfO3OKYW2w3YiKwfjPMT33MaCPodyfj/HpQZvOqJB8HbCOH4OLnDr1t76scOM2HQGO+xzXT/S7oKg+JPgKB4TiLPbWVDtaIuBGAIYCM6kHcGBI+PjVcYjKRFGOTOWr+IxKnDWy2ViGJZQoG41Jk/AA7VeK1aYptSejf+G37d61bupGR0DL+ywBH0qybS+VIXBOK/YbCYa4fdLhTrlAkt2RkkhkJIg9ADRccypEyPQ/vrjzxSjJoBtLTL3MLZbRKToRMeH57wPWlq1whGAa4Azn3id56/CNoq5jua7D2nUXVUkEe+BqPhQ/C8VXIvfQ6eIoo45V7FxyJCvypyi+Ou3Mbi+5YZmuEkxnkkwCdkGxbygeIN4blPh+I4ouMs41S6MlwWUCBQLQQASfu90dNvnThzXw1r2Bv2bSyzplQSB1XYnQQB9KrcW5S7a1dRsRfvkpcFoYh0KJce26Lci3aVpAZh10Y6HSO+EWcPzbg3ZUTE2WZiFUBtSToAPWu7XNOEa4La4m0XJyhQ2sjp4UJ4SmKthEZOIOMnZkXL+BNoSuXNlRg+UbiNfI7VTwfCcSLOHsYm1iLtpLOHTsrV3DCyOzS2GW6LjC4zi6rNNs5SuSNZFQgK9qTpiTZt2cVh0ey1wXM10qVzBBHdBJ2O1KvEORsG19xfxfZXM5DAMhAiBOomDvB2BrRjh8SkphbePsjMTbU3sH9nVmYmWUM17ssxLMAc0EgdKFYTFXk7e2LNy5mvYgylyyqE3ncxFy6r6FoPd6GJpc3SsOO9CRzd7NsNg762kv3L2a2HMG3mEmBI8CIINBRyvht2uuoIkSbeo12o/bx6KUQsLi2riHukQ4tYW3hyVzlRqwLDNl0HwFVFxYtLGY/wCr1tsBOVCG3U7HTaiXYEauFcEweCwyo+JUG8FvDPdCkhlgRkgESGEnrO1c4fFJhimIsxcVbqMvelTAuCJGtAcJx67bkW8TiAC1xu7dsCc924wLC7oWKkEwo1J+FS2uINdFzvM5N1bhnKzk5cpZjb7paFju6Rl6zS87fw3Rv8KhF9ZjUuze/wADNzbexvEDbuNhGtqimIkyG1nXypew/LGKdQ6WLhVtQY0I8aKcy8TF29f7PDWyruxW6Ld0OQWnNq0SfNeu1X8diLV8Bow6E20U9raxZugqioSTbBTcSI6ROs1ypQU5Nt/v4PoOHPLp8MIQikvZJuvWv5X6v8dti5huWsTcXMll2EkSB1G9c2sYcMl0OhzZ0UrMEEZ9PnR7B5Tbti6+EuFFyjtbOMLKoJhf0aBSBr896GYa7hreJBvW2+zG+sLc0ITvgM3Q5ZBI20osMOM4tfujL4t1Ty9HmhL5Vpr/AHL1b3+CXgHMbWnupatB1BLtAgkz+kctPjAGh9KZOMYi3icOQw0ZZytuJG3qKcOZ+G2bloAr3l9x195Z8COh8NjWVWs9q/csucy5M1tpPuzER0gk7V0MeRS0fPZQpWZJjMEUuva3KuV+MGK+8QwvZ3Co1gDXxkAkjymat80//GX4/Gat80dm4sXLRmbaC5LBjmyjVo2JIbQ+ArQKNb5bc/YMLDAHsEiROsEbSKh/03ewzXcuHsXXeAHKH5szEExsFUAbk9Ko8GxMYXDD/uLf5Vc7cVgdxk2hClUmT2ebce+rWUZu9lByolsnTMFBJd4nvHadOtC7XJxOt25LHUwNJO+9FbV8V3dvBlKnY76/wpcpTZcptnfLHHFwRayrkqpnQ6FjqSfyqbiftXZHYKpadATooFL9/gFo6h3B8dP+VVW5WQ73rnoFH7jTlPVDFmVAHmDjt3EMXuNv9PhQiypYwupPhqSaeLPKOGBlg9z9ttPkAKIYXh1i1rbtqvwGtC5gOdiXh+U8Rc1y5f2jH03pp5RGK4bdL2kFxHGW7bDgEgbEFiBmEmD8aK9vFc/axVKcvQHk0U+aOasQbigWZtbF7uHVrkZfvMoYFtSAw10B0mlDBcv4jE3Wc2xZU6mVyL55VA676CKeLuJ86hOJApqm67Azm5FbBco27Y1diesQB6aVIvAAugYkdJ3+lRYnjGXqfSuf+kz/AIR/PpQ8ZvYrlRsNer1ercbj1er1eqEPUke0LAPZw2JxFj8DFx1VmMFx5GST4Ezts70v+0H/AOV43/ct+YoZRUlTLTo/OXDccNjpFFw0ilZNxR+xsKshOUr5aYjYxv8AnXuprlf4/nULJO2b8R+ZqIknqfma+16oUfFusOrfM1DjOIZR3iT8TXrvWhPENxUIbtyBzquJ4aqtretfomn8I/Vt/Z7vxU0K45+u7Qa9nZeQJJ3UmfIQB8SaWfZB/wDU/wDh/wD5K0JP1q/sj/EtZYwSyMbOdY0YlzNhFBt3UzZbqycxls4JzSYGs+QoXh20ceK/4SD+QNM/OX6of7+9/jalWxv/AFW/wmtQk1FbuS3aTqlm0p+ItrP1rq3i6r8S/XP8f3ColpUomBvbDFvF1KMTQ3C9asikyii0wkGSATc1O4ynQ69flXIKafpPj3TptH7/AJVQrk0NIuwmpXXv/DQ+f/L51MOyCz2ne8Mp/OhVqo8TvU4pksIXmQ+7d8PuHaRJ9BJqEW1nW5p4hW3n+FVcL1rp6JJEssvbTX9L/dPiP3TVbEdkP9cf7BqJ9qFXve9KZFANl+/h0gMLmY+GUjx8fSqpu1I3uD0qrRoE/9k="/>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defTabSz="457200" eaLnBrk="1" hangingPunct="1"/>
            <a:endParaRPr lang="en-US" smtClean="0">
              <a:solidFill>
                <a:prstClr val="black"/>
              </a:solidFill>
            </a:endParaRPr>
          </a:p>
        </p:txBody>
      </p:sp>
      <p:sp>
        <p:nvSpPr>
          <p:cNvPr id="14344" name="AutoShape 12" descr="data:image/jpeg;base64,/9j/4AAQSkZJRgABAQAAAQABAAD/2wCEAAkGBhQSERQUEhQVFRUWGBwZFxgYGBgeHBsYGBwYHhgYHRwXHCYeHBwjGh0YIC8gIycqLCwsHR4xNTAqNSYrLCkBCQoKDgwOGg8PGiwkHyQsLCwsNCwsLCwsLCwsLCwsLCwsLCwsLCwsKSwsLCwsLCwsLCwsLCwsLCwsLCwsLCksLP/AABEIAMkA+wMBIgACEQEDEQH/xAAcAAACAwEBAQEAAAAAAAAAAAAFBgMEBwIAAQj/xABPEAACAQIEAwUFBAYGBgcJAAABAhEAAwQSITEFBkETIlFhgQcycZGhFEJSsSMzcsHR8GKCkqKy8RVDU3PS4RYkVGODk8IXJTQ1RKPD4uP/xAAbAQACAwEBAQAAAAAAAAAAAAACAwABBAUGB//EAC8RAAICAgECBAYCAQUBAAAAAAABAhEDIRIEMQUiQVETYXGBkfAyscEzQlKh4SP/2gAMAwEAAhEDEQA/ANSr1er1Qh6vV6hvGeYLWGWbh16KurH+HrUIEqH4/j1izo9wZvwjVvkNvWKV+G+0L7Wbtm0gS6yP2DE5ka4ASLZMAZiATpI0O2xyVuYmZxbthncnLBlBJ0gwc59SKuvchrvFPaDlzZAqhRLFu8R4d1SNSdgTr9azrmDj+I4hczXTltj3LSk5VHjH3m8WPpA0rixiu1AtyOzTUkABWbq0Dp0E6x5k0e4Pyybltrn3RsP53NaccF3YuTFezw8datrhgOlG8TwVrcZhBNQpw8mtaSFAm5gpFQ8OvXMJfW9b3U6r0ZeqnQ7+MaGD0oxhsMW9dR8Nh/H1r7ewJBII2NU4qSLTo03lbnrCYi2iS4u6Bg6gNJO/dkFemZdB1y6U0HBTMdOlYCuBIKumjISQR0K/z8qO4fnfFYa6Vt3O1RdQu5CsAQCp3AEbfPU1kliV1dDE2a8luN67oLynzR9vtNcy5SjZDvvAOx238T8aONoKunHTOTmVzbJ8I+81aoPb4yo+6T8qu4XiaOYEg+dIl3N/TzSik2W6+EV9r1CaiMrFdzXF2elDmxJQ0cY8jHlzrC9rQUqo2L11EfzvVd+ImJFVPt5PvUyOJ+pkz9dF/wAGFWso2x+VTKkCBSw3EsjSvrRvCcWR9Jg1J45JF9P1OKT2kmd3xU9tpFVsXcg1JhGkUDWhuOa+K4keLt0GxGFo+4mqOKTp1pkZUjJ1OLfJAzDWEHv5dx7wUiOu+s/DWgV613myzEmPhOn0pg4hhyFJ8NflQIXZ6UV7M9txSrsM1R4jErbUu7BVG5O1QcR4mllZY6xIA3+PkPP8zpWP83c2XMTLM3Z2FOh8fJB95j4/u2ypHpRj5q9pRF1rOEIMRLqdToCYJgKBME+VZ5xjm5WkMTffYKCeyH7Te9dPkIX40t4ziAuB8q5RAAG5Pe1LHqTVnltsrFh705Qeo01jwJ2mrXsUyC9xHEC6l0s6OhDWyBlCkajKIgUaxOKTEYo4lAFa7auNdQbLfCN2hA/C85x+0w+7U3EsOG0WCI11n6nw8am4LywwwuIxbd1VQIkj32uMFaPIJOvmKvjsqybg+FkAdN2846Vp/LeJFq2M/wAug/y0FZxwq6FgeQNF8XxQ5co3I+Q6mtlUrFjbieLWrploCzMn8I2n8/Wh1vi9py2VYQbT7zt8OiiCfTXwpO4pxQTBPdXVvTYUQ4Bw27ettlE374KWl/Aje87kaKcsnXoI3NJzZVjgFCDky3w3jqfbri6ZEw4UftZlJP1NE73ELOTMTrEeup/KKAc1cAXAYu6qf7GyAfF2BDH1KTSljeKMQVB0mihO4qRTW6CzcSLLdAOhOnlqK1nljlfB4/huGuXrC9o1sKbq9181uUnOsEGVnwrEMG+W3ruSf4furXPYpxtPsbWbjhWW+4tydwyoxAnfvFjHnVZNpNEWhr5N5RbBC8hvNdV7mZCwAcLlUZWIEEgjf6CmRsMDUiDzmu4pHJgPFFttoX8f+gAy2w5J3Y+IMdNtK9bdiB+hRts/ZnVSdRod9OlEeNYdntHIQHGokTPl60E4fimsg2zctKSSYO5JAjrvpSm97M848ZV6DLhm0ipSaF8KxiElVcsdzO4J0IjprRNhRGnHK4kGJvxtQ6886mKuYix1FJfNGJLXktawIJA3LGI/MfWtCcYRs5PVfEnPixlVKX+Z+Z7OF0Ms/wCFY0+JO31NTctp2ygql5VHutcfRo8FBPd+Qik5+WbmIxN57jZcpEyNRmOpKk9F186F9TUeTVFY+jUnTdhHgfMq4qVjI41gkEEf0epjrRi0YNAeX+GM2KsG0kW0ujURAP4dNzlBZtWj110rjOAZ07q5j5XMh9DlOvxijj1XltoOXh/JtxdfYFYPEAnVtT0JothrsVlvHMIbLJetrdRkuNmFxgxBBGaCOkOv9qtEwmIzorDqAfmKqORZVYmWOXTyW7CGJxIUa1Xw1sKVkzqcvrJj01r4biyVY7RPhJ2Hxqx2aggE69KHQ+5SlbK+K79zINgJb1pcvYIqxHgaY/tC5mZis7KAZJA+HUnpS+3EtfdNS6AyRt6M1554+Xxt0A/o7YIaNiiQIPiC+Y13y17ML/FUt4zGXRastJt2lBEWhsR4BvGZIE9RSZxPFAyXYhb9wISNxbRhmPzk+tb5zljLtvCKMBbz5ezCBQCAh0DAbFQoEfH1CZM7qFzi3KWBw2HfsrAhRGY6ySQoJBGokiSek0gcz8tjD3lTIRakfpLaCAzzCkmBo0GCZAOnQU6c+80dnhrGEuZO2vgC8UP6saC4QNwWBZRt97eqFzhaYmzct4O6xbAI9xUMZrgf9ICSAMxDZl6aqtRLVhX3Qn2+AYjOs2rhXQsY0KzrlIJBkddKL80YnNbv9m7dlNvIhVlylSiv3WAjUp4+EmDRblX2h4ZSA2HFt23ZMoB8yCQBVfnO+l28zW5CPZuzJnMyIzCIJiDH00p8qW0Ji23TFjC3fe+IFWcPjFIvMSZlUXQxlEsxnbcLpQLD4uFPxn6GmPguFtXbeDUL3zduC63iiBXAI+B38/KryzpK/wBrZcI2y1g+WmuB3e0buQCLcxnuEAnMfwrIX4jypre5xDAYUX1Nm2mQaC2urEEi2ATmIJgACN60Tl/gyJZlhLXF73wb7vlvr50V+zLAGUQIjTaNvlXK+LydzVmiWtRMM9qnEGu49UIyslm2bg/C5UkD0zUl8u8M+1YpVGiA53J2CLqSf58aOc9Xy2KxN0nvX7hCf7pe6rfDslB/rV7gfDMSOE4q5YRYvuluRJuNbDBDbUDozNB8YIra5ccS+dIUlcgJhLQxWIaCVshmuO8arbzEzA+9BAjxNXrOPGVVw1wOlsagbljq7srby2x6ADwp45W5GVuFW3st+ncds4O7AyFUfswRHUltiRGeca4IwuSlp80wezBFxWHgAO8PSemnTRFuFSiBp6ZuPsj4w+Iwt3tCSUu5RJJgZFMa69diTT3WX+wTEl8HiCzh4vxMQf1ae8PGtPmlTlydkWtC7xW1ila4Q7FD7kZRExI2nTX6Uq8QsWUugnr7waWMjdpbWZrSb1vMpBJEiJBgjzB6Gsq5j4ObWIIBZpbu5tZkSO9A19KCjJlhTuwpgLy27vbJeB6FQJzD+ltHkac8DxMOASdDWUJeuIYywfA0z8DS66gq4ga+Y8tKvS2xCk4Pyj3fuqELEjKBJPkNayfE8RZnv3gGb7qgAnvOcv3QTpmY/wBWnDmniTWsKysRmeBp4bn9w9aC8s8sreFsXNURjccHq2qoPQm5UdSh37i803PIlFb/AM/+Dtwi8mVdlcichIkadANx8KT+a+bLAL3LakX1DWlJG4U6tlEns5B7zRssaEGiXtT4q2F4bce0zW3lVUpp8QSNhln6V+fOD8Te9eLMTojDf8RA/KhS5I304R4o03lTnjM6C+64aGYW+zUhc9wqWV5YzJAInQ66jSNY+2JZtTcc9e85EsR8IGvgAPhX5kxGKP6N4UgXYII0MZh3usbmPOtd9kfFSWv2XZjlVSATIAXQkdNZXaqcUkFGb7BTiOIGM7VSmUZAybE6SuuUnUk2zHgtXeWr3/Ux1KEj0XcT8NflX3imGti8ty3CkEo0ADS4Mv0bKfQVxwO6Fa4IgGHj6N9CnyoenktpGLPuST+f7++xaa/OYIO6DqZJMiNRXS8Wt3GVZgyBBOvy6zVvAYELnA1UmR4R4UvcV4G6Xu0sNMEHSJXx9In0NaXRnUZxVsKY3E27XcCbQfTWfyqquHVu9l3JP1r2EwLO6dp7pR2XWT03gATJmjGEwPcX4ULWxsYt7o/KFy+HuCPdtW5WerASfmfyrQfZV7Q7ipcwt9lYLbZrLMYIYf6v+kJMgDUDNEjbOMMv6Vl/FK/PSmr2U8vfaMeCYy27buSQCAxGRDB0MMwaP6NCdgo/6WuviL9y6oa9eEEZZEaSADOmgHXbenP2HXVPEMQzEqUsaAzqM6ZyZ8IGh8T4UJ+xviu2u6A5YAQQpcKzQv7h5z5038k8pvh+G4l1txjL1m4o73Rg/ZrpIBiG08VnbSSe6Lj2MhTHMbzNbOTMzFcpiASSAI2EUw4DFM1tTcZywuMhLSe7ctMAZJ8o8vWlBVIOlGOEXy4uWtcxXMmuzoQfqs/IehKXoU4Nboj43gRYYZCSjW1IP9LKO0HxD5tPAjxpn5Ywn2TibWLhkAPkPQg5WDettTPhB8KVcLxKcyXu8jzm01Vvxr4MPrsdKMX+YXt3GYQSQCrbwdG0nwcZgRqJPiaqS5xov+Ds3XhPNbM6W+ygRq2YeHQCZ9Ypja+IOvTpWA4DmzuImJ3dcxMaDvNGZekgA6fGNa0LhPHBbUZlRM4BTs7QUMpGhBX3h8Ca5mTFKGjQnGexd4hyC+Ku3L19xaztqogm1YUGEB93PES2oEHfSdO4HwS3Zw6W7ahUVQFHl/HqT40gca472lxbCmFbKzGfeVtdI6bz5iPjo/Cv01tLmYFCJUKZn9o/H7o2O81dTn5WSTUVaFjjXFRw4Z+znD3HyF1Otk3DPaRBlDcOo03B1mKXuc+Cu5GKQRIWWX8XRpH3WGUhgdCd9dXX2iIPsGIJAIFpt/EiB9SKyfk/nZ8M6Wrzs2HZgrKxLKttjDd0zAAM92NjuDFdHDP4entGWceTs0z2fcYF7DuzIq3Q+W6wUDOwUQ7R96IBnw8KaUv+dK2C4YmHzdiwa1dIuKQZEQBGYe8NND4fCra4ojrWnjH0ONn6iUcjQcfFx+6g2Pw+dtu8dyfoPyqLE3C8AMQ2uWJmQJ6dKF8T4wQO97w3HmP5FIyadIBZHNXIguWLQvEOyyNI0gGY1J8NfXpXzD8ZW2CLIAWd+hnrr8PypcvtnBaNZ6eepFVrOKY9wayYHlS3jsNSD/GuIm+yCSfD4A7Dy8Jpk4XiLljTsnK5spMquigAMpuFQQTmO+szSpg1C3wx920J+JXUD1YR603cv8DtCHuIGc6w2oBPXXc+Z9KHNJRqL9AcC5ZL9xU9uPE82BthTKu/QqZIB/CSNNayHlmxGdjOsAemp/MU5+2HmAYrGdmmqWe4PAkGWPz0+AFL/CMSttQJWSSdZP0GtMSqJ0W+6OuKYMmy0KVOh16wTrHjGnoKvez3jLW8apLfrFKnzkCNvMCrt/EIYBuKSfBHGvhLCg64c2rwuWiAyOGEbSDO4ql5lTAvRp+Mx964YtKuWRJF22SSDMRmkeutH199H2zRIPRbgg/IsP7NVOINZx9pLhUKzKGDDcHqp8R01+lcYeyVsBOtsm2fgdR6Q2lZccuMl+/vYz9RG9/v7sN4Pi1u4rWc0OJXXTUGDHiJ6VRsWLn6rEOQ4abeUwTG+0DIek9aH8Uwmb9IqZi0MQP6XvH5zpV7hGNOtu4Jy+6W94R92T4eda5KxcJpqn3L2C4gWN2Jbs9QPvAEQynx8jPQUYwl7uLGsgH50Ev8QVFuMrEuVCxpOZiQum+rH4Vd4HiGOHtTocsH00oo7GRlw7n5VwdqXzec/Wa1z2XYUWcLi8RGpIEEgHKq5pnYTnkfAbVmuCwuXQiCNCD0jett5Z5e7GxZGZgr2T26ATJcA5gfusJy9ZA23kTrtCuLCYbA2Ll0Fszm9cEwWz7+71CQPDQVpOEuK4V7ZlGUEEbEHUH5fnS9zhy3ZxOENu1dZGVcqTBG0AEQDt1piwNlUtoie6qhR00UR89KubUnoCKa7iSfZPZfGXb1xv0TPnW0umrasGPRc0wF1iNRTSeWMLlVRh7ICaoQiypGzAgSDOszRSvUIRgPE/Zy4xJtKQjb5W66SWSJlOonUSBuDA7iHJd6wRmIIJjSZ9Adz5VtXPWCRrC3CCLqMOzZTDjNowHiI3B0rNuK32BVXuM+ogHxOk7zsSI86bGmgGKPEL+a6Y91SVXb3czHcbySTPWa2v2fX1vcJC38vZp2iPmMLkBnvE6AAEa9IFZRi+FoGm44kHW2nvT4ExlX6nyqTEcWuNaFhZFrMWFpSQpYwMzdWMxv6AUE2FEJ82cz4dUW1hDcYW70WyZzOpU5iNJjNlUE94jU7mtJ9h3MDYjh7JcbNctXD4e5c7y7dJzj0rCcGwbE2R95bup/Y1geUz9KZ/Z1zJ9h4hbKk9ldTI6+MAEGPxCGI8zHWldgmzWvbBxHJgDbG91lX0BzH/Cawy4vdPxUfMj90n0NPftb46L+KVEYNbtroQdCxAk+mo+dZ7fvwRMkLLGBOoEDQftGrRA9wLmm/hf1bSnW20lD46fdPmI9afuF8+Ye8IY9i/hcPdnyfb+0FrKLLEiSInod/WuyaNSaEZenhl/ktm34LiGRGZ2iSI/ZnoRvJpe40e0cssyYnwgAafKKy65x+7hQGtXGST7o2PxUyp9RTjyBzd9vZrN22iXUTOHTQMuZQZUyA0sDppvoKi72Y8nSuC09BMWMiuXO4hVBk66ZjG0Amq/C7+V2J2IH03rrEXDdc5QezGxIAk+nSqeaCaNMytXoMXMUFCk/euKvy1P1irfFebLloMVMFQY8ulB79kstsF0WFJ7zRq58PgorvD8M7RLhdkuKq6kFtCSAvTU76eutZZ8ZO2OxRqkjO7jMXL9dfma4Z2gdANopox3BlBJCgSx0E90DT6xPlMUDOHK3Ss9fDymtN3s0J+hDbxd1iNWMbRNF8ChMzMyd/E1FjsBctwHDg7w07HYielM3KvBVv4e4W3AIUajUj3pHgf50oZSUY2Uy/wAs4gqrAMdDtOg8fKf4018Ocv2+mmRCD4spbN9Co/yoFg8JkR1IW2LZA7qr1k6tGYiF+cUV4ZiwMoDpGqxPQg9PjWHLJbkipJ3x9w7hV0jaNR66xU9zAMQIMnzgD6a/nQaziYInY0Ts8XyKZ1jb91acOTkjJLCou2DuJ8OCoZgMRoVEARqOviAemtGcFi1W2gA0CrufIUv8Tx2dGDfeB/5VVw/GIUA7gR8q1KImU21oQeEnC3uIW1xFzuXd4EL2hjJbYqZAMkEjXbUTI3RMWFGQhQw6Db4iQOn50m4/kTBYm6uJUMVYKQq9mLTACFMMvgBqD0FWcDYe7dlrv6s/diT0EGPd0IncwPGkHog1es5nzHU9PLzqVVgQK8BX2okUepf4hzpatJebKxNolSpKqWYHKFXU7tA9RV7mLi64bD3LjGCAQusSxGny3+ANZnyM9tscLl3vAlQjE6Zj2lwkHZmEAjzSqnJRi5MtK2G+YcRexqAXLXYZS0KbgLjcZjkEicp+R8KUeN8NxWDsHEXbpuWwyC3380F5h9ROgGnmQaecfhIvKWUiwM5V4UBnMhfdM5CCTJG5MeSRzQ4u2r1hWYgHEdmsyAbRsPlHjoGHjLGs+DrPiScK/AyeKlyFA8XG+43qS5dzFVQ6sM2bwGn8Y9aB8Gwfa3kQkhSe9BA7vWCdAYrQ+N8vYXC/Zb1m73DmL2iCYysrwGI1IzQf2R8K0sWB/Z/y/cfiOS5th2ftNQYOqn4yYH+VC+A8FvvjewtAu9q7q2uVezeCzHouhHjrpJrUPYbwU4jD4vEto1y8AW8SO8x9M59aFcNxC4LEcUuT3m7RkHjcN0LaX0NyT5A0OygbxvD9rjLqWEZgrFVUSTCaH6yaD38A9m4ReVrYJUAusSJ7xGaAYJ8elMnJnFuzF9UdlvnciCzJ3TpPWZk9ZNWuMWsmHN3FhghuqexQrnbWAJ2zGTtMLOs6iN+hYu4zhgS095bttrSlVBkS7n3kQKWkqsM2sAEdSAQlriSkFjstVeZuJPeuZ7gVNIt2k9y0nRR4+Z60FF0wR0NXFNLZbZNj8abjT06Cmr2V3cuLu+eHcf3rZ/dSaBRLl/id3DYhWtAZz3CrDRg2hU+E+IgiiFzVxaNaxOJBVtSCDoANNKFdrJqTmXEG25RPEyfUj91VUNXfocvjWwjZXtb0H3VAn4eFNC8QVVVAIQEHKIiQQQYOh1GoO+uvWlHCXsoJ6kz/AA+lXbWNHWluHLROfHaJeJ2pLFAQBqP37UrH9fPmPyFNFzF90/ChnDeW7+IuTats3XNELp/SOnpvTZuMFt6DwXJv3LnPOJ7S8GG2UD5f51b5Wxgtqw6QPnrVPmTgt+3DXLThQIzQY089h61SwF3Q0mHGWOosZkTj3G7/AEioDeDe8PGPH60PfFKjgqdJkDw8qWsZxPJ12oXZxxu3AcxAnYdIHXpE70qUOKY7p4vJNWaJa4sGB12mvtjjWdt5A/f0pOOOhT51PwjFb/Garp9KjX1/TqL5IYsVxISQTtVB8aZM6fGqSfpDmGpLxHlG/wDPgatJg3YTIE66jXWuipUjguCs1ll+HlptWUc4cZxeB4omIc5kywgGivY07RD/AN4Ggk/7s7aVrNLPtA5XbHYUJayi7bcPbLGB1DLMGJU/MCkHcDfCuK28TZS9ZbMjiQfzBHQg6EV84lxRLCy2pOiqN2PQD+NKvK3CrvDcBcV8nbO7MiZiwLlVAmB4iTHShXEuHOlsvexFwXpzSgRZYjU7EjeOkRTIQ5AuVBm9abEE3L5tqNFCkBgvgve66+s1mHN+Ntm6LeHCL2bHvW5ALyIKgMVBEHVfE+lPifFLpDJ21xlJJYFjBJ3JG1UrWJ7NQbfvnQkgaTpAq8jVJDcMNuXsrGq1xTFXUCXr7i34EgbbbCa5hLQGS80Bs2WBE6TuDEgQY3oHZwzkSWJNRYhG26VI4oRVKKX2Ftt+pTF+3gsbeAQXFgi3I93PlZG13IEDz1px5TsniN9FuWi1sWnbX8CyrmPEsUE+RpM4/hw1hbpEXFfs2P41yypPmuWJ6gjwrZ/YlhVDXSF1tYfD2wfEub1y6R5doSJ/o0mSLGv2b8vfYOGpZaCwNxyR1DOxQ/E28lYlzoCMc6RHe7T0O311+Vfoy/lW1d1CqAZPQAKAT6AGvz7zFi7TYh710ZbSmXiM7E+7aB6tlCjy1OlUvcgtY3DPaNvEjMuuVCNC7iJUeIg6/wDOjvLvK+Jx6m5da4UshnCaGNyYGgJPQTO2uwodf4kcXF10CZCexRdkssFCqPgV365yaN8K55v4bDtZw4QMWliRLZYEZRMHrOh6UvJbo04XGKlJq36X/fzFHj/C0aXsuXjcEZSPCRJEeYPxjSloVonF+JWreDQBAjkAuIg5uvnqdfXyrOqKAvJum+5dtYpLY7gJf8RjT4CuMBjjbvW7u5R1f+yQf3VVr1MFGv8AGbym4/dDAEjXwnQ/lQ3tKrjH57Vlp960knxKjI395TUZv1TOY4U6LgvVZsXqDfaKtpd0qXRHAYcLxFLMXblvtFBhU2D3Oizttqf5BvW+KcWxRzKWsKG7lu0g76x7uZwcozAQ3gx0MAEMLrYizYtp7uHL3HIMN+lyAERqYjXr6CmHlvDWrsC3iuIEj3havREEA6OAdyNprHlUZyuR1unh8OGvqUsB7RsXhr3ZcRT9ExhmZIKSdxGjr5GT5+MfNFizazPY1RmiZACmJgCJ8x0j0qrzBw23iXa1h71++xBkX32+MrqfhNdvxDD2MCLGVbj65nZYkiYg7yIiemnnQKKxyuAycecWpoS+IXCxroSpAXQgHT02qIamakW/DzEnb571pm70iunxqG5a2vwXrp0nxE/OvljEQIqF7h92PdEfw+lc4O2XcKNzoB4noNPHal49Grqqmhj4djuytM4jMxCrIPgcxBiNBodZ7w8aG3cW7Eks0nzNeXGaBToFnumdCfe0Ox0E/CvfbFroRPNT1Lsb1XxmgV9Aq/h7GUSd6UdUS+OcVS2GZ4JgiCNIPQfzr6aZPzJzK95yAdK132g4NMRZZYHaxKN1nwMbg7RWDY6+tvQat+Xxp6mmtAKNO2Vb9yN9/CqoxJn/AJeGtRu5Jk0f5L4KL2Kw/aDuNdiPxZQWIjw7setLk70Ohd2vQaOCcu3cQAVXKnVm0HwHifhRy5yQqKSxkingKAIAgDYChPHL8W2rUkZ7Mq4zwXtWw9hdnvtP/wBpR9X/AD8K3HkvBJau4tLYAFs2LQjwSwhj5s1Zhy/Z7TiuGtf7BHvv+04hB6Bh860TkvFg3uIGYAxmpPgtsD5dw1im/Mxvoe9oHHOzsJYTV77toPwB9vUlR6Gsf9pnKDWMWiFiwKo7a7Flh/7yGPIinzk64eI8R+0NrasCLfh3fdPqxLep8Kuc64Rb+JxVogZ2sDsz/TtqtwD1AYetC3SSIu5kY02+Hp/MfKh/ErwjzFX22pe4u5n4/wAmrCuijexDN7xJ8Jozyxwpb64kMO8bYW0fC6zqU+YVl/rGgNMfBe5hmaYL3RH/AISz+bj5VHpEXmexdIr5RfmawBe7RfdvKLg8iZDj0cN6RQirBGrhl0nCWz+G46ehyMPqzVJ25qly5dzWb9v8OS6PQ5G/xr8qt26VKVBx6dZNomtSauoCRUeDtljRVMIADJgAEk+ECsk89M7GDwpzjySKvBrlxbp7NwpAnXZoMgbePj++t1wnHML2Nm+uQTPeXKAGb9YDJHXQ76xX5w+1KJljM+Gvl+6peDcw4nDBhbuQrmSrAFSRs0MIzeY+tW8knda/yE/Co44rjLl8vb3vejZefuLoQhs5ELMqs8N7p0WcgJjQgQJPTYkLPCuL4VbF043DnOzErH+sM/eMAqcxmBp5Cknhdu9jLsu7EnVneYIHTQRPQDpRfiSdpilw9tLjhUEBCJAM5iAdCdV08iOtMgnTcu5g6iEISUYu1+6KdrBbTsupnwFDWszmYbTA+v8ACmTi4shT2BYIYAFzRp1zTrsNPU1zd4GPspZDmYsFA21mJ9ZrNHI49/VnUnhhnTnBVFRv77r/ALQKwtzMO9JPT0B6/DyoZdxVy1OQlZ8N95Gu+9PdzgigLmMMEUSI3AEfLT5UucR4QWJjSqxZ4uTsZ1Hh03hjxe0L2J4qWdmjLmJMeE71WOPPjVrFcOIqqcEa6ccsaPPT8Pycux+tsLho1PpUPEMZGg1J2Fd8RxgRCddPCsh9pfPNy3bFqxcZHuyXP3ltbAKQO7mbNJGuhEirFlnm72h2sI7Lay38UN+tu0fOPeb+iPUjascvXC7Mx3Ylj8SZNeVKlFqjSoorkU9+zjCZsZZkaWrbP6wFH1b6UkslaT7P1ytiHOkKiD1zMf8A01ErnFDY6xzf0Rol7GAUA4pi85y1Wx3E99aDXeM9kl2+drSFhPV9rY9XK+k1sbSRlSDPIeB/94cRvaGHWyp8lEuPmFHpS9jOY7lteIWLP6zFYq4oPhbGftD5d0xPgWPSjvs7tNhsLhy7knElrjZjs7AuInxQa+dLHA8ILmKvFQS10wpMd3tnEkeMqWHwzeNc61bHUa17NuEjD4MED3/8K6D5nMfWhfPQNvFW7qaMVBH7SH+GUU0Yd8ltUXRVAA+AFLPOdxXVIMspPyI1+oFQhlvMuFFu++T3H/SJ+y+sehkelI3EWksPAyPXQ/urSearU2A3W2SP6r6/RprMbzyz/D94q0Qq06cIwVq/hbSpcl7Yc3EAIIzOe9r7wyhNRt1pMAohwC6Exdgl8ii4uZpgBZGaT4RM1JK1pjMU1CVtJr5jBxLgwfDEBgTacEE7ZbmjD0IU/wBqlu/aQz2Sscu56fHfSnLi2HKYcowINy5Oh+6g8twc4gjpPjSrisIzCBAA9BVQutkyOMpXFUibk5x9qVTtcV0I8cyHKP7YWmfD3rQG0eVI2EvmzdRxqUYMPipB/dTnj8MFuuF90mV/ZbVfoRSOohyo39B1Twtqk/qg9g+K2guVbYHiTOvzNfMRxHOpTKCGEdZ+hoCqkUX4Rhj7x6a+grBLCls7T8U4wqigOAm2quBbcXbTBSxjK6tqfAmDI+BqnhsBnu5NSQuY5hHTUx4bdY28aK4lnNoIgLMsBBqdZ106zP0oVbxnZuwIyl420IyzIjp3tY02HSt8I8tvueefUZIRcIvT9Bjw1oYcFGFuRtNwBZIGoVJZm0/y2pU4heP2ksIkyNBAB6EDp0q7c4g5jKX18Ik+G2vlvV7Bcl4hna9dyWghBVXIYswghSAdJ11Pyp3ZGRO5EXFOJNcZWYCRlBC7E759epIYnxkdZme5xTNaVJ++pPwE/wCdMfEcAMVw64bajtLBzyANUIBgkb93b1pDwneIHnXP48ql7He6fMseKeL/AJDxc4mWA0HqAfzFDsTcaO6B8gfzrvDe6Jr15dKzRhTOhm658aiwLftNBgKT5gT6eFB2zSZFMOLuUPNbsa12ORk6qV9z9DcRGYhYkTqPIV+d+d8WcVxLEFBKq3ZpG2W33fgJYE+tbzzPxf7Nhb9/rbQlf2tkH9srX5xYA3fsoABvdmGunMSA2RyQsgb1vRxiazwW5+H6r/Gp24Pc/D9R/GqI5Xtf7dv/ACf/AOlEOFezd8SYsPccdW7GFHxY3Mv1q7LKF7AsjDMpGv8AO1NnAGa3bcQBLzBZZgBQJ1HnQPmPgp4Q64e6Evm4q3pBZcsG4mXQmdpmueK8uW7t66/assu2nZAgQSN+0E7eFXG+VoPl/wDPj8xixbudh/eX+NBuZrN1sPbsosl37R4I0CytsHXxLn5VSwXI9u44UYhhOpJsiFUCWY/pNgATUfKfJicQxBs2btwAAsztZEKo2Ji5uTAA/hRTk+zFJGl8dxgt4bD20K5jcVEYGQmRTLHKeiTpI3oXyjxG3ZR8Q2cjtAoMAkx1iQAIVgI2mhGKvvwK+MGBbxGcreW4Q6MpcNbIAVz0nfxprwvAVu9nZkhXxKozKBuRdJ8p3+dZMtqLrubehhjyZ4xy/wAfX6dwq/Oq3R+jt4grtK2gdfiHodf4mCZNvE+tr/8AamrGcYtcDt27CI94PmeSygg90dFql/7al/7K3/mj/grN8Xjqc6f0O/Hw6Obz9P0zlB9nzStfR9hP4nbF1GXJiBmBGtnof63wrO+K8qtZDEFmO2VkymTqNJM6A1up9tKdMM3/AJg/4KQPaLzIMaHvBCkdkuUmdu01mB40cMycklK/sK6rwyWLBPJPA4UlT5p7tLt9zLblopvufpUFWr+KDHvCfOYP8PmK+4PA53UD3TufIb+tbTzIfwF52w9tbjEhAcgP3VYzHwnX1ofxLE9KI4m5AgUt4u9mY1CzixZLuqqJZiAB4kmB9a1vH8uObhj3VhF8cqAKPoBSn7KuWTiscjkHs7BFxiFJlgf0aQuslhPwVq2p+GgEgnUdNc39mM1YupyOLSRcW12EPC8ukbqYpn4Fy6L91bRBCnW5GncG4nz0HrRuxy9daTlFpAJLXDGnw3rOcNzPftXL2It4hgneCxIUopIRgskEn3tQd6XjhKUk5BOT9Qvxrlv7PjXtqSUWGUzrBiBIG41G350ncT4eiYstlkdV6EgQ0QToGmNdh1onb53uNDXFD3boaWBC5cs5SZ0kiTAI2U6TFMHIRwmIyreKntQSwLEFYLKqzpB0DeHerUvL9yNOQsYDLcclVFvKNPLwPz6UQuhLbAM0i6uaAcpnpAmTGh+dOfGeS7QZRgLF4Ge/cIbs48AW1bXWRpvrUHF+RbOGwLXb9y61+0DdZ7ZCllTvLZjUBNIjxJOtVPNGJI42zr2fMbyXsPAhdemz9N9NQfQUu47lLsbzLEFGj4jp9INQcq81rgrGHxGW4Vum5aOqnK1sjKCYBMq0zHQ6UZx3OqPi+0vnLbdIXKvdBVjDSTrKzJO0AdKVNOUbQSnRQTAkDUV8v4EkU7ng6tqOu0dRXX+hAPH5CsCyIjysza/wo+FDG4O01q17g2mn1FD7vC0BhiJp8c6Qvk2VPbLxHJgktA63rokf0LYzH+92dYtxTGGzjVuKASgtNBmDFu3oYIMH41oHta4n2uOW0D3bCBT+2/eb6ZB6Us8JUf6dwgIkdthtP6tqusCUMJzhkYFsJZePusb0H4gXJPwprt+3PGBQqYPDKBsAt2APIB4FbnnPifnXs58T86oh+dOPY9+KqcZiYsm2beHVLdtiGkXrhaXfcbaeI9ZruMC4dr+QMZBCknXO5/DrpNPftvvfoMKCxANxz47J8R40lcJxS2bCsbtoXFWBbN1FM+LAsCAPDqfKaKL2w5JcEBf+mLhLiDCoO0QoTN2crRMd7qNPgTV3lf2jXOH22t2MHZ7zZmZu1LE7AE5hoNYHmfGqmFx2ItYtL1zEpchg7RiUYa7x34kT8JFPVr2grGt/L8bts/4bhoW7AFzEP/pe59rxF61h7qFbS2VAlgveDfpboOpYjQdK1CxZKXcKD/2tCY/Ewuk/IVjnO3ERicbZuW27ULbthmXvQc7mJHWCK0vl/jy38ZaVbmfLjFMQRv2usEDxpOXsbOi/1l9H/TNE5o5Ks45rbXnuKUBAyFRMwdcymgDex3C/7a987f8Aw0J9tH63DfsP+a1m81gz5cccjThf3PY+FdB1eXpITx9Q4p3rjdbfzNeHsgwn+3vf2rf/AAVmr8DS6mJtFmGV1ysIOxuDUaSCPChdG+X/ANXe+Kf+ugxTjLLHjGu/9D/Eelz4OgzPNmc741aqvMvmzLuLcOazcKt4mD4x5HaiXBsPkQsd2/LpRrEcIu4zGX7aWmuKrKdNgQoBBJ0AMdTVbmThOIw6/pLTIPHSB8jXXs+eAXiON3ihSIWIA3JgfE153k1zVlH6q9l3Ardjhy27cqS7dq+zO6mGIPQaQI2A8daamxVm1Oqr4+PzrFMJxPFrYsPbDNbeyjkCfeZRn2ndpPrQ67zNiLzBFU5iYiev8+NI+IEmnofPabzvmwzYbDkTe7haGJAO8BQdToPX1rIeYbhUphwPdgH493MDGh73d9K1ngnsvZgl3FXWW73WXI0KgnrIIYmYjQ/Csw4vwn7NinC3RdCnS5lCn9mJI85B/M1fKlb7l0vXsC+J8OvKqkISpO4BIk9PWtg9kvs67H/rOIUdodVQ6hNN9dC3n09JoL7MOW2xl9r9zMbdnRSTILnwG2g/MVt1u2FAA0AqsfKS8wUnG7idExWYe1LjANvs11zShUdQytr6eNMfO3OKYW2w3YiKwfjPMT33MaCPodyfj/HpQZvOqJB8HbCOH4OLnDr1t76scOM2HQGO+xzXT/S7oKg+JPgKB4TiLPbWVDtaIuBGAIYCM6kHcGBI+PjVcYjKRFGOTOWr+IxKnDWy2ViGJZQoG41Jk/AA7VeK1aYptSejf+G37d61bupGR0DL+ywBH0qybS+VIXBOK/YbCYa4fdLhTrlAkt2RkkhkJIg9ADRccypEyPQ/vrjzxSjJoBtLTL3MLZbRKToRMeH57wPWlq1whGAa4Azn3id56/CNoq5jua7D2nUXVUkEe+BqPhQ/C8VXIvfQ6eIoo45V7FxyJCvypyi+Ou3Mbi+5YZmuEkxnkkwCdkGxbygeIN4blPh+I4ouMs41S6MlwWUCBQLQQASfu90dNvnThzXw1r2Bv2bSyzplQSB1XYnQQB9KrcW5S7a1dRsRfvkpcFoYh0KJce26Lci3aVpAZh10Y6HSO+EWcPzbg3ZUTE2WZiFUBtSToAPWu7XNOEa4La4m0XJyhQ2sjp4UJ4SmKthEZOIOMnZkXL+BNoSuXNlRg+UbiNfI7VTwfCcSLOHsYm1iLtpLOHTsrV3DCyOzS2GW6LjC4zi6rNNs5SuSNZFQgK9qTpiTZt2cVh0ey1wXM10qVzBBHdBJ2O1KvEORsG19xfxfZXM5DAMhAiBOomDvB2BrRjh8SkphbePsjMTbU3sH9nVmYmWUM17ssxLMAc0EgdKFYTFXk7e2LNy5mvYgylyyqE3ncxFy6r6FoPd6GJpc3SsOO9CRzd7NsNg762kv3L2a2HMG3mEmBI8CIINBRyvht2uuoIkSbeo12o/bx6KUQsLi2riHukQ4tYW3hyVzlRqwLDNl0HwFVFxYtLGY/wCr1tsBOVCG3U7HTaiXYEauFcEweCwyo+JUG8FvDPdCkhlgRkgESGEnrO1c4fFJhimIsxcVbqMvelTAuCJGtAcJx67bkW8TiAC1xu7dsCc924wLC7oWKkEwo1J+FS2uINdFzvM5N1bhnKzk5cpZjb7paFju6Rl6zS87fw3Rv8KhF9ZjUuze/wADNzbexvEDbuNhGtqimIkyG1nXypew/LGKdQ6WLhVtQY0I8aKcy8TF29f7PDWyruxW6Ld0OQWnNq0SfNeu1X8diLV8Bow6E20U9raxZugqioSTbBTcSI6ROs1ypQU5Nt/v4PoOHPLp8MIQikvZJuvWv5X6v8dti5huWsTcXMll2EkSB1G9c2sYcMl0OhzZ0UrMEEZ9PnR7B5Tbti6+EuFFyjtbOMLKoJhf0aBSBr896GYa7hreJBvW2+zG+sLc0ITvgM3Q5ZBI20osMOM4tfujL4t1Ty9HmhL5Vpr/AHL1b3+CXgHMbWnupatB1BLtAgkz+kctPjAGh9KZOMYi3icOQw0ZZytuJG3qKcOZ+G2bloAr3l9x195Z8COh8NjWVWs9q/csucy5M1tpPuzER0gk7V0MeRS0fPZQpWZJjMEUuva3KuV+MGK+8QwvZ3Co1gDXxkAkjymat80//GX4/Gat80dm4sXLRmbaC5LBjmyjVo2JIbQ+ArQKNb5bc/YMLDAHsEiROsEbSKh/03ewzXcuHsXXeAHKH5szEExsFUAbk9Ko8GxMYXDD/uLf5Vc7cVgdxk2hClUmT2ebce+rWUZu9lByolsnTMFBJd4nvHadOtC7XJxOt25LHUwNJO+9FbV8V3dvBlKnY76/wpcpTZcptnfLHHFwRayrkqpnQ6FjqSfyqbiftXZHYKpadATooFL9/gFo6h3B8dP+VVW5WQ73rnoFH7jTlPVDFmVAHmDjt3EMXuNv9PhQiypYwupPhqSaeLPKOGBlg9z9ttPkAKIYXh1i1rbtqvwGtC5gOdiXh+U8Rc1y5f2jH03pp5RGK4bdL2kFxHGW7bDgEgbEFiBmEmD8aK9vFc/axVKcvQHk0U+aOasQbigWZtbF7uHVrkZfvMoYFtSAw10B0mlDBcv4jE3Wc2xZU6mVyL55VA676CKeLuJ86hOJApqm67Azm5FbBco27Y1diesQB6aVIvAAugYkdJ3+lRYnjGXqfSuf+kz/AIR/PpQ8ZvYrlRsNer1ercbj1er1eqEPUke0LAPZw2JxFj8DFx1VmMFx5GST4Ezts70v+0H/AOV43/ct+YoZRUlTLTo/OXDccNjpFFw0ilZNxR+xsKshOUr5aYjYxv8AnXuprlf4/nULJO2b8R+ZqIknqfma+16oUfFusOrfM1DjOIZR3iT8TXrvWhPENxUIbtyBzquJ4aqtretfomn8I/Vt/Z7vxU0K45+u7Qa9nZeQJJ3UmfIQB8SaWfZB/wDU/wDh/wD5K0JP1q/sj/EtZYwSyMbOdY0YlzNhFBt3UzZbqycxls4JzSYGs+QoXh20ceK/4SD+QNM/OX6of7+9/jalWxv/AFW/wmtQk1FbuS3aTqlm0p+ItrP1rq3i6r8S/XP8f3ColpUomBvbDFvF1KMTQ3C9asikyii0wkGSATc1O4ynQ69flXIKafpPj3TptH7/AJVQrk0NIuwmpXXv/DQ+f/L51MOyCz2ne8Mp/OhVqo8TvU4pksIXmQ+7d8PuHaRJ9BJqEW1nW5p4hW3n+FVcL1rp6JJEssvbTX9L/dPiP3TVbEdkP9cf7BqJ9qFXve9KZFANl+/h0gMLmY+GUjx8fSqpu1I3uD0qrRoE/9k="/>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defTabSz="457200" eaLnBrk="1" hangingPunct="1"/>
            <a:endParaRPr lang="en-US" smtClean="0">
              <a:solidFill>
                <a:prstClr val="black"/>
              </a:solidFill>
            </a:endParaRPr>
          </a:p>
        </p:txBody>
      </p:sp>
      <p:sp>
        <p:nvSpPr>
          <p:cNvPr id="14345" name="AutoShape 14" descr="data:image/jpeg;base64,/9j/4AAQSkZJRgABAQAAAQABAAD/2wCEAAkGBhQSERQUEhQVFRUWGBwZFxgYGBgeHBsYGBwYHhgYHRwXHCYeHBwjGh0YIC8gIycqLCwsHR4xNTAqNSYrLCkBCQoKDgwOGg8PGiwkHyQsLCwsNCwsLCwsLCwsLCwsLCwsLCwsLCwsKSwsLCwsLCwsLCwsLCwsLCwsLCwsLCksLP/AABEIAMkA+wMBIgACEQEDEQH/xAAcAAACAwEBAQEAAAAAAAAAAAAFBgMEBwIAAQj/xABPEAACAQIEAwUFBAYGBgcJAAABAhEAAwQSITEFBkETIlFhgQcycZGhFEJSsSMzcsHR8GKCkqKy8RVDU3PS4RYkVGODk8IXJTQ1RKPD4uP/xAAbAQACAwEBAQAAAAAAAAAAAAACAwABBAUGB//EAC8RAAICAgECBAYCAQUBAAAAAAABAhEDIRIEMQUiQVETYXGBkfAyscEzQlKh4SP/2gAMAwEAAhEDEQA/ANSr1er1Qh6vV6hvGeYLWGWbh16KurH+HrUIEqH4/j1izo9wZvwjVvkNvWKV+G+0L7Wbtm0gS6yP2DE5ka4ASLZMAZiATpI0O2xyVuYmZxbthncnLBlBJ0gwc59SKuvchrvFPaDlzZAqhRLFu8R4d1SNSdgTr9azrmDj+I4hczXTltj3LSk5VHjH3m8WPpA0rixiu1AtyOzTUkABWbq0Dp0E6x5k0e4Pyybltrn3RsP53NaccF3YuTFezw8datrhgOlG8TwVrcZhBNQpw8mtaSFAm5gpFQ8OvXMJfW9b3U6r0ZeqnQ7+MaGD0oxhsMW9dR8Nh/H1r7ewJBII2NU4qSLTo03lbnrCYi2iS4u6Bg6gNJO/dkFemZdB1y6U0HBTMdOlYCuBIKumjISQR0K/z8qO4fnfFYa6Vt3O1RdQu5CsAQCp3AEbfPU1kliV1dDE2a8luN67oLynzR9vtNcy5SjZDvvAOx238T8aONoKunHTOTmVzbJ8I+81aoPb4yo+6T8qu4XiaOYEg+dIl3N/TzSik2W6+EV9r1CaiMrFdzXF2elDmxJQ0cY8jHlzrC9rQUqo2L11EfzvVd+ImJFVPt5PvUyOJ+pkz9dF/wAGFWso2x+VTKkCBSw3EsjSvrRvCcWR9Jg1J45JF9P1OKT2kmd3xU9tpFVsXcg1JhGkUDWhuOa+K4keLt0GxGFo+4mqOKTp1pkZUjJ1OLfJAzDWEHv5dx7wUiOu+s/DWgV613myzEmPhOn0pg4hhyFJ8NflQIXZ6UV7M9txSrsM1R4jErbUu7BVG5O1QcR4mllZY6xIA3+PkPP8zpWP83c2XMTLM3Z2FOh8fJB95j4/u2ypHpRj5q9pRF1rOEIMRLqdToCYJgKBME+VZ5xjm5WkMTffYKCeyH7Te9dPkIX40t4ziAuB8q5RAAG5Pe1LHqTVnltsrFh705Qeo01jwJ2mrXsUyC9xHEC6l0s6OhDWyBlCkajKIgUaxOKTEYo4lAFa7auNdQbLfCN2hA/C85x+0w+7U3EsOG0WCI11n6nw8am4LywwwuIxbd1VQIkj32uMFaPIJOvmKvjsqybg+FkAdN2846Vp/LeJFq2M/wAug/y0FZxwq6FgeQNF8XxQ5co3I+Q6mtlUrFjbieLWrploCzMn8I2n8/Wh1vi9py2VYQbT7zt8OiiCfTXwpO4pxQTBPdXVvTYUQ4Bw27ettlE374KWl/Aje87kaKcsnXoI3NJzZVjgFCDky3w3jqfbri6ZEw4UftZlJP1NE73ELOTMTrEeup/KKAc1cAXAYu6qf7GyAfF2BDH1KTSljeKMQVB0mihO4qRTW6CzcSLLdAOhOnlqK1nljlfB4/huGuXrC9o1sKbq9181uUnOsEGVnwrEMG+W3ruSf4furXPYpxtPsbWbjhWW+4tydwyoxAnfvFjHnVZNpNEWhr5N5RbBC8hvNdV7mZCwAcLlUZWIEEgjf6CmRsMDUiDzmu4pHJgPFFttoX8f+gAy2w5J3Y+IMdNtK9bdiB+hRts/ZnVSdRod9OlEeNYdntHIQHGokTPl60E4fimsg2zctKSSYO5JAjrvpSm97M848ZV6DLhm0ipSaF8KxiElVcsdzO4J0IjprRNhRGnHK4kGJvxtQ6886mKuYix1FJfNGJLXktawIJA3LGI/MfWtCcYRs5PVfEnPixlVKX+Z+Z7OF0Ms/wCFY0+JO31NTctp2ygql5VHutcfRo8FBPd+Qik5+WbmIxN57jZcpEyNRmOpKk9F186F9TUeTVFY+jUnTdhHgfMq4qVjI41gkEEf0epjrRi0YNAeX+GM2KsG0kW0ujURAP4dNzlBZtWj110rjOAZ07q5j5XMh9DlOvxijj1XltoOXh/JtxdfYFYPEAnVtT0JothrsVlvHMIbLJetrdRkuNmFxgxBBGaCOkOv9qtEwmIzorDqAfmKqORZVYmWOXTyW7CGJxIUa1Xw1sKVkzqcvrJj01r4biyVY7RPhJ2Hxqx2aggE69KHQ+5SlbK+K79zINgJb1pcvYIqxHgaY/tC5mZis7KAZJA+HUnpS+3EtfdNS6AyRt6M1554+Xxt0A/o7YIaNiiQIPiC+Y13y17ML/FUt4zGXRastJt2lBEWhsR4BvGZIE9RSZxPFAyXYhb9wISNxbRhmPzk+tb5zljLtvCKMBbz5ezCBQCAh0DAbFQoEfH1CZM7qFzi3KWBw2HfsrAhRGY6ySQoJBGokiSek0gcz8tjD3lTIRakfpLaCAzzCkmBo0GCZAOnQU6c+80dnhrGEuZO2vgC8UP6saC4QNwWBZRt97eqFzhaYmzct4O6xbAI9xUMZrgf9ICSAMxDZl6aqtRLVhX3Qn2+AYjOs2rhXQsY0KzrlIJBkddKL80YnNbv9m7dlNvIhVlylSiv3WAjUp4+EmDRblX2h4ZSA2HFt23ZMoB8yCQBVfnO+l28zW5CPZuzJnMyIzCIJiDH00p8qW0Ji23TFjC3fe+IFWcPjFIvMSZlUXQxlEsxnbcLpQLD4uFPxn6GmPguFtXbeDUL3zduC63iiBXAI+B38/KryzpK/wBrZcI2y1g+WmuB3e0buQCLcxnuEAnMfwrIX4jypre5xDAYUX1Nm2mQaC2urEEi2ATmIJgACN60Tl/gyJZlhLXF73wb7vlvr50V+zLAGUQIjTaNvlXK+LydzVmiWtRMM9qnEGu49UIyslm2bg/C5UkD0zUl8u8M+1YpVGiA53J2CLqSf58aOc9Xy2KxN0nvX7hCf7pe6rfDslB/rV7gfDMSOE4q5YRYvuluRJuNbDBDbUDozNB8YIra5ccS+dIUlcgJhLQxWIaCVshmuO8arbzEzA+9BAjxNXrOPGVVw1wOlsagbljq7srby2x6ADwp45W5GVuFW3st+ncds4O7AyFUfswRHUltiRGeca4IwuSlp80wezBFxWHgAO8PSemnTRFuFSiBp6ZuPsj4w+Iwt3tCSUu5RJJgZFMa69diTT3WX+wTEl8HiCzh4vxMQf1ae8PGtPmlTlydkWtC7xW1ila4Q7FD7kZRExI2nTX6Uq8QsWUugnr7waWMjdpbWZrSb1vMpBJEiJBgjzB6Gsq5j4ObWIIBZpbu5tZkSO9A19KCjJlhTuwpgLy27vbJeB6FQJzD+ltHkac8DxMOASdDWUJeuIYywfA0z8DS66gq4ga+Y8tKvS2xCk4Pyj3fuqELEjKBJPkNayfE8RZnv3gGb7qgAnvOcv3QTpmY/wBWnDmniTWsKysRmeBp4bn9w9aC8s8sreFsXNURjccHq2qoPQm5UdSh37i803PIlFb/AM/+Dtwi8mVdlcichIkadANx8KT+a+bLAL3LakX1DWlJG4U6tlEns5B7zRssaEGiXtT4q2F4bce0zW3lVUpp8QSNhln6V+fOD8Te9eLMTojDf8RA/KhS5I304R4o03lTnjM6C+64aGYW+zUhc9wqWV5YzJAInQ66jSNY+2JZtTcc9e85EsR8IGvgAPhX5kxGKP6N4UgXYII0MZh3usbmPOtd9kfFSWv2XZjlVSATIAXQkdNZXaqcUkFGb7BTiOIGM7VSmUZAybE6SuuUnUk2zHgtXeWr3/Ux1KEj0XcT8NflX3imGti8ty3CkEo0ADS4Mv0bKfQVxwO6Fa4IgGHj6N9CnyoenktpGLPuST+f7++xaa/OYIO6DqZJMiNRXS8Wt3GVZgyBBOvy6zVvAYELnA1UmR4R4UvcV4G6Xu0sNMEHSJXx9In0NaXRnUZxVsKY3E27XcCbQfTWfyqquHVu9l3JP1r2EwLO6dp7pR2XWT03gATJmjGEwPcX4ULWxsYt7o/KFy+HuCPdtW5WerASfmfyrQfZV7Q7ipcwt9lYLbZrLMYIYf6v+kJMgDUDNEjbOMMv6Vl/FK/PSmr2U8vfaMeCYy27buSQCAxGRDB0MMwaP6NCdgo/6WuviL9y6oa9eEEZZEaSADOmgHXbenP2HXVPEMQzEqUsaAzqM6ZyZ8IGh8T4UJ+xviu2u6A5YAQQpcKzQv7h5z5038k8pvh+G4l1txjL1m4o73Rg/ZrpIBiG08VnbSSe6Lj2MhTHMbzNbOTMzFcpiASSAI2EUw4DFM1tTcZywuMhLSe7ctMAZJ8o8vWlBVIOlGOEXy4uWtcxXMmuzoQfqs/IehKXoU4Nboj43gRYYZCSjW1IP9LKO0HxD5tPAjxpn5Ywn2TibWLhkAPkPQg5WDettTPhB8KVcLxKcyXu8jzm01Vvxr4MPrsdKMX+YXt3GYQSQCrbwdG0nwcZgRqJPiaqS5xov+Ds3XhPNbM6W+ygRq2YeHQCZ9Ypja+IOvTpWA4DmzuImJ3dcxMaDvNGZekgA6fGNa0LhPHBbUZlRM4BTs7QUMpGhBX3h8Ca5mTFKGjQnGexd4hyC+Ku3L19xaztqogm1YUGEB93PES2oEHfSdO4HwS3Zw6W7ahUVQFHl/HqT40gca472lxbCmFbKzGfeVtdI6bz5iPjo/Cv01tLmYFCJUKZn9o/H7o2O81dTn5WSTUVaFjjXFRw4Z+znD3HyF1Otk3DPaRBlDcOo03B1mKXuc+Cu5GKQRIWWX8XRpH3WGUhgdCd9dXX2iIPsGIJAIFpt/EiB9SKyfk/nZ8M6Wrzs2HZgrKxLKttjDd0zAAM92NjuDFdHDP4entGWceTs0z2fcYF7DuzIq3Q+W6wUDOwUQ7R96IBnw8KaUv+dK2C4YmHzdiwa1dIuKQZEQBGYe8NND4fCra4ojrWnjH0ONn6iUcjQcfFx+6g2Pw+dtu8dyfoPyqLE3C8AMQ2uWJmQJ6dKF8T4wQO97w3HmP5FIyadIBZHNXIguWLQvEOyyNI0gGY1J8NfXpXzD8ZW2CLIAWd+hnrr8PypcvtnBaNZ6eepFVrOKY9wayYHlS3jsNSD/GuIm+yCSfD4A7Dy8Jpk4XiLljTsnK5spMquigAMpuFQQTmO+szSpg1C3wx920J+JXUD1YR603cv8DtCHuIGc6w2oBPXXc+Z9KHNJRqL9AcC5ZL9xU9uPE82BthTKu/QqZIB/CSNNayHlmxGdjOsAemp/MU5+2HmAYrGdmmqWe4PAkGWPz0+AFL/CMSttQJWSSdZP0GtMSqJ0W+6OuKYMmy0KVOh16wTrHjGnoKvez3jLW8apLfrFKnzkCNvMCrt/EIYBuKSfBHGvhLCg64c2rwuWiAyOGEbSDO4ql5lTAvRp+Mx964YtKuWRJF22SSDMRmkeutH199H2zRIPRbgg/IsP7NVOINZx9pLhUKzKGDDcHqp8R01+lcYeyVsBOtsm2fgdR6Q2lZccuMl+/vYz9RG9/v7sN4Pi1u4rWc0OJXXTUGDHiJ6VRsWLn6rEOQ4abeUwTG+0DIek9aH8Uwmb9IqZi0MQP6XvH5zpV7hGNOtu4Jy+6W94R92T4eda5KxcJpqn3L2C4gWN2Jbs9QPvAEQynx8jPQUYwl7uLGsgH50Ev8QVFuMrEuVCxpOZiQum+rH4Vd4HiGOHtTocsH00oo7GRlw7n5VwdqXzec/Wa1z2XYUWcLi8RGpIEEgHKq5pnYTnkfAbVmuCwuXQiCNCD0jett5Z5e7GxZGZgr2T26ATJcA5gfusJy9ZA23kTrtCuLCYbA2Ll0Fszm9cEwWz7+71CQPDQVpOEuK4V7ZlGUEEbEHUH5fnS9zhy3ZxOENu1dZGVcqTBG0AEQDt1piwNlUtoie6qhR00UR89KubUnoCKa7iSfZPZfGXb1xv0TPnW0umrasGPRc0wF1iNRTSeWMLlVRh7ICaoQiypGzAgSDOszRSvUIRgPE/Zy4xJtKQjb5W66SWSJlOonUSBuDA7iHJd6wRmIIJjSZ9Adz5VtXPWCRrC3CCLqMOzZTDjNowHiI3B0rNuK32BVXuM+ogHxOk7zsSI86bGmgGKPEL+a6Y91SVXb3czHcbySTPWa2v2fX1vcJC38vZp2iPmMLkBnvE6AAEa9IFZRi+FoGm44kHW2nvT4ExlX6nyqTEcWuNaFhZFrMWFpSQpYwMzdWMxv6AUE2FEJ82cz4dUW1hDcYW70WyZzOpU5iNJjNlUE94jU7mtJ9h3MDYjh7JcbNctXD4e5c7y7dJzj0rCcGwbE2R95bup/Y1geUz9KZ/Z1zJ9h4hbKk9ldTI6+MAEGPxCGI8zHWldgmzWvbBxHJgDbG91lX0BzH/Cawy4vdPxUfMj90n0NPftb46L+KVEYNbtroQdCxAk+mo+dZ7fvwRMkLLGBOoEDQftGrRA9wLmm/hf1bSnW20lD46fdPmI9afuF8+Ye8IY9i/hcPdnyfb+0FrKLLEiSInod/WuyaNSaEZenhl/ktm34LiGRGZ2iSI/ZnoRvJpe40e0cssyYnwgAafKKy65x+7hQGtXGST7o2PxUyp9RTjyBzd9vZrN22iXUTOHTQMuZQZUyA0sDppvoKi72Y8nSuC09BMWMiuXO4hVBk66ZjG0Amq/C7+V2J2IH03rrEXDdc5QezGxIAk+nSqeaCaNMytXoMXMUFCk/euKvy1P1irfFebLloMVMFQY8ulB79kstsF0WFJ7zRq58PgorvD8M7RLhdkuKq6kFtCSAvTU76eutZZ8ZO2OxRqkjO7jMXL9dfma4Z2gdANopox3BlBJCgSx0E90DT6xPlMUDOHK3Ss9fDymtN3s0J+hDbxd1iNWMbRNF8ChMzMyd/E1FjsBctwHDg7w07HYielM3KvBVv4e4W3AIUajUj3pHgf50oZSUY2Uy/wAs4gqrAMdDtOg8fKf4018Ocv2+mmRCD4spbN9Co/yoFg8JkR1IW2LZA7qr1k6tGYiF+cUV4ZiwMoDpGqxPQg9PjWHLJbkipJ3x9w7hV0jaNR66xU9zAMQIMnzgD6a/nQaziYInY0Ts8XyKZ1jb91acOTkjJLCou2DuJ8OCoZgMRoVEARqOviAemtGcFi1W2gA0CrufIUv8Tx2dGDfeB/5VVw/GIUA7gR8q1KImU21oQeEnC3uIW1xFzuXd4EL2hjJbYqZAMkEjXbUTI3RMWFGQhQw6Db4iQOn50m4/kTBYm6uJUMVYKQq9mLTACFMMvgBqD0FWcDYe7dlrv6s/diT0EGPd0IncwPGkHog1es5nzHU9PLzqVVgQK8BX2okUepf4hzpatJebKxNolSpKqWYHKFXU7tA9RV7mLi64bD3LjGCAQusSxGny3+ANZnyM9tscLl3vAlQjE6Zj2lwkHZmEAjzSqnJRi5MtK2G+YcRexqAXLXYZS0KbgLjcZjkEicp+R8KUeN8NxWDsHEXbpuWwyC3380F5h9ROgGnmQaecfhIvKWUiwM5V4UBnMhfdM5CCTJG5MeSRzQ4u2r1hWYgHEdmsyAbRsPlHjoGHjLGs+DrPiScK/AyeKlyFA8XG+43qS5dzFVQ6sM2bwGn8Y9aB8Gwfa3kQkhSe9BA7vWCdAYrQ+N8vYXC/Zb1m73DmL2iCYysrwGI1IzQf2R8K0sWB/Z/y/cfiOS5th2ftNQYOqn4yYH+VC+A8FvvjewtAu9q7q2uVezeCzHouhHjrpJrUPYbwU4jD4vEto1y8AW8SO8x9M59aFcNxC4LEcUuT3m7RkHjcN0LaX0NyT5A0OygbxvD9rjLqWEZgrFVUSTCaH6yaD38A9m4ReVrYJUAusSJ7xGaAYJ8elMnJnFuzF9UdlvnciCzJ3TpPWZk9ZNWuMWsmHN3FhghuqexQrnbWAJ2zGTtMLOs6iN+hYu4zhgS095bttrSlVBkS7n3kQKWkqsM2sAEdSAQlriSkFjstVeZuJPeuZ7gVNIt2k9y0nRR4+Z60FF0wR0NXFNLZbZNj8abjT06Cmr2V3cuLu+eHcf3rZ/dSaBRLl/id3DYhWtAZz3CrDRg2hU+E+IgiiFzVxaNaxOJBVtSCDoANNKFdrJqTmXEG25RPEyfUj91VUNXfocvjWwjZXtb0H3VAn4eFNC8QVVVAIQEHKIiQQQYOh1GoO+uvWlHCXsoJ6kz/AA+lXbWNHWluHLROfHaJeJ2pLFAQBqP37UrH9fPmPyFNFzF90/ChnDeW7+IuTats3XNELp/SOnpvTZuMFt6DwXJv3LnPOJ7S8GG2UD5f51b5Wxgtqw6QPnrVPmTgt+3DXLThQIzQY089h61SwF3Q0mHGWOosZkTj3G7/AEioDeDe8PGPH60PfFKjgqdJkDw8qWsZxPJ12oXZxxu3AcxAnYdIHXpE70qUOKY7p4vJNWaJa4sGB12mvtjjWdt5A/f0pOOOhT51PwjFb/Garp9KjX1/TqL5IYsVxISQTtVB8aZM6fGqSfpDmGpLxHlG/wDPgatJg3YTIE66jXWuipUjguCs1ll+HlptWUc4cZxeB4omIc5kywgGivY07RD/AN4Ggk/7s7aVrNLPtA5XbHYUJayi7bcPbLGB1DLMGJU/MCkHcDfCuK28TZS9ZbMjiQfzBHQg6EV84lxRLCy2pOiqN2PQD+NKvK3CrvDcBcV8nbO7MiZiwLlVAmB4iTHShXEuHOlsvexFwXpzSgRZYjU7EjeOkRTIQ5AuVBm9abEE3L5tqNFCkBgvgve66+s1mHN+Ntm6LeHCL2bHvW5ALyIKgMVBEHVfE+lPifFLpDJ21xlJJYFjBJ3JG1UrWJ7NQbfvnQkgaTpAq8jVJDcMNuXsrGq1xTFXUCXr7i34EgbbbCa5hLQGS80Bs2WBE6TuDEgQY3oHZwzkSWJNRYhG26VI4oRVKKX2Ftt+pTF+3gsbeAQXFgi3I93PlZG13IEDz1px5TsniN9FuWi1sWnbX8CyrmPEsUE+RpM4/hw1hbpEXFfs2P41yypPmuWJ6gjwrZ/YlhVDXSF1tYfD2wfEub1y6R5doSJ/o0mSLGv2b8vfYOGpZaCwNxyR1DOxQ/E28lYlzoCMc6RHe7T0O311+Vfoy/lW1d1CqAZPQAKAT6AGvz7zFi7TYh710ZbSmXiM7E+7aB6tlCjy1OlUvcgtY3DPaNvEjMuuVCNC7iJUeIg6/wDOjvLvK+Jx6m5da4UshnCaGNyYGgJPQTO2uwodf4kcXF10CZCexRdkssFCqPgV365yaN8K55v4bDtZw4QMWliRLZYEZRMHrOh6UvJbo04XGKlJq36X/fzFHj/C0aXsuXjcEZSPCRJEeYPxjSloVonF+JWreDQBAjkAuIg5uvnqdfXyrOqKAvJum+5dtYpLY7gJf8RjT4CuMBjjbvW7u5R1f+yQf3VVr1MFGv8AGbym4/dDAEjXwnQ/lQ3tKrjH57Vlp960knxKjI395TUZv1TOY4U6LgvVZsXqDfaKtpd0qXRHAYcLxFLMXblvtFBhU2D3Oizttqf5BvW+KcWxRzKWsKG7lu0g76x7uZwcozAQ3gx0MAEMLrYizYtp7uHL3HIMN+lyAERqYjXr6CmHlvDWrsC3iuIEj3havREEA6OAdyNprHlUZyuR1unh8OGvqUsB7RsXhr3ZcRT9ExhmZIKSdxGjr5GT5+MfNFizazPY1RmiZACmJgCJ8x0j0qrzBw23iXa1h71++xBkX32+MrqfhNdvxDD2MCLGVbj65nZYkiYg7yIiemnnQKKxyuAycecWpoS+IXCxroSpAXQgHT02qIamakW/DzEnb571pm70iunxqG5a2vwXrp0nxE/OvljEQIqF7h92PdEfw+lc4O2XcKNzoB4noNPHal49Grqqmhj4djuytM4jMxCrIPgcxBiNBodZ7w8aG3cW7Eks0nzNeXGaBToFnumdCfe0Ox0E/CvfbFroRPNT1Lsb1XxmgV9Aq/h7GUSd6UdUS+OcVS2GZ4JgiCNIPQfzr6aZPzJzK95yAdK132g4NMRZZYHaxKN1nwMbg7RWDY6+tvQat+Xxp6mmtAKNO2Vb9yN9/CqoxJn/AJeGtRu5Jk0f5L4KL2Kw/aDuNdiPxZQWIjw7setLk70Ohd2vQaOCcu3cQAVXKnVm0HwHifhRy5yQqKSxkingKAIAgDYChPHL8W2rUkZ7Mq4zwXtWw9hdnvtP/wBpR9X/AD8K3HkvBJau4tLYAFs2LQjwSwhj5s1Zhy/Z7TiuGtf7BHvv+04hB6Bh860TkvFg3uIGYAxmpPgtsD5dw1im/Mxvoe9oHHOzsJYTV77toPwB9vUlR6Gsf9pnKDWMWiFiwKo7a7Flh/7yGPIinzk64eI8R+0NrasCLfh3fdPqxLep8Kuc64Rb+JxVogZ2sDsz/TtqtwD1AYetC3SSIu5kY02+Hp/MfKh/ErwjzFX22pe4u5n4/wAmrCuijexDN7xJ8Jozyxwpb64kMO8bYW0fC6zqU+YVl/rGgNMfBe5hmaYL3RH/AISz+bj5VHpEXmexdIr5RfmawBe7RfdvKLg8iZDj0cN6RQirBGrhl0nCWz+G46ehyMPqzVJ25qly5dzWb9v8OS6PQ5G/xr8qt26VKVBx6dZNomtSauoCRUeDtljRVMIADJgAEk+ECsk89M7GDwpzjySKvBrlxbp7NwpAnXZoMgbePj++t1wnHML2Nm+uQTPeXKAGb9YDJHXQ76xX5w+1KJljM+Gvl+6peDcw4nDBhbuQrmSrAFSRs0MIzeY+tW8knda/yE/Co44rjLl8vb3vejZefuLoQhs5ELMqs8N7p0WcgJjQgQJPTYkLPCuL4VbF043DnOzErH+sM/eMAqcxmBp5Cknhdu9jLsu7EnVneYIHTQRPQDpRfiSdpilw9tLjhUEBCJAM5iAdCdV08iOtMgnTcu5g6iEISUYu1+6KdrBbTsupnwFDWszmYbTA+v8ACmTi4shT2BYIYAFzRp1zTrsNPU1zd4GPspZDmYsFA21mJ9ZrNHI49/VnUnhhnTnBVFRv77r/ALQKwtzMO9JPT0B6/DyoZdxVy1OQlZ8N95Gu+9PdzgigLmMMEUSI3AEfLT5UucR4QWJjSqxZ4uTsZ1Hh03hjxe0L2J4qWdmjLmJMeE71WOPPjVrFcOIqqcEa6ccsaPPT8Pycux+tsLho1PpUPEMZGg1J2Fd8RxgRCddPCsh9pfPNy3bFqxcZHuyXP3ltbAKQO7mbNJGuhEirFlnm72h2sI7Lay38UN+tu0fOPeb+iPUjascvXC7Mx3Ylj8SZNeVKlFqjSoorkU9+zjCZsZZkaWrbP6wFH1b6UkslaT7P1ytiHOkKiD1zMf8A01ErnFDY6xzf0Rol7GAUA4pi85y1Wx3E99aDXeM9kl2+drSFhPV9rY9XK+k1sbSRlSDPIeB/94cRvaGHWyp8lEuPmFHpS9jOY7lteIWLP6zFYq4oPhbGftD5d0xPgWPSjvs7tNhsLhy7knElrjZjs7AuInxQa+dLHA8ILmKvFQS10wpMd3tnEkeMqWHwzeNc61bHUa17NuEjD4MED3/8K6D5nMfWhfPQNvFW7qaMVBH7SH+GUU0Yd8ltUXRVAA+AFLPOdxXVIMspPyI1+oFQhlvMuFFu++T3H/SJ+y+sehkelI3EWksPAyPXQ/urSearU2A3W2SP6r6/RprMbzyz/D94q0Qq06cIwVq/hbSpcl7Yc3EAIIzOe9r7wyhNRt1pMAohwC6Exdgl8ii4uZpgBZGaT4RM1JK1pjMU1CVtJr5jBxLgwfDEBgTacEE7ZbmjD0IU/wBqlu/aQz2Sscu56fHfSnLi2HKYcowINy5Oh+6g8twc4gjpPjSrisIzCBAA9BVQutkyOMpXFUibk5x9qVTtcV0I8cyHKP7YWmfD3rQG0eVI2EvmzdRxqUYMPipB/dTnj8MFuuF90mV/ZbVfoRSOohyo39B1Twtqk/qg9g+K2guVbYHiTOvzNfMRxHOpTKCGEdZ+hoCqkUX4Rhj7x6a+grBLCls7T8U4wqigOAm2quBbcXbTBSxjK6tqfAmDI+BqnhsBnu5NSQuY5hHTUx4bdY28aK4lnNoIgLMsBBqdZ106zP0oVbxnZuwIyl420IyzIjp3tY02HSt8I8tvueefUZIRcIvT9Bjw1oYcFGFuRtNwBZIGoVJZm0/y2pU4heP2ksIkyNBAB6EDp0q7c4g5jKX18Ik+G2vlvV7Bcl4hna9dyWghBVXIYswghSAdJ11Pyp3ZGRO5EXFOJNcZWYCRlBC7E759epIYnxkdZme5xTNaVJ++pPwE/wCdMfEcAMVw64bajtLBzyANUIBgkb93b1pDwneIHnXP48ql7He6fMseKeL/AJDxc4mWA0HqAfzFDsTcaO6B8gfzrvDe6Jr15dKzRhTOhm658aiwLftNBgKT5gT6eFB2zSZFMOLuUPNbsa12ORk6qV9z9DcRGYhYkTqPIV+d+d8WcVxLEFBKq3ZpG2W33fgJYE+tbzzPxf7Nhb9/rbQlf2tkH9srX5xYA3fsoABvdmGunMSA2RyQsgb1vRxiazwW5+H6r/Gp24Pc/D9R/GqI5Xtf7dv/ACf/AOlEOFezd8SYsPccdW7GFHxY3Mv1q7LKF7AsjDMpGv8AO1NnAGa3bcQBLzBZZgBQJ1HnQPmPgp4Q64e6Evm4q3pBZcsG4mXQmdpmueK8uW7t66/assu2nZAgQSN+0E7eFXG+VoPl/wDPj8xixbudh/eX+NBuZrN1sPbsosl37R4I0CytsHXxLn5VSwXI9u44UYhhOpJsiFUCWY/pNgATUfKfJicQxBs2btwAAsztZEKo2Ji5uTAA/hRTk+zFJGl8dxgt4bD20K5jcVEYGQmRTLHKeiTpI3oXyjxG3ZR8Q2cjtAoMAkx1iQAIVgI2mhGKvvwK+MGBbxGcreW4Q6MpcNbIAVz0nfxprwvAVu9nZkhXxKozKBuRdJ8p3+dZMtqLrubehhjyZ4xy/wAfX6dwq/Oq3R+jt4grtK2gdfiHodf4mCZNvE+tr/8AamrGcYtcDt27CI94PmeSygg90dFql/7al/7K3/mj/grN8Xjqc6f0O/Hw6Obz9P0zlB9nzStfR9hP4nbF1GXJiBmBGtnof63wrO+K8qtZDEFmO2VkymTqNJM6A1up9tKdMM3/AJg/4KQPaLzIMaHvBCkdkuUmdu01mB40cMycklK/sK6rwyWLBPJPA4UlT5p7tLt9zLblopvufpUFWr+KDHvCfOYP8PmK+4PA53UD3TufIb+tbTzIfwF52w9tbjEhAcgP3VYzHwnX1ofxLE9KI4m5AgUt4u9mY1CzixZLuqqJZiAB4kmB9a1vH8uObhj3VhF8cqAKPoBSn7KuWTiscjkHs7BFxiFJlgf0aQuslhPwVq2p+GgEgnUdNc39mM1YupyOLSRcW12EPC8ukbqYpn4Fy6L91bRBCnW5GncG4nz0HrRuxy9daTlFpAJLXDGnw3rOcNzPftXL2It4hgneCxIUopIRgskEn3tQd6XjhKUk5BOT9Qvxrlv7PjXtqSUWGUzrBiBIG41G350ncT4eiYstlkdV6EgQ0QToGmNdh1onb53uNDXFD3boaWBC5cs5SZ0kiTAI2U6TFMHIRwmIyreKntQSwLEFYLKqzpB0DeHerUvL9yNOQsYDLcclVFvKNPLwPz6UQuhLbAM0i6uaAcpnpAmTGh+dOfGeS7QZRgLF4Ge/cIbs48AW1bXWRpvrUHF+RbOGwLXb9y61+0DdZ7ZCllTvLZjUBNIjxJOtVPNGJI42zr2fMbyXsPAhdemz9N9NQfQUu47lLsbzLEFGj4jp9INQcq81rgrGHxGW4Vum5aOqnK1sjKCYBMq0zHQ6UZx3OqPi+0vnLbdIXKvdBVjDSTrKzJO0AdKVNOUbQSnRQTAkDUV8v4EkU7ng6tqOu0dRXX+hAPH5CsCyIjysza/wo+FDG4O01q17g2mn1FD7vC0BhiJp8c6Qvk2VPbLxHJgktA63rokf0LYzH+92dYtxTGGzjVuKASgtNBmDFu3oYIMH41oHta4n2uOW0D3bCBT+2/eb6ZB6Us8JUf6dwgIkdthtP6tqusCUMJzhkYFsJZePusb0H4gXJPwprt+3PGBQqYPDKBsAt2APIB4FbnnPifnXs58T86oh+dOPY9+KqcZiYsm2beHVLdtiGkXrhaXfcbaeI9ZruMC4dr+QMZBCknXO5/DrpNPftvvfoMKCxANxz47J8R40lcJxS2bCsbtoXFWBbN1FM+LAsCAPDqfKaKL2w5JcEBf+mLhLiDCoO0QoTN2crRMd7qNPgTV3lf2jXOH22t2MHZ7zZmZu1LE7AE5hoNYHmfGqmFx2ItYtL1zEpchg7RiUYa7x34kT8JFPVr2grGt/L8bts/4bhoW7AFzEP/pe59rxF61h7qFbS2VAlgveDfpboOpYjQdK1CxZKXcKD/2tCY/Ewuk/IVjnO3ERicbZuW27ULbthmXvQc7mJHWCK0vl/jy38ZaVbmfLjFMQRv2usEDxpOXsbOi/1l9H/TNE5o5Ks45rbXnuKUBAyFRMwdcymgDex3C/7a987f8Aw0J9tH63DfsP+a1m81gz5cccjThf3PY+FdB1eXpITx9Q4p3rjdbfzNeHsgwn+3vf2rf/AAVmr8DS6mJtFmGV1ysIOxuDUaSCPChdG+X/ANXe+Kf+ugxTjLLHjGu/9D/Eelz4OgzPNmc741aqvMvmzLuLcOazcKt4mD4x5HaiXBsPkQsd2/LpRrEcIu4zGX7aWmuKrKdNgQoBBJ0AMdTVbmThOIw6/pLTIPHSB8jXXs+eAXiON3ihSIWIA3JgfE153k1zVlH6q9l3Ardjhy27cqS7dq+zO6mGIPQaQI2A8daamxVm1Oqr4+PzrFMJxPFrYsPbDNbeyjkCfeZRn2ndpPrQ67zNiLzBFU5iYiev8+NI+IEmnofPabzvmwzYbDkTe7haGJAO8BQdToPX1rIeYbhUphwPdgH493MDGh73d9K1ngnsvZgl3FXWW73WXI0KgnrIIYmYjQ/Csw4vwn7NinC3RdCnS5lCn9mJI85B/M1fKlb7l0vXsC+J8OvKqkISpO4BIk9PWtg9kvs67H/rOIUdodVQ6hNN9dC3n09JoL7MOW2xl9r9zMbdnRSTILnwG2g/MVt1u2FAA0AqsfKS8wUnG7idExWYe1LjANvs11zShUdQytr6eNMfO3OKYW2w3YiKwfjPMT33MaCPodyfj/HpQZvOqJB8HbCOH4OLnDr1t76scOM2HQGO+xzXT/S7oKg+JPgKB4TiLPbWVDtaIuBGAIYCM6kHcGBI+PjVcYjKRFGOTOWr+IxKnDWy2ViGJZQoG41Jk/AA7VeK1aYptSejf+G37d61bupGR0DL+ywBH0qybS+VIXBOK/YbCYa4fdLhTrlAkt2RkkhkJIg9ADRccypEyPQ/vrjzxSjJoBtLTL3MLZbRKToRMeH57wPWlq1whGAa4Azn3id56/CNoq5jua7D2nUXVUkEe+BqPhQ/C8VXIvfQ6eIoo45V7FxyJCvypyi+Ou3Mbi+5YZmuEkxnkkwCdkGxbygeIN4blPh+I4ouMs41S6MlwWUCBQLQQASfu90dNvnThzXw1r2Bv2bSyzplQSB1XYnQQB9KrcW5S7a1dRsRfvkpcFoYh0KJce26Lci3aVpAZh10Y6HSO+EWcPzbg3ZUTE2WZiFUBtSToAPWu7XNOEa4La4m0XJyhQ2sjp4UJ4SmKthEZOIOMnZkXL+BNoSuXNlRg+UbiNfI7VTwfCcSLOHsYm1iLtpLOHTsrV3DCyOzS2GW6LjC4zi6rNNs5SuSNZFQgK9qTpiTZt2cVh0ey1wXM10qVzBBHdBJ2O1KvEORsG19xfxfZXM5DAMhAiBOomDvB2BrRjh8SkphbePsjMTbU3sH9nVmYmWUM17ssxLMAc0EgdKFYTFXk7e2LNy5mvYgylyyqE3ncxFy6r6FoPd6GJpc3SsOO9CRzd7NsNg762kv3L2a2HMG3mEmBI8CIINBRyvht2uuoIkSbeo12o/bx6KUQsLi2riHukQ4tYW3hyVzlRqwLDNl0HwFVFxYtLGY/wCr1tsBOVCG3U7HTaiXYEauFcEweCwyo+JUG8FvDPdCkhlgRkgESGEnrO1c4fFJhimIsxcVbqMvelTAuCJGtAcJx67bkW8TiAC1xu7dsCc924wLC7oWKkEwo1J+FS2uINdFzvM5N1bhnKzk5cpZjb7paFju6Rl6zS87fw3Rv8KhF9ZjUuze/wADNzbexvEDbuNhGtqimIkyG1nXypew/LGKdQ6WLhVtQY0I8aKcy8TF29f7PDWyruxW6Ld0OQWnNq0SfNeu1X8diLV8Bow6E20U9raxZugqioSTbBTcSI6ROs1ypQU5Nt/v4PoOHPLp8MIQikvZJuvWv5X6v8dti5huWsTcXMll2EkSB1G9c2sYcMl0OhzZ0UrMEEZ9PnR7B5Tbti6+EuFFyjtbOMLKoJhf0aBSBr896GYa7hreJBvW2+zG+sLc0ITvgM3Q5ZBI20osMOM4tfujL4t1Ty9HmhL5Vpr/AHL1b3+CXgHMbWnupatB1BLtAgkz+kctPjAGh9KZOMYi3icOQw0ZZytuJG3qKcOZ+G2bloAr3l9x195Z8COh8NjWVWs9q/csucy5M1tpPuzER0gk7V0MeRS0fPZQpWZJjMEUuva3KuV+MGK+8QwvZ3Co1gDXxkAkjymat80//GX4/Gat80dm4sXLRmbaC5LBjmyjVo2JIbQ+ArQKNb5bc/YMLDAHsEiROsEbSKh/03ewzXcuHsXXeAHKH5szEExsFUAbk9Ko8GxMYXDD/uLf5Vc7cVgdxk2hClUmT2ebce+rWUZu9lByolsnTMFBJd4nvHadOtC7XJxOt25LHUwNJO+9FbV8V3dvBlKnY76/wpcpTZcptnfLHHFwRayrkqpnQ6FjqSfyqbiftXZHYKpadATooFL9/gFo6h3B8dP+VVW5WQ73rnoFH7jTlPVDFmVAHmDjt3EMXuNv9PhQiypYwupPhqSaeLPKOGBlg9z9ttPkAKIYXh1i1rbtqvwGtC5gOdiXh+U8Rc1y5f2jH03pp5RGK4bdL2kFxHGW7bDgEgbEFiBmEmD8aK9vFc/axVKcvQHk0U+aOasQbigWZtbF7uHVrkZfvMoYFtSAw10B0mlDBcv4jE3Wc2xZU6mVyL55VA676CKeLuJ86hOJApqm67Azm5FbBco27Y1diesQB6aVIvAAugYkdJ3+lRYnjGXqfSuf+kz/AIR/PpQ8ZvYrlRsNer1ercbj1er1eqEPUke0LAPZw2JxFj8DFx1VmMFx5GST4Ezts70v+0H/AOV43/ct+YoZRUlTLTo/OXDccNjpFFw0ilZNxR+xsKshOUr5aYjYxv8AnXuprlf4/nULJO2b8R+ZqIknqfma+16oUfFusOrfM1DjOIZR3iT8TXrvWhPENxUIbtyBzquJ4aqtretfomn8I/Vt/Z7vxU0K45+u7Qa9nZeQJJ3UmfIQB8SaWfZB/wDU/wDh/wD5K0JP1q/sj/EtZYwSyMbOdY0YlzNhFBt3UzZbqycxls4JzSYGs+QoXh20ceK/4SD+QNM/OX6of7+9/jalWxv/AFW/wmtQk1FbuS3aTqlm0p+ItrP1rq3i6r8S/XP8f3ColpUomBvbDFvF1KMTQ3C9asikyii0wkGSATc1O4ynQ69flXIKafpPj3TptH7/AJVQrk0NIuwmpXXv/DQ+f/L51MOyCz2ne8Mp/OhVqo8TvU4pksIXmQ+7d8PuHaRJ9BJqEW1nW5p4hW3n+FVcL1rp6JJEssvbTX9L/dPiP3TVbEdkP9cf7BqJ9qFXve9KZFANl+/h0gMLmY+GUjx8fSqpu1I3uD0qrRoE/9k="/>
          <p:cNvSpPr>
            <a:spLocks noChangeAspect="1" noChangeArrowheads="1"/>
          </p:cNvSpPr>
          <p:nvPr/>
        </p:nvSpPr>
        <p:spPr bwMode="auto">
          <a:xfrm>
            <a:off x="460375"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defTabSz="457200" eaLnBrk="1" hangingPunct="1"/>
            <a:endParaRPr lang="en-US" smtClean="0">
              <a:solidFill>
                <a:prstClr val="black"/>
              </a:solidFill>
            </a:endParaRPr>
          </a:p>
        </p:txBody>
      </p:sp>
      <p:pic>
        <p:nvPicPr>
          <p:cNvPr id="14346"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338" y="3382963"/>
            <a:ext cx="3384550" cy="270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7" name="Rectangle 6"/>
          <p:cNvSpPr>
            <a:spLocks noChangeArrowheads="1"/>
          </p:cNvSpPr>
          <p:nvPr/>
        </p:nvSpPr>
        <p:spPr bwMode="auto">
          <a:xfrm>
            <a:off x="1476375" y="2890838"/>
            <a:ext cx="18002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just" defTabSz="457200" eaLnBrk="1" hangingPunct="1"/>
            <a:r>
              <a:rPr lang="en-US" b="1" smtClean="0">
                <a:solidFill>
                  <a:prstClr val="black"/>
                </a:solidFill>
              </a:rPr>
              <a:t>Harvest Moon</a:t>
            </a:r>
          </a:p>
        </p:txBody>
      </p:sp>
      <p:sp>
        <p:nvSpPr>
          <p:cNvPr id="14348" name="Rectangle 12"/>
          <p:cNvSpPr>
            <a:spLocks noChangeArrowheads="1"/>
          </p:cNvSpPr>
          <p:nvPr/>
        </p:nvSpPr>
        <p:spPr bwMode="auto">
          <a:xfrm>
            <a:off x="5940425" y="2916238"/>
            <a:ext cx="11525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just" defTabSz="457200" eaLnBrk="1" hangingPunct="1"/>
            <a:r>
              <a:rPr lang="en-US" b="1" smtClean="0">
                <a:solidFill>
                  <a:prstClr val="black"/>
                </a:solidFill>
              </a:rPr>
              <a:t>Persona</a:t>
            </a:r>
          </a:p>
        </p:txBody>
      </p:sp>
    </p:spTree>
    <p:extLst>
      <p:ext uri="{BB962C8B-B14F-4D97-AF65-F5344CB8AC3E}">
        <p14:creationId xmlns:p14="http://schemas.microsoft.com/office/powerpoint/2010/main" val="1771797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itle 7"/>
          <p:cNvSpPr>
            <a:spLocks noGrp="1"/>
          </p:cNvSpPr>
          <p:nvPr>
            <p:ph type="title"/>
          </p:nvPr>
        </p:nvSpPr>
        <p:spPr/>
        <p:txBody>
          <a:bodyPr/>
          <a:lstStyle/>
          <a:p>
            <a:pPr eaLnBrk="1" hangingPunct="1"/>
            <a:r>
              <a:rPr lang="en-US" smtClean="0"/>
              <a:t>Outline Material</a:t>
            </a:r>
          </a:p>
        </p:txBody>
      </p:sp>
      <p:sp>
        <p:nvSpPr>
          <p:cNvPr id="4101" name="Content Placeholder 8"/>
          <p:cNvSpPr>
            <a:spLocks noGrp="1"/>
          </p:cNvSpPr>
          <p:nvPr>
            <p:ph idx="1"/>
          </p:nvPr>
        </p:nvSpPr>
        <p:spPr/>
        <p:txBody>
          <a:bodyPr/>
          <a:lstStyle/>
          <a:p>
            <a:r>
              <a:rPr lang="id-ID" smtClean="0"/>
              <a:t>Introduction </a:t>
            </a:r>
            <a:endParaRPr lang="en-US" smtClean="0"/>
          </a:p>
          <a:p>
            <a:r>
              <a:rPr lang="id-ID" smtClean="0"/>
              <a:t>Purpose of game world</a:t>
            </a:r>
            <a:endParaRPr lang="en-US" smtClean="0"/>
          </a:p>
          <a:p>
            <a:r>
              <a:rPr lang="id-ID" smtClean="0"/>
              <a:t>Dimension of game world</a:t>
            </a:r>
            <a:endParaRPr lang="en-US" smtClean="0"/>
          </a:p>
          <a:p>
            <a:r>
              <a:rPr lang="id-ID" smtClean="0"/>
              <a:t>Realism </a:t>
            </a:r>
            <a:endParaRPr lang="en-US" smtClean="0"/>
          </a:p>
          <a:p>
            <a:r>
              <a:rPr lang="id-ID" smtClean="0"/>
              <a:t>Case Study</a:t>
            </a:r>
            <a:endParaRPr lang="en-US" smtClean="0"/>
          </a:p>
        </p:txBody>
      </p:sp>
      <p:sp>
        <p:nvSpPr>
          <p:cNvPr id="4" name="Footer Placeholder 3"/>
          <p:cNvSpPr>
            <a:spLocks noGrp="1"/>
          </p:cNvSpPr>
          <p:nvPr>
            <p:ph type="ftr" sz="quarter" idx="15"/>
          </p:nvPr>
        </p:nvSpPr>
        <p:spPr/>
        <p:txBody>
          <a:bodyPr/>
          <a:lstStyle/>
          <a:p>
            <a:pPr>
              <a:defRPr/>
            </a:pPr>
            <a:r>
              <a:rPr lang="en-US">
                <a:solidFill>
                  <a:prstClr val="black">
                    <a:tint val="75000"/>
                  </a:prstClr>
                </a:solidFill>
              </a:rPr>
              <a:t>Bina Nusantara University</a:t>
            </a:r>
          </a:p>
        </p:txBody>
      </p:sp>
      <p:sp>
        <p:nvSpPr>
          <p:cNvPr id="5" name="Slide Number Placeholder 4"/>
          <p:cNvSpPr>
            <a:spLocks noGrp="1"/>
          </p:cNvSpPr>
          <p:nvPr>
            <p:ph type="sldNum" sz="quarter" idx="16"/>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7304128-CCFC-4553-8CB1-4F8112582E1C}" type="slidenum">
              <a:rPr lang="en-US">
                <a:solidFill>
                  <a:srgbClr val="898989"/>
                </a:solidFill>
              </a:rPr>
              <a:pPr eaLnBrk="1" hangingPunct="1"/>
              <a:t>13</a:t>
            </a:fld>
            <a:endParaRPr lang="en-US">
              <a:solidFill>
                <a:srgbClr val="898989"/>
              </a:solidFill>
            </a:endParaRPr>
          </a:p>
        </p:txBody>
      </p:sp>
    </p:spTree>
    <p:extLst>
      <p:ext uri="{BB962C8B-B14F-4D97-AF65-F5344CB8AC3E}">
        <p14:creationId xmlns:p14="http://schemas.microsoft.com/office/powerpoint/2010/main" val="14476612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id-ID" smtClean="0"/>
              <a:t>Introduction</a:t>
            </a:r>
            <a:endParaRPr lang="en-US" smtClean="0"/>
          </a:p>
        </p:txBody>
      </p:sp>
      <p:sp>
        <p:nvSpPr>
          <p:cNvPr id="3" name="Content Placeholder 2"/>
          <p:cNvSpPr>
            <a:spLocks noGrp="1"/>
          </p:cNvSpPr>
          <p:nvPr>
            <p:ph idx="1"/>
          </p:nvPr>
        </p:nvSpPr>
        <p:spPr/>
        <p:txBody>
          <a:bodyPr>
            <a:normAutofit/>
          </a:bodyPr>
          <a:lstStyle/>
          <a:p>
            <a:pPr algn="just">
              <a:buFont typeface="Arial" charset="0"/>
              <a:buChar char="•"/>
              <a:defRPr/>
            </a:pPr>
            <a:r>
              <a:rPr lang="en-US" dirty="0"/>
              <a:t>Every game, no matter how small, takes place in a </a:t>
            </a:r>
            <a:r>
              <a:rPr lang="en-US" dirty="0" smtClean="0"/>
              <a:t>world.</a:t>
            </a:r>
          </a:p>
          <a:p>
            <a:pPr algn="just">
              <a:buFont typeface="Arial" charset="0"/>
              <a:buChar char="•"/>
              <a:defRPr/>
            </a:pPr>
            <a:r>
              <a:rPr lang="en-US" dirty="0"/>
              <a:t>Most games have a physical, or at least a visible, manifestation of this world: a set of cards, a board, or an image on a computer </a:t>
            </a:r>
            <a:r>
              <a:rPr lang="en-US" dirty="0" smtClean="0"/>
              <a:t>screen.</a:t>
            </a:r>
          </a:p>
          <a:p>
            <a:pPr algn="just">
              <a:buFont typeface="Arial" charset="0"/>
              <a:buChar char="•"/>
              <a:defRPr/>
            </a:pPr>
            <a:r>
              <a:rPr lang="en-US" dirty="0"/>
              <a:t> Even tic-tac-toe, one of the simplest games imaginable, has a </a:t>
            </a:r>
            <a:r>
              <a:rPr lang="en-US" dirty="0" smtClean="0"/>
              <a:t>world a </a:t>
            </a:r>
            <a:r>
              <a:rPr lang="en-US" dirty="0"/>
              <a:t>little diagram governed by rules and a victory </a:t>
            </a:r>
            <a:r>
              <a:rPr lang="en-US" dirty="0" smtClean="0"/>
              <a:t>condition.</a:t>
            </a:r>
          </a:p>
          <a:p>
            <a:pPr algn="just">
              <a:buFont typeface="Arial" charset="0"/>
              <a:buChar char="•"/>
              <a:defRPr/>
            </a:pPr>
            <a:r>
              <a:rPr lang="en-US" dirty="0"/>
              <a:t>The setting of a game is its fictional component, that aspect of the game that is a </a:t>
            </a:r>
            <a:r>
              <a:rPr lang="en-US" dirty="0" smtClean="0"/>
              <a:t>fantasy.</a:t>
            </a:r>
            <a:endParaRPr lang="en-US" dirty="0"/>
          </a:p>
        </p:txBody>
      </p:sp>
      <p:sp>
        <p:nvSpPr>
          <p:cNvPr id="4" name="Footer Placeholder 3"/>
          <p:cNvSpPr>
            <a:spLocks noGrp="1"/>
          </p:cNvSpPr>
          <p:nvPr>
            <p:ph type="ftr" sz="quarter" idx="15"/>
          </p:nvPr>
        </p:nvSpPr>
        <p:spPr/>
        <p:txBody>
          <a:bodyPr/>
          <a:lstStyle/>
          <a:p>
            <a:pPr>
              <a:defRPr/>
            </a:pPr>
            <a:r>
              <a:rPr lang="en-US" smtClean="0">
                <a:solidFill>
                  <a:prstClr val="black">
                    <a:tint val="75000"/>
                  </a:prstClr>
                </a:solidFill>
              </a:rPr>
              <a:t>Bina Nusantara University</a:t>
            </a:r>
            <a:endParaRPr lang="en-US">
              <a:solidFill>
                <a:prstClr val="black">
                  <a:tint val="75000"/>
                </a:prstClr>
              </a:solidFill>
            </a:endParaRPr>
          </a:p>
        </p:txBody>
      </p:sp>
      <p:sp>
        <p:nvSpPr>
          <p:cNvPr id="5" name="Slide Number Placeholder 4"/>
          <p:cNvSpPr>
            <a:spLocks noGrp="1"/>
          </p:cNvSpPr>
          <p:nvPr>
            <p:ph type="sldNum" sz="quarter" idx="16"/>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108AA2C-A9B2-4AEA-B3C8-12EE171079A7}" type="slidenum">
              <a:rPr lang="en-US">
                <a:solidFill>
                  <a:srgbClr val="898989"/>
                </a:solidFill>
              </a:rPr>
              <a:pPr eaLnBrk="1" hangingPunct="1"/>
              <a:t>14</a:t>
            </a:fld>
            <a:endParaRPr lang="en-US">
              <a:solidFill>
                <a:srgbClr val="898989"/>
              </a:solidFill>
            </a:endParaRPr>
          </a:p>
        </p:txBody>
      </p:sp>
    </p:spTree>
    <p:extLst>
      <p:ext uri="{BB962C8B-B14F-4D97-AF65-F5344CB8AC3E}">
        <p14:creationId xmlns:p14="http://schemas.microsoft.com/office/powerpoint/2010/main" val="29261713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normAutofit fontScale="90000"/>
          </a:bodyPr>
          <a:lstStyle/>
          <a:p>
            <a:r>
              <a:rPr lang="id-ID" smtClean="0"/>
              <a:t>Purpose of game world</a:t>
            </a:r>
            <a:r>
              <a:rPr lang="en-US" smtClean="0"/>
              <a:t/>
            </a:r>
            <a:br>
              <a:rPr lang="en-US" smtClean="0"/>
            </a:br>
            <a:endParaRPr lang="en-US" smtClean="0"/>
          </a:p>
        </p:txBody>
      </p:sp>
      <p:sp>
        <p:nvSpPr>
          <p:cNvPr id="6147" name="Content Placeholder 2"/>
          <p:cNvSpPr>
            <a:spLocks noGrp="1"/>
          </p:cNvSpPr>
          <p:nvPr>
            <p:ph idx="1"/>
          </p:nvPr>
        </p:nvSpPr>
        <p:spPr/>
        <p:txBody>
          <a:bodyPr/>
          <a:lstStyle/>
          <a:p>
            <a:pPr>
              <a:lnSpc>
                <a:spcPct val="90000"/>
              </a:lnSpc>
            </a:pPr>
            <a:r>
              <a:rPr lang="en-US" smtClean="0"/>
              <a:t>To someone who’s playing a game for the first time, the setting is vital to creating and sustaining player’s interest.</a:t>
            </a:r>
          </a:p>
          <a:p>
            <a:pPr>
              <a:lnSpc>
                <a:spcPct val="90000"/>
              </a:lnSpc>
            </a:pPr>
            <a:r>
              <a:rPr lang="en-US" smtClean="0"/>
              <a:t>“Graphic versus Game-play” debate</a:t>
            </a:r>
          </a:p>
          <a:p>
            <a:pPr>
              <a:lnSpc>
                <a:spcPct val="90000"/>
              </a:lnSpc>
            </a:pPr>
            <a:r>
              <a:rPr lang="en-US" smtClean="0"/>
              <a:t>Immersive ness and Suspension of disbelief</a:t>
            </a:r>
          </a:p>
          <a:p>
            <a:pPr>
              <a:lnSpc>
                <a:spcPct val="90000"/>
              </a:lnSpc>
            </a:pPr>
            <a:r>
              <a:rPr lang="en-US" smtClean="0"/>
              <a:t>The importance of harmony</a:t>
            </a:r>
          </a:p>
          <a:p>
            <a:endParaRPr lang="en-US" smtClean="0"/>
          </a:p>
        </p:txBody>
      </p:sp>
      <p:sp>
        <p:nvSpPr>
          <p:cNvPr id="4" name="Footer Placeholder 3"/>
          <p:cNvSpPr>
            <a:spLocks noGrp="1"/>
          </p:cNvSpPr>
          <p:nvPr>
            <p:ph type="ftr" sz="quarter" idx="15"/>
          </p:nvPr>
        </p:nvSpPr>
        <p:spPr/>
        <p:txBody>
          <a:bodyPr/>
          <a:lstStyle/>
          <a:p>
            <a:pPr>
              <a:defRPr/>
            </a:pPr>
            <a:r>
              <a:rPr lang="en-US" smtClean="0">
                <a:solidFill>
                  <a:prstClr val="black">
                    <a:tint val="75000"/>
                  </a:prstClr>
                </a:solidFill>
              </a:rPr>
              <a:t>Bina Nusantara University</a:t>
            </a:r>
            <a:endParaRPr lang="en-US">
              <a:solidFill>
                <a:prstClr val="black">
                  <a:tint val="75000"/>
                </a:prstClr>
              </a:solidFill>
            </a:endParaRPr>
          </a:p>
        </p:txBody>
      </p:sp>
      <p:sp>
        <p:nvSpPr>
          <p:cNvPr id="5" name="Slide Number Placeholder 4"/>
          <p:cNvSpPr>
            <a:spLocks noGrp="1"/>
          </p:cNvSpPr>
          <p:nvPr>
            <p:ph type="sldNum" sz="quarter" idx="16"/>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3C6622A-70AA-4998-95F7-F258F6209BCC}" type="slidenum">
              <a:rPr lang="en-US">
                <a:solidFill>
                  <a:srgbClr val="898989"/>
                </a:solidFill>
              </a:rPr>
              <a:pPr eaLnBrk="1" hangingPunct="1"/>
              <a:t>15</a:t>
            </a:fld>
            <a:endParaRPr lang="en-US">
              <a:solidFill>
                <a:srgbClr val="898989"/>
              </a:solidFill>
            </a:endParaRPr>
          </a:p>
        </p:txBody>
      </p:sp>
    </p:spTree>
    <p:extLst>
      <p:ext uri="{BB962C8B-B14F-4D97-AF65-F5344CB8AC3E}">
        <p14:creationId xmlns:p14="http://schemas.microsoft.com/office/powerpoint/2010/main" val="35879991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fontScale="90000"/>
          </a:bodyPr>
          <a:lstStyle/>
          <a:p>
            <a:r>
              <a:rPr lang="en-US" sz="3600" smtClean="0"/>
              <a:t>The Dimensions of a Game World</a:t>
            </a:r>
          </a:p>
        </p:txBody>
      </p:sp>
      <p:graphicFrame>
        <p:nvGraphicFramePr>
          <p:cNvPr id="6" name="Content Placeholder 5"/>
          <p:cNvGraphicFramePr>
            <a:graphicFrameLocks noGrp="1"/>
          </p:cNvGraphicFramePr>
          <p:nvPr>
            <p:ph idx="1"/>
          </p:nvPr>
        </p:nvGraphicFramePr>
        <p:xfrm>
          <a:off x="1911350" y="2303463"/>
          <a:ext cx="6837363" cy="3868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5"/>
          </p:nvPr>
        </p:nvSpPr>
        <p:spPr/>
        <p:txBody>
          <a:bodyPr/>
          <a:lstStyle/>
          <a:p>
            <a:pPr>
              <a:defRPr/>
            </a:pPr>
            <a:r>
              <a:rPr lang="en-US" smtClean="0">
                <a:solidFill>
                  <a:prstClr val="black">
                    <a:tint val="75000"/>
                  </a:prstClr>
                </a:solidFill>
              </a:rPr>
              <a:t>Bina Nusantara University</a:t>
            </a:r>
            <a:endParaRPr lang="en-US">
              <a:solidFill>
                <a:prstClr val="black">
                  <a:tint val="75000"/>
                </a:prstClr>
              </a:solidFill>
            </a:endParaRPr>
          </a:p>
        </p:txBody>
      </p:sp>
      <p:sp>
        <p:nvSpPr>
          <p:cNvPr id="5" name="Slide Number Placeholder 4"/>
          <p:cNvSpPr>
            <a:spLocks noGrp="1"/>
          </p:cNvSpPr>
          <p:nvPr>
            <p:ph type="sldNum" sz="quarter" idx="16"/>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A063BB2-B6D5-4E1F-A4A5-BCFFDC0A2D8D}" type="slidenum">
              <a:rPr lang="en-US">
                <a:solidFill>
                  <a:srgbClr val="898989"/>
                </a:solidFill>
              </a:rPr>
              <a:pPr eaLnBrk="1" hangingPunct="1"/>
              <a:t>16</a:t>
            </a:fld>
            <a:endParaRPr lang="en-US">
              <a:solidFill>
                <a:srgbClr val="898989"/>
              </a:solidFill>
            </a:endParaRPr>
          </a:p>
        </p:txBody>
      </p:sp>
    </p:spTree>
    <p:extLst>
      <p:ext uri="{BB962C8B-B14F-4D97-AF65-F5344CB8AC3E}">
        <p14:creationId xmlns:p14="http://schemas.microsoft.com/office/powerpoint/2010/main" val="33519195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id-ID" smtClean="0"/>
              <a:t>Realism</a:t>
            </a:r>
            <a:endParaRPr lang="en-US" smtClean="0"/>
          </a:p>
        </p:txBody>
      </p:sp>
      <p:sp>
        <p:nvSpPr>
          <p:cNvPr id="8195" name="Content Placeholder 2"/>
          <p:cNvSpPr>
            <a:spLocks noGrp="1"/>
          </p:cNvSpPr>
          <p:nvPr>
            <p:ph idx="1"/>
          </p:nvPr>
        </p:nvSpPr>
        <p:spPr/>
        <p:txBody>
          <a:bodyPr/>
          <a:lstStyle/>
          <a:p>
            <a:pPr algn="just"/>
            <a:r>
              <a:rPr lang="en-US" smtClean="0"/>
              <a:t>Games can be divided very roughly into two categories</a:t>
            </a:r>
          </a:p>
          <a:p>
            <a:pPr lvl="1" algn="just"/>
            <a:r>
              <a:rPr lang="en-US" smtClean="0"/>
              <a:t>Realistic</a:t>
            </a:r>
          </a:p>
          <a:p>
            <a:pPr lvl="2" algn="just"/>
            <a:r>
              <a:rPr lang="en-US" smtClean="0"/>
              <a:t>Realistic games make an effort to model the real world, and when playing them you can rely on real-world common sense</a:t>
            </a:r>
          </a:p>
          <a:p>
            <a:pPr lvl="1" algn="just"/>
            <a:r>
              <a:rPr lang="en-US" smtClean="0"/>
              <a:t>Abstract</a:t>
            </a:r>
          </a:p>
          <a:p>
            <a:pPr lvl="2" algn="just"/>
            <a:r>
              <a:rPr lang="en-US" smtClean="0"/>
              <a:t> Abstract games bear little resemblance to the real world and have arbitrary rules that you have to learn somehow</a:t>
            </a:r>
          </a:p>
          <a:p>
            <a:pPr lvl="2" algn="just"/>
            <a:endParaRPr lang="en-US" smtClean="0"/>
          </a:p>
        </p:txBody>
      </p:sp>
      <p:sp>
        <p:nvSpPr>
          <p:cNvPr id="4" name="Footer Placeholder 3"/>
          <p:cNvSpPr>
            <a:spLocks noGrp="1"/>
          </p:cNvSpPr>
          <p:nvPr>
            <p:ph type="ftr" sz="quarter" idx="15"/>
          </p:nvPr>
        </p:nvSpPr>
        <p:spPr/>
        <p:txBody>
          <a:bodyPr/>
          <a:lstStyle/>
          <a:p>
            <a:pPr>
              <a:defRPr/>
            </a:pPr>
            <a:r>
              <a:rPr lang="en-US" smtClean="0">
                <a:solidFill>
                  <a:prstClr val="black">
                    <a:tint val="75000"/>
                  </a:prstClr>
                </a:solidFill>
              </a:rPr>
              <a:t>Bina Nusantara University</a:t>
            </a:r>
            <a:endParaRPr lang="en-US">
              <a:solidFill>
                <a:prstClr val="black">
                  <a:tint val="75000"/>
                </a:prstClr>
              </a:solidFill>
            </a:endParaRPr>
          </a:p>
        </p:txBody>
      </p:sp>
      <p:sp>
        <p:nvSpPr>
          <p:cNvPr id="5" name="Slide Number Placeholder 4"/>
          <p:cNvSpPr>
            <a:spLocks noGrp="1"/>
          </p:cNvSpPr>
          <p:nvPr>
            <p:ph type="sldNum" sz="quarter" idx="16"/>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F181E45-CCF2-42C7-A0EB-2A4B64355F44}" type="slidenum">
              <a:rPr lang="en-US">
                <a:solidFill>
                  <a:srgbClr val="898989"/>
                </a:solidFill>
              </a:rPr>
              <a:pPr eaLnBrk="1" hangingPunct="1"/>
              <a:t>17</a:t>
            </a:fld>
            <a:endParaRPr lang="en-US">
              <a:solidFill>
                <a:srgbClr val="898989"/>
              </a:solidFill>
            </a:endParaRPr>
          </a:p>
        </p:txBody>
      </p:sp>
    </p:spTree>
    <p:extLst>
      <p:ext uri="{BB962C8B-B14F-4D97-AF65-F5344CB8AC3E}">
        <p14:creationId xmlns:p14="http://schemas.microsoft.com/office/powerpoint/2010/main" val="13190812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id-ID" smtClean="0"/>
              <a:t>Realism</a:t>
            </a:r>
            <a:endParaRPr lang="en-US" smtClean="0"/>
          </a:p>
        </p:txBody>
      </p:sp>
      <p:sp>
        <p:nvSpPr>
          <p:cNvPr id="3" name="Content Placeholder 2"/>
          <p:cNvSpPr>
            <a:spLocks noGrp="1"/>
          </p:cNvSpPr>
          <p:nvPr>
            <p:ph idx="1"/>
          </p:nvPr>
        </p:nvSpPr>
        <p:spPr/>
        <p:txBody>
          <a:bodyPr>
            <a:normAutofit fontScale="92500" lnSpcReduction="20000"/>
          </a:bodyPr>
          <a:lstStyle/>
          <a:p>
            <a:pPr algn="just">
              <a:buFont typeface="Arial" charset="0"/>
              <a:buChar char="•"/>
              <a:defRPr/>
            </a:pPr>
            <a:r>
              <a:rPr lang="en-US" dirty="0" smtClean="0"/>
              <a:t>Realism </a:t>
            </a:r>
            <a:r>
              <a:rPr lang="en-US" dirty="0"/>
              <a:t>is not a dichotomy, but a continuum. All games, no matter how realistic, represent an abstraction and simplification of the real </a:t>
            </a:r>
            <a:r>
              <a:rPr lang="en-US" dirty="0" smtClean="0"/>
              <a:t>world.</a:t>
            </a:r>
          </a:p>
          <a:p>
            <a:pPr algn="just">
              <a:buFont typeface="Arial" charset="0"/>
              <a:buChar char="•"/>
              <a:defRPr/>
            </a:pPr>
            <a:endParaRPr lang="en-US" dirty="0" smtClean="0"/>
          </a:p>
          <a:p>
            <a:pPr algn="just">
              <a:buFont typeface="Arial" charset="0"/>
              <a:buChar char="•"/>
              <a:defRPr/>
            </a:pPr>
            <a:r>
              <a:rPr lang="en-US" dirty="0"/>
              <a:t>Players and game reviewers often talk about realism as a quality of an entire game, but, in fact, it is a quality that differs in individual areas. Many games have highly realistic graphics but unrealistic physics, or realistic economic models but unrealistic user </a:t>
            </a:r>
            <a:r>
              <a:rPr lang="en-US" dirty="0" smtClean="0"/>
              <a:t>interfaces.</a:t>
            </a:r>
          </a:p>
          <a:p>
            <a:pPr algn="just">
              <a:buFont typeface="Arial" charset="0"/>
              <a:buChar char="•"/>
              <a:defRPr/>
            </a:pPr>
            <a:endParaRPr lang="en-US" dirty="0" smtClean="0"/>
          </a:p>
          <a:p>
            <a:pPr algn="just">
              <a:buFont typeface="Arial" charset="0"/>
              <a:buChar char="•"/>
              <a:defRPr/>
            </a:pPr>
            <a:r>
              <a:rPr lang="en-US" dirty="0"/>
              <a:t>The realistic/abstract dichotomy is mostly useful as a starting point when thinking about what kind of a game you want to create. If you're designing a cartoony action game such as Banjo-</a:t>
            </a:r>
            <a:r>
              <a:rPr lang="en-US" dirty="0" err="1"/>
              <a:t>Kazooie</a:t>
            </a:r>
            <a:r>
              <a:rPr lang="en-US" dirty="0"/>
              <a:t>, you know that it's going to be mostly abstract</a:t>
            </a:r>
          </a:p>
        </p:txBody>
      </p:sp>
      <p:sp>
        <p:nvSpPr>
          <p:cNvPr id="4" name="Footer Placeholder 3"/>
          <p:cNvSpPr>
            <a:spLocks noGrp="1"/>
          </p:cNvSpPr>
          <p:nvPr>
            <p:ph type="ftr" sz="quarter" idx="15"/>
          </p:nvPr>
        </p:nvSpPr>
        <p:spPr/>
        <p:txBody>
          <a:bodyPr/>
          <a:lstStyle/>
          <a:p>
            <a:pPr>
              <a:defRPr/>
            </a:pPr>
            <a:r>
              <a:rPr lang="en-US" smtClean="0">
                <a:solidFill>
                  <a:prstClr val="black">
                    <a:tint val="75000"/>
                  </a:prstClr>
                </a:solidFill>
              </a:rPr>
              <a:t>Bina Nusantara University</a:t>
            </a:r>
            <a:endParaRPr lang="en-US">
              <a:solidFill>
                <a:prstClr val="black">
                  <a:tint val="75000"/>
                </a:prstClr>
              </a:solidFill>
            </a:endParaRPr>
          </a:p>
        </p:txBody>
      </p:sp>
      <p:sp>
        <p:nvSpPr>
          <p:cNvPr id="5" name="Slide Number Placeholder 4"/>
          <p:cNvSpPr>
            <a:spLocks noGrp="1"/>
          </p:cNvSpPr>
          <p:nvPr>
            <p:ph type="sldNum" sz="quarter" idx="16"/>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2A8868D-96D2-4C26-AF4F-2C54ADC1F3C7}" type="slidenum">
              <a:rPr lang="en-US">
                <a:solidFill>
                  <a:srgbClr val="898989"/>
                </a:solidFill>
              </a:rPr>
              <a:pPr eaLnBrk="1" hangingPunct="1"/>
              <a:t>18</a:t>
            </a:fld>
            <a:endParaRPr lang="en-US">
              <a:solidFill>
                <a:srgbClr val="898989"/>
              </a:solidFill>
            </a:endParaRPr>
          </a:p>
        </p:txBody>
      </p:sp>
    </p:spTree>
    <p:extLst>
      <p:ext uri="{BB962C8B-B14F-4D97-AF65-F5344CB8AC3E}">
        <p14:creationId xmlns:p14="http://schemas.microsoft.com/office/powerpoint/2010/main" val="7123403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Case Study</a:t>
            </a:r>
          </a:p>
        </p:txBody>
      </p:sp>
      <p:sp>
        <p:nvSpPr>
          <p:cNvPr id="22531" name="Content Placeholder 2"/>
          <p:cNvSpPr>
            <a:spLocks noGrp="1"/>
          </p:cNvSpPr>
          <p:nvPr>
            <p:ph idx="1"/>
          </p:nvPr>
        </p:nvSpPr>
        <p:spPr/>
        <p:txBody>
          <a:bodyPr>
            <a:normAutofit/>
          </a:bodyPr>
          <a:lstStyle/>
          <a:p>
            <a:pPr algn="just">
              <a:buFont typeface="Arial" charset="0"/>
              <a:buChar char="•"/>
              <a:defRPr/>
            </a:pPr>
            <a:r>
              <a:rPr lang="en-US" dirty="0">
                <a:latin typeface="Arial" charset="0"/>
                <a:cs typeface="Arial" charset="0"/>
              </a:rPr>
              <a:t>Discus the </a:t>
            </a:r>
            <a:r>
              <a:rPr lang="en-US" dirty="0" smtClean="0">
                <a:latin typeface="Arial" charset="0"/>
                <a:cs typeface="Arial" charset="0"/>
              </a:rPr>
              <a:t>realism point of </a:t>
            </a:r>
            <a:r>
              <a:rPr lang="en-US" dirty="0">
                <a:latin typeface="Arial" charset="0"/>
                <a:cs typeface="Arial" charset="0"/>
              </a:rPr>
              <a:t>following game :  </a:t>
            </a:r>
          </a:p>
          <a:p>
            <a:pPr marL="0" indent="0" algn="just">
              <a:buFont typeface="Arial" charset="0"/>
              <a:buNone/>
              <a:defRPr/>
            </a:pPr>
            <a:endParaRPr lang="en-US" dirty="0" smtClean="0">
              <a:latin typeface="Arial" charset="0"/>
              <a:cs typeface="Arial" charset="0"/>
            </a:endParaRPr>
          </a:p>
        </p:txBody>
      </p:sp>
      <p:sp>
        <p:nvSpPr>
          <p:cNvPr id="4" name="Footer Placeholder 3"/>
          <p:cNvSpPr>
            <a:spLocks noGrp="1"/>
          </p:cNvSpPr>
          <p:nvPr>
            <p:ph type="ftr" sz="quarter" idx="15"/>
          </p:nvPr>
        </p:nvSpPr>
        <p:spPr/>
        <p:txBody>
          <a:bodyPr/>
          <a:lstStyle/>
          <a:p>
            <a:pPr>
              <a:defRPr/>
            </a:pPr>
            <a:r>
              <a:rPr lang="en-US" smtClean="0">
                <a:solidFill>
                  <a:prstClr val="black">
                    <a:tint val="75000"/>
                  </a:prstClr>
                </a:solidFill>
              </a:rPr>
              <a:t>Bina Nusantara University</a:t>
            </a:r>
            <a:endParaRPr lang="en-US">
              <a:solidFill>
                <a:prstClr val="black">
                  <a:tint val="75000"/>
                </a:prstClr>
              </a:solidFill>
            </a:endParaRPr>
          </a:p>
        </p:txBody>
      </p:sp>
      <p:sp>
        <p:nvSpPr>
          <p:cNvPr id="5" name="Slide Number Placeholder 4"/>
          <p:cNvSpPr>
            <a:spLocks noGrp="1"/>
          </p:cNvSpPr>
          <p:nvPr>
            <p:ph type="sldNum" sz="quarter" idx="16"/>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877E7F8-6A34-4815-A755-5FA71AD32E22}" type="slidenum">
              <a:rPr lang="en-US">
                <a:solidFill>
                  <a:srgbClr val="898989"/>
                </a:solidFill>
              </a:rPr>
              <a:pPr eaLnBrk="1" hangingPunct="1"/>
              <a:t>19</a:t>
            </a:fld>
            <a:endParaRPr lang="en-US">
              <a:solidFill>
                <a:srgbClr val="898989"/>
              </a:solidFill>
            </a:endParaRPr>
          </a:p>
        </p:txBody>
      </p:sp>
      <p:pic>
        <p:nvPicPr>
          <p:cNvPr id="10246" name="Picture 8" descr="http://t3.gstatic.com/images?q=tbn:ANd9GcTMwFvPLe9DeBBR_KordJbvqVKmydjx2hwp5lXI_4vy_077NhJm-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888" y="3357563"/>
            <a:ext cx="3384550"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7" name="AutoShape 10" descr="data:image/jpeg;base64,/9j/4AAQSkZJRgABAQAAAQABAAD/2wCEAAkGBhQSERQUEhQVFRUWGBwZFxgYGBgeHBsYGBwYHhgYHRwXHCYeHBwjGh0YIC8gIycqLCwsHR4xNTAqNSYrLCkBCQoKDgwOGg8PGiwkHyQsLCwsNCwsLCwsLCwsLCwsLCwsLCwsLCwsKSwsLCwsLCwsLCwsLCwsLCwsLCwsLCksLP/AABEIAMkA+wMBIgACEQEDEQH/xAAcAAACAwEBAQEAAAAAAAAAAAAFBgMEBwIAAQj/xABPEAACAQIEAwUFBAYGBgcJAAABAhEAAwQSITEFBkETIlFhgQcycZGhFEJSsSMzcsHR8GKCkqKy8RVDU3PS4RYkVGODk8IXJTQ1RKPD4uP/xAAbAQACAwEBAQAAAAAAAAAAAAACAwABBAUGB//EAC8RAAICAgECBAYCAQUBAAAAAAABAhEDIRIEMQUiQVETYXGBkfAyscEzQlKh4SP/2gAMAwEAAhEDEQA/ANSr1er1Qh6vV6hvGeYLWGWbh16KurH+HrUIEqH4/j1izo9wZvwjVvkNvWKV+G+0L7Wbtm0gS6yP2DE5ka4ASLZMAZiATpI0O2xyVuYmZxbthncnLBlBJ0gwc59SKuvchrvFPaDlzZAqhRLFu8R4d1SNSdgTr9azrmDj+I4hczXTltj3LSk5VHjH3m8WPpA0rixiu1AtyOzTUkABWbq0Dp0E6x5k0e4Pyybltrn3RsP53NaccF3YuTFezw8datrhgOlG8TwVrcZhBNQpw8mtaSFAm5gpFQ8OvXMJfW9b3U6r0ZeqnQ7+MaGD0oxhsMW9dR8Nh/H1r7ewJBII2NU4qSLTo03lbnrCYi2iS4u6Bg6gNJO/dkFemZdB1y6U0HBTMdOlYCuBIKumjISQR0K/z8qO4fnfFYa6Vt3O1RdQu5CsAQCp3AEbfPU1kliV1dDE2a8luN67oLynzR9vtNcy5SjZDvvAOx238T8aONoKunHTOTmVzbJ8I+81aoPb4yo+6T8qu4XiaOYEg+dIl3N/TzSik2W6+EV9r1CaiMrFdzXF2elDmxJQ0cY8jHlzrC9rQUqo2L11EfzvVd+ImJFVPt5PvUyOJ+pkz9dF/wAGFWso2x+VTKkCBSw3EsjSvrRvCcWR9Jg1J45JF9P1OKT2kmd3xU9tpFVsXcg1JhGkUDWhuOa+K4keLt0GxGFo+4mqOKTp1pkZUjJ1OLfJAzDWEHv5dx7wUiOu+s/DWgV613myzEmPhOn0pg4hhyFJ8NflQIXZ6UV7M9txSrsM1R4jErbUu7BVG5O1QcR4mllZY6xIA3+PkPP8zpWP83c2XMTLM3Z2FOh8fJB95j4/u2ypHpRj5q9pRF1rOEIMRLqdToCYJgKBME+VZ5xjm5WkMTffYKCeyH7Te9dPkIX40t4ziAuB8q5RAAG5Pe1LHqTVnltsrFh705Qeo01jwJ2mrXsUyC9xHEC6l0s6OhDWyBlCkajKIgUaxOKTEYo4lAFa7auNdQbLfCN2hA/C85x+0w+7U3EsOG0WCI11n6nw8am4LywwwuIxbd1VQIkj32uMFaPIJOvmKvjsqybg+FkAdN2846Vp/LeJFq2M/wAug/y0FZxwq6FgeQNF8XxQ5co3I+Q6mtlUrFjbieLWrploCzMn8I2n8/Wh1vi9py2VYQbT7zt8OiiCfTXwpO4pxQTBPdXVvTYUQ4Bw27ettlE374KWl/Aje87kaKcsnXoI3NJzZVjgFCDky3w3jqfbri6ZEw4UftZlJP1NE73ELOTMTrEeup/KKAc1cAXAYu6qf7GyAfF2BDH1KTSljeKMQVB0mihO4qRTW6CzcSLLdAOhOnlqK1nljlfB4/huGuXrC9o1sKbq9181uUnOsEGVnwrEMG+W3ruSf4furXPYpxtPsbWbjhWW+4tydwyoxAnfvFjHnVZNpNEWhr5N5RbBC8hvNdV7mZCwAcLlUZWIEEgjf6CmRsMDUiDzmu4pHJgPFFttoX8f+gAy2w5J3Y+IMdNtK9bdiB+hRts/ZnVSdRod9OlEeNYdntHIQHGokTPl60E4fimsg2zctKSSYO5JAjrvpSm97M848ZV6DLhm0ipSaF8KxiElVcsdzO4J0IjprRNhRGnHK4kGJvxtQ6886mKuYix1FJfNGJLXktawIJA3LGI/MfWtCcYRs5PVfEnPixlVKX+Z+Z7OF0Ms/wCFY0+JO31NTctp2ygql5VHutcfRo8FBPd+Qik5+WbmIxN57jZcpEyNRmOpKk9F186F9TUeTVFY+jUnTdhHgfMq4qVjI41gkEEf0epjrRi0YNAeX+GM2KsG0kW0ujURAP4dNzlBZtWj110rjOAZ07q5j5XMh9DlOvxijj1XltoOXh/JtxdfYFYPEAnVtT0JothrsVlvHMIbLJetrdRkuNmFxgxBBGaCOkOv9qtEwmIzorDqAfmKqORZVYmWOXTyW7CGJxIUa1Xw1sKVkzqcvrJj01r4biyVY7RPhJ2Hxqx2aggE69KHQ+5SlbK+K79zINgJb1pcvYIqxHgaY/tC5mZis7KAZJA+HUnpS+3EtfdNS6AyRt6M1554+Xxt0A/o7YIaNiiQIPiC+Y13y17ML/FUt4zGXRastJt2lBEWhsR4BvGZIE9RSZxPFAyXYhb9wISNxbRhmPzk+tb5zljLtvCKMBbz5ezCBQCAh0DAbFQoEfH1CZM7qFzi3KWBw2HfsrAhRGY6ySQoJBGokiSek0gcz8tjD3lTIRakfpLaCAzzCkmBo0GCZAOnQU6c+80dnhrGEuZO2vgC8UP6saC4QNwWBZRt97eqFzhaYmzct4O6xbAI9xUMZrgf9ICSAMxDZl6aqtRLVhX3Qn2+AYjOs2rhXQsY0KzrlIJBkddKL80YnNbv9m7dlNvIhVlylSiv3WAjUp4+EmDRblX2h4ZSA2HFt23ZMoB8yCQBVfnO+l28zW5CPZuzJnMyIzCIJiDH00p8qW0Ji23TFjC3fe+IFWcPjFIvMSZlUXQxlEsxnbcLpQLD4uFPxn6GmPguFtXbeDUL3zduC63iiBXAI+B38/KryzpK/wBrZcI2y1g+WmuB3e0buQCLcxnuEAnMfwrIX4jypre5xDAYUX1Nm2mQaC2urEEi2ATmIJgACN60Tl/gyJZlhLXF73wb7vlvr50V+zLAGUQIjTaNvlXK+LydzVmiWtRMM9qnEGu49UIyslm2bg/C5UkD0zUl8u8M+1YpVGiA53J2CLqSf58aOc9Xy2KxN0nvX7hCf7pe6rfDslB/rV7gfDMSOE4q5YRYvuluRJuNbDBDbUDozNB8YIra5ccS+dIUlcgJhLQxWIaCVshmuO8arbzEzA+9BAjxNXrOPGVVw1wOlsagbljq7srby2x6ADwp45W5GVuFW3st+ncds4O7AyFUfswRHUltiRGeca4IwuSlp80wezBFxWHgAO8PSemnTRFuFSiBp6ZuPsj4w+Iwt3tCSUu5RJJgZFMa69diTT3WX+wTEl8HiCzh4vxMQf1ae8PGtPmlTlydkWtC7xW1ila4Q7FD7kZRExI2nTX6Uq8QsWUugnr7waWMjdpbWZrSb1vMpBJEiJBgjzB6Gsq5j4ObWIIBZpbu5tZkSO9A19KCjJlhTuwpgLy27vbJeB6FQJzD+ltHkac8DxMOASdDWUJeuIYywfA0z8DS66gq4ga+Y8tKvS2xCk4Pyj3fuqELEjKBJPkNayfE8RZnv3gGb7qgAnvOcv3QTpmY/wBWnDmniTWsKysRmeBp4bn9w9aC8s8sreFsXNURjccHq2qoPQm5UdSh37i803PIlFb/AM/+Dtwi8mVdlcichIkadANx8KT+a+bLAL3LakX1DWlJG4U6tlEns5B7zRssaEGiXtT4q2F4bce0zW3lVUpp8QSNhln6V+fOD8Te9eLMTojDf8RA/KhS5I304R4o03lTnjM6C+64aGYW+zUhc9wqWV5YzJAInQ66jSNY+2JZtTcc9e85EsR8IGvgAPhX5kxGKP6N4UgXYII0MZh3usbmPOtd9kfFSWv2XZjlVSATIAXQkdNZXaqcUkFGb7BTiOIGM7VSmUZAybE6SuuUnUk2zHgtXeWr3/Ux1KEj0XcT8NflX3imGti8ty3CkEo0ADS4Mv0bKfQVxwO6Fa4IgGHj6N9CnyoenktpGLPuST+f7++xaa/OYIO6DqZJMiNRXS8Wt3GVZgyBBOvy6zVvAYELnA1UmR4R4UvcV4G6Xu0sNMEHSJXx9In0NaXRnUZxVsKY3E27XcCbQfTWfyqquHVu9l3JP1r2EwLO6dp7pR2XWT03gATJmjGEwPcX4ULWxsYt7o/KFy+HuCPdtW5WerASfmfyrQfZV7Q7ipcwt9lYLbZrLMYIYf6v+kJMgDUDNEjbOMMv6Vl/FK/PSmr2U8vfaMeCYy27buSQCAxGRDB0MMwaP6NCdgo/6WuviL9y6oa9eEEZZEaSADOmgHXbenP2HXVPEMQzEqUsaAzqM6ZyZ8IGh8T4UJ+xviu2u6A5YAQQpcKzQv7h5z5038k8pvh+G4l1txjL1m4o73Rg/ZrpIBiG08VnbSSe6Lj2MhTHMbzNbOTMzFcpiASSAI2EUw4DFM1tTcZywuMhLSe7ctMAZJ8o8vWlBVIOlGOEXy4uWtcxXMmuzoQfqs/IehKXoU4Nboj43gRYYZCSjW1IP9LKO0HxD5tPAjxpn5Ywn2TibWLhkAPkPQg5WDettTPhB8KVcLxKcyXu8jzm01Vvxr4MPrsdKMX+YXt3GYQSQCrbwdG0nwcZgRqJPiaqS5xov+Ds3XhPNbM6W+ygRq2YeHQCZ9Ypja+IOvTpWA4DmzuImJ3dcxMaDvNGZekgA6fGNa0LhPHBbUZlRM4BTs7QUMpGhBX3h8Ca5mTFKGjQnGexd4hyC+Ku3L19xaztqogm1YUGEB93PES2oEHfSdO4HwS3Zw6W7ahUVQFHl/HqT40gca472lxbCmFbKzGfeVtdI6bz5iPjo/Cv01tLmYFCJUKZn9o/H7o2O81dTn5WSTUVaFjjXFRw4Z+znD3HyF1Otk3DPaRBlDcOo03B1mKXuc+Cu5GKQRIWWX8XRpH3WGUhgdCd9dXX2iIPsGIJAIFpt/EiB9SKyfk/nZ8M6Wrzs2HZgrKxLKttjDd0zAAM92NjuDFdHDP4entGWceTs0z2fcYF7DuzIq3Q+W6wUDOwUQ7R96IBnw8KaUv+dK2C4YmHzdiwa1dIuKQZEQBGYe8NND4fCra4ojrWnjH0ONn6iUcjQcfFx+6g2Pw+dtu8dyfoPyqLE3C8AMQ2uWJmQJ6dKF8T4wQO97w3HmP5FIyadIBZHNXIguWLQvEOyyNI0gGY1J8NfXpXzD8ZW2CLIAWd+hnrr8PypcvtnBaNZ6eepFVrOKY9wayYHlS3jsNSD/GuIm+yCSfD4A7Dy8Jpk4XiLljTsnK5spMquigAMpuFQQTmO+szSpg1C3wx920J+JXUD1YR603cv8DtCHuIGc6w2oBPXXc+Z9KHNJRqL9AcC5ZL9xU9uPE82BthTKu/QqZIB/CSNNayHlmxGdjOsAemp/MU5+2HmAYrGdmmqWe4PAkGWPz0+AFL/CMSttQJWSSdZP0GtMSqJ0W+6OuKYMmy0KVOh16wTrHjGnoKvez3jLW8apLfrFKnzkCNvMCrt/EIYBuKSfBHGvhLCg64c2rwuWiAyOGEbSDO4ql5lTAvRp+Mx964YtKuWRJF22SSDMRmkeutH199H2zRIPRbgg/IsP7NVOINZx9pLhUKzKGDDcHqp8R01+lcYeyVsBOtsm2fgdR6Q2lZccuMl+/vYz9RG9/v7sN4Pi1u4rWc0OJXXTUGDHiJ6VRsWLn6rEOQ4abeUwTG+0DIek9aH8Uwmb9IqZi0MQP6XvH5zpV7hGNOtu4Jy+6W94R92T4eda5KxcJpqn3L2C4gWN2Jbs9QPvAEQynx8jPQUYwl7uLGsgH50Ev8QVFuMrEuVCxpOZiQum+rH4Vd4HiGOHtTocsH00oo7GRlw7n5VwdqXzec/Wa1z2XYUWcLi8RGpIEEgHKq5pnYTnkfAbVmuCwuXQiCNCD0jett5Z5e7GxZGZgr2T26ATJcA5gfusJy9ZA23kTrtCuLCYbA2Ll0Fszm9cEwWz7+71CQPDQVpOEuK4V7ZlGUEEbEHUH5fnS9zhy3ZxOENu1dZGVcqTBG0AEQDt1piwNlUtoie6qhR00UR89KubUnoCKa7iSfZPZfGXb1xv0TPnW0umrasGPRc0wF1iNRTSeWMLlVRh7ICaoQiypGzAgSDOszRSvUIRgPE/Zy4xJtKQjb5W66SWSJlOonUSBuDA7iHJd6wRmIIJjSZ9Adz5VtXPWCRrC3CCLqMOzZTDjNowHiI3B0rNuK32BVXuM+ogHxOk7zsSI86bGmgGKPEL+a6Y91SVXb3czHcbySTPWa2v2fX1vcJC38vZp2iPmMLkBnvE6AAEa9IFZRi+FoGm44kHW2nvT4ExlX6nyqTEcWuNaFhZFrMWFpSQpYwMzdWMxv6AUE2FEJ82cz4dUW1hDcYW70WyZzOpU5iNJjNlUE94jU7mtJ9h3MDYjh7JcbNctXD4e5c7y7dJzj0rCcGwbE2R95bup/Y1geUz9KZ/Z1zJ9h4hbKk9ldTI6+MAEGPxCGI8zHWldgmzWvbBxHJgDbG91lX0BzH/Cawy4vdPxUfMj90n0NPftb46L+KVEYNbtroQdCxAk+mo+dZ7fvwRMkLLGBOoEDQftGrRA9wLmm/hf1bSnW20lD46fdPmI9afuF8+Ye8IY9i/hcPdnyfb+0FrKLLEiSInod/WuyaNSaEZenhl/ktm34LiGRGZ2iSI/ZnoRvJpe40e0cssyYnwgAafKKy65x+7hQGtXGST7o2PxUyp9RTjyBzd9vZrN22iXUTOHTQMuZQZUyA0sDppvoKi72Y8nSuC09BMWMiuXO4hVBk66ZjG0Amq/C7+V2J2IH03rrEXDdc5QezGxIAk+nSqeaCaNMytXoMXMUFCk/euKvy1P1irfFebLloMVMFQY8ulB79kstsF0WFJ7zRq58PgorvD8M7RLhdkuKq6kFtCSAvTU76eutZZ8ZO2OxRqkjO7jMXL9dfma4Z2gdANopox3BlBJCgSx0E90DT6xPlMUDOHK3Ss9fDymtN3s0J+hDbxd1iNWMbRNF8ChMzMyd/E1FjsBctwHDg7w07HYielM3KvBVv4e4W3AIUajUj3pHgf50oZSUY2Uy/wAs4gqrAMdDtOg8fKf4018Ocv2+mmRCD4spbN9Co/yoFg8JkR1IW2LZA7qr1k6tGYiF+cUV4ZiwMoDpGqxPQg9PjWHLJbkipJ3x9w7hV0jaNR66xU9zAMQIMnzgD6a/nQaziYInY0Ts8XyKZ1jb91acOTkjJLCou2DuJ8OCoZgMRoVEARqOviAemtGcFi1W2gA0CrufIUv8Tx2dGDfeB/5VVw/GIUA7gR8q1KImU21oQeEnC3uIW1xFzuXd4EL2hjJbYqZAMkEjXbUTI3RMWFGQhQw6Db4iQOn50m4/kTBYm6uJUMVYKQq9mLTACFMMvgBqD0FWcDYe7dlrv6s/diT0EGPd0IncwPGkHog1es5nzHU9PLzqVVgQK8BX2okUepf4hzpatJebKxNolSpKqWYHKFXU7tA9RV7mLi64bD3LjGCAQusSxGny3+ANZnyM9tscLl3vAlQjE6Zj2lwkHZmEAjzSqnJRi5MtK2G+YcRexqAXLXYZS0KbgLjcZjkEicp+R8KUeN8NxWDsHEXbpuWwyC3380F5h9ROgGnmQaecfhIvKWUiwM5V4UBnMhfdM5CCTJG5MeSRzQ4u2r1hWYgHEdmsyAbRsPlHjoGHjLGs+DrPiScK/AyeKlyFA8XG+43qS5dzFVQ6sM2bwGn8Y9aB8Gwfa3kQkhSe9BA7vWCdAYrQ+N8vYXC/Zb1m73DmL2iCYysrwGI1IzQf2R8K0sWB/Z/y/cfiOS5th2ftNQYOqn4yYH+VC+A8FvvjewtAu9q7q2uVezeCzHouhHjrpJrUPYbwU4jD4vEto1y8AW8SO8x9M59aFcNxC4LEcUuT3m7RkHjcN0LaX0NyT5A0OygbxvD9rjLqWEZgrFVUSTCaH6yaD38A9m4ReVrYJUAusSJ7xGaAYJ8elMnJnFuzF9UdlvnciCzJ3TpPWZk9ZNWuMWsmHN3FhghuqexQrnbWAJ2zGTtMLOs6iN+hYu4zhgS095bttrSlVBkS7n3kQKWkqsM2sAEdSAQlriSkFjstVeZuJPeuZ7gVNIt2k9y0nRR4+Z60FF0wR0NXFNLZbZNj8abjT06Cmr2V3cuLu+eHcf3rZ/dSaBRLl/id3DYhWtAZz3CrDRg2hU+E+IgiiFzVxaNaxOJBVtSCDoANNKFdrJqTmXEG25RPEyfUj91VUNXfocvjWwjZXtb0H3VAn4eFNC8QVVVAIQEHKIiQQQYOh1GoO+uvWlHCXsoJ6kz/AA+lXbWNHWluHLROfHaJeJ2pLFAQBqP37UrH9fPmPyFNFzF90/ChnDeW7+IuTats3XNELp/SOnpvTZuMFt6DwXJv3LnPOJ7S8GG2UD5f51b5Wxgtqw6QPnrVPmTgt+3DXLThQIzQY089h61SwF3Q0mHGWOosZkTj3G7/AEioDeDe8PGPH60PfFKjgqdJkDw8qWsZxPJ12oXZxxu3AcxAnYdIHXpE70qUOKY7p4vJNWaJa4sGB12mvtjjWdt5A/f0pOOOhT51PwjFb/Garp9KjX1/TqL5IYsVxISQTtVB8aZM6fGqSfpDmGpLxHlG/wDPgatJg3YTIE66jXWuipUjguCs1ll+HlptWUc4cZxeB4omIc5kywgGivY07RD/AN4Ggk/7s7aVrNLPtA5XbHYUJayi7bcPbLGB1DLMGJU/MCkHcDfCuK28TZS9ZbMjiQfzBHQg6EV84lxRLCy2pOiqN2PQD+NKvK3CrvDcBcV8nbO7MiZiwLlVAmB4iTHShXEuHOlsvexFwXpzSgRZYjU7EjeOkRTIQ5AuVBm9abEE3L5tqNFCkBgvgve66+s1mHN+Ntm6LeHCL2bHvW5ALyIKgMVBEHVfE+lPifFLpDJ21xlJJYFjBJ3JG1UrWJ7NQbfvnQkgaTpAq8jVJDcMNuXsrGq1xTFXUCXr7i34EgbbbCa5hLQGS80Bs2WBE6TuDEgQY3oHZwzkSWJNRYhG26VI4oRVKKX2Ftt+pTF+3gsbeAQXFgi3I93PlZG13IEDz1px5TsniN9FuWi1sWnbX8CyrmPEsUE+RpM4/hw1hbpEXFfs2P41yypPmuWJ6gjwrZ/YlhVDXSF1tYfD2wfEub1y6R5doSJ/o0mSLGv2b8vfYOGpZaCwNxyR1DOxQ/E28lYlzoCMc6RHe7T0O311+Vfoy/lW1d1CqAZPQAKAT6AGvz7zFi7TYh710ZbSmXiM7E+7aB6tlCjy1OlUvcgtY3DPaNvEjMuuVCNC7iJUeIg6/wDOjvLvK+Jx6m5da4UshnCaGNyYGgJPQTO2uwodf4kcXF10CZCexRdkssFCqPgV365yaN8K55v4bDtZw4QMWliRLZYEZRMHrOh6UvJbo04XGKlJq36X/fzFHj/C0aXsuXjcEZSPCRJEeYPxjSloVonF+JWreDQBAjkAuIg5uvnqdfXyrOqKAvJum+5dtYpLY7gJf8RjT4CuMBjjbvW7u5R1f+yQf3VVr1MFGv8AGbym4/dDAEjXwnQ/lQ3tKrjH57Vlp960knxKjI395TUZv1TOY4U6LgvVZsXqDfaKtpd0qXRHAYcLxFLMXblvtFBhU2D3Oizttqf5BvW+KcWxRzKWsKG7lu0g76x7uZwcozAQ3gx0MAEMLrYizYtp7uHL3HIMN+lyAERqYjXr6CmHlvDWrsC3iuIEj3havREEA6OAdyNprHlUZyuR1unh8OGvqUsB7RsXhr3ZcRT9ExhmZIKSdxGjr5GT5+MfNFizazPY1RmiZACmJgCJ8x0j0qrzBw23iXa1h71++xBkX32+MrqfhNdvxDD2MCLGVbj65nZYkiYg7yIiemnnQKKxyuAycecWpoS+IXCxroSpAXQgHT02qIamakW/DzEnb571pm70iunxqG5a2vwXrp0nxE/OvljEQIqF7h92PdEfw+lc4O2XcKNzoB4noNPHal49Grqqmhj4djuytM4jMxCrIPgcxBiNBodZ7w8aG3cW7Eks0nzNeXGaBToFnumdCfe0Ox0E/CvfbFroRPNT1Lsb1XxmgV9Aq/h7GUSd6UdUS+OcVS2GZ4JgiCNIPQfzr6aZPzJzK95yAdK132g4NMRZZYHaxKN1nwMbg7RWDY6+tvQat+Xxp6mmtAKNO2Vb9yN9/CqoxJn/AJeGtRu5Jk0f5L4KL2Kw/aDuNdiPxZQWIjw7setLk70Ohd2vQaOCcu3cQAVXKnVm0HwHifhRy5yQqKSxkingKAIAgDYChPHL8W2rUkZ7Mq4zwXtWw9hdnvtP/wBpR9X/AD8K3HkvBJau4tLYAFs2LQjwSwhj5s1Zhy/Z7TiuGtf7BHvv+04hB6Bh860TkvFg3uIGYAxmpPgtsD5dw1im/Mxvoe9oHHOzsJYTV77toPwB9vUlR6Gsf9pnKDWMWiFiwKo7a7Flh/7yGPIinzk64eI8R+0NrasCLfh3fdPqxLep8Kuc64Rb+JxVogZ2sDsz/TtqtwD1AYetC3SSIu5kY02+Hp/MfKh/ErwjzFX22pe4u5n4/wAmrCuijexDN7xJ8Jozyxwpb64kMO8bYW0fC6zqU+YVl/rGgNMfBe5hmaYL3RH/AISz+bj5VHpEXmexdIr5RfmawBe7RfdvKLg8iZDj0cN6RQirBGrhl0nCWz+G46ehyMPqzVJ25qly5dzWb9v8OS6PQ5G/xr8qt26VKVBx6dZNomtSauoCRUeDtljRVMIADJgAEk+ECsk89M7GDwpzjySKvBrlxbp7NwpAnXZoMgbePj++t1wnHML2Nm+uQTPeXKAGb9YDJHXQ76xX5w+1KJljM+Gvl+6peDcw4nDBhbuQrmSrAFSRs0MIzeY+tW8knda/yE/Co44rjLl8vb3vejZefuLoQhs5ELMqs8N7p0WcgJjQgQJPTYkLPCuL4VbF043DnOzErH+sM/eMAqcxmBp5Cknhdu9jLsu7EnVneYIHTQRPQDpRfiSdpilw9tLjhUEBCJAM5iAdCdV08iOtMgnTcu5g6iEISUYu1+6KdrBbTsupnwFDWszmYbTA+v8ACmTi4shT2BYIYAFzRp1zTrsNPU1zd4GPspZDmYsFA21mJ9ZrNHI49/VnUnhhnTnBVFRv77r/ALQKwtzMO9JPT0B6/DyoZdxVy1OQlZ8N95Gu+9PdzgigLmMMEUSI3AEfLT5UucR4QWJjSqxZ4uTsZ1Hh03hjxe0L2J4qWdmjLmJMeE71WOPPjVrFcOIqqcEa6ccsaPPT8Pycux+tsLho1PpUPEMZGg1J2Fd8RxgRCddPCsh9pfPNy3bFqxcZHuyXP3ltbAKQO7mbNJGuhEirFlnm72h2sI7Lay38UN+tu0fOPeb+iPUjascvXC7Mx3Ylj8SZNeVKlFqjSoorkU9+zjCZsZZkaWrbP6wFH1b6UkslaT7P1ytiHOkKiD1zMf8A01ErnFDY6xzf0Rol7GAUA4pi85y1Wx3E99aDXeM9kl2+drSFhPV9rY9XK+k1sbSRlSDPIeB/94cRvaGHWyp8lEuPmFHpS9jOY7lteIWLP6zFYq4oPhbGftD5d0xPgWPSjvs7tNhsLhy7knElrjZjs7AuInxQa+dLHA8ILmKvFQS10wpMd3tnEkeMqWHwzeNc61bHUa17NuEjD4MED3/8K6D5nMfWhfPQNvFW7qaMVBH7SH+GUU0Yd8ltUXRVAA+AFLPOdxXVIMspPyI1+oFQhlvMuFFu++T3H/SJ+y+sehkelI3EWksPAyPXQ/urSearU2A3W2SP6r6/RprMbzyz/D94q0Qq06cIwVq/hbSpcl7Yc3EAIIzOe9r7wyhNRt1pMAohwC6Exdgl8ii4uZpgBZGaT4RM1JK1pjMU1CVtJr5jBxLgwfDEBgTacEE7ZbmjD0IU/wBqlu/aQz2Sscu56fHfSnLi2HKYcowINy5Oh+6g8twc4gjpPjSrisIzCBAA9BVQutkyOMpXFUibk5x9qVTtcV0I8cyHKP7YWmfD3rQG0eVI2EvmzdRxqUYMPipB/dTnj8MFuuF90mV/ZbVfoRSOohyo39B1Twtqk/qg9g+K2guVbYHiTOvzNfMRxHOpTKCGEdZ+hoCqkUX4Rhj7x6a+grBLCls7T8U4wqigOAm2quBbcXbTBSxjK6tqfAmDI+BqnhsBnu5NSQuY5hHTUx4bdY28aK4lnNoIgLMsBBqdZ106zP0oVbxnZuwIyl420IyzIjp3tY02HSt8I8tvueefUZIRcIvT9Bjw1oYcFGFuRtNwBZIGoVJZm0/y2pU4heP2ksIkyNBAB6EDp0q7c4g5jKX18Ik+G2vlvV7Bcl4hna9dyWghBVXIYswghSAdJ11Pyp3ZGRO5EXFOJNcZWYCRlBC7E759epIYnxkdZme5xTNaVJ++pPwE/wCdMfEcAMVw64bajtLBzyANUIBgkb93b1pDwneIHnXP48ql7He6fMseKeL/AJDxc4mWA0HqAfzFDsTcaO6B8gfzrvDe6Jr15dKzRhTOhm658aiwLftNBgKT5gT6eFB2zSZFMOLuUPNbsa12ORk6qV9z9DcRGYhYkTqPIV+d+d8WcVxLEFBKq3ZpG2W33fgJYE+tbzzPxf7Nhb9/rbQlf2tkH9srX5xYA3fsoABvdmGunMSA2RyQsgb1vRxiazwW5+H6r/Gp24Pc/D9R/GqI5Xtf7dv/ACf/AOlEOFezd8SYsPccdW7GFHxY3Mv1q7LKF7AsjDMpGv8AO1NnAGa3bcQBLzBZZgBQJ1HnQPmPgp4Q64e6Evm4q3pBZcsG4mXQmdpmueK8uW7t66/assu2nZAgQSN+0E7eFXG+VoPl/wDPj8xixbudh/eX+NBuZrN1sPbsosl37R4I0CytsHXxLn5VSwXI9u44UYhhOpJsiFUCWY/pNgATUfKfJicQxBs2btwAAsztZEKo2Ji5uTAA/hRTk+zFJGl8dxgt4bD20K5jcVEYGQmRTLHKeiTpI3oXyjxG3ZR8Q2cjtAoMAkx1iQAIVgI2mhGKvvwK+MGBbxGcreW4Q6MpcNbIAVz0nfxprwvAVu9nZkhXxKozKBuRdJ8p3+dZMtqLrubehhjyZ4xy/wAfX6dwq/Oq3R+jt4grtK2gdfiHodf4mCZNvE+tr/8AamrGcYtcDt27CI94PmeSygg90dFql/7al/7K3/mj/grN8Xjqc6f0O/Hw6Obz9P0zlB9nzStfR9hP4nbF1GXJiBmBGtnof63wrO+K8qtZDEFmO2VkymTqNJM6A1up9tKdMM3/AJg/4KQPaLzIMaHvBCkdkuUmdu01mB40cMycklK/sK6rwyWLBPJPA4UlT5p7tLt9zLblopvufpUFWr+KDHvCfOYP8PmK+4PA53UD3TufIb+tbTzIfwF52w9tbjEhAcgP3VYzHwnX1ofxLE9KI4m5AgUt4u9mY1CzixZLuqqJZiAB4kmB9a1vH8uObhj3VhF8cqAKPoBSn7KuWTiscjkHs7BFxiFJlgf0aQuslhPwVq2p+GgEgnUdNc39mM1YupyOLSRcW12EPC8ukbqYpn4Fy6L91bRBCnW5GncG4nz0HrRuxy9daTlFpAJLXDGnw3rOcNzPftXL2It4hgneCxIUopIRgskEn3tQd6XjhKUk5BOT9Qvxrlv7PjXtqSUWGUzrBiBIG41G350ncT4eiYstlkdV6EgQ0QToGmNdh1onb53uNDXFD3boaWBC5cs5SZ0kiTAI2U6TFMHIRwmIyreKntQSwLEFYLKqzpB0DeHerUvL9yNOQsYDLcclVFvKNPLwPz6UQuhLbAM0i6uaAcpnpAmTGh+dOfGeS7QZRgLF4Ge/cIbs48AW1bXWRpvrUHF+RbOGwLXb9y61+0DdZ7ZCllTvLZjUBNIjxJOtVPNGJI42zr2fMbyXsPAhdemz9N9NQfQUu47lLsbzLEFGj4jp9INQcq81rgrGHxGW4Vum5aOqnK1sjKCYBMq0zHQ6UZx3OqPi+0vnLbdIXKvdBVjDSTrKzJO0AdKVNOUbQSnRQTAkDUV8v4EkU7ng6tqOu0dRXX+hAPH5CsCyIjysza/wo+FDG4O01q17g2mn1FD7vC0BhiJp8c6Qvk2VPbLxHJgktA63rokf0LYzH+92dYtxTGGzjVuKASgtNBmDFu3oYIMH41oHta4n2uOW0D3bCBT+2/eb6ZB6Us8JUf6dwgIkdthtP6tqusCUMJzhkYFsJZePusb0H4gXJPwprt+3PGBQqYPDKBsAt2APIB4FbnnPifnXs58T86oh+dOPY9+KqcZiYsm2beHVLdtiGkXrhaXfcbaeI9ZruMC4dr+QMZBCknXO5/DrpNPftvvfoMKCxANxz47J8R40lcJxS2bCsbtoXFWBbN1FM+LAsCAPDqfKaKL2w5JcEBf+mLhLiDCoO0QoTN2crRMd7qNPgTV3lf2jXOH22t2MHZ7zZmZu1LE7AE5hoNYHmfGqmFx2ItYtL1zEpchg7RiUYa7x34kT8JFPVr2grGt/L8bts/4bhoW7AFzEP/pe59rxF61h7qFbS2VAlgveDfpboOpYjQdK1CxZKXcKD/2tCY/Ewuk/IVjnO3ERicbZuW27ULbthmXvQc7mJHWCK0vl/jy38ZaVbmfLjFMQRv2usEDxpOXsbOi/1l9H/TNE5o5Ks45rbXnuKUBAyFRMwdcymgDex3C/7a987f8Aw0J9tH63DfsP+a1m81gz5cccjThf3PY+FdB1eXpITx9Q4p3rjdbfzNeHsgwn+3vf2rf/AAVmr8DS6mJtFmGV1ysIOxuDUaSCPChdG+X/ANXe+Kf+ugxTjLLHjGu/9D/Eelz4OgzPNmc741aqvMvmzLuLcOazcKt4mD4x5HaiXBsPkQsd2/LpRrEcIu4zGX7aWmuKrKdNgQoBBJ0AMdTVbmThOIw6/pLTIPHSB8jXXs+eAXiON3ihSIWIA3JgfE153k1zVlH6q9l3Ardjhy27cqS7dq+zO6mGIPQaQI2A8daamxVm1Oqr4+PzrFMJxPFrYsPbDNbeyjkCfeZRn2ndpPrQ67zNiLzBFU5iYiev8+NI+IEmnofPabzvmwzYbDkTe7haGJAO8BQdToPX1rIeYbhUphwPdgH493MDGh73d9K1ngnsvZgl3FXWW73WXI0KgnrIIYmYjQ/Csw4vwn7NinC3RdCnS5lCn9mJI85B/M1fKlb7l0vXsC+J8OvKqkISpO4BIk9PWtg9kvs67H/rOIUdodVQ6hNN9dC3n09JoL7MOW2xl9r9zMbdnRSTILnwG2g/MVt1u2FAA0AqsfKS8wUnG7idExWYe1LjANvs11zShUdQytr6eNMfO3OKYW2w3YiKwfjPMT33MaCPodyfj/HpQZvOqJB8HbCOH4OLnDr1t76scOM2HQGO+xzXT/S7oKg+JPgKB4TiLPbWVDtaIuBGAIYCM6kHcGBI+PjVcYjKRFGOTOWr+IxKnDWy2ViGJZQoG41Jk/AA7VeK1aYptSejf+G37d61bupGR0DL+ywBH0qybS+VIXBOK/YbCYa4fdLhTrlAkt2RkkhkJIg9ADRccypEyPQ/vrjzxSjJoBtLTL3MLZbRKToRMeH57wPWlq1whGAa4Azn3id56/CNoq5jua7D2nUXVUkEe+BqPhQ/C8VXIvfQ6eIoo45V7FxyJCvypyi+Ou3Mbi+5YZmuEkxnkkwCdkGxbygeIN4blPh+I4ouMs41S6MlwWUCBQLQQASfu90dNvnThzXw1r2Bv2bSyzplQSB1XYnQQB9KrcW5S7a1dRsRfvkpcFoYh0KJce26Lci3aVpAZh10Y6HSO+EWcPzbg3ZUTE2WZiFUBtSToAPWu7XNOEa4La4m0XJyhQ2sjp4UJ4SmKthEZOIOMnZkXL+BNoSuXNlRg+UbiNfI7VTwfCcSLOHsYm1iLtpLOHTsrV3DCyOzS2GW6LjC4zi6rNNs5SuSNZFQgK9qTpiTZt2cVh0ey1wXM10qVzBBHdBJ2O1KvEORsG19xfxfZXM5DAMhAiBOomDvB2BrRjh8SkphbePsjMTbU3sH9nVmYmWUM17ssxLMAc0EgdKFYTFXk7e2LNy5mvYgylyyqE3ncxFy6r6FoPd6GJpc3SsOO9CRzd7NsNg762kv3L2a2HMG3mEmBI8CIINBRyvht2uuoIkSbeo12o/bx6KUQsLi2riHukQ4tYW3hyVzlRqwLDNl0HwFVFxYtLGY/wCr1tsBOVCG3U7HTaiXYEauFcEweCwyo+JUG8FvDPdCkhlgRkgESGEnrO1c4fFJhimIsxcVbqMvelTAuCJGtAcJx67bkW8TiAC1xu7dsCc924wLC7oWKkEwo1J+FS2uINdFzvM5N1bhnKzk5cpZjb7paFju6Rl6zS87fw3Rv8KhF9ZjUuze/wADNzbexvEDbuNhGtqimIkyG1nXypew/LGKdQ6WLhVtQY0I8aKcy8TF29f7PDWyruxW6Ld0OQWnNq0SfNeu1X8diLV8Bow6E20U9raxZugqioSTbBTcSI6ROs1ypQU5Nt/v4PoOHPLp8MIQikvZJuvWv5X6v8dti5huWsTcXMll2EkSB1G9c2sYcMl0OhzZ0UrMEEZ9PnR7B5Tbti6+EuFFyjtbOMLKoJhf0aBSBr896GYa7hreJBvW2+zG+sLc0ITvgM3Q5ZBI20osMOM4tfujL4t1Ty9HmhL5Vpr/AHL1b3+CXgHMbWnupatB1BLtAgkz+kctPjAGh9KZOMYi3icOQw0ZZytuJG3qKcOZ+G2bloAr3l9x195Z8COh8NjWVWs9q/csucy5M1tpPuzER0gk7V0MeRS0fPZQpWZJjMEUuva3KuV+MGK+8QwvZ3Co1gDXxkAkjymat80//GX4/Gat80dm4sXLRmbaC5LBjmyjVo2JIbQ+ArQKNb5bc/YMLDAHsEiROsEbSKh/03ewzXcuHsXXeAHKH5szEExsFUAbk9Ko8GxMYXDD/uLf5Vc7cVgdxk2hClUmT2ebce+rWUZu9lByolsnTMFBJd4nvHadOtC7XJxOt25LHUwNJO+9FbV8V3dvBlKnY76/wpcpTZcptnfLHHFwRayrkqpnQ6FjqSfyqbiftXZHYKpadATooFL9/gFo6h3B8dP+VVW5WQ73rnoFH7jTlPVDFmVAHmDjt3EMXuNv9PhQiypYwupPhqSaeLPKOGBlg9z9ttPkAKIYXh1i1rbtqvwGtC5gOdiXh+U8Rc1y5f2jH03pp5RGK4bdL2kFxHGW7bDgEgbEFiBmEmD8aK9vFc/axVKcvQHk0U+aOasQbigWZtbF7uHVrkZfvMoYFtSAw10B0mlDBcv4jE3Wc2xZU6mVyL55VA676CKeLuJ86hOJApqm67Azm5FbBco27Y1diesQB6aVIvAAugYkdJ3+lRYnjGXqfSuf+kz/AIR/PpQ8ZvYrlRsNer1ercbj1er1eqEPUke0LAPZw2JxFj8DFx1VmMFx5GST4Ezts70v+0H/AOV43/ct+YoZRUlTLTo/OXDccNjpFFw0ilZNxR+xsKshOUr5aYjYxv8AnXuprlf4/nULJO2b8R+ZqIknqfma+16oUfFusOrfM1DjOIZR3iT8TXrvWhPENxUIbtyBzquJ4aqtretfomn8I/Vt/Z7vxU0K45+u7Qa9nZeQJJ3UmfIQB8SaWfZB/wDU/wDh/wD5K0JP1q/sj/EtZYwSyMbOdY0YlzNhFBt3UzZbqycxls4JzSYGs+QoXh20ceK/4SD+QNM/OX6of7+9/jalWxv/AFW/wmtQk1FbuS3aTqlm0p+ItrP1rq3i6r8S/XP8f3ColpUomBvbDFvF1KMTQ3C9asikyii0wkGSATc1O4ynQ69flXIKafpPj3TptH7/AJVQrk0NIuwmpXXv/DQ+f/L51MOyCz2ne8Mp/OhVqo8TvU4pksIXmQ+7d8PuHaRJ9BJqEW1nW5p4hW3n+FVcL1rp6JJEssvbTX9L/dPiP3TVbEdkP9cf7BqJ9qFXve9KZFANl+/h0gMLmY+GUjx8fSqpu1I3uD0qrRoE/9k="/>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defTabSz="457200" eaLnBrk="1" hangingPunct="1"/>
            <a:endParaRPr lang="en-US" smtClean="0">
              <a:solidFill>
                <a:prstClr val="black"/>
              </a:solidFill>
            </a:endParaRPr>
          </a:p>
        </p:txBody>
      </p:sp>
      <p:sp>
        <p:nvSpPr>
          <p:cNvPr id="10248" name="AutoShape 12" descr="data:image/jpeg;base64,/9j/4AAQSkZJRgABAQAAAQABAAD/2wCEAAkGBhQSERQUEhQVFRUWGBwZFxgYGBgeHBsYGBwYHhgYHRwXHCYeHBwjGh0YIC8gIycqLCwsHR4xNTAqNSYrLCkBCQoKDgwOGg8PGiwkHyQsLCwsNCwsLCwsLCwsLCwsLCwsLCwsLCwsKSwsLCwsLCwsLCwsLCwsLCwsLCwsLCksLP/AABEIAMkA+wMBIgACEQEDEQH/xAAcAAACAwEBAQEAAAAAAAAAAAAFBgMEBwIAAQj/xABPEAACAQIEAwUFBAYGBgcJAAABAhEAAwQSITEFBkETIlFhgQcycZGhFEJSsSMzcsHR8GKCkqKy8RVDU3PS4RYkVGODk8IXJTQ1RKPD4uP/xAAbAQACAwEBAQAAAAAAAAAAAAACAwABBAUGB//EAC8RAAICAgECBAYCAQUBAAAAAAABAhEDIRIEMQUiQVETYXGBkfAyscEzQlKh4SP/2gAMAwEAAhEDEQA/ANSr1er1Qh6vV6hvGeYLWGWbh16KurH+HrUIEqH4/j1izo9wZvwjVvkNvWKV+G+0L7Wbtm0gS6yP2DE5ka4ASLZMAZiATpI0O2xyVuYmZxbthncnLBlBJ0gwc59SKuvchrvFPaDlzZAqhRLFu8R4d1SNSdgTr9azrmDj+I4hczXTltj3LSk5VHjH3m8WPpA0rixiu1AtyOzTUkABWbq0Dp0E6x5k0e4Pyybltrn3RsP53NaccF3YuTFezw8datrhgOlG8TwVrcZhBNQpw8mtaSFAm5gpFQ8OvXMJfW9b3U6r0ZeqnQ7+MaGD0oxhsMW9dR8Nh/H1r7ewJBII2NU4qSLTo03lbnrCYi2iS4u6Bg6gNJO/dkFemZdB1y6U0HBTMdOlYCuBIKumjISQR0K/z8qO4fnfFYa6Vt3O1RdQu5CsAQCp3AEbfPU1kliV1dDE2a8luN67oLynzR9vtNcy5SjZDvvAOx238T8aONoKunHTOTmVzbJ8I+81aoPb4yo+6T8qu4XiaOYEg+dIl3N/TzSik2W6+EV9r1CaiMrFdzXF2elDmxJQ0cY8jHlzrC9rQUqo2L11EfzvVd+ImJFVPt5PvUyOJ+pkz9dF/wAGFWso2x+VTKkCBSw3EsjSvrRvCcWR9Jg1J45JF9P1OKT2kmd3xU9tpFVsXcg1JhGkUDWhuOa+K4keLt0GxGFo+4mqOKTp1pkZUjJ1OLfJAzDWEHv5dx7wUiOu+s/DWgV613myzEmPhOn0pg4hhyFJ8NflQIXZ6UV7M9txSrsM1R4jErbUu7BVG5O1QcR4mllZY6xIA3+PkPP8zpWP83c2XMTLM3Z2FOh8fJB95j4/u2ypHpRj5q9pRF1rOEIMRLqdToCYJgKBME+VZ5xjm5WkMTffYKCeyH7Te9dPkIX40t4ziAuB8q5RAAG5Pe1LHqTVnltsrFh705Qeo01jwJ2mrXsUyC9xHEC6l0s6OhDWyBlCkajKIgUaxOKTEYo4lAFa7auNdQbLfCN2hA/C85x+0w+7U3EsOG0WCI11n6nw8am4LywwwuIxbd1VQIkj32uMFaPIJOvmKvjsqybg+FkAdN2846Vp/LeJFq2M/wAug/y0FZxwq6FgeQNF8XxQ5co3I+Q6mtlUrFjbieLWrploCzMn8I2n8/Wh1vi9py2VYQbT7zt8OiiCfTXwpO4pxQTBPdXVvTYUQ4Bw27ettlE374KWl/Aje87kaKcsnXoI3NJzZVjgFCDky3w3jqfbri6ZEw4UftZlJP1NE73ELOTMTrEeup/KKAc1cAXAYu6qf7GyAfF2BDH1KTSljeKMQVB0mihO4qRTW6CzcSLLdAOhOnlqK1nljlfB4/huGuXrC9o1sKbq9181uUnOsEGVnwrEMG+W3ruSf4furXPYpxtPsbWbjhWW+4tydwyoxAnfvFjHnVZNpNEWhr5N5RbBC8hvNdV7mZCwAcLlUZWIEEgjf6CmRsMDUiDzmu4pHJgPFFttoX8f+gAy2w5J3Y+IMdNtK9bdiB+hRts/ZnVSdRod9OlEeNYdntHIQHGokTPl60E4fimsg2zctKSSYO5JAjrvpSm97M848ZV6DLhm0ipSaF8KxiElVcsdzO4J0IjprRNhRGnHK4kGJvxtQ6886mKuYix1FJfNGJLXktawIJA3LGI/MfWtCcYRs5PVfEnPixlVKX+Z+Z7OF0Ms/wCFY0+JO31NTctp2ygql5VHutcfRo8FBPd+Qik5+WbmIxN57jZcpEyNRmOpKk9F186F9TUeTVFY+jUnTdhHgfMq4qVjI41gkEEf0epjrRi0YNAeX+GM2KsG0kW0ujURAP4dNzlBZtWj110rjOAZ07q5j5XMh9DlOvxijj1XltoOXh/JtxdfYFYPEAnVtT0JothrsVlvHMIbLJetrdRkuNmFxgxBBGaCOkOv9qtEwmIzorDqAfmKqORZVYmWOXTyW7CGJxIUa1Xw1sKVkzqcvrJj01r4biyVY7RPhJ2Hxqx2aggE69KHQ+5SlbK+K79zINgJb1pcvYIqxHgaY/tC5mZis7KAZJA+HUnpS+3EtfdNS6AyRt6M1554+Xxt0A/o7YIaNiiQIPiC+Y13y17ML/FUt4zGXRastJt2lBEWhsR4BvGZIE9RSZxPFAyXYhb9wISNxbRhmPzk+tb5zljLtvCKMBbz5ezCBQCAh0DAbFQoEfH1CZM7qFzi3KWBw2HfsrAhRGY6ySQoJBGokiSek0gcz8tjD3lTIRakfpLaCAzzCkmBo0GCZAOnQU6c+80dnhrGEuZO2vgC8UP6saC4QNwWBZRt97eqFzhaYmzct4O6xbAI9xUMZrgf9ICSAMxDZl6aqtRLVhX3Qn2+AYjOs2rhXQsY0KzrlIJBkddKL80YnNbv9m7dlNvIhVlylSiv3WAjUp4+EmDRblX2h4ZSA2HFt23ZMoB8yCQBVfnO+l28zW5CPZuzJnMyIzCIJiDH00p8qW0Ji23TFjC3fe+IFWcPjFIvMSZlUXQxlEsxnbcLpQLD4uFPxn6GmPguFtXbeDUL3zduC63iiBXAI+B38/KryzpK/wBrZcI2y1g+WmuB3e0buQCLcxnuEAnMfwrIX4jypre5xDAYUX1Nm2mQaC2urEEi2ATmIJgACN60Tl/gyJZlhLXF73wb7vlvr50V+zLAGUQIjTaNvlXK+LydzVmiWtRMM9qnEGu49UIyslm2bg/C5UkD0zUl8u8M+1YpVGiA53J2CLqSf58aOc9Xy2KxN0nvX7hCf7pe6rfDslB/rV7gfDMSOE4q5YRYvuluRJuNbDBDbUDozNB8YIra5ccS+dIUlcgJhLQxWIaCVshmuO8arbzEzA+9BAjxNXrOPGVVw1wOlsagbljq7srby2x6ADwp45W5GVuFW3st+ncds4O7AyFUfswRHUltiRGeca4IwuSlp80wezBFxWHgAO8PSemnTRFuFSiBp6ZuPsj4w+Iwt3tCSUu5RJJgZFMa69diTT3WX+wTEl8HiCzh4vxMQf1ae8PGtPmlTlydkWtC7xW1ila4Q7FD7kZRExI2nTX6Uq8QsWUugnr7waWMjdpbWZrSb1vMpBJEiJBgjzB6Gsq5j4ObWIIBZpbu5tZkSO9A19KCjJlhTuwpgLy27vbJeB6FQJzD+ltHkac8DxMOASdDWUJeuIYywfA0z8DS66gq4ga+Y8tKvS2xCk4Pyj3fuqELEjKBJPkNayfE8RZnv3gGb7qgAnvOcv3QTpmY/wBWnDmniTWsKysRmeBp4bn9w9aC8s8sreFsXNURjccHq2qoPQm5UdSh37i803PIlFb/AM/+Dtwi8mVdlcichIkadANx8KT+a+bLAL3LakX1DWlJG4U6tlEns5B7zRssaEGiXtT4q2F4bce0zW3lVUpp8QSNhln6V+fOD8Te9eLMTojDf8RA/KhS5I304R4o03lTnjM6C+64aGYW+zUhc9wqWV5YzJAInQ66jSNY+2JZtTcc9e85EsR8IGvgAPhX5kxGKP6N4UgXYII0MZh3usbmPOtd9kfFSWv2XZjlVSATIAXQkdNZXaqcUkFGb7BTiOIGM7VSmUZAybE6SuuUnUk2zHgtXeWr3/Ux1KEj0XcT8NflX3imGti8ty3CkEo0ADS4Mv0bKfQVxwO6Fa4IgGHj6N9CnyoenktpGLPuST+f7++xaa/OYIO6DqZJMiNRXS8Wt3GVZgyBBOvy6zVvAYELnA1UmR4R4UvcV4G6Xu0sNMEHSJXx9In0NaXRnUZxVsKY3E27XcCbQfTWfyqquHVu9l3JP1r2EwLO6dp7pR2XWT03gATJmjGEwPcX4ULWxsYt7o/KFy+HuCPdtW5WerASfmfyrQfZV7Q7ipcwt9lYLbZrLMYIYf6v+kJMgDUDNEjbOMMv6Vl/FK/PSmr2U8vfaMeCYy27buSQCAxGRDB0MMwaP6NCdgo/6WuviL9y6oa9eEEZZEaSADOmgHXbenP2HXVPEMQzEqUsaAzqM6ZyZ8IGh8T4UJ+xviu2u6A5YAQQpcKzQv7h5z5038k8pvh+G4l1txjL1m4o73Rg/ZrpIBiG08VnbSSe6Lj2MhTHMbzNbOTMzFcpiASSAI2EUw4DFM1tTcZywuMhLSe7ctMAZJ8o8vWlBVIOlGOEXy4uWtcxXMmuzoQfqs/IehKXoU4Nboj43gRYYZCSjW1IP9LKO0HxD5tPAjxpn5Ywn2TibWLhkAPkPQg5WDettTPhB8KVcLxKcyXu8jzm01Vvxr4MPrsdKMX+YXt3GYQSQCrbwdG0nwcZgRqJPiaqS5xov+Ds3XhPNbM6W+ygRq2YeHQCZ9Ypja+IOvTpWA4DmzuImJ3dcxMaDvNGZekgA6fGNa0LhPHBbUZlRM4BTs7QUMpGhBX3h8Ca5mTFKGjQnGexd4hyC+Ku3L19xaztqogm1YUGEB93PES2oEHfSdO4HwS3Zw6W7ahUVQFHl/HqT40gca472lxbCmFbKzGfeVtdI6bz5iPjo/Cv01tLmYFCJUKZn9o/H7o2O81dTn5WSTUVaFjjXFRw4Z+znD3HyF1Otk3DPaRBlDcOo03B1mKXuc+Cu5GKQRIWWX8XRpH3WGUhgdCd9dXX2iIPsGIJAIFpt/EiB9SKyfk/nZ8M6Wrzs2HZgrKxLKttjDd0zAAM92NjuDFdHDP4entGWceTs0z2fcYF7DuzIq3Q+W6wUDOwUQ7R96IBnw8KaUv+dK2C4YmHzdiwa1dIuKQZEQBGYe8NND4fCra4ojrWnjH0ONn6iUcjQcfFx+6g2Pw+dtu8dyfoPyqLE3C8AMQ2uWJmQJ6dKF8T4wQO97w3HmP5FIyadIBZHNXIguWLQvEOyyNI0gGY1J8NfXpXzD8ZW2CLIAWd+hnrr8PypcvtnBaNZ6eepFVrOKY9wayYHlS3jsNSD/GuIm+yCSfD4A7Dy8Jpk4XiLljTsnK5spMquigAMpuFQQTmO+szSpg1C3wx920J+JXUD1YR603cv8DtCHuIGc6w2oBPXXc+Z9KHNJRqL9AcC5ZL9xU9uPE82BthTKu/QqZIB/CSNNayHlmxGdjOsAemp/MU5+2HmAYrGdmmqWe4PAkGWPz0+AFL/CMSttQJWSSdZP0GtMSqJ0W+6OuKYMmy0KVOh16wTrHjGnoKvez3jLW8apLfrFKnzkCNvMCrt/EIYBuKSfBHGvhLCg64c2rwuWiAyOGEbSDO4ql5lTAvRp+Mx964YtKuWRJF22SSDMRmkeutH199H2zRIPRbgg/IsP7NVOINZx9pLhUKzKGDDcHqp8R01+lcYeyVsBOtsm2fgdR6Q2lZccuMl+/vYz9RG9/v7sN4Pi1u4rWc0OJXXTUGDHiJ6VRsWLn6rEOQ4abeUwTG+0DIek9aH8Uwmb9IqZi0MQP6XvH5zpV7hGNOtu4Jy+6W94R92T4eda5KxcJpqn3L2C4gWN2Jbs9QPvAEQynx8jPQUYwl7uLGsgH50Ev8QVFuMrEuVCxpOZiQum+rH4Vd4HiGOHtTocsH00oo7GRlw7n5VwdqXzec/Wa1z2XYUWcLi8RGpIEEgHKq5pnYTnkfAbVmuCwuXQiCNCD0jett5Z5e7GxZGZgr2T26ATJcA5gfusJy9ZA23kTrtCuLCYbA2Ll0Fszm9cEwWz7+71CQPDQVpOEuK4V7ZlGUEEbEHUH5fnS9zhy3ZxOENu1dZGVcqTBG0AEQDt1piwNlUtoie6qhR00UR89KubUnoCKa7iSfZPZfGXb1xv0TPnW0umrasGPRc0wF1iNRTSeWMLlVRh7ICaoQiypGzAgSDOszRSvUIRgPE/Zy4xJtKQjb5W66SWSJlOonUSBuDA7iHJd6wRmIIJjSZ9Adz5VtXPWCRrC3CCLqMOzZTDjNowHiI3B0rNuK32BVXuM+ogHxOk7zsSI86bGmgGKPEL+a6Y91SVXb3czHcbySTPWa2v2fX1vcJC38vZp2iPmMLkBnvE6AAEa9IFZRi+FoGm44kHW2nvT4ExlX6nyqTEcWuNaFhZFrMWFpSQpYwMzdWMxv6AUE2FEJ82cz4dUW1hDcYW70WyZzOpU5iNJjNlUE94jU7mtJ9h3MDYjh7JcbNctXD4e5c7y7dJzj0rCcGwbE2R95bup/Y1geUz9KZ/Z1zJ9h4hbKk9ldTI6+MAEGPxCGI8zHWldgmzWvbBxHJgDbG91lX0BzH/Cawy4vdPxUfMj90n0NPftb46L+KVEYNbtroQdCxAk+mo+dZ7fvwRMkLLGBOoEDQftGrRA9wLmm/hf1bSnW20lD46fdPmI9afuF8+Ye8IY9i/hcPdnyfb+0FrKLLEiSInod/WuyaNSaEZenhl/ktm34LiGRGZ2iSI/ZnoRvJpe40e0cssyYnwgAafKKy65x+7hQGtXGST7o2PxUyp9RTjyBzd9vZrN22iXUTOHTQMuZQZUyA0sDppvoKi72Y8nSuC09BMWMiuXO4hVBk66ZjG0Amq/C7+V2J2IH03rrEXDdc5QezGxIAk+nSqeaCaNMytXoMXMUFCk/euKvy1P1irfFebLloMVMFQY8ulB79kstsF0WFJ7zRq58PgorvD8M7RLhdkuKq6kFtCSAvTU76eutZZ8ZO2OxRqkjO7jMXL9dfma4Z2gdANopox3BlBJCgSx0E90DT6xPlMUDOHK3Ss9fDymtN3s0J+hDbxd1iNWMbRNF8ChMzMyd/E1FjsBctwHDg7w07HYielM3KvBVv4e4W3AIUajUj3pHgf50oZSUY2Uy/wAs4gqrAMdDtOg8fKf4018Ocv2+mmRCD4spbN9Co/yoFg8JkR1IW2LZA7qr1k6tGYiF+cUV4ZiwMoDpGqxPQg9PjWHLJbkipJ3x9w7hV0jaNR66xU9zAMQIMnzgD6a/nQaziYInY0Ts8XyKZ1jb91acOTkjJLCou2DuJ8OCoZgMRoVEARqOviAemtGcFi1W2gA0CrufIUv8Tx2dGDfeB/5VVw/GIUA7gR8q1KImU21oQeEnC3uIW1xFzuXd4EL2hjJbYqZAMkEjXbUTI3RMWFGQhQw6Db4iQOn50m4/kTBYm6uJUMVYKQq9mLTACFMMvgBqD0FWcDYe7dlrv6s/diT0EGPd0IncwPGkHog1es5nzHU9PLzqVVgQK8BX2okUepf4hzpatJebKxNolSpKqWYHKFXU7tA9RV7mLi64bD3LjGCAQusSxGny3+ANZnyM9tscLl3vAlQjE6Zj2lwkHZmEAjzSqnJRi5MtK2G+YcRexqAXLXYZS0KbgLjcZjkEicp+R8KUeN8NxWDsHEXbpuWwyC3380F5h9ROgGnmQaecfhIvKWUiwM5V4UBnMhfdM5CCTJG5MeSRzQ4u2r1hWYgHEdmsyAbRsPlHjoGHjLGs+DrPiScK/AyeKlyFA8XG+43qS5dzFVQ6sM2bwGn8Y9aB8Gwfa3kQkhSe9BA7vWCdAYrQ+N8vYXC/Zb1m73DmL2iCYysrwGI1IzQf2R8K0sWB/Z/y/cfiOS5th2ftNQYOqn4yYH+VC+A8FvvjewtAu9q7q2uVezeCzHouhHjrpJrUPYbwU4jD4vEto1y8AW8SO8x9M59aFcNxC4LEcUuT3m7RkHjcN0LaX0NyT5A0OygbxvD9rjLqWEZgrFVUSTCaH6yaD38A9m4ReVrYJUAusSJ7xGaAYJ8elMnJnFuzF9UdlvnciCzJ3TpPWZk9ZNWuMWsmHN3FhghuqexQrnbWAJ2zGTtMLOs6iN+hYu4zhgS095bttrSlVBkS7n3kQKWkqsM2sAEdSAQlriSkFjstVeZuJPeuZ7gVNIt2k9y0nRR4+Z60FF0wR0NXFNLZbZNj8abjT06Cmr2V3cuLu+eHcf3rZ/dSaBRLl/id3DYhWtAZz3CrDRg2hU+E+IgiiFzVxaNaxOJBVtSCDoANNKFdrJqTmXEG25RPEyfUj91VUNXfocvjWwjZXtb0H3VAn4eFNC8QVVVAIQEHKIiQQQYOh1GoO+uvWlHCXsoJ6kz/AA+lXbWNHWluHLROfHaJeJ2pLFAQBqP37UrH9fPmPyFNFzF90/ChnDeW7+IuTats3XNELp/SOnpvTZuMFt6DwXJv3LnPOJ7S8GG2UD5f51b5Wxgtqw6QPnrVPmTgt+3DXLThQIzQY089h61SwF3Q0mHGWOosZkTj3G7/AEioDeDe8PGPH60PfFKjgqdJkDw8qWsZxPJ12oXZxxu3AcxAnYdIHXpE70qUOKY7p4vJNWaJa4sGB12mvtjjWdt5A/f0pOOOhT51PwjFb/Garp9KjX1/TqL5IYsVxISQTtVB8aZM6fGqSfpDmGpLxHlG/wDPgatJg3YTIE66jXWuipUjguCs1ll+HlptWUc4cZxeB4omIc5kywgGivY07RD/AN4Ggk/7s7aVrNLPtA5XbHYUJayi7bcPbLGB1DLMGJU/MCkHcDfCuK28TZS9ZbMjiQfzBHQg6EV84lxRLCy2pOiqN2PQD+NKvK3CrvDcBcV8nbO7MiZiwLlVAmB4iTHShXEuHOlsvexFwXpzSgRZYjU7EjeOkRTIQ5AuVBm9abEE3L5tqNFCkBgvgve66+s1mHN+Ntm6LeHCL2bHvW5ALyIKgMVBEHVfE+lPifFLpDJ21xlJJYFjBJ3JG1UrWJ7NQbfvnQkgaTpAq8jVJDcMNuXsrGq1xTFXUCXr7i34EgbbbCa5hLQGS80Bs2WBE6TuDEgQY3oHZwzkSWJNRYhG26VI4oRVKKX2Ftt+pTF+3gsbeAQXFgi3I93PlZG13IEDz1px5TsniN9FuWi1sWnbX8CyrmPEsUE+RpM4/hw1hbpEXFfs2P41yypPmuWJ6gjwrZ/YlhVDXSF1tYfD2wfEub1y6R5doSJ/o0mSLGv2b8vfYOGpZaCwNxyR1DOxQ/E28lYlzoCMc6RHe7T0O311+Vfoy/lW1d1CqAZPQAKAT6AGvz7zFi7TYh710ZbSmXiM7E+7aB6tlCjy1OlUvcgtY3DPaNvEjMuuVCNC7iJUeIg6/wDOjvLvK+Jx6m5da4UshnCaGNyYGgJPQTO2uwodf4kcXF10CZCexRdkssFCqPgV365yaN8K55v4bDtZw4QMWliRLZYEZRMHrOh6UvJbo04XGKlJq36X/fzFHj/C0aXsuXjcEZSPCRJEeYPxjSloVonF+JWreDQBAjkAuIg5uvnqdfXyrOqKAvJum+5dtYpLY7gJf8RjT4CuMBjjbvW7u5R1f+yQf3VVr1MFGv8AGbym4/dDAEjXwnQ/lQ3tKrjH57Vlp960knxKjI395TUZv1TOY4U6LgvVZsXqDfaKtpd0qXRHAYcLxFLMXblvtFBhU2D3Oizttqf5BvW+KcWxRzKWsKG7lu0g76x7uZwcozAQ3gx0MAEMLrYizYtp7uHL3HIMN+lyAERqYjXr6CmHlvDWrsC3iuIEj3havREEA6OAdyNprHlUZyuR1unh8OGvqUsB7RsXhr3ZcRT9ExhmZIKSdxGjr5GT5+MfNFizazPY1RmiZACmJgCJ8x0j0qrzBw23iXa1h71++xBkX32+MrqfhNdvxDD2MCLGVbj65nZYkiYg7yIiemnnQKKxyuAycecWpoS+IXCxroSpAXQgHT02qIamakW/DzEnb571pm70iunxqG5a2vwXrp0nxE/OvljEQIqF7h92PdEfw+lc4O2XcKNzoB4noNPHal49Grqqmhj4djuytM4jMxCrIPgcxBiNBodZ7w8aG3cW7Eks0nzNeXGaBToFnumdCfe0Ox0E/CvfbFroRPNT1Lsb1XxmgV9Aq/h7GUSd6UdUS+OcVS2GZ4JgiCNIPQfzr6aZPzJzK95yAdK132g4NMRZZYHaxKN1nwMbg7RWDY6+tvQat+Xxp6mmtAKNO2Vb9yN9/CqoxJn/AJeGtRu5Jk0f5L4KL2Kw/aDuNdiPxZQWIjw7setLk70Ohd2vQaOCcu3cQAVXKnVm0HwHifhRy5yQqKSxkingKAIAgDYChPHL8W2rUkZ7Mq4zwXtWw9hdnvtP/wBpR9X/AD8K3HkvBJau4tLYAFs2LQjwSwhj5s1Zhy/Z7TiuGtf7BHvv+04hB6Bh860TkvFg3uIGYAxmpPgtsD5dw1im/Mxvoe9oHHOzsJYTV77toPwB9vUlR6Gsf9pnKDWMWiFiwKo7a7Flh/7yGPIinzk64eI8R+0NrasCLfh3fdPqxLep8Kuc64Rb+JxVogZ2sDsz/TtqtwD1AYetC3SSIu5kY02+Hp/MfKh/ErwjzFX22pe4u5n4/wAmrCuijexDN7xJ8Jozyxwpb64kMO8bYW0fC6zqU+YVl/rGgNMfBe5hmaYL3RH/AISz+bj5VHpEXmexdIr5RfmawBe7RfdvKLg8iZDj0cN6RQirBGrhl0nCWz+G46ehyMPqzVJ25qly5dzWb9v8OS6PQ5G/xr8qt26VKVBx6dZNomtSauoCRUeDtljRVMIADJgAEk+ECsk89M7GDwpzjySKvBrlxbp7NwpAnXZoMgbePj++t1wnHML2Nm+uQTPeXKAGb9YDJHXQ76xX5w+1KJljM+Gvl+6peDcw4nDBhbuQrmSrAFSRs0MIzeY+tW8knda/yE/Co44rjLl8vb3vejZefuLoQhs5ELMqs8N7p0WcgJjQgQJPTYkLPCuL4VbF043DnOzErH+sM/eMAqcxmBp5Cknhdu9jLsu7EnVneYIHTQRPQDpRfiSdpilw9tLjhUEBCJAM5iAdCdV08iOtMgnTcu5g6iEISUYu1+6KdrBbTsupnwFDWszmYbTA+v8ACmTi4shT2BYIYAFzRp1zTrsNPU1zd4GPspZDmYsFA21mJ9ZrNHI49/VnUnhhnTnBVFRv77r/ALQKwtzMO9JPT0B6/DyoZdxVy1OQlZ8N95Gu+9PdzgigLmMMEUSI3AEfLT5UucR4QWJjSqxZ4uTsZ1Hh03hjxe0L2J4qWdmjLmJMeE71WOPPjVrFcOIqqcEa6ccsaPPT8Pycux+tsLho1PpUPEMZGg1J2Fd8RxgRCddPCsh9pfPNy3bFqxcZHuyXP3ltbAKQO7mbNJGuhEirFlnm72h2sI7Lay38UN+tu0fOPeb+iPUjascvXC7Mx3Ylj8SZNeVKlFqjSoorkU9+zjCZsZZkaWrbP6wFH1b6UkslaT7P1ytiHOkKiD1zMf8A01ErnFDY6xzf0Rol7GAUA4pi85y1Wx3E99aDXeM9kl2+drSFhPV9rY9XK+k1sbSRlSDPIeB/94cRvaGHWyp8lEuPmFHpS9jOY7lteIWLP6zFYq4oPhbGftD5d0xPgWPSjvs7tNhsLhy7knElrjZjs7AuInxQa+dLHA8ILmKvFQS10wpMd3tnEkeMqWHwzeNc61bHUa17NuEjD4MED3/8K6D5nMfWhfPQNvFW7qaMVBH7SH+GUU0Yd8ltUXRVAA+AFLPOdxXVIMspPyI1+oFQhlvMuFFu++T3H/SJ+y+sehkelI3EWksPAyPXQ/urSearU2A3W2SP6r6/RprMbzyz/D94q0Qq06cIwVq/hbSpcl7Yc3EAIIzOe9r7wyhNRt1pMAohwC6Exdgl8ii4uZpgBZGaT4RM1JK1pjMU1CVtJr5jBxLgwfDEBgTacEE7ZbmjD0IU/wBqlu/aQz2Sscu56fHfSnLi2HKYcowINy5Oh+6g8twc4gjpPjSrisIzCBAA9BVQutkyOMpXFUibk5x9qVTtcV0I8cyHKP7YWmfD3rQG0eVI2EvmzdRxqUYMPipB/dTnj8MFuuF90mV/ZbVfoRSOohyo39B1Twtqk/qg9g+K2guVbYHiTOvzNfMRxHOpTKCGEdZ+hoCqkUX4Rhj7x6a+grBLCls7T8U4wqigOAm2quBbcXbTBSxjK6tqfAmDI+BqnhsBnu5NSQuY5hHTUx4bdY28aK4lnNoIgLMsBBqdZ106zP0oVbxnZuwIyl420IyzIjp3tY02HSt8I8tvueefUZIRcIvT9Bjw1oYcFGFuRtNwBZIGoVJZm0/y2pU4heP2ksIkyNBAB6EDp0q7c4g5jKX18Ik+G2vlvV7Bcl4hna9dyWghBVXIYswghSAdJ11Pyp3ZGRO5EXFOJNcZWYCRlBC7E759epIYnxkdZme5xTNaVJ++pPwE/wCdMfEcAMVw64bajtLBzyANUIBgkb93b1pDwneIHnXP48ql7He6fMseKeL/AJDxc4mWA0HqAfzFDsTcaO6B8gfzrvDe6Jr15dKzRhTOhm658aiwLftNBgKT5gT6eFB2zSZFMOLuUPNbsa12ORk6qV9z9DcRGYhYkTqPIV+d+d8WcVxLEFBKq3ZpG2W33fgJYE+tbzzPxf7Nhb9/rbQlf2tkH9srX5xYA3fsoABvdmGunMSA2RyQsgb1vRxiazwW5+H6r/Gp24Pc/D9R/GqI5Xtf7dv/ACf/AOlEOFezd8SYsPccdW7GFHxY3Mv1q7LKF7AsjDMpGv8AO1NnAGa3bcQBLzBZZgBQJ1HnQPmPgp4Q64e6Evm4q3pBZcsG4mXQmdpmueK8uW7t66/assu2nZAgQSN+0E7eFXG+VoPl/wDPj8xixbudh/eX+NBuZrN1sPbsosl37R4I0CytsHXxLn5VSwXI9u44UYhhOpJsiFUCWY/pNgATUfKfJicQxBs2btwAAsztZEKo2Ji5uTAA/hRTk+zFJGl8dxgt4bD20K5jcVEYGQmRTLHKeiTpI3oXyjxG3ZR8Q2cjtAoMAkx1iQAIVgI2mhGKvvwK+MGBbxGcreW4Q6MpcNbIAVz0nfxprwvAVu9nZkhXxKozKBuRdJ8p3+dZMtqLrubehhjyZ4xy/wAfX6dwq/Oq3R+jt4grtK2gdfiHodf4mCZNvE+tr/8AamrGcYtcDt27CI94PmeSygg90dFql/7al/7K3/mj/grN8Xjqc6f0O/Hw6Obz9P0zlB9nzStfR9hP4nbF1GXJiBmBGtnof63wrO+K8qtZDEFmO2VkymTqNJM6A1up9tKdMM3/AJg/4KQPaLzIMaHvBCkdkuUmdu01mB40cMycklK/sK6rwyWLBPJPA4UlT5p7tLt9zLblopvufpUFWr+KDHvCfOYP8PmK+4PA53UD3TufIb+tbTzIfwF52w9tbjEhAcgP3VYzHwnX1ofxLE9KI4m5AgUt4u9mY1CzixZLuqqJZiAB4kmB9a1vH8uObhj3VhF8cqAKPoBSn7KuWTiscjkHs7BFxiFJlgf0aQuslhPwVq2p+GgEgnUdNc39mM1YupyOLSRcW12EPC8ukbqYpn4Fy6L91bRBCnW5GncG4nz0HrRuxy9daTlFpAJLXDGnw3rOcNzPftXL2It4hgneCxIUopIRgskEn3tQd6XjhKUk5BOT9Qvxrlv7PjXtqSUWGUzrBiBIG41G350ncT4eiYstlkdV6EgQ0QToGmNdh1onb53uNDXFD3boaWBC5cs5SZ0kiTAI2U6TFMHIRwmIyreKntQSwLEFYLKqzpB0DeHerUvL9yNOQsYDLcclVFvKNPLwPz6UQuhLbAM0i6uaAcpnpAmTGh+dOfGeS7QZRgLF4Ge/cIbs48AW1bXWRpvrUHF+RbOGwLXb9y61+0DdZ7ZCllTvLZjUBNIjxJOtVPNGJI42zr2fMbyXsPAhdemz9N9NQfQUu47lLsbzLEFGj4jp9INQcq81rgrGHxGW4Vum5aOqnK1sjKCYBMq0zHQ6UZx3OqPi+0vnLbdIXKvdBVjDSTrKzJO0AdKVNOUbQSnRQTAkDUV8v4EkU7ng6tqOu0dRXX+hAPH5CsCyIjysza/wo+FDG4O01q17g2mn1FD7vC0BhiJp8c6Qvk2VPbLxHJgktA63rokf0LYzH+92dYtxTGGzjVuKASgtNBmDFu3oYIMH41oHta4n2uOW0D3bCBT+2/eb6ZB6Us8JUf6dwgIkdthtP6tqusCUMJzhkYFsJZePusb0H4gXJPwprt+3PGBQqYPDKBsAt2APIB4FbnnPifnXs58T86oh+dOPY9+KqcZiYsm2beHVLdtiGkXrhaXfcbaeI9ZruMC4dr+QMZBCknXO5/DrpNPftvvfoMKCxANxz47J8R40lcJxS2bCsbtoXFWBbN1FM+LAsCAPDqfKaKL2w5JcEBf+mLhLiDCoO0QoTN2crRMd7qNPgTV3lf2jXOH22t2MHZ7zZmZu1LE7AE5hoNYHmfGqmFx2ItYtL1zEpchg7RiUYa7x34kT8JFPVr2grGt/L8bts/4bhoW7AFzEP/pe59rxF61h7qFbS2VAlgveDfpboOpYjQdK1CxZKXcKD/2tCY/Ewuk/IVjnO3ERicbZuW27ULbthmXvQc7mJHWCK0vl/jy38ZaVbmfLjFMQRv2usEDxpOXsbOi/1l9H/TNE5o5Ks45rbXnuKUBAyFRMwdcymgDex3C/7a987f8Aw0J9tH63DfsP+a1m81gz5cccjThf3PY+FdB1eXpITx9Q4p3rjdbfzNeHsgwn+3vf2rf/AAVmr8DS6mJtFmGV1ysIOxuDUaSCPChdG+X/ANXe+Kf+ugxTjLLHjGu/9D/Eelz4OgzPNmc741aqvMvmzLuLcOazcKt4mD4x5HaiXBsPkQsd2/LpRrEcIu4zGX7aWmuKrKdNgQoBBJ0AMdTVbmThOIw6/pLTIPHSB8jXXs+eAXiON3ihSIWIA3JgfE153k1zVlH6q9l3Ardjhy27cqS7dq+zO6mGIPQaQI2A8daamxVm1Oqr4+PzrFMJxPFrYsPbDNbeyjkCfeZRn2ndpPrQ67zNiLzBFU5iYiev8+NI+IEmnofPabzvmwzYbDkTe7haGJAO8BQdToPX1rIeYbhUphwPdgH493MDGh73d9K1ngnsvZgl3FXWW73WXI0KgnrIIYmYjQ/Csw4vwn7NinC3RdCnS5lCn9mJI85B/M1fKlb7l0vXsC+J8OvKqkISpO4BIk9PWtg9kvs67H/rOIUdodVQ6hNN9dC3n09JoL7MOW2xl9r9zMbdnRSTILnwG2g/MVt1u2FAA0AqsfKS8wUnG7idExWYe1LjANvs11zShUdQytr6eNMfO3OKYW2w3YiKwfjPMT33MaCPodyfj/HpQZvOqJB8HbCOH4OLnDr1t76scOM2HQGO+xzXT/S7oKg+JPgKB4TiLPbWVDtaIuBGAIYCM6kHcGBI+PjVcYjKRFGOTOWr+IxKnDWy2ViGJZQoG41Jk/AA7VeK1aYptSejf+G37d61bupGR0DL+ywBH0qybS+VIXBOK/YbCYa4fdLhTrlAkt2RkkhkJIg9ADRccypEyPQ/vrjzxSjJoBtLTL3MLZbRKToRMeH57wPWlq1whGAa4Azn3id56/CNoq5jua7D2nUXVUkEe+BqPhQ/C8VXIvfQ6eIoo45V7FxyJCvypyi+Ou3Mbi+5YZmuEkxnkkwCdkGxbygeIN4blPh+I4ouMs41S6MlwWUCBQLQQASfu90dNvnThzXw1r2Bv2bSyzplQSB1XYnQQB9KrcW5S7a1dRsRfvkpcFoYh0KJce26Lci3aVpAZh10Y6HSO+EWcPzbg3ZUTE2WZiFUBtSToAPWu7XNOEa4La4m0XJyhQ2sjp4UJ4SmKthEZOIOMnZkXL+BNoSuXNlRg+UbiNfI7VTwfCcSLOHsYm1iLtpLOHTsrV3DCyOzS2GW6LjC4zi6rNNs5SuSNZFQgK9qTpiTZt2cVh0ey1wXM10qVzBBHdBJ2O1KvEORsG19xfxfZXM5DAMhAiBOomDvB2BrRjh8SkphbePsjMTbU3sH9nVmYmWUM17ssxLMAc0EgdKFYTFXk7e2LNy5mvYgylyyqE3ncxFy6r6FoPd6GJpc3SsOO9CRzd7NsNg762kv3L2a2HMG3mEmBI8CIINBRyvht2uuoIkSbeo12o/bx6KUQsLi2riHukQ4tYW3hyVzlRqwLDNl0HwFVFxYtLGY/wCr1tsBOVCG3U7HTaiXYEauFcEweCwyo+JUG8FvDPdCkhlgRkgESGEnrO1c4fFJhimIsxcVbqMvelTAuCJGtAcJx67bkW8TiAC1xu7dsCc924wLC7oWKkEwo1J+FS2uINdFzvM5N1bhnKzk5cpZjb7paFju6Rl6zS87fw3Rv8KhF9ZjUuze/wADNzbexvEDbuNhGtqimIkyG1nXypew/LGKdQ6WLhVtQY0I8aKcy8TF29f7PDWyruxW6Ld0OQWnNq0SfNeu1X8diLV8Bow6E20U9raxZugqioSTbBTcSI6ROs1ypQU5Nt/v4PoOHPLp8MIQikvZJuvWv5X6v8dti5huWsTcXMll2EkSB1G9c2sYcMl0OhzZ0UrMEEZ9PnR7B5Tbti6+EuFFyjtbOMLKoJhf0aBSBr896GYa7hreJBvW2+zG+sLc0ITvgM3Q5ZBI20osMOM4tfujL4t1Ty9HmhL5Vpr/AHL1b3+CXgHMbWnupatB1BLtAgkz+kctPjAGh9KZOMYi3icOQw0ZZytuJG3qKcOZ+G2bloAr3l9x195Z8COh8NjWVWs9q/csucy5M1tpPuzER0gk7V0MeRS0fPZQpWZJjMEUuva3KuV+MGK+8QwvZ3Co1gDXxkAkjymat80//GX4/Gat80dm4sXLRmbaC5LBjmyjVo2JIbQ+ArQKNb5bc/YMLDAHsEiROsEbSKh/03ewzXcuHsXXeAHKH5szEExsFUAbk9Ko8GxMYXDD/uLf5Vc7cVgdxk2hClUmT2ebce+rWUZu9lByolsnTMFBJd4nvHadOtC7XJxOt25LHUwNJO+9FbV8V3dvBlKnY76/wpcpTZcptnfLHHFwRayrkqpnQ6FjqSfyqbiftXZHYKpadATooFL9/gFo6h3B8dP+VVW5WQ73rnoFH7jTlPVDFmVAHmDjt3EMXuNv9PhQiypYwupPhqSaeLPKOGBlg9z9ttPkAKIYXh1i1rbtqvwGtC5gOdiXh+U8Rc1y5f2jH03pp5RGK4bdL2kFxHGW7bDgEgbEFiBmEmD8aK9vFc/axVKcvQHk0U+aOasQbigWZtbF7uHVrkZfvMoYFtSAw10B0mlDBcv4jE3Wc2xZU6mVyL55VA676CKeLuJ86hOJApqm67Azm5FbBco27Y1diesQB6aVIvAAugYkdJ3+lRYnjGXqfSuf+kz/AIR/PpQ8ZvYrlRsNer1ercbj1er1eqEPUke0LAPZw2JxFj8DFx1VmMFx5GST4Ezts70v+0H/AOV43/ct+YoZRUlTLTo/OXDccNjpFFw0ilZNxR+xsKshOUr5aYjYxv8AnXuprlf4/nULJO2b8R+ZqIknqfma+16oUfFusOrfM1DjOIZR3iT8TXrvWhPENxUIbtyBzquJ4aqtretfomn8I/Vt/Z7vxU0K45+u7Qa9nZeQJJ3UmfIQB8SaWfZB/wDU/wDh/wD5K0JP1q/sj/EtZYwSyMbOdY0YlzNhFBt3UzZbqycxls4JzSYGs+QoXh20ceK/4SD+QNM/OX6of7+9/jalWxv/AFW/wmtQk1FbuS3aTqlm0p+ItrP1rq3i6r8S/XP8f3ColpUomBvbDFvF1KMTQ3C9asikyii0wkGSATc1O4ynQ69flXIKafpPj3TptH7/AJVQrk0NIuwmpXXv/DQ+f/L51MOyCz2ne8Mp/OhVqo8TvU4pksIXmQ+7d8PuHaRJ9BJqEW1nW5p4hW3n+FVcL1rp6JJEssvbTX9L/dPiP3TVbEdkP9cf7BqJ9qFXve9KZFANl+/h0gMLmY+GUjx8fSqpu1I3uD0qrRoE/9k="/>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defTabSz="457200" eaLnBrk="1" hangingPunct="1"/>
            <a:endParaRPr lang="en-US" smtClean="0">
              <a:solidFill>
                <a:prstClr val="black"/>
              </a:solidFill>
            </a:endParaRPr>
          </a:p>
        </p:txBody>
      </p:sp>
      <p:sp>
        <p:nvSpPr>
          <p:cNvPr id="10249" name="AutoShape 14" descr="data:image/jpeg;base64,/9j/4AAQSkZJRgABAQAAAQABAAD/2wCEAAkGBhQSERQUEhQVFRUWGBwZFxgYGBgeHBsYGBwYHhgYHRwXHCYeHBwjGh0YIC8gIycqLCwsHR4xNTAqNSYrLCkBCQoKDgwOGg8PGiwkHyQsLCwsNCwsLCwsLCwsLCwsLCwsLCwsLCwsKSwsLCwsLCwsLCwsLCwsLCwsLCwsLCksLP/AABEIAMkA+wMBIgACEQEDEQH/xAAcAAACAwEBAQEAAAAAAAAAAAAFBgMEBwIAAQj/xABPEAACAQIEAwUFBAYGBgcJAAABAhEAAwQSITEFBkETIlFhgQcycZGhFEJSsSMzcsHR8GKCkqKy8RVDU3PS4RYkVGODk8IXJTQ1RKPD4uP/xAAbAQACAwEBAQAAAAAAAAAAAAACAwABBAUGB//EAC8RAAICAgECBAYCAQUBAAAAAAABAhEDIRIEMQUiQVETYXGBkfAyscEzQlKh4SP/2gAMAwEAAhEDEQA/ANSr1er1Qh6vV6hvGeYLWGWbh16KurH+HrUIEqH4/j1izo9wZvwjVvkNvWKV+G+0L7Wbtm0gS6yP2DE5ka4ASLZMAZiATpI0O2xyVuYmZxbthncnLBlBJ0gwc59SKuvchrvFPaDlzZAqhRLFu8R4d1SNSdgTr9azrmDj+I4hczXTltj3LSk5VHjH3m8WPpA0rixiu1AtyOzTUkABWbq0Dp0E6x5k0e4Pyybltrn3RsP53NaccF3YuTFezw8datrhgOlG8TwVrcZhBNQpw8mtaSFAm5gpFQ8OvXMJfW9b3U6r0ZeqnQ7+MaGD0oxhsMW9dR8Nh/H1r7ewJBII2NU4qSLTo03lbnrCYi2iS4u6Bg6gNJO/dkFemZdB1y6U0HBTMdOlYCuBIKumjISQR0K/z8qO4fnfFYa6Vt3O1RdQu5CsAQCp3AEbfPU1kliV1dDE2a8luN67oLynzR9vtNcy5SjZDvvAOx238T8aONoKunHTOTmVzbJ8I+81aoPb4yo+6T8qu4XiaOYEg+dIl3N/TzSik2W6+EV9r1CaiMrFdzXF2elDmxJQ0cY8jHlzrC9rQUqo2L11EfzvVd+ImJFVPt5PvUyOJ+pkz9dF/wAGFWso2x+VTKkCBSw3EsjSvrRvCcWR9Jg1J45JF9P1OKT2kmd3xU9tpFVsXcg1JhGkUDWhuOa+K4keLt0GxGFo+4mqOKTp1pkZUjJ1OLfJAzDWEHv5dx7wUiOu+s/DWgV613myzEmPhOn0pg4hhyFJ8NflQIXZ6UV7M9txSrsM1R4jErbUu7BVG5O1QcR4mllZY6xIA3+PkPP8zpWP83c2XMTLM3Z2FOh8fJB95j4/u2ypHpRj5q9pRF1rOEIMRLqdToCYJgKBME+VZ5xjm5WkMTffYKCeyH7Te9dPkIX40t4ziAuB8q5RAAG5Pe1LHqTVnltsrFh705Qeo01jwJ2mrXsUyC9xHEC6l0s6OhDWyBlCkajKIgUaxOKTEYo4lAFa7auNdQbLfCN2hA/C85x+0w+7U3EsOG0WCI11n6nw8am4LywwwuIxbd1VQIkj32uMFaPIJOvmKvjsqybg+FkAdN2846Vp/LeJFq2M/wAug/y0FZxwq6FgeQNF8XxQ5co3I+Q6mtlUrFjbieLWrploCzMn8I2n8/Wh1vi9py2VYQbT7zt8OiiCfTXwpO4pxQTBPdXVvTYUQ4Bw27ettlE374KWl/Aje87kaKcsnXoI3NJzZVjgFCDky3w3jqfbri6ZEw4UftZlJP1NE73ELOTMTrEeup/KKAc1cAXAYu6qf7GyAfF2BDH1KTSljeKMQVB0mihO4qRTW6CzcSLLdAOhOnlqK1nljlfB4/huGuXrC9o1sKbq9181uUnOsEGVnwrEMG+W3ruSf4furXPYpxtPsbWbjhWW+4tydwyoxAnfvFjHnVZNpNEWhr5N5RbBC8hvNdV7mZCwAcLlUZWIEEgjf6CmRsMDUiDzmu4pHJgPFFttoX8f+gAy2w5J3Y+IMdNtK9bdiB+hRts/ZnVSdRod9OlEeNYdntHIQHGokTPl60E4fimsg2zctKSSYO5JAjrvpSm97M848ZV6DLhm0ipSaF8KxiElVcsdzO4J0IjprRNhRGnHK4kGJvxtQ6886mKuYix1FJfNGJLXktawIJA3LGI/MfWtCcYRs5PVfEnPixlVKX+Z+Z7OF0Ms/wCFY0+JO31NTctp2ygql5VHutcfRo8FBPd+Qik5+WbmIxN57jZcpEyNRmOpKk9F186F9TUeTVFY+jUnTdhHgfMq4qVjI41gkEEf0epjrRi0YNAeX+GM2KsG0kW0ujURAP4dNzlBZtWj110rjOAZ07q5j5XMh9DlOvxijj1XltoOXh/JtxdfYFYPEAnVtT0JothrsVlvHMIbLJetrdRkuNmFxgxBBGaCOkOv9qtEwmIzorDqAfmKqORZVYmWOXTyW7CGJxIUa1Xw1sKVkzqcvrJj01r4biyVY7RPhJ2Hxqx2aggE69KHQ+5SlbK+K79zINgJb1pcvYIqxHgaY/tC5mZis7KAZJA+HUnpS+3EtfdNS6AyRt6M1554+Xxt0A/o7YIaNiiQIPiC+Y13y17ML/FUt4zGXRastJt2lBEWhsR4BvGZIE9RSZxPFAyXYhb9wISNxbRhmPzk+tb5zljLtvCKMBbz5ezCBQCAh0DAbFQoEfH1CZM7qFzi3KWBw2HfsrAhRGY6ySQoJBGokiSek0gcz8tjD3lTIRakfpLaCAzzCkmBo0GCZAOnQU6c+80dnhrGEuZO2vgC8UP6saC4QNwWBZRt97eqFzhaYmzct4O6xbAI9xUMZrgf9ICSAMxDZl6aqtRLVhX3Qn2+AYjOs2rhXQsY0KzrlIJBkddKL80YnNbv9m7dlNvIhVlylSiv3WAjUp4+EmDRblX2h4ZSA2HFt23ZMoB8yCQBVfnO+l28zW5CPZuzJnMyIzCIJiDH00p8qW0Ji23TFjC3fe+IFWcPjFIvMSZlUXQxlEsxnbcLpQLD4uFPxn6GmPguFtXbeDUL3zduC63iiBXAI+B38/KryzpK/wBrZcI2y1g+WmuB3e0buQCLcxnuEAnMfwrIX4jypre5xDAYUX1Nm2mQaC2urEEi2ATmIJgACN60Tl/gyJZlhLXF73wb7vlvr50V+zLAGUQIjTaNvlXK+LydzVmiWtRMM9qnEGu49UIyslm2bg/C5UkD0zUl8u8M+1YpVGiA53J2CLqSf58aOc9Xy2KxN0nvX7hCf7pe6rfDslB/rV7gfDMSOE4q5YRYvuluRJuNbDBDbUDozNB8YIra5ccS+dIUlcgJhLQxWIaCVshmuO8arbzEzA+9BAjxNXrOPGVVw1wOlsagbljq7srby2x6ADwp45W5GVuFW3st+ncds4O7AyFUfswRHUltiRGeca4IwuSlp80wezBFxWHgAO8PSemnTRFuFSiBp6ZuPsj4w+Iwt3tCSUu5RJJgZFMa69diTT3WX+wTEl8HiCzh4vxMQf1ae8PGtPmlTlydkWtC7xW1ila4Q7FD7kZRExI2nTX6Uq8QsWUugnr7waWMjdpbWZrSb1vMpBJEiJBgjzB6Gsq5j4ObWIIBZpbu5tZkSO9A19KCjJlhTuwpgLy27vbJeB6FQJzD+ltHkac8DxMOASdDWUJeuIYywfA0z8DS66gq4ga+Y8tKvS2xCk4Pyj3fuqELEjKBJPkNayfE8RZnv3gGb7qgAnvOcv3QTpmY/wBWnDmniTWsKysRmeBp4bn9w9aC8s8sreFsXNURjccHq2qoPQm5UdSh37i803PIlFb/AM/+Dtwi8mVdlcichIkadANx8KT+a+bLAL3LakX1DWlJG4U6tlEns5B7zRssaEGiXtT4q2F4bce0zW3lVUpp8QSNhln6V+fOD8Te9eLMTojDf8RA/KhS5I304R4o03lTnjM6C+64aGYW+zUhc9wqWV5YzJAInQ66jSNY+2JZtTcc9e85EsR8IGvgAPhX5kxGKP6N4UgXYII0MZh3usbmPOtd9kfFSWv2XZjlVSATIAXQkdNZXaqcUkFGb7BTiOIGM7VSmUZAybE6SuuUnUk2zHgtXeWr3/Ux1KEj0XcT8NflX3imGti8ty3CkEo0ADS4Mv0bKfQVxwO6Fa4IgGHj6N9CnyoenktpGLPuST+f7++xaa/OYIO6DqZJMiNRXS8Wt3GVZgyBBOvy6zVvAYELnA1UmR4R4UvcV4G6Xu0sNMEHSJXx9In0NaXRnUZxVsKY3E27XcCbQfTWfyqquHVu9l3JP1r2EwLO6dp7pR2XWT03gATJmjGEwPcX4ULWxsYt7o/KFy+HuCPdtW5WerASfmfyrQfZV7Q7ipcwt9lYLbZrLMYIYf6v+kJMgDUDNEjbOMMv6Vl/FK/PSmr2U8vfaMeCYy27buSQCAxGRDB0MMwaP6NCdgo/6WuviL9y6oa9eEEZZEaSADOmgHXbenP2HXVPEMQzEqUsaAzqM6ZyZ8IGh8T4UJ+xviu2u6A5YAQQpcKzQv7h5z5038k8pvh+G4l1txjL1m4o73Rg/ZrpIBiG08VnbSSe6Lj2MhTHMbzNbOTMzFcpiASSAI2EUw4DFM1tTcZywuMhLSe7ctMAZJ8o8vWlBVIOlGOEXy4uWtcxXMmuzoQfqs/IehKXoU4Nboj43gRYYZCSjW1IP9LKO0HxD5tPAjxpn5Ywn2TibWLhkAPkPQg5WDettTPhB8KVcLxKcyXu8jzm01Vvxr4MPrsdKMX+YXt3GYQSQCrbwdG0nwcZgRqJPiaqS5xov+Ds3XhPNbM6W+ygRq2YeHQCZ9Ypja+IOvTpWA4DmzuImJ3dcxMaDvNGZekgA6fGNa0LhPHBbUZlRM4BTs7QUMpGhBX3h8Ca5mTFKGjQnGexd4hyC+Ku3L19xaztqogm1YUGEB93PES2oEHfSdO4HwS3Zw6W7ahUVQFHl/HqT40gca472lxbCmFbKzGfeVtdI6bz5iPjo/Cv01tLmYFCJUKZn9o/H7o2O81dTn5WSTUVaFjjXFRw4Z+znD3HyF1Otk3DPaRBlDcOo03B1mKXuc+Cu5GKQRIWWX8XRpH3WGUhgdCd9dXX2iIPsGIJAIFpt/EiB9SKyfk/nZ8M6Wrzs2HZgrKxLKttjDd0zAAM92NjuDFdHDP4entGWceTs0z2fcYF7DuzIq3Q+W6wUDOwUQ7R96IBnw8KaUv+dK2C4YmHzdiwa1dIuKQZEQBGYe8NND4fCra4ojrWnjH0ONn6iUcjQcfFx+6g2Pw+dtu8dyfoPyqLE3C8AMQ2uWJmQJ6dKF8T4wQO97w3HmP5FIyadIBZHNXIguWLQvEOyyNI0gGY1J8NfXpXzD8ZW2CLIAWd+hnrr8PypcvtnBaNZ6eepFVrOKY9wayYHlS3jsNSD/GuIm+yCSfD4A7Dy8Jpk4XiLljTsnK5spMquigAMpuFQQTmO+szSpg1C3wx920J+JXUD1YR603cv8DtCHuIGc6w2oBPXXc+Z9KHNJRqL9AcC5ZL9xU9uPE82BthTKu/QqZIB/CSNNayHlmxGdjOsAemp/MU5+2HmAYrGdmmqWe4PAkGWPz0+AFL/CMSttQJWSSdZP0GtMSqJ0W+6OuKYMmy0KVOh16wTrHjGnoKvez3jLW8apLfrFKnzkCNvMCrt/EIYBuKSfBHGvhLCg64c2rwuWiAyOGEbSDO4ql5lTAvRp+Mx964YtKuWRJF22SSDMRmkeutH199H2zRIPRbgg/IsP7NVOINZx9pLhUKzKGDDcHqp8R01+lcYeyVsBOtsm2fgdR6Q2lZccuMl+/vYz9RG9/v7sN4Pi1u4rWc0OJXXTUGDHiJ6VRsWLn6rEOQ4abeUwTG+0DIek9aH8Uwmb9IqZi0MQP6XvH5zpV7hGNOtu4Jy+6W94R92T4eda5KxcJpqn3L2C4gWN2Jbs9QPvAEQynx8jPQUYwl7uLGsgH50Ev8QVFuMrEuVCxpOZiQum+rH4Vd4HiGOHtTocsH00oo7GRlw7n5VwdqXzec/Wa1z2XYUWcLi8RGpIEEgHKq5pnYTnkfAbVmuCwuXQiCNCD0jett5Z5e7GxZGZgr2T26ATJcA5gfusJy9ZA23kTrtCuLCYbA2Ll0Fszm9cEwWz7+71CQPDQVpOEuK4V7ZlGUEEbEHUH5fnS9zhy3ZxOENu1dZGVcqTBG0AEQDt1piwNlUtoie6qhR00UR89KubUnoCKa7iSfZPZfGXb1xv0TPnW0umrasGPRc0wF1iNRTSeWMLlVRh7ICaoQiypGzAgSDOszRSvUIRgPE/Zy4xJtKQjb5W66SWSJlOonUSBuDA7iHJd6wRmIIJjSZ9Adz5VtXPWCRrC3CCLqMOzZTDjNowHiI3B0rNuK32BVXuM+ogHxOk7zsSI86bGmgGKPEL+a6Y91SVXb3czHcbySTPWa2v2fX1vcJC38vZp2iPmMLkBnvE6AAEa9IFZRi+FoGm44kHW2nvT4ExlX6nyqTEcWuNaFhZFrMWFpSQpYwMzdWMxv6AUE2FEJ82cz4dUW1hDcYW70WyZzOpU5iNJjNlUE94jU7mtJ9h3MDYjh7JcbNctXD4e5c7y7dJzj0rCcGwbE2R95bup/Y1geUz9KZ/Z1zJ9h4hbKk9ldTI6+MAEGPxCGI8zHWldgmzWvbBxHJgDbG91lX0BzH/Cawy4vdPxUfMj90n0NPftb46L+KVEYNbtroQdCxAk+mo+dZ7fvwRMkLLGBOoEDQftGrRA9wLmm/hf1bSnW20lD46fdPmI9afuF8+Ye8IY9i/hcPdnyfb+0FrKLLEiSInod/WuyaNSaEZenhl/ktm34LiGRGZ2iSI/ZnoRvJpe40e0cssyYnwgAafKKy65x+7hQGtXGST7o2PxUyp9RTjyBzd9vZrN22iXUTOHTQMuZQZUyA0sDppvoKi72Y8nSuC09BMWMiuXO4hVBk66ZjG0Amq/C7+V2J2IH03rrEXDdc5QezGxIAk+nSqeaCaNMytXoMXMUFCk/euKvy1P1irfFebLloMVMFQY8ulB79kstsF0WFJ7zRq58PgorvD8M7RLhdkuKq6kFtCSAvTU76eutZZ8ZO2OxRqkjO7jMXL9dfma4Z2gdANopox3BlBJCgSx0E90DT6xPlMUDOHK3Ss9fDymtN3s0J+hDbxd1iNWMbRNF8ChMzMyd/E1FjsBctwHDg7w07HYielM3KvBVv4e4W3AIUajUj3pHgf50oZSUY2Uy/wAs4gqrAMdDtOg8fKf4018Ocv2+mmRCD4spbN9Co/yoFg8JkR1IW2LZA7qr1k6tGYiF+cUV4ZiwMoDpGqxPQg9PjWHLJbkipJ3x9w7hV0jaNR66xU9zAMQIMnzgD6a/nQaziYInY0Ts8XyKZ1jb91acOTkjJLCou2DuJ8OCoZgMRoVEARqOviAemtGcFi1W2gA0CrufIUv8Tx2dGDfeB/5VVw/GIUA7gR8q1KImU21oQeEnC3uIW1xFzuXd4EL2hjJbYqZAMkEjXbUTI3RMWFGQhQw6Db4iQOn50m4/kTBYm6uJUMVYKQq9mLTACFMMvgBqD0FWcDYe7dlrv6s/diT0EGPd0IncwPGkHog1es5nzHU9PLzqVVgQK8BX2okUepf4hzpatJebKxNolSpKqWYHKFXU7tA9RV7mLi64bD3LjGCAQusSxGny3+ANZnyM9tscLl3vAlQjE6Zj2lwkHZmEAjzSqnJRi5MtK2G+YcRexqAXLXYZS0KbgLjcZjkEicp+R8KUeN8NxWDsHEXbpuWwyC3380F5h9ROgGnmQaecfhIvKWUiwM5V4UBnMhfdM5CCTJG5MeSRzQ4u2r1hWYgHEdmsyAbRsPlHjoGHjLGs+DrPiScK/AyeKlyFA8XG+43qS5dzFVQ6sM2bwGn8Y9aB8Gwfa3kQkhSe9BA7vWCdAYrQ+N8vYXC/Zb1m73DmL2iCYysrwGI1IzQf2R8K0sWB/Z/y/cfiOS5th2ftNQYOqn4yYH+VC+A8FvvjewtAu9q7q2uVezeCzHouhHjrpJrUPYbwU4jD4vEto1y8AW8SO8x9M59aFcNxC4LEcUuT3m7RkHjcN0LaX0NyT5A0OygbxvD9rjLqWEZgrFVUSTCaH6yaD38A9m4ReVrYJUAusSJ7xGaAYJ8elMnJnFuzF9UdlvnciCzJ3TpPWZk9ZNWuMWsmHN3FhghuqexQrnbWAJ2zGTtMLOs6iN+hYu4zhgS095bttrSlVBkS7n3kQKWkqsM2sAEdSAQlriSkFjstVeZuJPeuZ7gVNIt2k9y0nRR4+Z60FF0wR0NXFNLZbZNj8abjT06Cmr2V3cuLu+eHcf3rZ/dSaBRLl/id3DYhWtAZz3CrDRg2hU+E+IgiiFzVxaNaxOJBVtSCDoANNKFdrJqTmXEG25RPEyfUj91VUNXfocvjWwjZXtb0H3VAn4eFNC8QVVVAIQEHKIiQQQYOh1GoO+uvWlHCXsoJ6kz/AA+lXbWNHWluHLROfHaJeJ2pLFAQBqP37UrH9fPmPyFNFzF90/ChnDeW7+IuTats3XNELp/SOnpvTZuMFt6DwXJv3LnPOJ7S8GG2UD5f51b5Wxgtqw6QPnrVPmTgt+3DXLThQIzQY089h61SwF3Q0mHGWOosZkTj3G7/AEioDeDe8PGPH60PfFKjgqdJkDw8qWsZxPJ12oXZxxu3AcxAnYdIHXpE70qUOKY7p4vJNWaJa4sGB12mvtjjWdt5A/f0pOOOhT51PwjFb/Garp9KjX1/TqL5IYsVxISQTtVB8aZM6fGqSfpDmGpLxHlG/wDPgatJg3YTIE66jXWuipUjguCs1ll+HlptWUc4cZxeB4omIc5kywgGivY07RD/AN4Ggk/7s7aVrNLPtA5XbHYUJayi7bcPbLGB1DLMGJU/MCkHcDfCuK28TZS9ZbMjiQfzBHQg6EV84lxRLCy2pOiqN2PQD+NKvK3CrvDcBcV8nbO7MiZiwLlVAmB4iTHShXEuHOlsvexFwXpzSgRZYjU7EjeOkRTIQ5AuVBm9abEE3L5tqNFCkBgvgve66+s1mHN+Ntm6LeHCL2bHvW5ALyIKgMVBEHVfE+lPifFLpDJ21xlJJYFjBJ3JG1UrWJ7NQbfvnQkgaTpAq8jVJDcMNuXsrGq1xTFXUCXr7i34EgbbbCa5hLQGS80Bs2WBE6TuDEgQY3oHZwzkSWJNRYhG26VI4oRVKKX2Ftt+pTF+3gsbeAQXFgi3I93PlZG13IEDz1px5TsniN9FuWi1sWnbX8CyrmPEsUE+RpM4/hw1hbpEXFfs2P41yypPmuWJ6gjwrZ/YlhVDXSF1tYfD2wfEub1y6R5doSJ/o0mSLGv2b8vfYOGpZaCwNxyR1DOxQ/E28lYlzoCMc6RHe7T0O311+Vfoy/lW1d1CqAZPQAKAT6AGvz7zFi7TYh710ZbSmXiM7E+7aB6tlCjy1OlUvcgtY3DPaNvEjMuuVCNC7iJUeIg6/wDOjvLvK+Jx6m5da4UshnCaGNyYGgJPQTO2uwodf4kcXF10CZCexRdkssFCqPgV365yaN8K55v4bDtZw4QMWliRLZYEZRMHrOh6UvJbo04XGKlJq36X/fzFHj/C0aXsuXjcEZSPCRJEeYPxjSloVonF+JWreDQBAjkAuIg5uvnqdfXyrOqKAvJum+5dtYpLY7gJf8RjT4CuMBjjbvW7u5R1f+yQf3VVr1MFGv8AGbym4/dDAEjXwnQ/lQ3tKrjH57Vlp960knxKjI395TUZv1TOY4U6LgvVZsXqDfaKtpd0qXRHAYcLxFLMXblvtFBhU2D3Oizttqf5BvW+KcWxRzKWsKG7lu0g76x7uZwcozAQ3gx0MAEMLrYizYtp7uHL3HIMN+lyAERqYjXr6CmHlvDWrsC3iuIEj3havREEA6OAdyNprHlUZyuR1unh8OGvqUsB7RsXhr3ZcRT9ExhmZIKSdxGjr5GT5+MfNFizazPY1RmiZACmJgCJ8x0j0qrzBw23iXa1h71++xBkX32+MrqfhNdvxDD2MCLGVbj65nZYkiYg7yIiemnnQKKxyuAycecWpoS+IXCxroSpAXQgHT02qIamakW/DzEnb571pm70iunxqG5a2vwXrp0nxE/OvljEQIqF7h92PdEfw+lc4O2XcKNzoB4noNPHal49Grqqmhj4djuytM4jMxCrIPgcxBiNBodZ7w8aG3cW7Eks0nzNeXGaBToFnumdCfe0Ox0E/CvfbFroRPNT1Lsb1XxmgV9Aq/h7GUSd6UdUS+OcVS2GZ4JgiCNIPQfzr6aZPzJzK95yAdK132g4NMRZZYHaxKN1nwMbg7RWDY6+tvQat+Xxp6mmtAKNO2Vb9yN9/CqoxJn/AJeGtRu5Jk0f5L4KL2Kw/aDuNdiPxZQWIjw7setLk70Ohd2vQaOCcu3cQAVXKnVm0HwHifhRy5yQqKSxkingKAIAgDYChPHL8W2rUkZ7Mq4zwXtWw9hdnvtP/wBpR9X/AD8K3HkvBJau4tLYAFs2LQjwSwhj5s1Zhy/Z7TiuGtf7BHvv+04hB6Bh860TkvFg3uIGYAxmpPgtsD5dw1im/Mxvoe9oHHOzsJYTV77toPwB9vUlR6Gsf9pnKDWMWiFiwKo7a7Flh/7yGPIinzk64eI8R+0NrasCLfh3fdPqxLep8Kuc64Rb+JxVogZ2sDsz/TtqtwD1AYetC3SSIu5kY02+Hp/MfKh/ErwjzFX22pe4u5n4/wAmrCuijexDN7xJ8Jozyxwpb64kMO8bYW0fC6zqU+YVl/rGgNMfBe5hmaYL3RH/AISz+bj5VHpEXmexdIr5RfmawBe7RfdvKLg8iZDj0cN6RQirBGrhl0nCWz+G46ehyMPqzVJ25qly5dzWb9v8OS6PQ5G/xr8qt26VKVBx6dZNomtSauoCRUeDtljRVMIADJgAEk+ECsk89M7GDwpzjySKvBrlxbp7NwpAnXZoMgbePj++t1wnHML2Nm+uQTPeXKAGb9YDJHXQ76xX5w+1KJljM+Gvl+6peDcw4nDBhbuQrmSrAFSRs0MIzeY+tW8knda/yE/Co44rjLl8vb3vejZefuLoQhs5ELMqs8N7p0WcgJjQgQJPTYkLPCuL4VbF043DnOzErH+sM/eMAqcxmBp5Cknhdu9jLsu7EnVneYIHTQRPQDpRfiSdpilw9tLjhUEBCJAM5iAdCdV08iOtMgnTcu5g6iEISUYu1+6KdrBbTsupnwFDWszmYbTA+v8ACmTi4shT2BYIYAFzRp1zTrsNPU1zd4GPspZDmYsFA21mJ9ZrNHI49/VnUnhhnTnBVFRv77r/ALQKwtzMO9JPT0B6/DyoZdxVy1OQlZ8N95Gu+9PdzgigLmMMEUSI3AEfLT5UucR4QWJjSqxZ4uTsZ1Hh03hjxe0L2J4qWdmjLmJMeE71WOPPjVrFcOIqqcEa6ccsaPPT8Pycux+tsLho1PpUPEMZGg1J2Fd8RxgRCddPCsh9pfPNy3bFqxcZHuyXP3ltbAKQO7mbNJGuhEirFlnm72h2sI7Lay38UN+tu0fOPeb+iPUjascvXC7Mx3Ylj8SZNeVKlFqjSoorkU9+zjCZsZZkaWrbP6wFH1b6UkslaT7P1ytiHOkKiD1zMf8A01ErnFDY6xzf0Rol7GAUA4pi85y1Wx3E99aDXeM9kl2+drSFhPV9rY9XK+k1sbSRlSDPIeB/94cRvaGHWyp8lEuPmFHpS9jOY7lteIWLP6zFYq4oPhbGftD5d0xPgWPSjvs7tNhsLhy7knElrjZjs7AuInxQa+dLHA8ILmKvFQS10wpMd3tnEkeMqWHwzeNc61bHUa17NuEjD4MED3/8K6D5nMfWhfPQNvFW7qaMVBH7SH+GUU0Yd8ltUXRVAA+AFLPOdxXVIMspPyI1+oFQhlvMuFFu++T3H/SJ+y+sehkelI3EWksPAyPXQ/urSearU2A3W2SP6r6/RprMbzyz/D94q0Qq06cIwVq/hbSpcl7Yc3EAIIzOe9r7wyhNRt1pMAohwC6Exdgl8ii4uZpgBZGaT4RM1JK1pjMU1CVtJr5jBxLgwfDEBgTacEE7ZbmjD0IU/wBqlu/aQz2Sscu56fHfSnLi2HKYcowINy5Oh+6g8twc4gjpPjSrisIzCBAA9BVQutkyOMpXFUibk5x9qVTtcV0I8cyHKP7YWmfD3rQG0eVI2EvmzdRxqUYMPipB/dTnj8MFuuF90mV/ZbVfoRSOohyo39B1Twtqk/qg9g+K2guVbYHiTOvzNfMRxHOpTKCGEdZ+hoCqkUX4Rhj7x6a+grBLCls7T8U4wqigOAm2quBbcXbTBSxjK6tqfAmDI+BqnhsBnu5NSQuY5hHTUx4bdY28aK4lnNoIgLMsBBqdZ106zP0oVbxnZuwIyl420IyzIjp3tY02HSt8I8tvueefUZIRcIvT9Bjw1oYcFGFuRtNwBZIGoVJZm0/y2pU4heP2ksIkyNBAB6EDp0q7c4g5jKX18Ik+G2vlvV7Bcl4hna9dyWghBVXIYswghSAdJ11Pyp3ZGRO5EXFOJNcZWYCRlBC7E759epIYnxkdZme5xTNaVJ++pPwE/wCdMfEcAMVw64bajtLBzyANUIBgkb93b1pDwneIHnXP48ql7He6fMseKeL/AJDxc4mWA0HqAfzFDsTcaO6B8gfzrvDe6Jr15dKzRhTOhm658aiwLftNBgKT5gT6eFB2zSZFMOLuUPNbsa12ORk6qV9z9DcRGYhYkTqPIV+d+d8WcVxLEFBKq3ZpG2W33fgJYE+tbzzPxf7Nhb9/rbQlf2tkH9srX5xYA3fsoABvdmGunMSA2RyQsgb1vRxiazwW5+H6r/Gp24Pc/D9R/GqI5Xtf7dv/ACf/AOlEOFezd8SYsPccdW7GFHxY3Mv1q7LKF7AsjDMpGv8AO1NnAGa3bcQBLzBZZgBQJ1HnQPmPgp4Q64e6Evm4q3pBZcsG4mXQmdpmueK8uW7t66/assu2nZAgQSN+0E7eFXG+VoPl/wDPj8xixbudh/eX+NBuZrN1sPbsosl37R4I0CytsHXxLn5VSwXI9u44UYhhOpJsiFUCWY/pNgATUfKfJicQxBs2btwAAsztZEKo2Ji5uTAA/hRTk+zFJGl8dxgt4bD20K5jcVEYGQmRTLHKeiTpI3oXyjxG3ZR8Q2cjtAoMAkx1iQAIVgI2mhGKvvwK+MGBbxGcreW4Q6MpcNbIAVz0nfxprwvAVu9nZkhXxKozKBuRdJ8p3+dZMtqLrubehhjyZ4xy/wAfX6dwq/Oq3R+jt4grtK2gdfiHodf4mCZNvE+tr/8AamrGcYtcDt27CI94PmeSygg90dFql/7al/7K3/mj/grN8Xjqc6f0O/Hw6Obz9P0zlB9nzStfR9hP4nbF1GXJiBmBGtnof63wrO+K8qtZDEFmO2VkymTqNJM6A1up9tKdMM3/AJg/4KQPaLzIMaHvBCkdkuUmdu01mB40cMycklK/sK6rwyWLBPJPA4UlT5p7tLt9zLblopvufpUFWr+KDHvCfOYP8PmK+4PA53UD3TufIb+tbTzIfwF52w9tbjEhAcgP3VYzHwnX1ofxLE9KI4m5AgUt4u9mY1CzixZLuqqJZiAB4kmB9a1vH8uObhj3VhF8cqAKPoBSn7KuWTiscjkHs7BFxiFJlgf0aQuslhPwVq2p+GgEgnUdNc39mM1YupyOLSRcW12EPC8ukbqYpn4Fy6L91bRBCnW5GncG4nz0HrRuxy9daTlFpAJLXDGnw3rOcNzPftXL2It4hgneCxIUopIRgskEn3tQd6XjhKUk5BOT9Qvxrlv7PjXtqSUWGUzrBiBIG41G350ncT4eiYstlkdV6EgQ0QToGmNdh1onb53uNDXFD3boaWBC5cs5SZ0kiTAI2U6TFMHIRwmIyreKntQSwLEFYLKqzpB0DeHerUvL9yNOQsYDLcclVFvKNPLwPz6UQuhLbAM0i6uaAcpnpAmTGh+dOfGeS7QZRgLF4Ge/cIbs48AW1bXWRpvrUHF+RbOGwLXb9y61+0DdZ7ZCllTvLZjUBNIjxJOtVPNGJI42zr2fMbyXsPAhdemz9N9NQfQUu47lLsbzLEFGj4jp9INQcq81rgrGHxGW4Vum5aOqnK1sjKCYBMq0zHQ6UZx3OqPi+0vnLbdIXKvdBVjDSTrKzJO0AdKVNOUbQSnRQTAkDUV8v4EkU7ng6tqOu0dRXX+hAPH5CsCyIjysza/wo+FDG4O01q17g2mn1FD7vC0BhiJp8c6Qvk2VPbLxHJgktA63rokf0LYzH+92dYtxTGGzjVuKASgtNBmDFu3oYIMH41oHta4n2uOW0D3bCBT+2/eb6ZB6Us8JUf6dwgIkdthtP6tqusCUMJzhkYFsJZePusb0H4gXJPwprt+3PGBQqYPDKBsAt2APIB4FbnnPifnXs58T86oh+dOPY9+KqcZiYsm2beHVLdtiGkXrhaXfcbaeI9ZruMC4dr+QMZBCknXO5/DrpNPftvvfoMKCxANxz47J8R40lcJxS2bCsbtoXFWBbN1FM+LAsCAPDqfKaKL2w5JcEBf+mLhLiDCoO0QoTN2crRMd7qNPgTV3lf2jXOH22t2MHZ7zZmZu1LE7AE5hoNYHmfGqmFx2ItYtL1zEpchg7RiUYa7x34kT8JFPVr2grGt/L8bts/4bhoW7AFzEP/pe59rxF61h7qFbS2VAlgveDfpboOpYjQdK1CxZKXcKD/2tCY/Ewuk/IVjnO3ERicbZuW27ULbthmXvQc7mJHWCK0vl/jy38ZaVbmfLjFMQRv2usEDxpOXsbOi/1l9H/TNE5o5Ks45rbXnuKUBAyFRMwdcymgDex3C/7a987f8Aw0J9tH63DfsP+a1m81gz5cccjThf3PY+FdB1eXpITx9Q4p3rjdbfzNeHsgwn+3vf2rf/AAVmr8DS6mJtFmGV1ysIOxuDUaSCPChdG+X/ANXe+Kf+ugxTjLLHjGu/9D/Eelz4OgzPNmc741aqvMvmzLuLcOazcKt4mD4x5HaiXBsPkQsd2/LpRrEcIu4zGX7aWmuKrKdNgQoBBJ0AMdTVbmThOIw6/pLTIPHSB8jXXs+eAXiON3ihSIWIA3JgfE153k1zVlH6q9l3Ardjhy27cqS7dq+zO6mGIPQaQI2A8daamxVm1Oqr4+PzrFMJxPFrYsPbDNbeyjkCfeZRn2ndpPrQ67zNiLzBFU5iYiev8+NI+IEmnofPabzvmwzYbDkTe7haGJAO8BQdToPX1rIeYbhUphwPdgH493MDGh73d9K1ngnsvZgl3FXWW73WXI0KgnrIIYmYjQ/Csw4vwn7NinC3RdCnS5lCn9mJI85B/M1fKlb7l0vXsC+J8OvKqkISpO4BIk9PWtg9kvs67H/rOIUdodVQ6hNN9dC3n09JoL7MOW2xl9r9zMbdnRSTILnwG2g/MVt1u2FAA0AqsfKS8wUnG7idExWYe1LjANvs11zShUdQytr6eNMfO3OKYW2w3YiKwfjPMT33MaCPodyfj/HpQZvOqJB8HbCOH4OLnDr1t76scOM2HQGO+xzXT/S7oKg+JPgKB4TiLPbWVDtaIuBGAIYCM6kHcGBI+PjVcYjKRFGOTOWr+IxKnDWy2ViGJZQoG41Jk/AA7VeK1aYptSejf+G37d61bupGR0DL+ywBH0qybS+VIXBOK/YbCYa4fdLhTrlAkt2RkkhkJIg9ADRccypEyPQ/vrjzxSjJoBtLTL3MLZbRKToRMeH57wPWlq1whGAa4Azn3id56/CNoq5jua7D2nUXVUkEe+BqPhQ/C8VXIvfQ6eIoo45V7FxyJCvypyi+Ou3Mbi+5YZmuEkxnkkwCdkGxbygeIN4blPh+I4ouMs41S6MlwWUCBQLQQASfu90dNvnThzXw1r2Bv2bSyzplQSB1XYnQQB9KrcW5S7a1dRsRfvkpcFoYh0KJce26Lci3aVpAZh10Y6HSO+EWcPzbg3ZUTE2WZiFUBtSToAPWu7XNOEa4La4m0XJyhQ2sjp4UJ4SmKthEZOIOMnZkXL+BNoSuXNlRg+UbiNfI7VTwfCcSLOHsYm1iLtpLOHTsrV3DCyOzS2GW6LjC4zi6rNNs5SuSNZFQgK9qTpiTZt2cVh0ey1wXM10qVzBBHdBJ2O1KvEORsG19xfxfZXM5DAMhAiBOomDvB2BrRjh8SkphbePsjMTbU3sH9nVmYmWUM17ssxLMAc0EgdKFYTFXk7e2LNy5mvYgylyyqE3ncxFy6r6FoPd6GJpc3SsOO9CRzd7NsNg762kv3L2a2HMG3mEmBI8CIINBRyvht2uuoIkSbeo12o/bx6KUQsLi2riHukQ4tYW3hyVzlRqwLDNl0HwFVFxYtLGY/wCr1tsBOVCG3U7HTaiXYEauFcEweCwyo+JUG8FvDPdCkhlgRkgESGEnrO1c4fFJhimIsxcVbqMvelTAuCJGtAcJx67bkW8TiAC1xu7dsCc924wLC7oWKkEwo1J+FS2uINdFzvM5N1bhnKzk5cpZjb7paFju6Rl6zS87fw3Rv8KhF9ZjUuze/wADNzbexvEDbuNhGtqimIkyG1nXypew/LGKdQ6WLhVtQY0I8aKcy8TF29f7PDWyruxW6Ld0OQWnNq0SfNeu1X8diLV8Bow6E20U9raxZugqioSTbBTcSI6ROs1ypQU5Nt/v4PoOHPLp8MIQikvZJuvWv5X6v8dti5huWsTcXMll2EkSB1G9c2sYcMl0OhzZ0UrMEEZ9PnR7B5Tbti6+EuFFyjtbOMLKoJhf0aBSBr896GYa7hreJBvW2+zG+sLc0ITvgM3Q5ZBI20osMOM4tfujL4t1Ty9HmhL5Vpr/AHL1b3+CXgHMbWnupatB1BLtAgkz+kctPjAGh9KZOMYi3icOQw0ZZytuJG3qKcOZ+G2bloAr3l9x195Z8COh8NjWVWs9q/csucy5M1tpPuzER0gk7V0MeRS0fPZQpWZJjMEUuva3KuV+MGK+8QwvZ3Co1gDXxkAkjymat80//GX4/Gat80dm4sXLRmbaC5LBjmyjVo2JIbQ+ArQKNb5bc/YMLDAHsEiROsEbSKh/03ewzXcuHsXXeAHKH5szEExsFUAbk9Ko8GxMYXDD/uLf5Vc7cVgdxk2hClUmT2ebce+rWUZu9lByolsnTMFBJd4nvHadOtC7XJxOt25LHUwNJO+9FbV8V3dvBlKnY76/wpcpTZcptnfLHHFwRayrkqpnQ6FjqSfyqbiftXZHYKpadATooFL9/gFo6h3B8dP+VVW5WQ73rnoFH7jTlPVDFmVAHmDjt3EMXuNv9PhQiypYwupPhqSaeLPKOGBlg9z9ttPkAKIYXh1i1rbtqvwGtC5gOdiXh+U8Rc1y5f2jH03pp5RGK4bdL2kFxHGW7bDgEgbEFiBmEmD8aK9vFc/axVKcvQHk0U+aOasQbigWZtbF7uHVrkZfvMoYFtSAw10B0mlDBcv4jE3Wc2xZU6mVyL55VA676CKeLuJ86hOJApqm67Azm5FbBco27Y1diesQB6aVIvAAugYkdJ3+lRYnjGXqfSuf+kz/AIR/PpQ8ZvYrlRsNer1ercbj1er1eqEPUke0LAPZw2JxFj8DFx1VmMFx5GST4Ezts70v+0H/AOV43/ct+YoZRUlTLTo/OXDccNjpFFw0ilZNxR+xsKshOUr5aYjYxv8AnXuprlf4/nULJO2b8R+ZqIknqfma+16oUfFusOrfM1DjOIZR3iT8TXrvWhPENxUIbtyBzquJ4aqtretfomn8I/Vt/Z7vxU0K45+u7Qa9nZeQJJ3UmfIQB8SaWfZB/wDU/wDh/wD5K0JP1q/sj/EtZYwSyMbOdY0YlzNhFBt3UzZbqycxls4JzSYGs+QoXh20ceK/4SD+QNM/OX6of7+9/jalWxv/AFW/wmtQk1FbuS3aTqlm0p+ItrP1rq3i6r8S/XP8f3ColpUomBvbDFvF1KMTQ3C9asikyii0wkGSATc1O4ynQ69flXIKafpPj3TptH7/AJVQrk0NIuwmpXXv/DQ+f/L51MOyCz2ne8Mp/OhVqo8TvU4pksIXmQ+7d8PuHaRJ9BJqEW1nW5p4hW3n+FVcL1rp6JJEssvbTX9L/dPiP3TVbEdkP9cf7BqJ9qFXve9KZFANl+/h0gMLmY+GUjx8fSqpu1I3uD0qrRoE/9k="/>
          <p:cNvSpPr>
            <a:spLocks noChangeAspect="1" noChangeArrowheads="1"/>
          </p:cNvSpPr>
          <p:nvPr/>
        </p:nvSpPr>
        <p:spPr bwMode="auto">
          <a:xfrm>
            <a:off x="460375"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defTabSz="457200" eaLnBrk="1" hangingPunct="1"/>
            <a:endParaRPr lang="en-US" smtClean="0">
              <a:solidFill>
                <a:prstClr val="black"/>
              </a:solidFill>
            </a:endParaRPr>
          </a:p>
        </p:txBody>
      </p:sp>
      <p:pic>
        <p:nvPicPr>
          <p:cNvPr id="10250"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338" y="3382963"/>
            <a:ext cx="3384550" cy="270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1" name="Rectangle 6"/>
          <p:cNvSpPr>
            <a:spLocks noChangeArrowheads="1"/>
          </p:cNvSpPr>
          <p:nvPr/>
        </p:nvSpPr>
        <p:spPr bwMode="auto">
          <a:xfrm>
            <a:off x="1476375" y="2890838"/>
            <a:ext cx="18002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just" defTabSz="457200" eaLnBrk="1" hangingPunct="1"/>
            <a:r>
              <a:rPr lang="en-US" b="1" smtClean="0">
                <a:solidFill>
                  <a:prstClr val="black"/>
                </a:solidFill>
              </a:rPr>
              <a:t>Harvest Moon</a:t>
            </a:r>
          </a:p>
        </p:txBody>
      </p:sp>
      <p:sp>
        <p:nvSpPr>
          <p:cNvPr id="10252" name="Rectangle 12"/>
          <p:cNvSpPr>
            <a:spLocks noChangeArrowheads="1"/>
          </p:cNvSpPr>
          <p:nvPr/>
        </p:nvSpPr>
        <p:spPr bwMode="auto">
          <a:xfrm>
            <a:off x="5940425" y="2916238"/>
            <a:ext cx="11525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just" defTabSz="457200" eaLnBrk="1" hangingPunct="1"/>
            <a:r>
              <a:rPr lang="en-US" b="1" smtClean="0">
                <a:solidFill>
                  <a:prstClr val="black"/>
                </a:solidFill>
              </a:rPr>
              <a:t>Persona</a:t>
            </a:r>
          </a:p>
        </p:txBody>
      </p:sp>
    </p:spTree>
    <p:extLst>
      <p:ext uri="{BB962C8B-B14F-4D97-AF65-F5344CB8AC3E}">
        <p14:creationId xmlns:p14="http://schemas.microsoft.com/office/powerpoint/2010/main" val="31353696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itle 7"/>
          <p:cNvSpPr>
            <a:spLocks noGrp="1"/>
          </p:cNvSpPr>
          <p:nvPr>
            <p:ph type="title"/>
          </p:nvPr>
        </p:nvSpPr>
        <p:spPr/>
        <p:txBody>
          <a:bodyPr/>
          <a:lstStyle/>
          <a:p>
            <a:pPr eaLnBrk="1" hangingPunct="1"/>
            <a:r>
              <a:rPr lang="en-US" altLang="en-US" smtClean="0"/>
              <a:t>Outline Material</a:t>
            </a:r>
          </a:p>
        </p:txBody>
      </p:sp>
      <p:sp>
        <p:nvSpPr>
          <p:cNvPr id="5125" name="Content Placeholder 8"/>
          <p:cNvSpPr>
            <a:spLocks noGrp="1"/>
          </p:cNvSpPr>
          <p:nvPr>
            <p:ph idx="1"/>
          </p:nvPr>
        </p:nvSpPr>
        <p:spPr/>
        <p:txBody>
          <a:bodyPr/>
          <a:lstStyle/>
          <a:p>
            <a:r>
              <a:rPr lang="en-US" dirty="0" smtClean="0"/>
              <a:t>Getting and Idea</a:t>
            </a:r>
          </a:p>
          <a:p>
            <a:r>
              <a:rPr lang="en-US" dirty="0"/>
              <a:t>Idea to Game </a:t>
            </a:r>
            <a:r>
              <a:rPr lang="en-US" dirty="0" smtClean="0"/>
              <a:t>Concept</a:t>
            </a:r>
          </a:p>
          <a:p>
            <a:r>
              <a:rPr lang="en-US" dirty="0"/>
              <a:t>Game </a:t>
            </a:r>
            <a:r>
              <a:rPr lang="en-US" dirty="0" smtClean="0"/>
              <a:t>World</a:t>
            </a:r>
          </a:p>
          <a:p>
            <a:r>
              <a:rPr lang="en-US" dirty="0"/>
              <a:t>Game World </a:t>
            </a:r>
            <a:r>
              <a:rPr lang="en-US" dirty="0" smtClean="0"/>
              <a:t>Purpose</a:t>
            </a:r>
          </a:p>
          <a:p>
            <a:r>
              <a:rPr lang="en-US" dirty="0"/>
              <a:t>Game World </a:t>
            </a:r>
            <a:r>
              <a:rPr lang="en-US" dirty="0" smtClean="0"/>
              <a:t>Dimensions</a:t>
            </a:r>
          </a:p>
          <a:p>
            <a:r>
              <a:rPr lang="en-US" dirty="0"/>
              <a:t>Realism</a:t>
            </a:r>
            <a:endParaRPr lang="en-US" altLang="en-US" dirty="0" smtClean="0"/>
          </a:p>
        </p:txBody>
      </p:sp>
      <p:sp>
        <p:nvSpPr>
          <p:cNvPr id="4" name="Footer Placeholder 3"/>
          <p:cNvSpPr>
            <a:spLocks noGrp="1"/>
          </p:cNvSpPr>
          <p:nvPr>
            <p:ph type="ftr" sz="quarter" idx="15"/>
          </p:nvPr>
        </p:nvSpPr>
        <p:spPr/>
        <p:txBody>
          <a:bodyPr/>
          <a:lstStyle/>
          <a:p>
            <a:pPr>
              <a:defRPr/>
            </a:pPr>
            <a:r>
              <a:rPr lang="en-US"/>
              <a:t>Bina Nusantara University</a:t>
            </a:r>
          </a:p>
        </p:txBody>
      </p:sp>
      <p:sp>
        <p:nvSpPr>
          <p:cNvPr id="5123" name="Slide Number Placeholder 4"/>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1F739F9-98D2-495B-997B-695E9729959A}" type="slidenum">
              <a:rPr lang="en-US" altLang="en-US" sz="1200" smtClean="0">
                <a:solidFill>
                  <a:srgbClr val="898989"/>
                </a:solidFill>
                <a:latin typeface="Arial" panose="020B0604020202020204" pitchFamily="34" charset="0"/>
              </a:rPr>
              <a:pPr>
                <a:spcBef>
                  <a:spcPct val="0"/>
                </a:spcBef>
                <a:buFontTx/>
                <a:buNone/>
              </a:pPr>
              <a:t>2</a:t>
            </a:fld>
            <a:endParaRPr lang="en-US" altLang="en-US" sz="1200" smtClean="0">
              <a:solidFill>
                <a:srgbClr val="898989"/>
              </a:solidFill>
              <a:latin typeface="Arial" panose="020B0604020202020204" pitchFamily="34" charset="0"/>
            </a:endParaRPr>
          </a:p>
        </p:txBody>
      </p:sp>
    </p:spTree>
    <p:extLst>
      <p:ext uri="{BB962C8B-B14F-4D97-AF65-F5344CB8AC3E}">
        <p14:creationId xmlns:p14="http://schemas.microsoft.com/office/powerpoint/2010/main" val="10081837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56852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id-ID" dirty="0" smtClean="0"/>
              <a:t>Game idea</a:t>
            </a:r>
            <a:endParaRPr lang="en-US" dirty="0" smtClean="0"/>
          </a:p>
        </p:txBody>
      </p:sp>
      <p:sp>
        <p:nvSpPr>
          <p:cNvPr id="5123" name="Content Placeholder 2"/>
          <p:cNvSpPr>
            <a:spLocks noGrp="1"/>
          </p:cNvSpPr>
          <p:nvPr>
            <p:ph idx="1"/>
          </p:nvPr>
        </p:nvSpPr>
        <p:spPr/>
        <p:txBody>
          <a:bodyPr/>
          <a:lstStyle/>
          <a:p>
            <a:r>
              <a:rPr lang="en-US" dirty="0" smtClean="0"/>
              <a:t>Game ideas come from almost anywhere, but they don’t walk up and introduce themselves.</a:t>
            </a:r>
          </a:p>
          <a:p>
            <a:r>
              <a:rPr lang="en-US" dirty="0" smtClean="0"/>
              <a:t>Creativity is an active process.</a:t>
            </a:r>
          </a:p>
          <a:p>
            <a:r>
              <a:rPr lang="en-US" dirty="0" smtClean="0"/>
              <a:t>One idea is not enough.</a:t>
            </a:r>
          </a:p>
          <a:p>
            <a:r>
              <a:rPr lang="en-US" dirty="0" smtClean="0"/>
              <a:t>Ideas are free, so thinks constantly.</a:t>
            </a:r>
          </a:p>
          <a:p>
            <a:r>
              <a:rPr lang="en-US" dirty="0" smtClean="0"/>
              <a:t>Many game ideas begins as dreams.</a:t>
            </a:r>
          </a:p>
        </p:txBody>
      </p:sp>
      <p:sp>
        <p:nvSpPr>
          <p:cNvPr id="4" name="Footer Placeholder 3"/>
          <p:cNvSpPr>
            <a:spLocks noGrp="1"/>
          </p:cNvSpPr>
          <p:nvPr>
            <p:ph type="ftr" sz="quarter" idx="15"/>
          </p:nvPr>
        </p:nvSpPr>
        <p:spPr/>
        <p:txBody>
          <a:bodyPr/>
          <a:lstStyle/>
          <a:p>
            <a:pPr>
              <a:defRPr/>
            </a:pPr>
            <a:r>
              <a:rPr lang="en-US" smtClean="0">
                <a:solidFill>
                  <a:prstClr val="black">
                    <a:tint val="75000"/>
                  </a:prstClr>
                </a:solidFill>
              </a:rPr>
              <a:t>Bina Nusantara University</a:t>
            </a:r>
            <a:endParaRPr lang="en-US">
              <a:solidFill>
                <a:prstClr val="black">
                  <a:tint val="75000"/>
                </a:prstClr>
              </a:solidFill>
            </a:endParaRPr>
          </a:p>
        </p:txBody>
      </p:sp>
      <p:sp>
        <p:nvSpPr>
          <p:cNvPr id="5" name="Slide Number Placeholder 4"/>
          <p:cNvSpPr>
            <a:spLocks noGrp="1"/>
          </p:cNvSpPr>
          <p:nvPr>
            <p:ph type="sldNum" sz="quarter" idx="16"/>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E504452-67A3-458E-ADBD-EE8880B32CF3}" type="slidenum">
              <a:rPr lang="en-US">
                <a:solidFill>
                  <a:srgbClr val="898989"/>
                </a:solidFill>
              </a:rPr>
              <a:pPr eaLnBrk="1" hangingPunct="1"/>
              <a:t>3</a:t>
            </a:fld>
            <a:endParaRPr lang="en-US">
              <a:solidFill>
                <a:srgbClr val="898989"/>
              </a:solidFill>
            </a:endParaRPr>
          </a:p>
        </p:txBody>
      </p:sp>
    </p:spTree>
    <p:extLst>
      <p:ext uri="{BB962C8B-B14F-4D97-AF65-F5344CB8AC3E}">
        <p14:creationId xmlns:p14="http://schemas.microsoft.com/office/powerpoint/2010/main" val="29248013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id-ID" smtClean="0"/>
              <a:t>Game idea</a:t>
            </a:r>
            <a:endParaRPr lang="en-US" smtClean="0"/>
          </a:p>
        </p:txBody>
      </p:sp>
      <p:sp>
        <p:nvSpPr>
          <p:cNvPr id="6147" name="Content Placeholder 2"/>
          <p:cNvSpPr>
            <a:spLocks noGrp="1"/>
          </p:cNvSpPr>
          <p:nvPr>
            <p:ph idx="1"/>
          </p:nvPr>
        </p:nvSpPr>
        <p:spPr/>
        <p:txBody>
          <a:bodyPr/>
          <a:lstStyle/>
          <a:p>
            <a:r>
              <a:rPr lang="en-US" smtClean="0"/>
              <a:t>Game ideas from other media:</a:t>
            </a:r>
          </a:p>
          <a:p>
            <a:r>
              <a:rPr lang="en-US" smtClean="0"/>
              <a:t>Books, movies, televisions, and other entertainment media are a great source of inspirations for game ideas.</a:t>
            </a:r>
          </a:p>
          <a:p>
            <a:r>
              <a:rPr lang="en-US" smtClean="0"/>
              <a:t>Game ideas from other games:</a:t>
            </a:r>
          </a:p>
          <a:p>
            <a:r>
              <a:rPr lang="en-US" smtClean="0"/>
              <a:t>Playing games is a valuable experience for game designer.</a:t>
            </a:r>
          </a:p>
          <a:p>
            <a:r>
              <a:rPr lang="en-US" smtClean="0"/>
              <a:t>Game idea only the start. It is not enough to make a game.</a:t>
            </a:r>
          </a:p>
          <a:p>
            <a:endParaRPr lang="en-US" smtClean="0"/>
          </a:p>
        </p:txBody>
      </p:sp>
      <p:sp>
        <p:nvSpPr>
          <p:cNvPr id="4" name="Footer Placeholder 3"/>
          <p:cNvSpPr>
            <a:spLocks noGrp="1"/>
          </p:cNvSpPr>
          <p:nvPr>
            <p:ph type="ftr" sz="quarter" idx="15"/>
          </p:nvPr>
        </p:nvSpPr>
        <p:spPr/>
        <p:txBody>
          <a:bodyPr/>
          <a:lstStyle/>
          <a:p>
            <a:pPr>
              <a:defRPr/>
            </a:pPr>
            <a:r>
              <a:rPr lang="en-US" smtClean="0">
                <a:solidFill>
                  <a:prstClr val="black">
                    <a:tint val="75000"/>
                  </a:prstClr>
                </a:solidFill>
              </a:rPr>
              <a:t>Bina Nusantara University</a:t>
            </a:r>
            <a:endParaRPr lang="en-US">
              <a:solidFill>
                <a:prstClr val="black">
                  <a:tint val="75000"/>
                </a:prstClr>
              </a:solidFill>
            </a:endParaRPr>
          </a:p>
        </p:txBody>
      </p:sp>
      <p:sp>
        <p:nvSpPr>
          <p:cNvPr id="5" name="Slide Number Placeholder 4"/>
          <p:cNvSpPr>
            <a:spLocks noGrp="1"/>
          </p:cNvSpPr>
          <p:nvPr>
            <p:ph type="sldNum" sz="quarter" idx="16"/>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19ACC43-791B-4306-BBD8-D92474AE9374}" type="slidenum">
              <a:rPr lang="en-US">
                <a:solidFill>
                  <a:srgbClr val="898989"/>
                </a:solidFill>
              </a:rPr>
              <a:pPr eaLnBrk="1" hangingPunct="1"/>
              <a:t>4</a:t>
            </a:fld>
            <a:endParaRPr lang="en-US">
              <a:solidFill>
                <a:srgbClr val="898989"/>
              </a:solidFill>
            </a:endParaRPr>
          </a:p>
        </p:txBody>
      </p:sp>
    </p:spTree>
    <p:extLst>
      <p:ext uri="{BB962C8B-B14F-4D97-AF65-F5344CB8AC3E}">
        <p14:creationId xmlns:p14="http://schemas.microsoft.com/office/powerpoint/2010/main" val="23241992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id-ID" smtClean="0"/>
              <a:t>Choosing the genre</a:t>
            </a:r>
            <a:endParaRPr lang="en-US" smtClean="0"/>
          </a:p>
        </p:txBody>
      </p:sp>
      <p:sp>
        <p:nvSpPr>
          <p:cNvPr id="7171" name="Content Placeholder 2"/>
          <p:cNvSpPr>
            <a:spLocks noGrp="1"/>
          </p:cNvSpPr>
          <p:nvPr>
            <p:ph idx="1"/>
          </p:nvPr>
        </p:nvSpPr>
        <p:spPr/>
        <p:txBody>
          <a:bodyPr/>
          <a:lstStyle/>
          <a:p>
            <a:r>
              <a:rPr lang="en-US" smtClean="0"/>
              <a:t>Market-Driven Games</a:t>
            </a:r>
          </a:p>
          <a:p>
            <a:r>
              <a:rPr lang="en-US" smtClean="0"/>
              <a:t>Designer-Driven Games</a:t>
            </a:r>
          </a:p>
          <a:p>
            <a:r>
              <a:rPr lang="en-US" smtClean="0"/>
              <a:t>License Exploitation</a:t>
            </a:r>
          </a:p>
          <a:p>
            <a:r>
              <a:rPr lang="en-US" smtClean="0"/>
              <a:t>Technology-Driven Games</a:t>
            </a:r>
          </a:p>
          <a:p>
            <a:r>
              <a:rPr lang="en-US" smtClean="0"/>
              <a:t>Art-Driven Games</a:t>
            </a:r>
          </a:p>
        </p:txBody>
      </p:sp>
      <p:sp>
        <p:nvSpPr>
          <p:cNvPr id="4" name="Footer Placeholder 3"/>
          <p:cNvSpPr>
            <a:spLocks noGrp="1"/>
          </p:cNvSpPr>
          <p:nvPr>
            <p:ph type="ftr" sz="quarter" idx="15"/>
          </p:nvPr>
        </p:nvSpPr>
        <p:spPr/>
        <p:txBody>
          <a:bodyPr/>
          <a:lstStyle/>
          <a:p>
            <a:pPr>
              <a:defRPr/>
            </a:pPr>
            <a:r>
              <a:rPr lang="en-US" smtClean="0">
                <a:solidFill>
                  <a:prstClr val="black">
                    <a:tint val="75000"/>
                  </a:prstClr>
                </a:solidFill>
              </a:rPr>
              <a:t>Bina Nusantara University</a:t>
            </a:r>
            <a:endParaRPr lang="en-US">
              <a:solidFill>
                <a:prstClr val="black">
                  <a:tint val="75000"/>
                </a:prstClr>
              </a:solidFill>
            </a:endParaRPr>
          </a:p>
        </p:txBody>
      </p:sp>
      <p:sp>
        <p:nvSpPr>
          <p:cNvPr id="5" name="Slide Number Placeholder 4"/>
          <p:cNvSpPr>
            <a:spLocks noGrp="1"/>
          </p:cNvSpPr>
          <p:nvPr>
            <p:ph type="sldNum" sz="quarter" idx="16"/>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F122B1B-1A2B-4422-9D97-01B7070457C1}" type="slidenum">
              <a:rPr lang="en-US">
                <a:solidFill>
                  <a:srgbClr val="898989"/>
                </a:solidFill>
              </a:rPr>
              <a:pPr eaLnBrk="1" hangingPunct="1"/>
              <a:t>5</a:t>
            </a:fld>
            <a:endParaRPr lang="en-US">
              <a:solidFill>
                <a:srgbClr val="898989"/>
              </a:solidFill>
            </a:endParaRPr>
          </a:p>
        </p:txBody>
      </p:sp>
    </p:spTree>
    <p:extLst>
      <p:ext uri="{BB962C8B-B14F-4D97-AF65-F5344CB8AC3E}">
        <p14:creationId xmlns:p14="http://schemas.microsoft.com/office/powerpoint/2010/main" val="35668965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id-ID" smtClean="0"/>
              <a:t>Choosing the genre</a:t>
            </a:r>
            <a:endParaRPr lang="en-US" smtClean="0"/>
          </a:p>
        </p:txBody>
      </p:sp>
      <p:graphicFrame>
        <p:nvGraphicFramePr>
          <p:cNvPr id="7" name="Content Placeholder 6"/>
          <p:cNvGraphicFramePr>
            <a:graphicFrameLocks noGrp="1"/>
          </p:cNvGraphicFramePr>
          <p:nvPr>
            <p:ph idx="1"/>
          </p:nvPr>
        </p:nvGraphicFramePr>
        <p:xfrm>
          <a:off x="1911350" y="2303463"/>
          <a:ext cx="6837363" cy="3868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5"/>
          </p:nvPr>
        </p:nvSpPr>
        <p:spPr/>
        <p:txBody>
          <a:bodyPr/>
          <a:lstStyle/>
          <a:p>
            <a:pPr>
              <a:defRPr/>
            </a:pPr>
            <a:r>
              <a:rPr lang="en-US" smtClean="0">
                <a:solidFill>
                  <a:prstClr val="black">
                    <a:tint val="75000"/>
                  </a:prstClr>
                </a:solidFill>
              </a:rPr>
              <a:t>Bina Nusantara University</a:t>
            </a:r>
            <a:endParaRPr lang="en-US">
              <a:solidFill>
                <a:prstClr val="black">
                  <a:tint val="75000"/>
                </a:prstClr>
              </a:solidFill>
            </a:endParaRPr>
          </a:p>
        </p:txBody>
      </p:sp>
      <p:sp>
        <p:nvSpPr>
          <p:cNvPr id="5" name="Slide Number Placeholder 4"/>
          <p:cNvSpPr>
            <a:spLocks noGrp="1"/>
          </p:cNvSpPr>
          <p:nvPr>
            <p:ph type="sldNum" sz="quarter" idx="16"/>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71E9F25-8AA7-443D-9B14-B12E1E475315}" type="slidenum">
              <a:rPr lang="en-US">
                <a:solidFill>
                  <a:srgbClr val="898989"/>
                </a:solidFill>
              </a:rPr>
              <a:pPr eaLnBrk="1" hangingPunct="1"/>
              <a:t>6</a:t>
            </a:fld>
            <a:endParaRPr lang="en-US">
              <a:solidFill>
                <a:srgbClr val="898989"/>
              </a:solidFill>
            </a:endParaRPr>
          </a:p>
        </p:txBody>
      </p:sp>
    </p:spTree>
    <p:extLst>
      <p:ext uri="{BB962C8B-B14F-4D97-AF65-F5344CB8AC3E}">
        <p14:creationId xmlns:p14="http://schemas.microsoft.com/office/powerpoint/2010/main" val="735633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id-ID" smtClean="0"/>
              <a:t>Choosing the genre</a:t>
            </a:r>
            <a:endParaRPr lang="en-US" smtClean="0"/>
          </a:p>
        </p:txBody>
      </p:sp>
      <p:graphicFrame>
        <p:nvGraphicFramePr>
          <p:cNvPr id="6" name="Content Placeholder 5"/>
          <p:cNvGraphicFramePr>
            <a:graphicFrameLocks noGrp="1"/>
          </p:cNvGraphicFramePr>
          <p:nvPr>
            <p:ph idx="1"/>
          </p:nvPr>
        </p:nvGraphicFramePr>
        <p:xfrm>
          <a:off x="1911350" y="2303463"/>
          <a:ext cx="6837363" cy="3868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5"/>
          </p:nvPr>
        </p:nvSpPr>
        <p:spPr/>
        <p:txBody>
          <a:bodyPr/>
          <a:lstStyle/>
          <a:p>
            <a:pPr>
              <a:defRPr/>
            </a:pPr>
            <a:r>
              <a:rPr lang="en-US" smtClean="0">
                <a:solidFill>
                  <a:prstClr val="black">
                    <a:tint val="75000"/>
                  </a:prstClr>
                </a:solidFill>
              </a:rPr>
              <a:t>Bina Nusantara University</a:t>
            </a:r>
            <a:endParaRPr lang="en-US">
              <a:solidFill>
                <a:prstClr val="black">
                  <a:tint val="75000"/>
                </a:prstClr>
              </a:solidFill>
            </a:endParaRPr>
          </a:p>
        </p:txBody>
      </p:sp>
      <p:sp>
        <p:nvSpPr>
          <p:cNvPr id="5" name="Slide Number Placeholder 4"/>
          <p:cNvSpPr>
            <a:spLocks noGrp="1"/>
          </p:cNvSpPr>
          <p:nvPr>
            <p:ph type="sldNum" sz="quarter" idx="16"/>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096BBCC-CA7E-4CAD-9787-854813C8C672}" type="slidenum">
              <a:rPr lang="en-US">
                <a:solidFill>
                  <a:srgbClr val="898989"/>
                </a:solidFill>
              </a:rPr>
              <a:pPr eaLnBrk="1" hangingPunct="1"/>
              <a:t>7</a:t>
            </a:fld>
            <a:endParaRPr lang="en-US">
              <a:solidFill>
                <a:srgbClr val="898989"/>
              </a:solidFill>
            </a:endParaRPr>
          </a:p>
        </p:txBody>
      </p:sp>
    </p:spTree>
    <p:extLst>
      <p:ext uri="{BB962C8B-B14F-4D97-AF65-F5344CB8AC3E}">
        <p14:creationId xmlns:p14="http://schemas.microsoft.com/office/powerpoint/2010/main" val="4375271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z="3600" smtClean="0"/>
              <a:t>The Types of Game Machines</a:t>
            </a:r>
          </a:p>
        </p:txBody>
      </p:sp>
      <p:graphicFrame>
        <p:nvGraphicFramePr>
          <p:cNvPr id="6" name="Content Placeholder 5"/>
          <p:cNvGraphicFramePr>
            <a:graphicFrameLocks noGrp="1"/>
          </p:cNvGraphicFramePr>
          <p:nvPr>
            <p:ph idx="1"/>
          </p:nvPr>
        </p:nvGraphicFramePr>
        <p:xfrm>
          <a:off x="1911350" y="2303463"/>
          <a:ext cx="6837363" cy="3868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5"/>
          </p:nvPr>
        </p:nvSpPr>
        <p:spPr/>
        <p:txBody>
          <a:bodyPr/>
          <a:lstStyle/>
          <a:p>
            <a:pPr>
              <a:defRPr/>
            </a:pPr>
            <a:r>
              <a:rPr lang="en-US" smtClean="0">
                <a:solidFill>
                  <a:prstClr val="black">
                    <a:tint val="75000"/>
                  </a:prstClr>
                </a:solidFill>
              </a:rPr>
              <a:t>Bina Nusantara University</a:t>
            </a:r>
            <a:endParaRPr lang="en-US">
              <a:solidFill>
                <a:prstClr val="black">
                  <a:tint val="75000"/>
                </a:prstClr>
              </a:solidFill>
            </a:endParaRPr>
          </a:p>
        </p:txBody>
      </p:sp>
      <p:sp>
        <p:nvSpPr>
          <p:cNvPr id="5" name="Slide Number Placeholder 4"/>
          <p:cNvSpPr>
            <a:spLocks noGrp="1"/>
          </p:cNvSpPr>
          <p:nvPr>
            <p:ph type="sldNum" sz="quarter" idx="16"/>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279A4D1-F499-483E-B39A-521CA4DFA5AC}" type="slidenum">
              <a:rPr lang="en-US">
                <a:solidFill>
                  <a:srgbClr val="898989"/>
                </a:solidFill>
              </a:rPr>
              <a:pPr eaLnBrk="1" hangingPunct="1"/>
              <a:t>8</a:t>
            </a:fld>
            <a:endParaRPr lang="en-US">
              <a:solidFill>
                <a:srgbClr val="898989"/>
              </a:solidFill>
            </a:endParaRPr>
          </a:p>
        </p:txBody>
      </p:sp>
    </p:spTree>
    <p:extLst>
      <p:ext uri="{BB962C8B-B14F-4D97-AF65-F5344CB8AC3E}">
        <p14:creationId xmlns:p14="http://schemas.microsoft.com/office/powerpoint/2010/main" val="21388130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Target  audience</a:t>
            </a:r>
          </a:p>
        </p:txBody>
      </p:sp>
      <p:graphicFrame>
        <p:nvGraphicFramePr>
          <p:cNvPr id="6" name="Content Placeholder 5"/>
          <p:cNvGraphicFramePr>
            <a:graphicFrameLocks noGrp="1"/>
          </p:cNvGraphicFramePr>
          <p:nvPr>
            <p:ph idx="1"/>
          </p:nvPr>
        </p:nvGraphicFramePr>
        <p:xfrm>
          <a:off x="1911350" y="2303463"/>
          <a:ext cx="6837363" cy="3868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5"/>
          </p:nvPr>
        </p:nvSpPr>
        <p:spPr/>
        <p:txBody>
          <a:bodyPr/>
          <a:lstStyle/>
          <a:p>
            <a:pPr>
              <a:defRPr/>
            </a:pPr>
            <a:r>
              <a:rPr lang="en-US" smtClean="0">
                <a:solidFill>
                  <a:prstClr val="black">
                    <a:tint val="75000"/>
                  </a:prstClr>
                </a:solidFill>
              </a:rPr>
              <a:t>Bina Nusantara University</a:t>
            </a:r>
            <a:endParaRPr lang="en-US">
              <a:solidFill>
                <a:prstClr val="black">
                  <a:tint val="75000"/>
                </a:prstClr>
              </a:solidFill>
            </a:endParaRPr>
          </a:p>
        </p:txBody>
      </p:sp>
      <p:sp>
        <p:nvSpPr>
          <p:cNvPr id="5" name="Slide Number Placeholder 4"/>
          <p:cNvSpPr>
            <a:spLocks noGrp="1"/>
          </p:cNvSpPr>
          <p:nvPr>
            <p:ph type="sldNum" sz="quarter" idx="16"/>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A66BE53-893C-41C2-9BBD-6FF76A44B9BA}" type="slidenum">
              <a:rPr lang="en-US">
                <a:solidFill>
                  <a:srgbClr val="898989"/>
                </a:solidFill>
              </a:rPr>
              <a:pPr eaLnBrk="1" hangingPunct="1"/>
              <a:t>9</a:t>
            </a:fld>
            <a:endParaRPr lang="en-US">
              <a:solidFill>
                <a:srgbClr val="898989"/>
              </a:solidFill>
            </a:endParaRPr>
          </a:p>
        </p:txBody>
      </p:sp>
    </p:spTree>
    <p:extLst>
      <p:ext uri="{BB962C8B-B14F-4D97-AF65-F5344CB8AC3E}">
        <p14:creationId xmlns:p14="http://schemas.microsoft.com/office/powerpoint/2010/main" val="157377769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B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TemplateBM</Template>
  <TotalTime>27</TotalTime>
  <Words>1197</Words>
  <Application>Microsoft Office PowerPoint</Application>
  <PresentationFormat>On-screen Show (4:3)</PresentationFormat>
  <Paragraphs>148</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Open Sans</vt:lpstr>
      <vt:lpstr>TemplateBM</vt:lpstr>
      <vt:lpstr>Concept and World</vt:lpstr>
      <vt:lpstr>Outline Material</vt:lpstr>
      <vt:lpstr>Game idea</vt:lpstr>
      <vt:lpstr>Game idea</vt:lpstr>
      <vt:lpstr>Choosing the genre</vt:lpstr>
      <vt:lpstr>Choosing the genre</vt:lpstr>
      <vt:lpstr>Choosing the genre</vt:lpstr>
      <vt:lpstr>The Types of Game Machines</vt:lpstr>
      <vt:lpstr>Target  audience</vt:lpstr>
      <vt:lpstr>Game Concept Worksheet</vt:lpstr>
      <vt:lpstr>Game Concept Worksheet</vt:lpstr>
      <vt:lpstr>Case Study</vt:lpstr>
      <vt:lpstr>Outline Material</vt:lpstr>
      <vt:lpstr>Introduction</vt:lpstr>
      <vt:lpstr>Purpose of game world </vt:lpstr>
      <vt:lpstr>The Dimensions of a Game World</vt:lpstr>
      <vt:lpstr>Realism</vt:lpstr>
      <vt:lpstr>Realism</vt:lpstr>
      <vt:lpstr>Case Study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Game Design</dc:title>
  <dc:creator>Rhio Sutoyo</dc:creator>
  <cp:lastModifiedBy>Albertus Agung, S.Kom., M.T.I.</cp:lastModifiedBy>
  <cp:revision>19</cp:revision>
  <dcterms:created xsi:type="dcterms:W3CDTF">2014-12-16T06:41:07Z</dcterms:created>
  <dcterms:modified xsi:type="dcterms:W3CDTF">2014-12-17T15:21:54Z</dcterms:modified>
</cp:coreProperties>
</file>