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33" d="100"/>
          <a:sy n="33" d="100"/>
        </p:scale>
        <p:origin x="860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4AB97-C001-4ED8-A773-FED38FD037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6EC27-F514-4472-A08E-23EB223358B7}">
      <dgm:prSet phldrT="[Text]"/>
      <dgm:spPr/>
      <dgm:t>
        <a:bodyPr/>
        <a:lstStyle/>
        <a:p>
          <a:r>
            <a:rPr lang="en-US" dirty="0" smtClean="0"/>
            <a:t>Hierarchy from lowest to highest</a:t>
          </a:r>
          <a:endParaRPr lang="en-US" dirty="0"/>
        </a:p>
      </dgm:t>
    </dgm:pt>
    <dgm:pt modelId="{96F94B00-4CAC-4EF9-95DE-C2DEFF8BA631}" type="parTrans" cxnId="{95F3CBDB-C2E7-490A-A05E-6CE53341551A}">
      <dgm:prSet/>
      <dgm:spPr/>
      <dgm:t>
        <a:bodyPr/>
        <a:lstStyle/>
        <a:p>
          <a:endParaRPr lang="en-US"/>
        </a:p>
      </dgm:t>
    </dgm:pt>
    <dgm:pt modelId="{3F41EDC4-C563-4D4A-9D4F-D32B5329462E}" type="sibTrans" cxnId="{95F3CBDB-C2E7-490A-A05E-6CE53341551A}">
      <dgm:prSet/>
      <dgm:spPr/>
      <dgm:t>
        <a:bodyPr/>
        <a:lstStyle/>
        <a:p>
          <a:endParaRPr lang="en-US"/>
        </a:p>
      </dgm:t>
    </dgm:pt>
    <dgm:pt modelId="{D93BBDD2-D066-44F2-BEB2-FC056D59F636}">
      <dgm:prSet phldrT="[Text]"/>
      <dgm:spPr/>
      <dgm:t>
        <a:bodyPr/>
        <a:lstStyle/>
        <a:p>
          <a:r>
            <a:rPr lang="en-US" dirty="0" smtClean="0"/>
            <a:t>Informing the player about challenges</a:t>
          </a:r>
          <a:endParaRPr lang="en-US" dirty="0"/>
        </a:p>
      </dgm:t>
    </dgm:pt>
    <dgm:pt modelId="{3DC12537-8253-48A3-BB98-0C711B044029}" type="parTrans" cxnId="{790C81C5-6425-49F1-936B-03738E7B7C07}">
      <dgm:prSet/>
      <dgm:spPr/>
      <dgm:t>
        <a:bodyPr/>
        <a:lstStyle/>
        <a:p>
          <a:endParaRPr lang="en-US"/>
        </a:p>
      </dgm:t>
    </dgm:pt>
    <dgm:pt modelId="{039CB066-801C-4926-B7D4-8B43E049AF93}" type="sibTrans" cxnId="{790C81C5-6425-49F1-936B-03738E7B7C07}">
      <dgm:prSet/>
      <dgm:spPr/>
      <dgm:t>
        <a:bodyPr/>
        <a:lstStyle/>
        <a:p>
          <a:endParaRPr lang="en-US"/>
        </a:p>
      </dgm:t>
    </dgm:pt>
    <dgm:pt modelId="{A51A49C0-A20F-451B-9F60-8137EBE98D8F}">
      <dgm:prSet phldrT="[Text]"/>
      <dgm:spPr/>
      <dgm:t>
        <a:bodyPr/>
        <a:lstStyle/>
        <a:p>
          <a:r>
            <a:rPr lang="en-US" dirty="0" smtClean="0"/>
            <a:t>Intermediate-level challenges</a:t>
          </a:r>
          <a:endParaRPr lang="en-US" dirty="0"/>
        </a:p>
      </dgm:t>
    </dgm:pt>
    <dgm:pt modelId="{F9B2B744-3515-48A2-BCB5-19CEA4B1919D}" type="parTrans" cxnId="{AF9C761E-D572-4DE7-B095-B6D5861D670D}">
      <dgm:prSet/>
      <dgm:spPr/>
      <dgm:t>
        <a:bodyPr/>
        <a:lstStyle/>
        <a:p>
          <a:endParaRPr lang="en-US"/>
        </a:p>
      </dgm:t>
    </dgm:pt>
    <dgm:pt modelId="{F2E0F8AA-1C6D-47D0-B988-4C6B5FFEFD37}" type="sibTrans" cxnId="{AF9C761E-D572-4DE7-B095-B6D5861D670D}">
      <dgm:prSet/>
      <dgm:spPr/>
      <dgm:t>
        <a:bodyPr/>
        <a:lstStyle/>
        <a:p>
          <a:endParaRPr lang="en-US"/>
        </a:p>
      </dgm:t>
    </dgm:pt>
    <dgm:pt modelId="{71D7AC97-06DB-4420-8B92-E85DC6B6F14E}">
      <dgm:prSet/>
      <dgm:spPr/>
      <dgm:t>
        <a:bodyPr/>
        <a:lstStyle/>
        <a:p>
          <a:r>
            <a:rPr lang="en-US" dirty="0" smtClean="0"/>
            <a:t>Atomic challenge</a:t>
          </a:r>
          <a:endParaRPr lang="en-US" dirty="0"/>
        </a:p>
      </dgm:t>
    </dgm:pt>
    <dgm:pt modelId="{C9B1CF71-5A34-4B2B-90BC-E4509EE413BE}" type="parTrans" cxnId="{F4C874A6-A965-402D-8B66-9F6FCB6C1B46}">
      <dgm:prSet/>
      <dgm:spPr/>
      <dgm:t>
        <a:bodyPr/>
        <a:lstStyle/>
        <a:p>
          <a:endParaRPr lang="en-US"/>
        </a:p>
      </dgm:t>
    </dgm:pt>
    <dgm:pt modelId="{D1DA624E-13EF-4322-BA71-5E75D1F86F89}" type="sibTrans" cxnId="{F4C874A6-A965-402D-8B66-9F6FCB6C1B46}">
      <dgm:prSet/>
      <dgm:spPr/>
      <dgm:t>
        <a:bodyPr/>
        <a:lstStyle/>
        <a:p>
          <a:endParaRPr lang="en-US"/>
        </a:p>
      </dgm:t>
    </dgm:pt>
    <dgm:pt modelId="{0D875035-77EF-4706-8DD4-C97505B7FA82}">
      <dgm:prSet/>
      <dgm:spPr/>
      <dgm:t>
        <a:bodyPr/>
        <a:lstStyle/>
        <a:p>
          <a:r>
            <a:rPr lang="en-US" dirty="0" smtClean="0"/>
            <a:t>Sub-mission</a:t>
          </a:r>
          <a:endParaRPr lang="en-US" dirty="0"/>
        </a:p>
      </dgm:t>
    </dgm:pt>
    <dgm:pt modelId="{53E54B7D-59C4-4DAC-B560-23622203EE6D}" type="parTrans" cxnId="{41D542CD-9B27-49E3-BF54-2F20BCEBE30E}">
      <dgm:prSet/>
      <dgm:spPr/>
      <dgm:t>
        <a:bodyPr/>
        <a:lstStyle/>
        <a:p>
          <a:endParaRPr lang="en-US"/>
        </a:p>
      </dgm:t>
    </dgm:pt>
    <dgm:pt modelId="{4E5A64E0-60A4-4FC9-A7C4-6D086279F2DF}" type="sibTrans" cxnId="{41D542CD-9B27-49E3-BF54-2F20BCEBE30E}">
      <dgm:prSet/>
      <dgm:spPr/>
      <dgm:t>
        <a:bodyPr/>
        <a:lstStyle/>
        <a:p>
          <a:endParaRPr lang="en-US"/>
        </a:p>
      </dgm:t>
    </dgm:pt>
    <dgm:pt modelId="{74F6F467-C83C-4786-B412-6E95C41E176F}">
      <dgm:prSet/>
      <dgm:spPr/>
      <dgm:t>
        <a:bodyPr/>
        <a:lstStyle/>
        <a:p>
          <a:r>
            <a:rPr lang="en-US" dirty="0" smtClean="0"/>
            <a:t>Mission</a:t>
          </a:r>
          <a:endParaRPr lang="en-US" dirty="0"/>
        </a:p>
      </dgm:t>
    </dgm:pt>
    <dgm:pt modelId="{D011F56E-D9E7-43A5-99C7-00322864D667}" type="parTrans" cxnId="{793B0B3B-178E-4913-BCE9-A25FB480F0CA}">
      <dgm:prSet/>
      <dgm:spPr/>
      <dgm:t>
        <a:bodyPr/>
        <a:lstStyle/>
        <a:p>
          <a:endParaRPr lang="en-US"/>
        </a:p>
      </dgm:t>
    </dgm:pt>
    <dgm:pt modelId="{89668D96-55A8-44C0-877B-1804C406443C}" type="sibTrans" cxnId="{793B0B3B-178E-4913-BCE9-A25FB480F0CA}">
      <dgm:prSet/>
      <dgm:spPr/>
      <dgm:t>
        <a:bodyPr/>
        <a:lstStyle/>
        <a:p>
          <a:endParaRPr lang="en-US"/>
        </a:p>
      </dgm:t>
    </dgm:pt>
    <dgm:pt modelId="{EF898D8B-DDF4-42C4-82B1-3AFF0F7102EE}">
      <dgm:prSet/>
      <dgm:spPr/>
      <dgm:t>
        <a:bodyPr/>
        <a:lstStyle/>
        <a:p>
          <a:r>
            <a:rPr lang="en-US" dirty="0" smtClean="0"/>
            <a:t>Complete the game</a:t>
          </a:r>
          <a:endParaRPr lang="en-US" dirty="0"/>
        </a:p>
      </dgm:t>
    </dgm:pt>
    <dgm:pt modelId="{6567CF68-78ED-4608-B0A7-B1B67CEEACC4}" type="parTrans" cxnId="{0A8D1F9A-1E09-4559-9BA8-679E1DD05184}">
      <dgm:prSet/>
      <dgm:spPr/>
      <dgm:t>
        <a:bodyPr/>
        <a:lstStyle/>
        <a:p>
          <a:endParaRPr lang="en-US"/>
        </a:p>
      </dgm:t>
    </dgm:pt>
    <dgm:pt modelId="{83DE3747-2110-4FA4-99E8-CA6F2E237AD0}" type="sibTrans" cxnId="{0A8D1F9A-1E09-4559-9BA8-679E1DD05184}">
      <dgm:prSet/>
      <dgm:spPr/>
      <dgm:t>
        <a:bodyPr/>
        <a:lstStyle/>
        <a:p>
          <a:endParaRPr lang="en-US"/>
        </a:p>
      </dgm:t>
    </dgm:pt>
    <dgm:pt modelId="{FC2FCAED-D48B-4354-9A3E-240A83482EE1}">
      <dgm:prSet phldrT="[Text]"/>
      <dgm:spPr/>
      <dgm:t>
        <a:bodyPr/>
        <a:lstStyle/>
        <a:p>
          <a:r>
            <a:rPr lang="en-US" dirty="0" smtClean="0"/>
            <a:t>Games tell the player about explicit challenges</a:t>
          </a:r>
          <a:endParaRPr lang="en-US" dirty="0"/>
        </a:p>
      </dgm:t>
    </dgm:pt>
    <dgm:pt modelId="{DC78B775-DBB3-4274-9BB4-C07336C81030}" type="parTrans" cxnId="{3418E577-ABC9-4E93-A74A-AD82BDCCEEEA}">
      <dgm:prSet/>
      <dgm:spPr/>
      <dgm:t>
        <a:bodyPr/>
        <a:lstStyle/>
        <a:p>
          <a:endParaRPr lang="en-US"/>
        </a:p>
      </dgm:t>
    </dgm:pt>
    <dgm:pt modelId="{BDA6904D-D12D-4771-81B8-C8BEE0E4AB5F}" type="sibTrans" cxnId="{3418E577-ABC9-4E93-A74A-AD82BDCCEEEA}">
      <dgm:prSet/>
      <dgm:spPr/>
      <dgm:t>
        <a:bodyPr/>
        <a:lstStyle/>
        <a:p>
          <a:endParaRPr lang="en-US"/>
        </a:p>
      </dgm:t>
    </dgm:pt>
    <dgm:pt modelId="{575BE09A-CC5D-42F6-AE03-6C5365EFB315}">
      <dgm:prSet phldrT="[Text]"/>
      <dgm:spPr/>
      <dgm:t>
        <a:bodyPr/>
        <a:lstStyle/>
        <a:p>
          <a:r>
            <a:rPr lang="en-US" dirty="0" smtClean="0"/>
            <a:t>Players discover implicit challenges on their own</a:t>
          </a:r>
          <a:endParaRPr lang="en-US" dirty="0"/>
        </a:p>
      </dgm:t>
    </dgm:pt>
    <dgm:pt modelId="{F703E836-0735-4195-8093-24EEC02B6849}" type="parTrans" cxnId="{6BB0DD7B-9D0D-403C-AD44-019191FA3261}">
      <dgm:prSet/>
      <dgm:spPr/>
      <dgm:t>
        <a:bodyPr/>
        <a:lstStyle/>
        <a:p>
          <a:endParaRPr lang="en-US"/>
        </a:p>
      </dgm:t>
    </dgm:pt>
    <dgm:pt modelId="{AADDCE7E-355E-433E-8B19-BB2B03264726}" type="sibTrans" cxnId="{6BB0DD7B-9D0D-403C-AD44-019191FA3261}">
      <dgm:prSet/>
      <dgm:spPr/>
      <dgm:t>
        <a:bodyPr/>
        <a:lstStyle/>
        <a:p>
          <a:endParaRPr lang="en-US"/>
        </a:p>
      </dgm:t>
    </dgm:pt>
    <dgm:pt modelId="{8D7130B4-835C-41A5-9276-F4C83279533A}">
      <dgm:prSet phldrT="[Text]"/>
      <dgm:spPr/>
      <dgm:t>
        <a:bodyPr/>
        <a:lstStyle/>
        <a:p>
          <a:r>
            <a:rPr lang="en-US" dirty="0" smtClean="0"/>
            <a:t>Explicit instructions are given about the victory condition and lowest-level atomic challenges</a:t>
          </a:r>
          <a:endParaRPr lang="en-US" dirty="0"/>
        </a:p>
      </dgm:t>
    </dgm:pt>
    <dgm:pt modelId="{7268CBA4-7232-4298-BDB7-9F8BBEC4E089}" type="parTrans" cxnId="{839B5CF4-F121-4070-9D68-34CA29550C59}">
      <dgm:prSet/>
      <dgm:spPr/>
      <dgm:t>
        <a:bodyPr/>
        <a:lstStyle/>
        <a:p>
          <a:endParaRPr lang="en-US"/>
        </a:p>
      </dgm:t>
    </dgm:pt>
    <dgm:pt modelId="{1ECF1115-0B5C-4FB2-BD52-0C437001E298}" type="sibTrans" cxnId="{839B5CF4-F121-4070-9D68-34CA29550C59}">
      <dgm:prSet/>
      <dgm:spPr/>
      <dgm:t>
        <a:bodyPr/>
        <a:lstStyle/>
        <a:p>
          <a:endParaRPr lang="en-US"/>
        </a:p>
      </dgm:t>
    </dgm:pt>
    <dgm:pt modelId="{E9F6D770-1ADE-4E77-B6BC-2B358E6E09BA}">
      <dgm:prSet phldrT="[Text]"/>
      <dgm:spPr/>
      <dgm:t>
        <a:bodyPr/>
        <a:lstStyle/>
        <a:p>
          <a:r>
            <a:rPr lang="en-US" dirty="0" smtClean="0"/>
            <a:t>The most interesting games offer multiple ways to win</a:t>
          </a:r>
          <a:endParaRPr lang="en-US" dirty="0"/>
        </a:p>
      </dgm:t>
    </dgm:pt>
    <dgm:pt modelId="{E6D43D45-01E6-4E32-9015-E632BE1A2FE3}" type="parTrans" cxnId="{11C89451-8874-44E5-B98C-D71D1303D550}">
      <dgm:prSet/>
      <dgm:spPr/>
      <dgm:t>
        <a:bodyPr/>
        <a:lstStyle/>
        <a:p>
          <a:endParaRPr lang="en-US"/>
        </a:p>
      </dgm:t>
    </dgm:pt>
    <dgm:pt modelId="{3AB13FE7-3C54-4BF6-BC37-64B28C092E16}" type="sibTrans" cxnId="{11C89451-8874-44E5-B98C-D71D1303D550}">
      <dgm:prSet/>
      <dgm:spPr/>
      <dgm:t>
        <a:bodyPr/>
        <a:lstStyle/>
        <a:p>
          <a:endParaRPr lang="en-US"/>
        </a:p>
      </dgm:t>
    </dgm:pt>
    <dgm:pt modelId="{FA7252DC-F66A-49CB-9EB5-F287718BCE06}">
      <dgm:prSet phldrT="[Text]"/>
      <dgm:spPr/>
      <dgm:t>
        <a:bodyPr/>
        <a:lstStyle/>
        <a:p>
          <a:r>
            <a:rPr lang="en-US" dirty="0" smtClean="0"/>
            <a:t>Recognize and reward victory achieved no matter </a:t>
          </a:r>
          <a:r>
            <a:rPr lang="en-US" i="1" dirty="0" smtClean="0"/>
            <a:t>how</a:t>
          </a:r>
          <a:r>
            <a:rPr lang="en-US" dirty="0" smtClean="0"/>
            <a:t> the player achieves it</a:t>
          </a:r>
          <a:endParaRPr lang="en-US" dirty="0"/>
        </a:p>
      </dgm:t>
    </dgm:pt>
    <dgm:pt modelId="{776F7829-4DA4-44BD-A4DF-BA72BC8B055B}" type="parTrans" cxnId="{6A20D1A4-9E3D-4F66-BB64-398BDBF328EE}">
      <dgm:prSet/>
      <dgm:spPr/>
      <dgm:t>
        <a:bodyPr/>
        <a:lstStyle/>
        <a:p>
          <a:endParaRPr lang="en-US"/>
        </a:p>
      </dgm:t>
    </dgm:pt>
    <dgm:pt modelId="{147FF699-8B47-4002-8DE1-5BF2B931874D}" type="sibTrans" cxnId="{6A20D1A4-9E3D-4F66-BB64-398BDBF328EE}">
      <dgm:prSet/>
      <dgm:spPr/>
      <dgm:t>
        <a:bodyPr/>
        <a:lstStyle/>
        <a:p>
          <a:endParaRPr lang="en-US"/>
        </a:p>
      </dgm:t>
    </dgm:pt>
    <dgm:pt modelId="{B9143EE8-C23B-42A9-A956-C60248774036}" type="pres">
      <dgm:prSet presAssocID="{C824AB97-C001-4ED8-A773-FED38FD037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25A5A6-20D7-44E2-9C5D-9F09A161994F}" type="pres">
      <dgm:prSet presAssocID="{CB56EC27-F514-4472-A08E-23EB223358B7}" presName="parentLin" presStyleCnt="0"/>
      <dgm:spPr/>
    </dgm:pt>
    <dgm:pt modelId="{02635C7C-B53A-43E8-A505-1DE527C6B28E}" type="pres">
      <dgm:prSet presAssocID="{CB56EC27-F514-4472-A08E-23EB223358B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060F030-1495-4B80-9A2E-B201418AEA46}" type="pres">
      <dgm:prSet presAssocID="{CB56EC27-F514-4472-A08E-23EB223358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B850C-64B4-48EC-923C-3E3B3C4A4349}" type="pres">
      <dgm:prSet presAssocID="{CB56EC27-F514-4472-A08E-23EB223358B7}" presName="negativeSpace" presStyleCnt="0"/>
      <dgm:spPr/>
    </dgm:pt>
    <dgm:pt modelId="{1E116724-BA6C-42F8-9DBA-B9946C2309AA}" type="pres">
      <dgm:prSet presAssocID="{CB56EC27-F514-4472-A08E-23EB223358B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A06E6-D807-4C58-AFE6-FAAF9E605FC9}" type="pres">
      <dgm:prSet presAssocID="{3F41EDC4-C563-4D4A-9D4F-D32B5329462E}" presName="spaceBetweenRectangles" presStyleCnt="0"/>
      <dgm:spPr/>
    </dgm:pt>
    <dgm:pt modelId="{CFFDE6BE-245E-427A-B430-D9319F77D2DB}" type="pres">
      <dgm:prSet presAssocID="{D93BBDD2-D066-44F2-BEB2-FC056D59F636}" presName="parentLin" presStyleCnt="0"/>
      <dgm:spPr/>
    </dgm:pt>
    <dgm:pt modelId="{E3706B2E-10D6-43EC-A404-22EB2E8273A0}" type="pres">
      <dgm:prSet presAssocID="{D93BBDD2-D066-44F2-BEB2-FC056D59F6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A01AC78-F321-4638-8D3F-8063EEAF6567}" type="pres">
      <dgm:prSet presAssocID="{D93BBDD2-D066-44F2-BEB2-FC056D59F6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D2988-143E-4993-8E5E-5BEC05ECE6B8}" type="pres">
      <dgm:prSet presAssocID="{D93BBDD2-D066-44F2-BEB2-FC056D59F636}" presName="negativeSpace" presStyleCnt="0"/>
      <dgm:spPr/>
    </dgm:pt>
    <dgm:pt modelId="{C3C9CC2E-7A0D-4C3F-BC9C-6C0771F92D4D}" type="pres">
      <dgm:prSet presAssocID="{D93BBDD2-D066-44F2-BEB2-FC056D59F6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72DE4-5DEE-4425-85CC-15DB250DEA74}" type="pres">
      <dgm:prSet presAssocID="{039CB066-801C-4926-B7D4-8B43E049AF93}" presName="spaceBetweenRectangles" presStyleCnt="0"/>
      <dgm:spPr/>
    </dgm:pt>
    <dgm:pt modelId="{6E2171D4-C6FB-4E75-92C4-A95EDB227B5A}" type="pres">
      <dgm:prSet presAssocID="{A51A49C0-A20F-451B-9F60-8137EBE98D8F}" presName="parentLin" presStyleCnt="0"/>
      <dgm:spPr/>
    </dgm:pt>
    <dgm:pt modelId="{45D9A662-1948-4148-B04E-2841C42D69C8}" type="pres">
      <dgm:prSet presAssocID="{A51A49C0-A20F-451B-9F60-8137EBE98D8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1EAF905-6188-4B21-B0D5-48561D603D48}" type="pres">
      <dgm:prSet presAssocID="{A51A49C0-A20F-451B-9F60-8137EBE98D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D897C-1378-4925-9CD3-0C0A9942A78D}" type="pres">
      <dgm:prSet presAssocID="{A51A49C0-A20F-451B-9F60-8137EBE98D8F}" presName="negativeSpace" presStyleCnt="0"/>
      <dgm:spPr/>
    </dgm:pt>
    <dgm:pt modelId="{1B2005BD-57BD-40FD-83AF-3DB3DA629710}" type="pres">
      <dgm:prSet presAssocID="{A51A49C0-A20F-451B-9F60-8137EBE98D8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64289-CCD8-48AC-8D7F-B1202755821A}" type="presOf" srcId="{71D7AC97-06DB-4420-8B92-E85DC6B6F14E}" destId="{1E116724-BA6C-42F8-9DBA-B9946C2309AA}" srcOrd="0" destOrd="0" presId="urn:microsoft.com/office/officeart/2005/8/layout/list1"/>
    <dgm:cxn modelId="{6BB0DD7B-9D0D-403C-AD44-019191FA3261}" srcId="{D93BBDD2-D066-44F2-BEB2-FC056D59F636}" destId="{575BE09A-CC5D-42F6-AE03-6C5365EFB315}" srcOrd="1" destOrd="0" parTransId="{F703E836-0735-4195-8093-24EEC02B6849}" sibTransId="{AADDCE7E-355E-433E-8B19-BB2B03264726}"/>
    <dgm:cxn modelId="{D66B40D6-B54A-417D-83D8-D027DC213D6F}" type="presOf" srcId="{EF898D8B-DDF4-42C4-82B1-3AFF0F7102EE}" destId="{1E116724-BA6C-42F8-9DBA-B9946C2309AA}" srcOrd="0" destOrd="3" presId="urn:microsoft.com/office/officeart/2005/8/layout/list1"/>
    <dgm:cxn modelId="{AF9C761E-D572-4DE7-B095-B6D5861D670D}" srcId="{C824AB97-C001-4ED8-A773-FED38FD037C7}" destId="{A51A49C0-A20F-451B-9F60-8137EBE98D8F}" srcOrd="2" destOrd="0" parTransId="{F9B2B744-3515-48A2-BCB5-19CEA4B1919D}" sibTransId="{F2E0F8AA-1C6D-47D0-B988-4C6B5FFEFD37}"/>
    <dgm:cxn modelId="{790C81C5-6425-49F1-936B-03738E7B7C07}" srcId="{C824AB97-C001-4ED8-A773-FED38FD037C7}" destId="{D93BBDD2-D066-44F2-BEB2-FC056D59F636}" srcOrd="1" destOrd="0" parTransId="{3DC12537-8253-48A3-BB98-0C711B044029}" sibTransId="{039CB066-801C-4926-B7D4-8B43E049AF93}"/>
    <dgm:cxn modelId="{2004E53F-96FC-49DD-82B8-FB8C6BB407EC}" type="presOf" srcId="{D93BBDD2-D066-44F2-BEB2-FC056D59F636}" destId="{E3706B2E-10D6-43EC-A404-22EB2E8273A0}" srcOrd="0" destOrd="0" presId="urn:microsoft.com/office/officeart/2005/8/layout/list1"/>
    <dgm:cxn modelId="{41B86F3E-C217-4ECE-858F-954F71F47F46}" type="presOf" srcId="{0D875035-77EF-4706-8DD4-C97505B7FA82}" destId="{1E116724-BA6C-42F8-9DBA-B9946C2309AA}" srcOrd="0" destOrd="1" presId="urn:microsoft.com/office/officeart/2005/8/layout/list1"/>
    <dgm:cxn modelId="{6A20D1A4-9E3D-4F66-BB64-398BDBF328EE}" srcId="{A51A49C0-A20F-451B-9F60-8137EBE98D8F}" destId="{FA7252DC-F66A-49CB-9EB5-F287718BCE06}" srcOrd="1" destOrd="0" parTransId="{776F7829-4DA4-44BD-A4DF-BA72BC8B055B}" sibTransId="{147FF699-8B47-4002-8DE1-5BF2B931874D}"/>
    <dgm:cxn modelId="{498CF48C-FD07-47E1-A37C-EC52A22E3E83}" type="presOf" srcId="{FA7252DC-F66A-49CB-9EB5-F287718BCE06}" destId="{1B2005BD-57BD-40FD-83AF-3DB3DA629710}" srcOrd="0" destOrd="1" presId="urn:microsoft.com/office/officeart/2005/8/layout/list1"/>
    <dgm:cxn modelId="{1EC40D39-A8A4-4AE4-8D28-9F9DAA33EE2E}" type="presOf" srcId="{A51A49C0-A20F-451B-9F60-8137EBE98D8F}" destId="{51EAF905-6188-4B21-B0D5-48561D603D48}" srcOrd="1" destOrd="0" presId="urn:microsoft.com/office/officeart/2005/8/layout/list1"/>
    <dgm:cxn modelId="{0A8D1F9A-1E09-4559-9BA8-679E1DD05184}" srcId="{CB56EC27-F514-4472-A08E-23EB223358B7}" destId="{EF898D8B-DDF4-42C4-82B1-3AFF0F7102EE}" srcOrd="3" destOrd="0" parTransId="{6567CF68-78ED-4608-B0A7-B1B67CEEACC4}" sibTransId="{83DE3747-2110-4FA4-99E8-CA6F2E237AD0}"/>
    <dgm:cxn modelId="{41D542CD-9B27-49E3-BF54-2F20BCEBE30E}" srcId="{CB56EC27-F514-4472-A08E-23EB223358B7}" destId="{0D875035-77EF-4706-8DD4-C97505B7FA82}" srcOrd="1" destOrd="0" parTransId="{53E54B7D-59C4-4DAC-B560-23622203EE6D}" sibTransId="{4E5A64E0-60A4-4FC9-A7C4-6D086279F2DF}"/>
    <dgm:cxn modelId="{3980C435-F17C-4528-A2D7-4FF29D477D17}" type="presOf" srcId="{FC2FCAED-D48B-4354-9A3E-240A83482EE1}" destId="{C3C9CC2E-7A0D-4C3F-BC9C-6C0771F92D4D}" srcOrd="0" destOrd="0" presId="urn:microsoft.com/office/officeart/2005/8/layout/list1"/>
    <dgm:cxn modelId="{11C89451-8874-44E5-B98C-D71D1303D550}" srcId="{A51A49C0-A20F-451B-9F60-8137EBE98D8F}" destId="{E9F6D770-1ADE-4E77-B6BC-2B358E6E09BA}" srcOrd="0" destOrd="0" parTransId="{E6D43D45-01E6-4E32-9015-E632BE1A2FE3}" sibTransId="{3AB13FE7-3C54-4BF6-BC37-64B28C092E16}"/>
    <dgm:cxn modelId="{839B5CF4-F121-4070-9D68-34CA29550C59}" srcId="{D93BBDD2-D066-44F2-BEB2-FC056D59F636}" destId="{8D7130B4-835C-41A5-9276-F4C83279533A}" srcOrd="2" destOrd="0" parTransId="{7268CBA4-7232-4298-BDB7-9F8BBEC4E089}" sibTransId="{1ECF1115-0B5C-4FB2-BD52-0C437001E298}"/>
    <dgm:cxn modelId="{25145845-C82D-4299-8BD3-1B20A92F8E97}" type="presOf" srcId="{74F6F467-C83C-4786-B412-6E95C41E176F}" destId="{1E116724-BA6C-42F8-9DBA-B9946C2309AA}" srcOrd="0" destOrd="2" presId="urn:microsoft.com/office/officeart/2005/8/layout/list1"/>
    <dgm:cxn modelId="{95F3CBDB-C2E7-490A-A05E-6CE53341551A}" srcId="{C824AB97-C001-4ED8-A773-FED38FD037C7}" destId="{CB56EC27-F514-4472-A08E-23EB223358B7}" srcOrd="0" destOrd="0" parTransId="{96F94B00-4CAC-4EF9-95DE-C2DEFF8BA631}" sibTransId="{3F41EDC4-C563-4D4A-9D4F-D32B5329462E}"/>
    <dgm:cxn modelId="{920D6D46-40AC-4E6C-93BC-444E07DA4EAE}" type="presOf" srcId="{E9F6D770-1ADE-4E77-B6BC-2B358E6E09BA}" destId="{1B2005BD-57BD-40FD-83AF-3DB3DA629710}" srcOrd="0" destOrd="0" presId="urn:microsoft.com/office/officeart/2005/8/layout/list1"/>
    <dgm:cxn modelId="{058707E5-759C-4181-AE2A-F24575F6E254}" type="presOf" srcId="{D93BBDD2-D066-44F2-BEB2-FC056D59F636}" destId="{7A01AC78-F321-4638-8D3F-8063EEAF6567}" srcOrd="1" destOrd="0" presId="urn:microsoft.com/office/officeart/2005/8/layout/list1"/>
    <dgm:cxn modelId="{3418E577-ABC9-4E93-A74A-AD82BDCCEEEA}" srcId="{D93BBDD2-D066-44F2-BEB2-FC056D59F636}" destId="{FC2FCAED-D48B-4354-9A3E-240A83482EE1}" srcOrd="0" destOrd="0" parTransId="{DC78B775-DBB3-4274-9BB4-C07336C81030}" sibTransId="{BDA6904D-D12D-4771-81B8-C8BEE0E4AB5F}"/>
    <dgm:cxn modelId="{F4C874A6-A965-402D-8B66-9F6FCB6C1B46}" srcId="{CB56EC27-F514-4472-A08E-23EB223358B7}" destId="{71D7AC97-06DB-4420-8B92-E85DC6B6F14E}" srcOrd="0" destOrd="0" parTransId="{C9B1CF71-5A34-4B2B-90BC-E4509EE413BE}" sibTransId="{D1DA624E-13EF-4322-BA71-5E75D1F86F89}"/>
    <dgm:cxn modelId="{F5A1FAAA-F0B5-42DC-A53C-C8FBF54BC08A}" type="presOf" srcId="{A51A49C0-A20F-451B-9F60-8137EBE98D8F}" destId="{45D9A662-1948-4148-B04E-2841C42D69C8}" srcOrd="0" destOrd="0" presId="urn:microsoft.com/office/officeart/2005/8/layout/list1"/>
    <dgm:cxn modelId="{02FAB791-56A6-4BDE-B759-F2FA809E6BF7}" type="presOf" srcId="{8D7130B4-835C-41A5-9276-F4C83279533A}" destId="{C3C9CC2E-7A0D-4C3F-BC9C-6C0771F92D4D}" srcOrd="0" destOrd="2" presId="urn:microsoft.com/office/officeart/2005/8/layout/list1"/>
    <dgm:cxn modelId="{2826EEA0-D86A-4A79-B90C-943FCE25E7D2}" type="presOf" srcId="{C824AB97-C001-4ED8-A773-FED38FD037C7}" destId="{B9143EE8-C23B-42A9-A956-C60248774036}" srcOrd="0" destOrd="0" presId="urn:microsoft.com/office/officeart/2005/8/layout/list1"/>
    <dgm:cxn modelId="{EB5E6A74-778D-4693-8978-993773FF5D30}" type="presOf" srcId="{CB56EC27-F514-4472-A08E-23EB223358B7}" destId="{02635C7C-B53A-43E8-A505-1DE527C6B28E}" srcOrd="0" destOrd="0" presId="urn:microsoft.com/office/officeart/2005/8/layout/list1"/>
    <dgm:cxn modelId="{793B0B3B-178E-4913-BCE9-A25FB480F0CA}" srcId="{CB56EC27-F514-4472-A08E-23EB223358B7}" destId="{74F6F467-C83C-4786-B412-6E95C41E176F}" srcOrd="2" destOrd="0" parTransId="{D011F56E-D9E7-43A5-99C7-00322864D667}" sibTransId="{89668D96-55A8-44C0-877B-1804C406443C}"/>
    <dgm:cxn modelId="{AEA498DD-8E6F-40D3-BC78-CEBAE7FCA1A9}" type="presOf" srcId="{575BE09A-CC5D-42F6-AE03-6C5365EFB315}" destId="{C3C9CC2E-7A0D-4C3F-BC9C-6C0771F92D4D}" srcOrd="0" destOrd="1" presId="urn:microsoft.com/office/officeart/2005/8/layout/list1"/>
    <dgm:cxn modelId="{61802A03-AFBA-463D-8951-16065F1F80B5}" type="presOf" srcId="{CB56EC27-F514-4472-A08E-23EB223358B7}" destId="{8060F030-1495-4B80-9A2E-B201418AEA46}" srcOrd="1" destOrd="0" presId="urn:microsoft.com/office/officeart/2005/8/layout/list1"/>
    <dgm:cxn modelId="{6C8BF929-23D8-4215-8FB1-53D3FA42E029}" type="presParOf" srcId="{B9143EE8-C23B-42A9-A956-C60248774036}" destId="{2725A5A6-20D7-44E2-9C5D-9F09A161994F}" srcOrd="0" destOrd="0" presId="urn:microsoft.com/office/officeart/2005/8/layout/list1"/>
    <dgm:cxn modelId="{DD30A7C7-6C06-4D60-B2D9-ABA6B63D67B7}" type="presParOf" srcId="{2725A5A6-20D7-44E2-9C5D-9F09A161994F}" destId="{02635C7C-B53A-43E8-A505-1DE527C6B28E}" srcOrd="0" destOrd="0" presId="urn:microsoft.com/office/officeart/2005/8/layout/list1"/>
    <dgm:cxn modelId="{92E5D25D-00B0-4C97-97FA-B8D6EA64BF40}" type="presParOf" srcId="{2725A5A6-20D7-44E2-9C5D-9F09A161994F}" destId="{8060F030-1495-4B80-9A2E-B201418AEA46}" srcOrd="1" destOrd="0" presId="urn:microsoft.com/office/officeart/2005/8/layout/list1"/>
    <dgm:cxn modelId="{F02084B8-03AA-47FA-9495-D9B4528EB0E5}" type="presParOf" srcId="{B9143EE8-C23B-42A9-A956-C60248774036}" destId="{A3FB850C-64B4-48EC-923C-3E3B3C4A4349}" srcOrd="1" destOrd="0" presId="urn:microsoft.com/office/officeart/2005/8/layout/list1"/>
    <dgm:cxn modelId="{B7A1D09B-FB01-4CE0-9BFF-7ED9E8D0501C}" type="presParOf" srcId="{B9143EE8-C23B-42A9-A956-C60248774036}" destId="{1E116724-BA6C-42F8-9DBA-B9946C2309AA}" srcOrd="2" destOrd="0" presId="urn:microsoft.com/office/officeart/2005/8/layout/list1"/>
    <dgm:cxn modelId="{BA4394A5-1B0A-4B83-8F54-C15D2FAF38D5}" type="presParOf" srcId="{B9143EE8-C23B-42A9-A956-C60248774036}" destId="{22FA06E6-D807-4C58-AFE6-FAAF9E605FC9}" srcOrd="3" destOrd="0" presId="urn:microsoft.com/office/officeart/2005/8/layout/list1"/>
    <dgm:cxn modelId="{E628603F-522F-4E39-9643-173305D0F4C9}" type="presParOf" srcId="{B9143EE8-C23B-42A9-A956-C60248774036}" destId="{CFFDE6BE-245E-427A-B430-D9319F77D2DB}" srcOrd="4" destOrd="0" presId="urn:microsoft.com/office/officeart/2005/8/layout/list1"/>
    <dgm:cxn modelId="{EF552CC3-EEE8-42EB-8720-2663E2B5EDEA}" type="presParOf" srcId="{CFFDE6BE-245E-427A-B430-D9319F77D2DB}" destId="{E3706B2E-10D6-43EC-A404-22EB2E8273A0}" srcOrd="0" destOrd="0" presId="urn:microsoft.com/office/officeart/2005/8/layout/list1"/>
    <dgm:cxn modelId="{83CC94B1-529A-4A1F-8C19-3A9E9A6F3DC3}" type="presParOf" srcId="{CFFDE6BE-245E-427A-B430-D9319F77D2DB}" destId="{7A01AC78-F321-4638-8D3F-8063EEAF6567}" srcOrd="1" destOrd="0" presId="urn:microsoft.com/office/officeart/2005/8/layout/list1"/>
    <dgm:cxn modelId="{E1EEF62C-BAAF-4985-BEC4-0FF2F8D86BD0}" type="presParOf" srcId="{B9143EE8-C23B-42A9-A956-C60248774036}" destId="{572D2988-143E-4993-8E5E-5BEC05ECE6B8}" srcOrd="5" destOrd="0" presId="urn:microsoft.com/office/officeart/2005/8/layout/list1"/>
    <dgm:cxn modelId="{A6805732-FEB9-4808-84C8-43EF12A48996}" type="presParOf" srcId="{B9143EE8-C23B-42A9-A956-C60248774036}" destId="{C3C9CC2E-7A0D-4C3F-BC9C-6C0771F92D4D}" srcOrd="6" destOrd="0" presId="urn:microsoft.com/office/officeart/2005/8/layout/list1"/>
    <dgm:cxn modelId="{64E3C82A-F97E-431E-8FA0-E70C401D7830}" type="presParOf" srcId="{B9143EE8-C23B-42A9-A956-C60248774036}" destId="{E6072DE4-5DEE-4425-85CC-15DB250DEA74}" srcOrd="7" destOrd="0" presId="urn:microsoft.com/office/officeart/2005/8/layout/list1"/>
    <dgm:cxn modelId="{2F14783A-06A3-4AD0-9729-186B66CEA942}" type="presParOf" srcId="{B9143EE8-C23B-42A9-A956-C60248774036}" destId="{6E2171D4-C6FB-4E75-92C4-A95EDB227B5A}" srcOrd="8" destOrd="0" presId="urn:microsoft.com/office/officeart/2005/8/layout/list1"/>
    <dgm:cxn modelId="{DA2ADA60-D10D-4BC0-99C6-5EA52EBEF43C}" type="presParOf" srcId="{6E2171D4-C6FB-4E75-92C4-A95EDB227B5A}" destId="{45D9A662-1948-4148-B04E-2841C42D69C8}" srcOrd="0" destOrd="0" presId="urn:microsoft.com/office/officeart/2005/8/layout/list1"/>
    <dgm:cxn modelId="{E61A6989-AEE5-4BC0-A4D3-94E45F04E3BE}" type="presParOf" srcId="{6E2171D4-C6FB-4E75-92C4-A95EDB227B5A}" destId="{51EAF905-6188-4B21-B0D5-48561D603D48}" srcOrd="1" destOrd="0" presId="urn:microsoft.com/office/officeart/2005/8/layout/list1"/>
    <dgm:cxn modelId="{6D7C1A58-F8D4-423E-B42F-AD5BFE1C1101}" type="presParOf" srcId="{B9143EE8-C23B-42A9-A956-C60248774036}" destId="{CC6D897C-1378-4925-9CD3-0C0A9942A78D}" srcOrd="9" destOrd="0" presId="urn:microsoft.com/office/officeart/2005/8/layout/list1"/>
    <dgm:cxn modelId="{540A07C3-EA4E-4867-81AF-5601210D877F}" type="presParOf" srcId="{B9143EE8-C23B-42A9-A956-C60248774036}" destId="{1B2005BD-57BD-40FD-83AF-3DB3DA6297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790D0-75A4-45D3-A63E-202972AC67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3C6334-2C9A-4628-AE80-CA3FF1D8399D}">
      <dgm:prSet phldrT="[Text]"/>
      <dgm:spPr/>
      <dgm:t>
        <a:bodyPr/>
        <a:lstStyle/>
        <a:p>
          <a:r>
            <a:rPr lang="en-US" dirty="0" smtClean="0"/>
            <a:t>Simultaneous atomic challenges</a:t>
          </a:r>
          <a:endParaRPr lang="en-US" dirty="0"/>
        </a:p>
      </dgm:t>
    </dgm:pt>
    <dgm:pt modelId="{8DCFCE3C-87BA-4304-9A2A-8DBF0A0838AB}" type="parTrans" cxnId="{B17CF065-737B-4E6D-8462-005D1DE6DAF7}">
      <dgm:prSet/>
      <dgm:spPr/>
      <dgm:t>
        <a:bodyPr/>
        <a:lstStyle/>
        <a:p>
          <a:endParaRPr lang="en-US"/>
        </a:p>
      </dgm:t>
    </dgm:pt>
    <dgm:pt modelId="{F61F58EC-1A78-4F58-9F14-8EBA8328308C}" type="sibTrans" cxnId="{B17CF065-737B-4E6D-8462-005D1DE6DAF7}">
      <dgm:prSet/>
      <dgm:spPr/>
      <dgm:t>
        <a:bodyPr/>
        <a:lstStyle/>
        <a:p>
          <a:endParaRPr lang="en-US"/>
        </a:p>
      </dgm:t>
    </dgm:pt>
    <dgm:pt modelId="{4FE33B47-519F-4E73-8F26-0066D9D57C6E}">
      <dgm:prSet phldrT="[Text]"/>
      <dgm:spPr/>
      <dgm:t>
        <a:bodyPr/>
        <a:lstStyle/>
        <a:p>
          <a:r>
            <a:rPr lang="en-US" dirty="0" smtClean="0"/>
            <a:t>Overcoming several atomic challenges at the same time increases the difficulty</a:t>
          </a:r>
          <a:endParaRPr lang="en-US" dirty="0"/>
        </a:p>
      </dgm:t>
    </dgm:pt>
    <dgm:pt modelId="{78CD31CB-E568-4C41-8ADC-C4AEBAA856B1}" type="parTrans" cxnId="{8EC83A7B-B559-4734-847E-98B05CDA70D7}">
      <dgm:prSet/>
      <dgm:spPr/>
      <dgm:t>
        <a:bodyPr/>
        <a:lstStyle/>
        <a:p>
          <a:endParaRPr lang="en-US"/>
        </a:p>
      </dgm:t>
    </dgm:pt>
    <dgm:pt modelId="{3F67BBF5-0BFA-4EB8-8422-703F1220A218}" type="sibTrans" cxnId="{8EC83A7B-B559-4734-847E-98B05CDA70D7}">
      <dgm:prSet/>
      <dgm:spPr/>
      <dgm:t>
        <a:bodyPr/>
        <a:lstStyle/>
        <a:p>
          <a:endParaRPr lang="en-US"/>
        </a:p>
      </dgm:t>
    </dgm:pt>
    <dgm:pt modelId="{45FCF9F3-354B-4E11-A83E-F0EE4DA0152B}">
      <dgm:prSet phldrT="[Text]"/>
      <dgm:spPr/>
      <dgm:t>
        <a:bodyPr/>
        <a:lstStyle/>
        <a:p>
          <a:r>
            <a:rPr lang="en-US" dirty="0" smtClean="0"/>
            <a:t>The more simultaneous atomic challenges a player faces under time pressure, the greater the stress</a:t>
          </a:r>
          <a:endParaRPr lang="en-US" dirty="0"/>
        </a:p>
      </dgm:t>
    </dgm:pt>
    <dgm:pt modelId="{DFD30D13-E473-490F-AA82-A0F1894B7DEB}" type="parTrans" cxnId="{CA02E755-BEEC-4160-AA99-F21945989BFF}">
      <dgm:prSet/>
      <dgm:spPr/>
      <dgm:t>
        <a:bodyPr/>
        <a:lstStyle/>
        <a:p>
          <a:endParaRPr lang="en-US"/>
        </a:p>
      </dgm:t>
    </dgm:pt>
    <dgm:pt modelId="{7798CCFA-2C4E-4029-9D24-ECEEBCFB8A04}" type="sibTrans" cxnId="{CA02E755-BEEC-4160-AA99-F21945989BFF}">
      <dgm:prSet/>
      <dgm:spPr/>
      <dgm:t>
        <a:bodyPr/>
        <a:lstStyle/>
        <a:p>
          <a:endParaRPr lang="en-US"/>
        </a:p>
      </dgm:t>
    </dgm:pt>
    <dgm:pt modelId="{876C96D1-FAA1-4A6C-884C-E8A69C512AD8}">
      <dgm:prSet phldrT="[Text]"/>
      <dgm:spPr/>
      <dgm:t>
        <a:bodyPr/>
        <a:lstStyle/>
        <a:p>
          <a:r>
            <a:rPr lang="en-US" dirty="0" smtClean="0"/>
            <a:t>Common way of doing this is to bombard the player with enemies</a:t>
          </a:r>
          <a:endParaRPr lang="en-US" dirty="0"/>
        </a:p>
      </dgm:t>
    </dgm:pt>
    <dgm:pt modelId="{DF395103-4779-4D96-BC37-47858F0D1D1A}" type="parTrans" cxnId="{4C280A12-3952-4D47-B8D1-50DE522A0647}">
      <dgm:prSet/>
      <dgm:spPr/>
    </dgm:pt>
    <dgm:pt modelId="{0B699833-D609-4881-847A-1584FD301D97}" type="sibTrans" cxnId="{4C280A12-3952-4D47-B8D1-50DE522A0647}">
      <dgm:prSet/>
      <dgm:spPr/>
    </dgm:pt>
    <dgm:pt modelId="{AC0537A4-6892-4AAF-AB6B-22AC7C7F19EE}">
      <dgm:prSet phldrT="[Text]"/>
      <dgm:spPr/>
      <dgm:t>
        <a:bodyPr/>
        <a:lstStyle/>
        <a:p>
          <a:r>
            <a:rPr lang="en-US" dirty="0" smtClean="0"/>
            <a:t>Other games (such as management games) present more complex interrelated simultaneous challenges</a:t>
          </a:r>
          <a:endParaRPr lang="en-US" dirty="0"/>
        </a:p>
      </dgm:t>
    </dgm:pt>
    <dgm:pt modelId="{0285C28E-392D-46C9-B2EE-CF6AEF540005}" type="parTrans" cxnId="{EA21B727-A831-48BC-808B-A10F16DDE0F5}">
      <dgm:prSet/>
      <dgm:spPr/>
    </dgm:pt>
    <dgm:pt modelId="{25ADDBF5-13AD-4C88-A4EF-0FD77C5BBDD5}" type="sibTrans" cxnId="{EA21B727-A831-48BC-808B-A10F16DDE0F5}">
      <dgm:prSet/>
      <dgm:spPr/>
    </dgm:pt>
    <dgm:pt modelId="{E06E1CD0-8C99-48BA-A5CC-B58275C3D53D}" type="pres">
      <dgm:prSet presAssocID="{9F6790D0-75A4-45D3-A63E-202972AC67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509EBD-498D-47F7-BF42-1A12D10620B0}" type="pres">
      <dgm:prSet presAssocID="{373C6334-2C9A-4628-AE80-CA3FF1D8399D}" presName="parentLin" presStyleCnt="0"/>
      <dgm:spPr/>
    </dgm:pt>
    <dgm:pt modelId="{29A987E8-B29F-4BE4-B4DC-792387C266F7}" type="pres">
      <dgm:prSet presAssocID="{373C6334-2C9A-4628-AE80-CA3FF1D8399D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CAD89A0D-7ED8-4E1F-BE59-A7634F07F272}" type="pres">
      <dgm:prSet presAssocID="{373C6334-2C9A-4628-AE80-CA3FF1D8399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88E97-3213-4133-AF8E-42CC9C4774B0}" type="pres">
      <dgm:prSet presAssocID="{373C6334-2C9A-4628-AE80-CA3FF1D8399D}" presName="negativeSpace" presStyleCnt="0"/>
      <dgm:spPr/>
    </dgm:pt>
    <dgm:pt modelId="{D7065051-C512-4C3B-9E1C-0E37FC64D9F4}" type="pres">
      <dgm:prSet presAssocID="{373C6334-2C9A-4628-AE80-CA3FF1D8399D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622110-126B-4B74-B04E-8D6BD7AD573D}" type="presOf" srcId="{AC0537A4-6892-4AAF-AB6B-22AC7C7F19EE}" destId="{D7065051-C512-4C3B-9E1C-0E37FC64D9F4}" srcOrd="0" destOrd="2" presId="urn:microsoft.com/office/officeart/2005/8/layout/list1"/>
    <dgm:cxn modelId="{1643AFD3-6D87-4CC1-BA92-8EDE147D521E}" type="presOf" srcId="{9F6790D0-75A4-45D3-A63E-202972AC6755}" destId="{E06E1CD0-8C99-48BA-A5CC-B58275C3D53D}" srcOrd="0" destOrd="0" presId="urn:microsoft.com/office/officeart/2005/8/layout/list1"/>
    <dgm:cxn modelId="{B17CF065-737B-4E6D-8462-005D1DE6DAF7}" srcId="{9F6790D0-75A4-45D3-A63E-202972AC6755}" destId="{373C6334-2C9A-4628-AE80-CA3FF1D8399D}" srcOrd="0" destOrd="0" parTransId="{8DCFCE3C-87BA-4304-9A2A-8DBF0A0838AB}" sibTransId="{F61F58EC-1A78-4F58-9F14-8EBA8328308C}"/>
    <dgm:cxn modelId="{CA02E755-BEEC-4160-AA99-F21945989BFF}" srcId="{373C6334-2C9A-4628-AE80-CA3FF1D8399D}" destId="{45FCF9F3-354B-4E11-A83E-F0EE4DA0152B}" srcOrd="3" destOrd="0" parTransId="{DFD30D13-E473-490F-AA82-A0F1894B7DEB}" sibTransId="{7798CCFA-2C4E-4029-9D24-ECEEBCFB8A04}"/>
    <dgm:cxn modelId="{F1E6F9FB-A328-408F-9240-8F04A7AB214A}" type="presOf" srcId="{373C6334-2C9A-4628-AE80-CA3FF1D8399D}" destId="{29A987E8-B29F-4BE4-B4DC-792387C266F7}" srcOrd="0" destOrd="0" presId="urn:microsoft.com/office/officeart/2005/8/layout/list1"/>
    <dgm:cxn modelId="{8EC83A7B-B559-4734-847E-98B05CDA70D7}" srcId="{373C6334-2C9A-4628-AE80-CA3FF1D8399D}" destId="{4FE33B47-519F-4E73-8F26-0066D9D57C6E}" srcOrd="0" destOrd="0" parTransId="{78CD31CB-E568-4C41-8ADC-C4AEBAA856B1}" sibTransId="{3F67BBF5-0BFA-4EB8-8422-703F1220A218}"/>
    <dgm:cxn modelId="{4349C4B5-B9B0-4BA6-899D-C321E4825C01}" type="presOf" srcId="{876C96D1-FAA1-4A6C-884C-E8A69C512AD8}" destId="{D7065051-C512-4C3B-9E1C-0E37FC64D9F4}" srcOrd="0" destOrd="1" presId="urn:microsoft.com/office/officeart/2005/8/layout/list1"/>
    <dgm:cxn modelId="{EA21B727-A831-48BC-808B-A10F16DDE0F5}" srcId="{373C6334-2C9A-4628-AE80-CA3FF1D8399D}" destId="{AC0537A4-6892-4AAF-AB6B-22AC7C7F19EE}" srcOrd="2" destOrd="0" parTransId="{0285C28E-392D-46C9-B2EE-CF6AEF540005}" sibTransId="{25ADDBF5-13AD-4C88-A4EF-0FD77C5BBDD5}"/>
    <dgm:cxn modelId="{C9B5C9DF-47FD-49A0-8BD9-18836F2111CB}" type="presOf" srcId="{4FE33B47-519F-4E73-8F26-0066D9D57C6E}" destId="{D7065051-C512-4C3B-9E1C-0E37FC64D9F4}" srcOrd="0" destOrd="0" presId="urn:microsoft.com/office/officeart/2005/8/layout/list1"/>
    <dgm:cxn modelId="{FD982A82-8A14-47AD-AE7C-EE0044CEECE7}" type="presOf" srcId="{373C6334-2C9A-4628-AE80-CA3FF1D8399D}" destId="{CAD89A0D-7ED8-4E1F-BE59-A7634F07F272}" srcOrd="1" destOrd="0" presId="urn:microsoft.com/office/officeart/2005/8/layout/list1"/>
    <dgm:cxn modelId="{4C280A12-3952-4D47-B8D1-50DE522A0647}" srcId="{373C6334-2C9A-4628-AE80-CA3FF1D8399D}" destId="{876C96D1-FAA1-4A6C-884C-E8A69C512AD8}" srcOrd="1" destOrd="0" parTransId="{DF395103-4779-4D96-BC37-47858F0D1D1A}" sibTransId="{0B699833-D609-4881-847A-1584FD301D97}"/>
    <dgm:cxn modelId="{CF897E6D-0E1D-4C6E-B7E1-E1BF32308D21}" type="presOf" srcId="{45FCF9F3-354B-4E11-A83E-F0EE4DA0152B}" destId="{D7065051-C512-4C3B-9E1C-0E37FC64D9F4}" srcOrd="0" destOrd="3" presId="urn:microsoft.com/office/officeart/2005/8/layout/list1"/>
    <dgm:cxn modelId="{AFB7ACE9-EA68-4DC1-94FC-4569C2C85A4F}" type="presParOf" srcId="{E06E1CD0-8C99-48BA-A5CC-B58275C3D53D}" destId="{77509EBD-498D-47F7-BF42-1A12D10620B0}" srcOrd="0" destOrd="0" presId="urn:microsoft.com/office/officeart/2005/8/layout/list1"/>
    <dgm:cxn modelId="{068B9EDC-9B1C-45AC-872E-D1F469FAA165}" type="presParOf" srcId="{77509EBD-498D-47F7-BF42-1A12D10620B0}" destId="{29A987E8-B29F-4BE4-B4DC-792387C266F7}" srcOrd="0" destOrd="0" presId="urn:microsoft.com/office/officeart/2005/8/layout/list1"/>
    <dgm:cxn modelId="{E026B75B-A40D-40A0-A53F-09E55FF3CE4E}" type="presParOf" srcId="{77509EBD-498D-47F7-BF42-1A12D10620B0}" destId="{CAD89A0D-7ED8-4E1F-BE59-A7634F07F272}" srcOrd="1" destOrd="0" presId="urn:microsoft.com/office/officeart/2005/8/layout/list1"/>
    <dgm:cxn modelId="{C8E2151E-CBF1-473F-AB22-78E0B3ADBA92}" type="presParOf" srcId="{E06E1CD0-8C99-48BA-A5CC-B58275C3D53D}" destId="{9A288E97-3213-4133-AF8E-42CC9C4774B0}" srcOrd="1" destOrd="0" presId="urn:microsoft.com/office/officeart/2005/8/layout/list1"/>
    <dgm:cxn modelId="{13D6968A-2AF7-441A-B589-B7C2DBF7790A}" type="presParOf" srcId="{E06E1CD0-8C99-48BA-A5CC-B58275C3D53D}" destId="{D7065051-C512-4C3B-9E1C-0E37FC64D9F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29FBA-DE11-4786-BF4B-938AE7DACB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DAE93-0C98-48C5-AB97-183654F6A4DF}">
      <dgm:prSet phldrT="[Text]"/>
      <dgm:spPr/>
      <dgm:t>
        <a:bodyPr/>
        <a:lstStyle/>
        <a:p>
          <a:r>
            <a:rPr lang="en-US" dirty="0" smtClean="0"/>
            <a:t>Every game takes place in some kind of space</a:t>
          </a:r>
          <a:endParaRPr lang="en-US" dirty="0"/>
        </a:p>
      </dgm:t>
    </dgm:pt>
    <dgm:pt modelId="{112A86AA-4E4C-4E8D-8FBE-D307D09E754F}" type="parTrans" cxnId="{C0DF93F2-F0D7-44BB-939C-899DE41CB52A}">
      <dgm:prSet/>
      <dgm:spPr/>
      <dgm:t>
        <a:bodyPr/>
        <a:lstStyle/>
        <a:p>
          <a:endParaRPr lang="en-US"/>
        </a:p>
      </dgm:t>
    </dgm:pt>
    <dgm:pt modelId="{D8F29AC2-98BE-47F4-8482-7978A7914600}" type="sibTrans" cxnId="{C0DF93F2-F0D7-44BB-939C-899DE41CB52A}">
      <dgm:prSet/>
      <dgm:spPr/>
      <dgm:t>
        <a:bodyPr/>
        <a:lstStyle/>
        <a:p>
          <a:endParaRPr lang="en-US"/>
        </a:p>
      </dgm:t>
    </dgm:pt>
    <dgm:pt modelId="{DAB94BDA-731E-4753-A69D-161AB7FF42F6}">
      <dgm:prSet phldrT="[Text]"/>
      <dgm:spPr/>
      <dgm:t>
        <a:bodyPr/>
        <a:lstStyle/>
        <a:p>
          <a:r>
            <a:rPr lang="en-US" dirty="0" smtClean="0"/>
            <a:t>This space is the “magic circle” of </a:t>
          </a:r>
          <a:r>
            <a:rPr lang="en-US" dirty="0" err="1" smtClean="0"/>
            <a:t>gameplay</a:t>
          </a:r>
          <a:r>
            <a:rPr lang="en-US" dirty="0" smtClean="0"/>
            <a:t>. It defines the various places that can exist in a game, and how those places are related to one another.</a:t>
          </a:r>
          <a:endParaRPr lang="en-US" dirty="0"/>
        </a:p>
      </dgm:t>
    </dgm:pt>
    <dgm:pt modelId="{90CD0E64-959C-4F6D-AC42-3D92FF35AA2B}" type="parTrans" cxnId="{D995B956-B225-4FF9-B294-830238AC176C}">
      <dgm:prSet/>
      <dgm:spPr/>
      <dgm:t>
        <a:bodyPr/>
        <a:lstStyle/>
        <a:p>
          <a:endParaRPr lang="en-US"/>
        </a:p>
      </dgm:t>
    </dgm:pt>
    <dgm:pt modelId="{1F421CFE-259D-4F04-834B-7618D740CD7E}" type="sibTrans" cxnId="{D995B956-B225-4FF9-B294-830238AC176C}">
      <dgm:prSet/>
      <dgm:spPr/>
      <dgm:t>
        <a:bodyPr/>
        <a:lstStyle/>
        <a:p>
          <a:endParaRPr lang="en-US"/>
        </a:p>
      </dgm:t>
    </dgm:pt>
    <dgm:pt modelId="{5114FDA4-38E6-4285-80EB-AE73BB5DF73E}">
      <dgm:prSet phldrT="[Text]"/>
      <dgm:spPr/>
      <dgm:t>
        <a:bodyPr/>
        <a:lstStyle/>
        <a:p>
          <a:r>
            <a:rPr lang="en-US" dirty="0" smtClean="0"/>
            <a:t>As a game mechanic, space is a mathematical construct. We need to strip away all visuals, all aesthetics, and simply look at the abstract construction of a game’s space.</a:t>
          </a:r>
          <a:endParaRPr lang="en-US" dirty="0"/>
        </a:p>
      </dgm:t>
    </dgm:pt>
    <dgm:pt modelId="{B6BA4F48-EE22-4581-834C-14D9569E3B23}" type="parTrans" cxnId="{2EEDCA2A-EBF3-4637-AFCB-6EA60D0EFDF8}">
      <dgm:prSet/>
      <dgm:spPr/>
      <dgm:t>
        <a:bodyPr/>
        <a:lstStyle/>
        <a:p>
          <a:endParaRPr lang="en-US"/>
        </a:p>
      </dgm:t>
    </dgm:pt>
    <dgm:pt modelId="{046558F2-F2D2-4C01-9AD4-58B9CB74174F}" type="sibTrans" cxnId="{2EEDCA2A-EBF3-4637-AFCB-6EA60D0EFDF8}">
      <dgm:prSet/>
      <dgm:spPr/>
      <dgm:t>
        <a:bodyPr/>
        <a:lstStyle/>
        <a:p>
          <a:endParaRPr lang="en-US"/>
        </a:p>
      </dgm:t>
    </dgm:pt>
    <dgm:pt modelId="{CD6A0515-14D9-48A0-B391-4595CD707B0A}" type="pres">
      <dgm:prSet presAssocID="{9DB29FBA-DE11-4786-BF4B-938AE7DACB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87BC4-4152-4C6F-96C5-435F6591C28C}" type="pres">
      <dgm:prSet presAssocID="{A26DAE93-0C98-48C5-AB97-183654F6A4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CA4A7-7ACB-4D94-8675-64BD65E5B1B9}" type="pres">
      <dgm:prSet presAssocID="{D8F29AC2-98BE-47F4-8482-7978A7914600}" presName="spacer" presStyleCnt="0"/>
      <dgm:spPr/>
    </dgm:pt>
    <dgm:pt modelId="{D16F33BE-4F30-49A5-AFEC-06EC23BC05F3}" type="pres">
      <dgm:prSet presAssocID="{DAB94BDA-731E-4753-A69D-161AB7FF42F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42D43-FD4F-4893-A93D-271B6B6AE6F8}" type="pres">
      <dgm:prSet presAssocID="{1F421CFE-259D-4F04-834B-7618D740CD7E}" presName="spacer" presStyleCnt="0"/>
      <dgm:spPr/>
    </dgm:pt>
    <dgm:pt modelId="{5C358721-3FC3-4FD3-9880-31B41D3E5B5F}" type="pres">
      <dgm:prSet presAssocID="{5114FDA4-38E6-4285-80EB-AE73BB5DF73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51706B-44F2-475D-AF1D-A11F02DE9516}" type="presOf" srcId="{9DB29FBA-DE11-4786-BF4B-938AE7DACBE0}" destId="{CD6A0515-14D9-48A0-B391-4595CD707B0A}" srcOrd="0" destOrd="0" presId="urn:microsoft.com/office/officeart/2005/8/layout/vList2"/>
    <dgm:cxn modelId="{5FFD1747-9A89-4EE9-938F-F3387172936C}" type="presOf" srcId="{5114FDA4-38E6-4285-80EB-AE73BB5DF73E}" destId="{5C358721-3FC3-4FD3-9880-31B41D3E5B5F}" srcOrd="0" destOrd="0" presId="urn:microsoft.com/office/officeart/2005/8/layout/vList2"/>
    <dgm:cxn modelId="{8E653B57-AD70-432C-98A2-0DABE867EBA6}" type="presOf" srcId="{DAB94BDA-731E-4753-A69D-161AB7FF42F6}" destId="{D16F33BE-4F30-49A5-AFEC-06EC23BC05F3}" srcOrd="0" destOrd="0" presId="urn:microsoft.com/office/officeart/2005/8/layout/vList2"/>
    <dgm:cxn modelId="{3E07D816-825A-44EB-98A8-2B66E6F3C111}" type="presOf" srcId="{A26DAE93-0C98-48C5-AB97-183654F6A4DF}" destId="{A8D87BC4-4152-4C6F-96C5-435F6591C28C}" srcOrd="0" destOrd="0" presId="urn:microsoft.com/office/officeart/2005/8/layout/vList2"/>
    <dgm:cxn modelId="{D995B956-B225-4FF9-B294-830238AC176C}" srcId="{9DB29FBA-DE11-4786-BF4B-938AE7DACBE0}" destId="{DAB94BDA-731E-4753-A69D-161AB7FF42F6}" srcOrd="1" destOrd="0" parTransId="{90CD0E64-959C-4F6D-AC42-3D92FF35AA2B}" sibTransId="{1F421CFE-259D-4F04-834B-7618D740CD7E}"/>
    <dgm:cxn modelId="{C0DF93F2-F0D7-44BB-939C-899DE41CB52A}" srcId="{9DB29FBA-DE11-4786-BF4B-938AE7DACBE0}" destId="{A26DAE93-0C98-48C5-AB97-183654F6A4DF}" srcOrd="0" destOrd="0" parTransId="{112A86AA-4E4C-4E8D-8FBE-D307D09E754F}" sibTransId="{D8F29AC2-98BE-47F4-8482-7978A7914600}"/>
    <dgm:cxn modelId="{2EEDCA2A-EBF3-4637-AFCB-6EA60D0EFDF8}" srcId="{9DB29FBA-DE11-4786-BF4B-938AE7DACBE0}" destId="{5114FDA4-38E6-4285-80EB-AE73BB5DF73E}" srcOrd="2" destOrd="0" parTransId="{B6BA4F48-EE22-4581-834C-14D9569E3B23}" sibTransId="{046558F2-F2D2-4C01-9AD4-58B9CB74174F}"/>
    <dgm:cxn modelId="{9D3A3101-ED05-4723-AA71-A3144002888E}" type="presParOf" srcId="{CD6A0515-14D9-48A0-B391-4595CD707B0A}" destId="{A8D87BC4-4152-4C6F-96C5-435F6591C28C}" srcOrd="0" destOrd="0" presId="urn:microsoft.com/office/officeart/2005/8/layout/vList2"/>
    <dgm:cxn modelId="{6D0EF971-128C-4A3F-8FCC-8E4A059A9E0C}" type="presParOf" srcId="{CD6A0515-14D9-48A0-B391-4595CD707B0A}" destId="{82BCA4A7-7ACB-4D94-8675-64BD65E5B1B9}" srcOrd="1" destOrd="0" presId="urn:microsoft.com/office/officeart/2005/8/layout/vList2"/>
    <dgm:cxn modelId="{38047DD9-63D1-4A13-8294-754A2D2C6292}" type="presParOf" srcId="{CD6A0515-14D9-48A0-B391-4595CD707B0A}" destId="{D16F33BE-4F30-49A5-AFEC-06EC23BC05F3}" srcOrd="2" destOrd="0" presId="urn:microsoft.com/office/officeart/2005/8/layout/vList2"/>
    <dgm:cxn modelId="{724B30C9-7513-4D2A-BDB0-B1BE26A9DBC1}" type="presParOf" srcId="{CD6A0515-14D9-48A0-B391-4595CD707B0A}" destId="{89C42D43-FD4F-4893-A93D-271B6B6AE6F8}" srcOrd="3" destOrd="0" presId="urn:microsoft.com/office/officeart/2005/8/layout/vList2"/>
    <dgm:cxn modelId="{59306E8C-966A-4A17-947A-8705EE171E3F}" type="presParOf" srcId="{CD6A0515-14D9-48A0-B391-4595CD707B0A}" destId="{5C358721-3FC3-4FD3-9880-31B41D3E5B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7AAB4-815E-497E-9CAF-84AB8C13D62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476B3-1944-4543-8F68-135AE4347462}">
      <dgm:prSet phldrT="[Text]" custT="1"/>
      <dgm:spPr/>
      <dgm:t>
        <a:bodyPr/>
        <a:lstStyle/>
        <a:p>
          <a:pPr algn="l"/>
          <a:r>
            <a:rPr lang="en-US" sz="2800" dirty="0" smtClean="0"/>
            <a:t>There are no hard and fast rules for describing these abstract, stripped down game spaces. Generally, though, game spaces:</a:t>
          </a:r>
          <a:endParaRPr lang="en-US" sz="2800" dirty="0"/>
        </a:p>
      </dgm:t>
    </dgm:pt>
    <dgm:pt modelId="{2B1AAA24-3CAC-4FB6-9792-2409426C6EDE}" type="parTrans" cxnId="{7628CC87-ECB3-4028-902E-34C08F8BF7A8}">
      <dgm:prSet/>
      <dgm:spPr/>
      <dgm:t>
        <a:bodyPr/>
        <a:lstStyle/>
        <a:p>
          <a:endParaRPr lang="en-US"/>
        </a:p>
      </dgm:t>
    </dgm:pt>
    <dgm:pt modelId="{49856326-8A26-4D6F-B0E7-B28F55AE9EAC}" type="sibTrans" cxnId="{7628CC87-ECB3-4028-902E-34C08F8BF7A8}">
      <dgm:prSet/>
      <dgm:spPr/>
      <dgm:t>
        <a:bodyPr/>
        <a:lstStyle/>
        <a:p>
          <a:endParaRPr lang="en-US"/>
        </a:p>
      </dgm:t>
    </dgm:pt>
    <dgm:pt modelId="{9D3006CE-4220-44F0-9347-A850CA8E53BB}">
      <dgm:prSet phldrT="[Text]" custT="1"/>
      <dgm:spPr/>
      <dgm:t>
        <a:bodyPr/>
        <a:lstStyle/>
        <a:p>
          <a:r>
            <a:rPr lang="en-US" sz="2600" dirty="0" smtClean="0"/>
            <a:t>Are either discrete or continuous</a:t>
          </a:r>
          <a:endParaRPr lang="en-US" sz="2600" dirty="0"/>
        </a:p>
      </dgm:t>
    </dgm:pt>
    <dgm:pt modelId="{E07EF6F3-967A-42C2-9C8C-6519B46FABE9}" type="parTrans" cxnId="{FE27D1D9-6E8C-496F-B43C-83497CD54ECC}">
      <dgm:prSet/>
      <dgm:spPr/>
      <dgm:t>
        <a:bodyPr/>
        <a:lstStyle/>
        <a:p>
          <a:endParaRPr lang="en-US"/>
        </a:p>
      </dgm:t>
    </dgm:pt>
    <dgm:pt modelId="{F29E7C40-3F45-4D6B-9EE4-DC23B9A2F66E}" type="sibTrans" cxnId="{FE27D1D9-6E8C-496F-B43C-83497CD54ECC}">
      <dgm:prSet/>
      <dgm:spPr/>
      <dgm:t>
        <a:bodyPr/>
        <a:lstStyle/>
        <a:p>
          <a:endParaRPr lang="en-US"/>
        </a:p>
      </dgm:t>
    </dgm:pt>
    <dgm:pt modelId="{5D5280F6-0338-4F63-8C5D-91F2EE41208F}">
      <dgm:prSet phldrT="[Text]" custT="1"/>
      <dgm:spPr/>
      <dgm:t>
        <a:bodyPr/>
        <a:lstStyle/>
        <a:p>
          <a:r>
            <a:rPr lang="en-US" sz="2600" dirty="0" smtClean="0"/>
            <a:t>Have some number of dimensions</a:t>
          </a:r>
          <a:endParaRPr lang="en-US" sz="2600" dirty="0"/>
        </a:p>
      </dgm:t>
    </dgm:pt>
    <dgm:pt modelId="{5FEC7177-0A24-4E37-AD5A-72F5BC51EE75}" type="parTrans" cxnId="{9A105B1E-8F06-48D2-9792-D021CCCA7B1A}">
      <dgm:prSet/>
      <dgm:spPr/>
      <dgm:t>
        <a:bodyPr/>
        <a:lstStyle/>
        <a:p>
          <a:endParaRPr lang="en-US"/>
        </a:p>
      </dgm:t>
    </dgm:pt>
    <dgm:pt modelId="{5365B8AF-06DB-46C8-8B47-B21F33D35439}" type="sibTrans" cxnId="{9A105B1E-8F06-48D2-9792-D021CCCA7B1A}">
      <dgm:prSet/>
      <dgm:spPr/>
      <dgm:t>
        <a:bodyPr/>
        <a:lstStyle/>
        <a:p>
          <a:endParaRPr lang="en-US"/>
        </a:p>
      </dgm:t>
    </dgm:pt>
    <dgm:pt modelId="{49828E88-4AFF-4E7F-9620-C544FC3E0DD6}">
      <dgm:prSet phldrT="[Text]" custT="1"/>
      <dgm:spPr/>
      <dgm:t>
        <a:bodyPr/>
        <a:lstStyle/>
        <a:p>
          <a:r>
            <a:rPr lang="en-US" sz="2600" dirty="0" smtClean="0"/>
            <a:t>Have bounded areas which may of may not be connected</a:t>
          </a:r>
          <a:endParaRPr lang="en-US" sz="2600" dirty="0"/>
        </a:p>
      </dgm:t>
    </dgm:pt>
    <dgm:pt modelId="{98666711-246B-4056-B8B0-16A56D05D8E8}" type="parTrans" cxnId="{57EF7AB6-CD14-4AC1-A27B-30B587A72F3E}">
      <dgm:prSet/>
      <dgm:spPr/>
      <dgm:t>
        <a:bodyPr/>
        <a:lstStyle/>
        <a:p>
          <a:endParaRPr lang="en-US"/>
        </a:p>
      </dgm:t>
    </dgm:pt>
    <dgm:pt modelId="{D9A6701F-8CDF-45A7-B59F-3504C22548AD}" type="sibTrans" cxnId="{57EF7AB6-CD14-4AC1-A27B-30B587A72F3E}">
      <dgm:prSet/>
      <dgm:spPr/>
      <dgm:t>
        <a:bodyPr/>
        <a:lstStyle/>
        <a:p>
          <a:endParaRPr lang="en-US"/>
        </a:p>
      </dgm:t>
    </dgm:pt>
    <dgm:pt modelId="{1029104D-5AFF-45A2-9BE9-CC6435A90210}">
      <dgm:prSet phldrT="[Text]" custT="1"/>
      <dgm:spPr/>
      <dgm:t>
        <a:bodyPr/>
        <a:lstStyle/>
        <a:p>
          <a:endParaRPr lang="en-US" sz="2600" dirty="0"/>
        </a:p>
      </dgm:t>
    </dgm:pt>
    <dgm:pt modelId="{755D8875-3506-41CF-BB07-14B3B004F89B}" type="parTrans" cxnId="{A7E9F962-D336-469D-BD57-8E52D54929AE}">
      <dgm:prSet/>
      <dgm:spPr/>
      <dgm:t>
        <a:bodyPr/>
        <a:lstStyle/>
        <a:p>
          <a:endParaRPr lang="en-US"/>
        </a:p>
      </dgm:t>
    </dgm:pt>
    <dgm:pt modelId="{C1F78662-A6B4-4479-AFAC-917FAB8E0E6D}" type="sibTrans" cxnId="{A7E9F962-D336-469D-BD57-8E52D54929AE}">
      <dgm:prSet/>
      <dgm:spPr/>
      <dgm:t>
        <a:bodyPr/>
        <a:lstStyle/>
        <a:p>
          <a:endParaRPr lang="en-US"/>
        </a:p>
      </dgm:t>
    </dgm:pt>
    <dgm:pt modelId="{495761EF-9B1A-46D1-B75A-B9EF1256F76E}" type="pres">
      <dgm:prSet presAssocID="{02D7AAB4-815E-497E-9CAF-84AB8C13D62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B8C93F-D190-4661-BC5A-22B22DDF5A17}" type="pres">
      <dgm:prSet presAssocID="{2BF476B3-1944-4543-8F68-135AE4347462}" presName="linNode" presStyleCnt="0"/>
      <dgm:spPr/>
    </dgm:pt>
    <dgm:pt modelId="{4408890B-538D-40AA-AB8D-C5246D4F4F83}" type="pres">
      <dgm:prSet presAssocID="{2BF476B3-1944-4543-8F68-135AE4347462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88998-E3F2-4300-AEC5-1295FA54AE24}" type="pres">
      <dgm:prSet presAssocID="{2BF476B3-1944-4543-8F68-135AE4347462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7D1D9-6E8C-496F-B43C-83497CD54ECC}" srcId="{2BF476B3-1944-4543-8F68-135AE4347462}" destId="{9D3006CE-4220-44F0-9347-A850CA8E53BB}" srcOrd="1" destOrd="0" parTransId="{E07EF6F3-967A-42C2-9C8C-6519B46FABE9}" sibTransId="{F29E7C40-3F45-4D6B-9EE4-DC23B9A2F66E}"/>
    <dgm:cxn modelId="{57EF7AB6-CD14-4AC1-A27B-30B587A72F3E}" srcId="{2BF476B3-1944-4543-8F68-135AE4347462}" destId="{49828E88-4AFF-4E7F-9620-C544FC3E0DD6}" srcOrd="3" destOrd="0" parTransId="{98666711-246B-4056-B8B0-16A56D05D8E8}" sibTransId="{D9A6701F-8CDF-45A7-B59F-3504C22548AD}"/>
    <dgm:cxn modelId="{7628CC87-ECB3-4028-902E-34C08F8BF7A8}" srcId="{02D7AAB4-815E-497E-9CAF-84AB8C13D62C}" destId="{2BF476B3-1944-4543-8F68-135AE4347462}" srcOrd="0" destOrd="0" parTransId="{2B1AAA24-3CAC-4FB6-9792-2409426C6EDE}" sibTransId="{49856326-8A26-4D6F-B0E7-B28F55AE9EAC}"/>
    <dgm:cxn modelId="{9A105B1E-8F06-48D2-9792-D021CCCA7B1A}" srcId="{2BF476B3-1944-4543-8F68-135AE4347462}" destId="{5D5280F6-0338-4F63-8C5D-91F2EE41208F}" srcOrd="2" destOrd="0" parTransId="{5FEC7177-0A24-4E37-AD5A-72F5BC51EE75}" sibTransId="{5365B8AF-06DB-46C8-8B47-B21F33D35439}"/>
    <dgm:cxn modelId="{3AFE569A-9940-4CB1-8719-BDD5CAD2164F}" type="presOf" srcId="{1029104D-5AFF-45A2-9BE9-CC6435A90210}" destId="{C1788998-E3F2-4300-AEC5-1295FA54AE24}" srcOrd="0" destOrd="0" presId="urn:microsoft.com/office/officeart/2005/8/layout/vList6"/>
    <dgm:cxn modelId="{151EB852-0F21-4023-AC10-60CD398C8A1F}" type="presOf" srcId="{5D5280F6-0338-4F63-8C5D-91F2EE41208F}" destId="{C1788998-E3F2-4300-AEC5-1295FA54AE24}" srcOrd="0" destOrd="2" presId="urn:microsoft.com/office/officeart/2005/8/layout/vList6"/>
    <dgm:cxn modelId="{A7E9F962-D336-469D-BD57-8E52D54929AE}" srcId="{2BF476B3-1944-4543-8F68-135AE4347462}" destId="{1029104D-5AFF-45A2-9BE9-CC6435A90210}" srcOrd="0" destOrd="0" parTransId="{755D8875-3506-41CF-BB07-14B3B004F89B}" sibTransId="{C1F78662-A6B4-4479-AFAC-917FAB8E0E6D}"/>
    <dgm:cxn modelId="{B922C4D8-8D8E-4CC4-AEE8-39E50E95C462}" type="presOf" srcId="{49828E88-4AFF-4E7F-9620-C544FC3E0DD6}" destId="{C1788998-E3F2-4300-AEC5-1295FA54AE24}" srcOrd="0" destOrd="3" presId="urn:microsoft.com/office/officeart/2005/8/layout/vList6"/>
    <dgm:cxn modelId="{A6969BA6-C1F4-4BEA-A4CD-984C7E2FF9BB}" type="presOf" srcId="{2BF476B3-1944-4543-8F68-135AE4347462}" destId="{4408890B-538D-40AA-AB8D-C5246D4F4F83}" srcOrd="0" destOrd="0" presId="urn:microsoft.com/office/officeart/2005/8/layout/vList6"/>
    <dgm:cxn modelId="{A2695AEB-1CF9-4FFA-812F-EFEC28AFF609}" type="presOf" srcId="{9D3006CE-4220-44F0-9347-A850CA8E53BB}" destId="{C1788998-E3F2-4300-AEC5-1295FA54AE24}" srcOrd="0" destOrd="1" presId="urn:microsoft.com/office/officeart/2005/8/layout/vList6"/>
    <dgm:cxn modelId="{E93DDD50-9D3C-4269-93AF-8A48F6756204}" type="presOf" srcId="{02D7AAB4-815E-497E-9CAF-84AB8C13D62C}" destId="{495761EF-9B1A-46D1-B75A-B9EF1256F76E}" srcOrd="0" destOrd="0" presId="urn:microsoft.com/office/officeart/2005/8/layout/vList6"/>
    <dgm:cxn modelId="{C40AD7C0-8C39-4ECB-BB93-A158BE9A477C}" type="presParOf" srcId="{495761EF-9B1A-46D1-B75A-B9EF1256F76E}" destId="{80B8C93F-D190-4661-BC5A-22B22DDF5A17}" srcOrd="0" destOrd="0" presId="urn:microsoft.com/office/officeart/2005/8/layout/vList6"/>
    <dgm:cxn modelId="{8531B03C-7702-4607-8F9B-C3806079E1A3}" type="presParOf" srcId="{80B8C93F-D190-4661-BC5A-22B22DDF5A17}" destId="{4408890B-538D-40AA-AB8D-C5246D4F4F83}" srcOrd="0" destOrd="0" presId="urn:microsoft.com/office/officeart/2005/8/layout/vList6"/>
    <dgm:cxn modelId="{2542184B-3D40-41EE-9B18-C34BA0BC6497}" type="presParOf" srcId="{80B8C93F-D190-4661-BC5A-22B22DDF5A17}" destId="{C1788998-E3F2-4300-AEC5-1295FA54AE2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A9165-4B06-47A7-868B-976752B3823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3EAF-570D-4A7A-BD73-6AABE1ED4D31}">
      <dgm:prSet phldrT="[Text]"/>
      <dgm:spPr/>
      <dgm:t>
        <a:bodyPr/>
        <a:lstStyle/>
        <a:p>
          <a:r>
            <a:rPr lang="en-US" dirty="0" smtClean="0"/>
            <a:t>Operational Rules</a:t>
          </a:r>
          <a:endParaRPr lang="en-US" dirty="0"/>
        </a:p>
      </dgm:t>
    </dgm:pt>
    <dgm:pt modelId="{8818C4D7-718C-4CCF-AC29-91414CA1C29B}" type="parTrans" cxnId="{82CBB537-739D-4C58-8429-FCAD13413C29}">
      <dgm:prSet/>
      <dgm:spPr/>
      <dgm:t>
        <a:bodyPr/>
        <a:lstStyle/>
        <a:p>
          <a:endParaRPr lang="en-US"/>
        </a:p>
      </dgm:t>
    </dgm:pt>
    <dgm:pt modelId="{E008F2F7-08C0-43FA-92FE-AEE070356D6C}" type="sibTrans" cxnId="{82CBB537-739D-4C58-8429-FCAD13413C29}">
      <dgm:prSet/>
      <dgm:spPr/>
      <dgm:t>
        <a:bodyPr/>
        <a:lstStyle/>
        <a:p>
          <a:endParaRPr lang="en-US"/>
        </a:p>
      </dgm:t>
    </dgm:pt>
    <dgm:pt modelId="{A6F7FC97-A0FB-4CC3-B6AE-CDF152023CCF}">
      <dgm:prSet phldrT="[Text]"/>
      <dgm:spPr/>
      <dgm:t>
        <a:bodyPr/>
        <a:lstStyle/>
        <a:p>
          <a:r>
            <a:rPr lang="en-US" dirty="0" smtClean="0"/>
            <a:t>Foundational Rules</a:t>
          </a:r>
          <a:endParaRPr lang="en-US" dirty="0"/>
        </a:p>
      </dgm:t>
    </dgm:pt>
    <dgm:pt modelId="{50BDD0EF-5D0F-4A88-A7DD-DCAE6C97D3FF}" type="parTrans" cxnId="{46CB9D1B-056F-4270-9B18-648E69D5070D}">
      <dgm:prSet/>
      <dgm:spPr/>
      <dgm:t>
        <a:bodyPr/>
        <a:lstStyle/>
        <a:p>
          <a:endParaRPr lang="en-US"/>
        </a:p>
      </dgm:t>
    </dgm:pt>
    <dgm:pt modelId="{F6D2CAC1-37E8-4A29-8025-DAAE05ECE569}" type="sibTrans" cxnId="{46CB9D1B-056F-4270-9B18-648E69D5070D}">
      <dgm:prSet/>
      <dgm:spPr/>
      <dgm:t>
        <a:bodyPr/>
        <a:lstStyle/>
        <a:p>
          <a:endParaRPr lang="en-US"/>
        </a:p>
      </dgm:t>
    </dgm:pt>
    <dgm:pt modelId="{B6B93092-CB35-4282-B813-BD977C6A4C5A}">
      <dgm:prSet phldrT="[Text]"/>
      <dgm:spPr/>
      <dgm:t>
        <a:bodyPr/>
        <a:lstStyle/>
        <a:p>
          <a:r>
            <a:rPr lang="en-US" dirty="0" smtClean="0"/>
            <a:t>Behavioral Rules</a:t>
          </a:r>
          <a:endParaRPr lang="en-US" dirty="0"/>
        </a:p>
      </dgm:t>
    </dgm:pt>
    <dgm:pt modelId="{901AF047-A5C9-488B-8F76-D79C236775EF}" type="parTrans" cxnId="{F0283C4B-23B6-44E5-B5C3-72BB47623735}">
      <dgm:prSet/>
      <dgm:spPr/>
      <dgm:t>
        <a:bodyPr/>
        <a:lstStyle/>
        <a:p>
          <a:endParaRPr lang="en-US"/>
        </a:p>
      </dgm:t>
    </dgm:pt>
    <dgm:pt modelId="{719D1D29-0225-4ECC-A227-8670BA37E898}" type="sibTrans" cxnId="{F0283C4B-23B6-44E5-B5C3-72BB47623735}">
      <dgm:prSet/>
      <dgm:spPr/>
      <dgm:t>
        <a:bodyPr/>
        <a:lstStyle/>
        <a:p>
          <a:endParaRPr lang="en-US"/>
        </a:p>
      </dgm:t>
    </dgm:pt>
    <dgm:pt modelId="{E4CC6360-9231-48B5-A72B-B7C05E704B65}">
      <dgm:prSet phldrT="[Text]"/>
      <dgm:spPr/>
      <dgm:t>
        <a:bodyPr/>
        <a:lstStyle/>
        <a:p>
          <a:r>
            <a:rPr lang="en-US" dirty="0" smtClean="0"/>
            <a:t>These are the easiest to understand</a:t>
          </a:r>
          <a:endParaRPr lang="en-US" dirty="0"/>
        </a:p>
      </dgm:t>
    </dgm:pt>
    <dgm:pt modelId="{1BD48656-1F65-40B4-8F35-28B2D4667A24}" type="parTrans" cxnId="{43922123-6E46-4B3C-A3B3-4F01DDC5860D}">
      <dgm:prSet/>
      <dgm:spPr/>
      <dgm:t>
        <a:bodyPr/>
        <a:lstStyle/>
        <a:p>
          <a:endParaRPr lang="en-US"/>
        </a:p>
      </dgm:t>
    </dgm:pt>
    <dgm:pt modelId="{06B921B6-7C60-49D2-9DE6-8EFC59A6C695}" type="sibTrans" cxnId="{43922123-6E46-4B3C-A3B3-4F01DDC5860D}">
      <dgm:prSet/>
      <dgm:spPr/>
      <dgm:t>
        <a:bodyPr/>
        <a:lstStyle/>
        <a:p>
          <a:endParaRPr lang="en-US"/>
        </a:p>
      </dgm:t>
    </dgm:pt>
    <dgm:pt modelId="{0975860C-468E-455A-8D8E-CBCFD9F482DB}">
      <dgm:prSet phldrT="[Text]"/>
      <dgm:spPr/>
      <dgm:t>
        <a:bodyPr/>
        <a:lstStyle/>
        <a:p>
          <a:r>
            <a:rPr lang="en-US" dirty="0" smtClean="0"/>
            <a:t>These are basically what the players do to play the game</a:t>
          </a:r>
          <a:endParaRPr lang="en-US" dirty="0"/>
        </a:p>
      </dgm:t>
    </dgm:pt>
    <dgm:pt modelId="{943A9380-E54A-4CCC-898F-6C4CE5F58649}" type="parTrans" cxnId="{DAB355C8-1B49-4A68-A32C-4D5DB9DC6384}">
      <dgm:prSet/>
      <dgm:spPr/>
      <dgm:t>
        <a:bodyPr/>
        <a:lstStyle/>
        <a:p>
          <a:endParaRPr lang="en-US"/>
        </a:p>
      </dgm:t>
    </dgm:pt>
    <dgm:pt modelId="{694F1580-A8B2-40B9-80E4-B9CD56CD8C29}" type="sibTrans" cxnId="{DAB355C8-1B49-4A68-A32C-4D5DB9DC6384}">
      <dgm:prSet/>
      <dgm:spPr/>
      <dgm:t>
        <a:bodyPr/>
        <a:lstStyle/>
        <a:p>
          <a:endParaRPr lang="en-US"/>
        </a:p>
      </dgm:t>
    </dgm:pt>
    <dgm:pt modelId="{1CB6CC98-F0A7-4965-839A-836FCA56A085}">
      <dgm:prSet phldrT="[Text]"/>
      <dgm:spPr/>
      <dgm:t>
        <a:bodyPr/>
        <a:lstStyle/>
        <a:p>
          <a:r>
            <a:rPr lang="en-US" dirty="0" smtClean="0"/>
            <a:t>When players understand the operational rules, they can play a game</a:t>
          </a:r>
          <a:endParaRPr lang="en-US" dirty="0"/>
        </a:p>
      </dgm:t>
    </dgm:pt>
    <dgm:pt modelId="{ECDA1CF6-7F3F-4C1D-A4E8-4505E2A64E9A}" type="parTrans" cxnId="{613D589E-A1A3-4B9E-AD69-D4B545A4879C}">
      <dgm:prSet/>
      <dgm:spPr/>
      <dgm:t>
        <a:bodyPr/>
        <a:lstStyle/>
        <a:p>
          <a:endParaRPr lang="en-US"/>
        </a:p>
      </dgm:t>
    </dgm:pt>
    <dgm:pt modelId="{63FB8EDE-AD4C-461F-BE18-0A6186B32126}" type="sibTrans" cxnId="{613D589E-A1A3-4B9E-AD69-D4B545A4879C}">
      <dgm:prSet/>
      <dgm:spPr/>
      <dgm:t>
        <a:bodyPr/>
        <a:lstStyle/>
        <a:p>
          <a:endParaRPr lang="en-US"/>
        </a:p>
      </dgm:t>
    </dgm:pt>
    <dgm:pt modelId="{BCC77A60-83B0-4E38-BDCE-23EC6807532F}">
      <dgm:prSet phldrT="[Text]"/>
      <dgm:spPr/>
      <dgm:t>
        <a:bodyPr/>
        <a:lstStyle/>
        <a:p>
          <a:r>
            <a:rPr lang="en-US" dirty="0" smtClean="0"/>
            <a:t>The foundational rules are the underlying formal structure of the game.</a:t>
          </a:r>
          <a:endParaRPr lang="en-US" dirty="0"/>
        </a:p>
      </dgm:t>
    </dgm:pt>
    <dgm:pt modelId="{28DA054B-F110-42D2-86A9-AF54D6629419}" type="parTrans" cxnId="{C94EC820-3564-4785-931A-99A8C583791F}">
      <dgm:prSet/>
      <dgm:spPr/>
      <dgm:t>
        <a:bodyPr/>
        <a:lstStyle/>
        <a:p>
          <a:endParaRPr lang="en-US"/>
        </a:p>
      </dgm:t>
    </dgm:pt>
    <dgm:pt modelId="{39CE98AD-68D4-4874-8B71-582B400DA0FD}" type="sibTrans" cxnId="{C94EC820-3564-4785-931A-99A8C583791F}">
      <dgm:prSet/>
      <dgm:spPr/>
      <dgm:t>
        <a:bodyPr/>
        <a:lstStyle/>
        <a:p>
          <a:endParaRPr lang="en-US"/>
        </a:p>
      </dgm:t>
    </dgm:pt>
    <dgm:pt modelId="{1E1D7D49-E612-4C9D-9E9F-0DFBE7892696}">
      <dgm:prSet/>
      <dgm:spPr/>
      <dgm:t>
        <a:bodyPr/>
        <a:lstStyle/>
        <a:p>
          <a:r>
            <a:rPr lang="en-US" dirty="0" smtClean="0"/>
            <a:t>Foundational rules are a mathematical representation of game state and how and when it changes.</a:t>
          </a:r>
          <a:endParaRPr lang="en-US" dirty="0"/>
        </a:p>
      </dgm:t>
    </dgm:pt>
    <dgm:pt modelId="{790E9158-0F92-481B-A132-C5970C72C304}" type="parTrans" cxnId="{3DEBDBF7-96A3-4BD1-B49E-114F7120D41C}">
      <dgm:prSet/>
      <dgm:spPr/>
      <dgm:t>
        <a:bodyPr/>
        <a:lstStyle/>
        <a:p>
          <a:endParaRPr lang="en-US"/>
        </a:p>
      </dgm:t>
    </dgm:pt>
    <dgm:pt modelId="{98839081-01AD-409C-84ED-B5F88BD9D494}" type="sibTrans" cxnId="{3DEBDBF7-96A3-4BD1-B49E-114F7120D41C}">
      <dgm:prSet/>
      <dgm:spPr/>
      <dgm:t>
        <a:bodyPr/>
        <a:lstStyle/>
        <a:p>
          <a:endParaRPr lang="en-US"/>
        </a:p>
      </dgm:t>
    </dgm:pt>
    <dgm:pt modelId="{854146D7-AABB-411A-BF07-9A673BC98DE0}">
      <dgm:prSet phldrT="[Text]"/>
      <dgm:spPr/>
      <dgm:t>
        <a:bodyPr/>
        <a:lstStyle/>
        <a:p>
          <a:r>
            <a:rPr lang="en-US" dirty="0" smtClean="0"/>
            <a:t>These are rules that are implicit to </a:t>
          </a:r>
          <a:r>
            <a:rPr lang="en-US" dirty="0" err="1" smtClean="0"/>
            <a:t>gameplay</a:t>
          </a:r>
          <a:r>
            <a:rPr lang="en-US" dirty="0" smtClean="0"/>
            <a:t>, which most people naturally understand as part of “good sportsmanship”</a:t>
          </a:r>
          <a:endParaRPr lang="en-US" dirty="0"/>
        </a:p>
      </dgm:t>
    </dgm:pt>
    <dgm:pt modelId="{9067CA5F-93AF-4F12-ADEF-508452637C86}" type="parTrans" cxnId="{554F13A1-740D-4D82-AD0D-E819E0AA3A6D}">
      <dgm:prSet/>
      <dgm:spPr/>
      <dgm:t>
        <a:bodyPr/>
        <a:lstStyle/>
        <a:p>
          <a:endParaRPr lang="en-US"/>
        </a:p>
      </dgm:t>
    </dgm:pt>
    <dgm:pt modelId="{239A69B7-3737-40C3-B21D-BE44C6D415FE}" type="sibTrans" cxnId="{554F13A1-740D-4D82-AD0D-E819E0AA3A6D}">
      <dgm:prSet/>
      <dgm:spPr/>
      <dgm:t>
        <a:bodyPr/>
        <a:lstStyle/>
        <a:p>
          <a:endParaRPr lang="en-US"/>
        </a:p>
      </dgm:t>
    </dgm:pt>
    <dgm:pt modelId="{DE9064C0-0CBA-45A8-8814-9A5838C71BDE}">
      <dgm:prSet phldrT="[Text]"/>
      <dgm:spPr/>
      <dgm:t>
        <a:bodyPr/>
        <a:lstStyle/>
        <a:p>
          <a:r>
            <a:rPr lang="en-US" dirty="0" smtClean="0"/>
            <a:t>Written Rules</a:t>
          </a:r>
          <a:endParaRPr lang="en-US" dirty="0"/>
        </a:p>
      </dgm:t>
    </dgm:pt>
    <dgm:pt modelId="{BAC41394-3D61-4D12-8D41-9EC51E1E24A6}" type="parTrans" cxnId="{E44C258C-1B0F-4A28-811B-361C2E20DD36}">
      <dgm:prSet/>
      <dgm:spPr/>
      <dgm:t>
        <a:bodyPr/>
        <a:lstStyle/>
        <a:p>
          <a:endParaRPr lang="en-US"/>
        </a:p>
      </dgm:t>
    </dgm:pt>
    <dgm:pt modelId="{8F0262ED-7DA9-457C-B982-809C4E97485E}" type="sibTrans" cxnId="{E44C258C-1B0F-4A28-811B-361C2E20DD36}">
      <dgm:prSet/>
      <dgm:spPr/>
      <dgm:t>
        <a:bodyPr/>
        <a:lstStyle/>
        <a:p>
          <a:endParaRPr lang="en-US"/>
        </a:p>
      </dgm:t>
    </dgm:pt>
    <dgm:pt modelId="{5905A5E6-9FB3-4D30-92F0-4815555DC9E0}">
      <dgm:prSet phldrT="[Text]"/>
      <dgm:spPr/>
      <dgm:t>
        <a:bodyPr/>
        <a:lstStyle/>
        <a:p>
          <a:r>
            <a:rPr lang="en-US" dirty="0" smtClean="0"/>
            <a:t>These are the “rules that come with the game”, the document that players have to read to gain an understanding of the operational rules.</a:t>
          </a:r>
          <a:endParaRPr lang="en-US" dirty="0"/>
        </a:p>
      </dgm:t>
    </dgm:pt>
    <dgm:pt modelId="{25729F1B-7C32-4638-9086-162CAD22FCCA}" type="parTrans" cxnId="{EC6343BE-7721-4F70-9501-78EB55595A7C}">
      <dgm:prSet/>
      <dgm:spPr/>
      <dgm:t>
        <a:bodyPr/>
        <a:lstStyle/>
        <a:p>
          <a:endParaRPr lang="en-US"/>
        </a:p>
      </dgm:t>
    </dgm:pt>
    <dgm:pt modelId="{E4158E97-7601-4D4E-A727-68A8D4625133}" type="sibTrans" cxnId="{EC6343BE-7721-4F70-9501-78EB55595A7C}">
      <dgm:prSet/>
      <dgm:spPr/>
      <dgm:t>
        <a:bodyPr/>
        <a:lstStyle/>
        <a:p>
          <a:endParaRPr lang="en-US"/>
        </a:p>
      </dgm:t>
    </dgm:pt>
    <dgm:pt modelId="{CF9B5A9A-8006-47DA-8C7D-2352EA932A9A}" type="pres">
      <dgm:prSet presAssocID="{416A9165-4B06-47A7-868B-976752B382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819F52-FE07-4BF5-8328-D980A93DF698}" type="pres">
      <dgm:prSet presAssocID="{8BE93EAF-570D-4A7A-BD73-6AABE1ED4D31}" presName="parentLin" presStyleCnt="0"/>
      <dgm:spPr/>
    </dgm:pt>
    <dgm:pt modelId="{17CA2A63-7790-4D16-A133-75C5F563FE1A}" type="pres">
      <dgm:prSet presAssocID="{8BE93EAF-570D-4A7A-BD73-6AABE1ED4D3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4EDF42C-E020-4ECB-A11F-FD0556DEFEED}" type="pres">
      <dgm:prSet presAssocID="{8BE93EAF-570D-4A7A-BD73-6AABE1ED4D3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D2683-2BD9-44C3-B651-EE5CCB4E4968}" type="pres">
      <dgm:prSet presAssocID="{8BE93EAF-570D-4A7A-BD73-6AABE1ED4D31}" presName="negativeSpace" presStyleCnt="0"/>
      <dgm:spPr/>
    </dgm:pt>
    <dgm:pt modelId="{88AE150E-88A7-459B-8178-1797FEA4BEC1}" type="pres">
      <dgm:prSet presAssocID="{8BE93EAF-570D-4A7A-BD73-6AABE1ED4D3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ED0B4-659D-41EE-A9BA-97C96AC8CF24}" type="pres">
      <dgm:prSet presAssocID="{E008F2F7-08C0-43FA-92FE-AEE070356D6C}" presName="spaceBetweenRectangles" presStyleCnt="0"/>
      <dgm:spPr/>
    </dgm:pt>
    <dgm:pt modelId="{7A485B14-4A4D-4999-9358-3C9A6EBA9D00}" type="pres">
      <dgm:prSet presAssocID="{A6F7FC97-A0FB-4CC3-B6AE-CDF152023CCF}" presName="parentLin" presStyleCnt="0"/>
      <dgm:spPr/>
    </dgm:pt>
    <dgm:pt modelId="{BC38682A-31BD-4CC1-BED3-D8AD9E425629}" type="pres">
      <dgm:prSet presAssocID="{A6F7FC97-A0FB-4CC3-B6AE-CDF152023CC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0F0C87B-1B31-464D-8EDA-246F4E315158}" type="pres">
      <dgm:prSet presAssocID="{A6F7FC97-A0FB-4CC3-B6AE-CDF152023CC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1399A-4994-4F8E-B49F-95EAA67B2FAE}" type="pres">
      <dgm:prSet presAssocID="{A6F7FC97-A0FB-4CC3-B6AE-CDF152023CCF}" presName="negativeSpace" presStyleCnt="0"/>
      <dgm:spPr/>
    </dgm:pt>
    <dgm:pt modelId="{F4ADEF0F-939D-4626-A088-CE1E540E85B9}" type="pres">
      <dgm:prSet presAssocID="{A6F7FC97-A0FB-4CC3-B6AE-CDF152023CC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BF07A-C9F1-4C96-A559-BCACEF2B4A7E}" type="pres">
      <dgm:prSet presAssocID="{F6D2CAC1-37E8-4A29-8025-DAAE05ECE569}" presName="spaceBetweenRectangles" presStyleCnt="0"/>
      <dgm:spPr/>
    </dgm:pt>
    <dgm:pt modelId="{F43145F5-16CF-4230-9AEC-B426FFF14FE3}" type="pres">
      <dgm:prSet presAssocID="{B6B93092-CB35-4282-B813-BD977C6A4C5A}" presName="parentLin" presStyleCnt="0"/>
      <dgm:spPr/>
    </dgm:pt>
    <dgm:pt modelId="{511280F4-5D54-43ED-934D-62494E17BD8E}" type="pres">
      <dgm:prSet presAssocID="{B6B93092-CB35-4282-B813-BD977C6A4C5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2F3E5CF-7524-458F-9FE9-1352177222E6}" type="pres">
      <dgm:prSet presAssocID="{B6B93092-CB35-4282-B813-BD977C6A4C5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A361A-C5CA-428E-86B3-766768FA3C2F}" type="pres">
      <dgm:prSet presAssocID="{B6B93092-CB35-4282-B813-BD977C6A4C5A}" presName="negativeSpace" presStyleCnt="0"/>
      <dgm:spPr/>
    </dgm:pt>
    <dgm:pt modelId="{23D52A96-5E8A-4929-B023-554F32D2EFD4}" type="pres">
      <dgm:prSet presAssocID="{B6B93092-CB35-4282-B813-BD977C6A4C5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6CA2E-3B73-41DC-96D2-136B4A467327}" type="pres">
      <dgm:prSet presAssocID="{719D1D29-0225-4ECC-A227-8670BA37E898}" presName="spaceBetweenRectangles" presStyleCnt="0"/>
      <dgm:spPr/>
    </dgm:pt>
    <dgm:pt modelId="{80C165EE-AD08-4E3D-95F6-D3D4DFF3B477}" type="pres">
      <dgm:prSet presAssocID="{DE9064C0-0CBA-45A8-8814-9A5838C71BDE}" presName="parentLin" presStyleCnt="0"/>
      <dgm:spPr/>
    </dgm:pt>
    <dgm:pt modelId="{431A32E2-0440-4F30-AA18-EC6AEF1FC2D3}" type="pres">
      <dgm:prSet presAssocID="{DE9064C0-0CBA-45A8-8814-9A5838C71B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DB89AB7-37A2-461E-81B4-6C65164C0286}" type="pres">
      <dgm:prSet presAssocID="{DE9064C0-0CBA-45A8-8814-9A5838C71B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16DAD-E54D-4D64-99C0-BDA0614D0665}" type="pres">
      <dgm:prSet presAssocID="{DE9064C0-0CBA-45A8-8814-9A5838C71BDE}" presName="negativeSpace" presStyleCnt="0"/>
      <dgm:spPr/>
    </dgm:pt>
    <dgm:pt modelId="{BDACB19D-899A-46A8-A9D6-1F8033250C25}" type="pres">
      <dgm:prSet presAssocID="{DE9064C0-0CBA-45A8-8814-9A5838C71BD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6343BE-7721-4F70-9501-78EB55595A7C}" srcId="{DE9064C0-0CBA-45A8-8814-9A5838C71BDE}" destId="{5905A5E6-9FB3-4D30-92F0-4815555DC9E0}" srcOrd="0" destOrd="0" parTransId="{25729F1B-7C32-4638-9086-162CAD22FCCA}" sibTransId="{E4158E97-7601-4D4E-A727-68A8D4625133}"/>
    <dgm:cxn modelId="{880D4915-6E77-4117-BA3A-BCCC2D0A55B6}" type="presOf" srcId="{A6F7FC97-A0FB-4CC3-B6AE-CDF152023CCF}" destId="{BC38682A-31BD-4CC1-BED3-D8AD9E425629}" srcOrd="0" destOrd="0" presId="urn:microsoft.com/office/officeart/2005/8/layout/list1"/>
    <dgm:cxn modelId="{831BCCE9-70F2-4567-9DAA-B49CC8071A3C}" type="presOf" srcId="{0975860C-468E-455A-8D8E-CBCFD9F482DB}" destId="{88AE150E-88A7-459B-8178-1797FEA4BEC1}" srcOrd="0" destOrd="1" presId="urn:microsoft.com/office/officeart/2005/8/layout/list1"/>
    <dgm:cxn modelId="{DAA28FA9-37B4-4A74-B83C-59C1AB1C345E}" type="presOf" srcId="{8BE93EAF-570D-4A7A-BD73-6AABE1ED4D31}" destId="{24EDF42C-E020-4ECB-A11F-FD0556DEFEED}" srcOrd="1" destOrd="0" presId="urn:microsoft.com/office/officeart/2005/8/layout/list1"/>
    <dgm:cxn modelId="{B0B801B7-7094-4A9D-8214-4C35B39ED90A}" type="presOf" srcId="{854146D7-AABB-411A-BF07-9A673BC98DE0}" destId="{23D52A96-5E8A-4929-B023-554F32D2EFD4}" srcOrd="0" destOrd="0" presId="urn:microsoft.com/office/officeart/2005/8/layout/list1"/>
    <dgm:cxn modelId="{B0B9CF65-1FCD-4D93-8DFC-83F62DEF078B}" type="presOf" srcId="{5905A5E6-9FB3-4D30-92F0-4815555DC9E0}" destId="{BDACB19D-899A-46A8-A9D6-1F8033250C25}" srcOrd="0" destOrd="0" presId="urn:microsoft.com/office/officeart/2005/8/layout/list1"/>
    <dgm:cxn modelId="{0F0FCBC9-544B-492D-B57D-52D3738A3CC6}" type="presOf" srcId="{E4CC6360-9231-48B5-A72B-B7C05E704B65}" destId="{88AE150E-88A7-459B-8178-1797FEA4BEC1}" srcOrd="0" destOrd="0" presId="urn:microsoft.com/office/officeart/2005/8/layout/list1"/>
    <dgm:cxn modelId="{DAB355C8-1B49-4A68-A32C-4D5DB9DC6384}" srcId="{8BE93EAF-570D-4A7A-BD73-6AABE1ED4D31}" destId="{0975860C-468E-455A-8D8E-CBCFD9F482DB}" srcOrd="1" destOrd="0" parTransId="{943A9380-E54A-4CCC-898F-6C4CE5F58649}" sibTransId="{694F1580-A8B2-40B9-80E4-B9CD56CD8C29}"/>
    <dgm:cxn modelId="{C94EC820-3564-4785-931A-99A8C583791F}" srcId="{A6F7FC97-A0FB-4CC3-B6AE-CDF152023CCF}" destId="{BCC77A60-83B0-4E38-BDCE-23EC6807532F}" srcOrd="0" destOrd="0" parTransId="{28DA054B-F110-42D2-86A9-AF54D6629419}" sibTransId="{39CE98AD-68D4-4874-8B71-582B400DA0FD}"/>
    <dgm:cxn modelId="{46CB9D1B-056F-4270-9B18-648E69D5070D}" srcId="{416A9165-4B06-47A7-868B-976752B38234}" destId="{A6F7FC97-A0FB-4CC3-B6AE-CDF152023CCF}" srcOrd="1" destOrd="0" parTransId="{50BDD0EF-5D0F-4A88-A7DD-DCAE6C97D3FF}" sibTransId="{F6D2CAC1-37E8-4A29-8025-DAAE05ECE569}"/>
    <dgm:cxn modelId="{AD4B5454-DA56-42B5-8163-CE284270A3AC}" type="presOf" srcId="{DE9064C0-0CBA-45A8-8814-9A5838C71BDE}" destId="{8DB89AB7-37A2-461E-81B4-6C65164C0286}" srcOrd="1" destOrd="0" presId="urn:microsoft.com/office/officeart/2005/8/layout/list1"/>
    <dgm:cxn modelId="{812B2DE7-D518-47CD-A5A6-074F2FAA8E7B}" type="presOf" srcId="{1CB6CC98-F0A7-4965-839A-836FCA56A085}" destId="{88AE150E-88A7-459B-8178-1797FEA4BEC1}" srcOrd="0" destOrd="2" presId="urn:microsoft.com/office/officeart/2005/8/layout/list1"/>
    <dgm:cxn modelId="{8FD63C24-4F98-4CFF-A663-36B2416A7208}" type="presOf" srcId="{BCC77A60-83B0-4E38-BDCE-23EC6807532F}" destId="{F4ADEF0F-939D-4626-A088-CE1E540E85B9}" srcOrd="0" destOrd="0" presId="urn:microsoft.com/office/officeart/2005/8/layout/list1"/>
    <dgm:cxn modelId="{A37FBA14-7139-4380-84DE-3F2B9BDF8D05}" type="presOf" srcId="{8BE93EAF-570D-4A7A-BD73-6AABE1ED4D31}" destId="{17CA2A63-7790-4D16-A133-75C5F563FE1A}" srcOrd="0" destOrd="0" presId="urn:microsoft.com/office/officeart/2005/8/layout/list1"/>
    <dgm:cxn modelId="{63B7C4D1-981C-4FD1-ACB9-B31BD75CC1DB}" type="presOf" srcId="{DE9064C0-0CBA-45A8-8814-9A5838C71BDE}" destId="{431A32E2-0440-4F30-AA18-EC6AEF1FC2D3}" srcOrd="0" destOrd="0" presId="urn:microsoft.com/office/officeart/2005/8/layout/list1"/>
    <dgm:cxn modelId="{554F13A1-740D-4D82-AD0D-E819E0AA3A6D}" srcId="{B6B93092-CB35-4282-B813-BD977C6A4C5A}" destId="{854146D7-AABB-411A-BF07-9A673BC98DE0}" srcOrd="0" destOrd="0" parTransId="{9067CA5F-93AF-4F12-ADEF-508452637C86}" sibTransId="{239A69B7-3737-40C3-B21D-BE44C6D415FE}"/>
    <dgm:cxn modelId="{E44C258C-1B0F-4A28-811B-361C2E20DD36}" srcId="{416A9165-4B06-47A7-868B-976752B38234}" destId="{DE9064C0-0CBA-45A8-8814-9A5838C71BDE}" srcOrd="3" destOrd="0" parTransId="{BAC41394-3D61-4D12-8D41-9EC51E1E24A6}" sibTransId="{8F0262ED-7DA9-457C-B982-809C4E97485E}"/>
    <dgm:cxn modelId="{FEF9D9CD-7858-419B-990A-C7C746AE9F03}" type="presOf" srcId="{B6B93092-CB35-4282-B813-BD977C6A4C5A}" destId="{511280F4-5D54-43ED-934D-62494E17BD8E}" srcOrd="0" destOrd="0" presId="urn:microsoft.com/office/officeart/2005/8/layout/list1"/>
    <dgm:cxn modelId="{F0283C4B-23B6-44E5-B5C3-72BB47623735}" srcId="{416A9165-4B06-47A7-868B-976752B38234}" destId="{B6B93092-CB35-4282-B813-BD977C6A4C5A}" srcOrd="2" destOrd="0" parTransId="{901AF047-A5C9-488B-8F76-D79C236775EF}" sibTransId="{719D1D29-0225-4ECC-A227-8670BA37E898}"/>
    <dgm:cxn modelId="{4C36E82C-9B80-40DD-91C9-D2DB30274344}" type="presOf" srcId="{1E1D7D49-E612-4C9D-9E9F-0DFBE7892696}" destId="{F4ADEF0F-939D-4626-A088-CE1E540E85B9}" srcOrd="0" destOrd="1" presId="urn:microsoft.com/office/officeart/2005/8/layout/list1"/>
    <dgm:cxn modelId="{43922123-6E46-4B3C-A3B3-4F01DDC5860D}" srcId="{8BE93EAF-570D-4A7A-BD73-6AABE1ED4D31}" destId="{E4CC6360-9231-48B5-A72B-B7C05E704B65}" srcOrd="0" destOrd="0" parTransId="{1BD48656-1F65-40B4-8F35-28B2D4667A24}" sibTransId="{06B921B6-7C60-49D2-9DE6-8EFC59A6C695}"/>
    <dgm:cxn modelId="{613D589E-A1A3-4B9E-AD69-D4B545A4879C}" srcId="{8BE93EAF-570D-4A7A-BD73-6AABE1ED4D31}" destId="{1CB6CC98-F0A7-4965-839A-836FCA56A085}" srcOrd="2" destOrd="0" parTransId="{ECDA1CF6-7F3F-4C1D-A4E8-4505E2A64E9A}" sibTransId="{63FB8EDE-AD4C-461F-BE18-0A6186B32126}"/>
    <dgm:cxn modelId="{4CA1F0DB-66D6-42B1-9015-DA02120BB1AA}" type="presOf" srcId="{A6F7FC97-A0FB-4CC3-B6AE-CDF152023CCF}" destId="{C0F0C87B-1B31-464D-8EDA-246F4E315158}" srcOrd="1" destOrd="0" presId="urn:microsoft.com/office/officeart/2005/8/layout/list1"/>
    <dgm:cxn modelId="{9B503CB3-9CBF-407F-BF42-E44EEB17FC22}" type="presOf" srcId="{B6B93092-CB35-4282-B813-BD977C6A4C5A}" destId="{32F3E5CF-7524-458F-9FE9-1352177222E6}" srcOrd="1" destOrd="0" presId="urn:microsoft.com/office/officeart/2005/8/layout/list1"/>
    <dgm:cxn modelId="{82CBB537-739D-4C58-8429-FCAD13413C29}" srcId="{416A9165-4B06-47A7-868B-976752B38234}" destId="{8BE93EAF-570D-4A7A-BD73-6AABE1ED4D31}" srcOrd="0" destOrd="0" parTransId="{8818C4D7-718C-4CCF-AC29-91414CA1C29B}" sibTransId="{E008F2F7-08C0-43FA-92FE-AEE070356D6C}"/>
    <dgm:cxn modelId="{3DEBDBF7-96A3-4BD1-B49E-114F7120D41C}" srcId="{A6F7FC97-A0FB-4CC3-B6AE-CDF152023CCF}" destId="{1E1D7D49-E612-4C9D-9E9F-0DFBE7892696}" srcOrd="1" destOrd="0" parTransId="{790E9158-0F92-481B-A132-C5970C72C304}" sibTransId="{98839081-01AD-409C-84ED-B5F88BD9D494}"/>
    <dgm:cxn modelId="{55A387D2-31CC-43F5-A031-98265E946786}" type="presOf" srcId="{416A9165-4B06-47A7-868B-976752B38234}" destId="{CF9B5A9A-8006-47DA-8C7D-2352EA932A9A}" srcOrd="0" destOrd="0" presId="urn:microsoft.com/office/officeart/2005/8/layout/list1"/>
    <dgm:cxn modelId="{DB9F253F-EE90-46C2-95BF-B6FA3751CB9D}" type="presParOf" srcId="{CF9B5A9A-8006-47DA-8C7D-2352EA932A9A}" destId="{D2819F52-FE07-4BF5-8328-D980A93DF698}" srcOrd="0" destOrd="0" presId="urn:microsoft.com/office/officeart/2005/8/layout/list1"/>
    <dgm:cxn modelId="{0D71C642-E620-41AD-A1DB-049CD3238C26}" type="presParOf" srcId="{D2819F52-FE07-4BF5-8328-D980A93DF698}" destId="{17CA2A63-7790-4D16-A133-75C5F563FE1A}" srcOrd="0" destOrd="0" presId="urn:microsoft.com/office/officeart/2005/8/layout/list1"/>
    <dgm:cxn modelId="{34EB25BC-A330-4CB5-8FF9-2CE35F4C62F2}" type="presParOf" srcId="{D2819F52-FE07-4BF5-8328-D980A93DF698}" destId="{24EDF42C-E020-4ECB-A11F-FD0556DEFEED}" srcOrd="1" destOrd="0" presId="urn:microsoft.com/office/officeart/2005/8/layout/list1"/>
    <dgm:cxn modelId="{237C632E-F0C8-4B92-B29B-95F1EEB66F5E}" type="presParOf" srcId="{CF9B5A9A-8006-47DA-8C7D-2352EA932A9A}" destId="{5D1D2683-2BD9-44C3-B651-EE5CCB4E4968}" srcOrd="1" destOrd="0" presId="urn:microsoft.com/office/officeart/2005/8/layout/list1"/>
    <dgm:cxn modelId="{4E7DDB78-5712-499B-A1B2-7FB03C1357C1}" type="presParOf" srcId="{CF9B5A9A-8006-47DA-8C7D-2352EA932A9A}" destId="{88AE150E-88A7-459B-8178-1797FEA4BEC1}" srcOrd="2" destOrd="0" presId="urn:microsoft.com/office/officeart/2005/8/layout/list1"/>
    <dgm:cxn modelId="{1630EBAD-59DE-45C3-ADBF-48323F8C38A5}" type="presParOf" srcId="{CF9B5A9A-8006-47DA-8C7D-2352EA932A9A}" destId="{B53ED0B4-659D-41EE-A9BA-97C96AC8CF24}" srcOrd="3" destOrd="0" presId="urn:microsoft.com/office/officeart/2005/8/layout/list1"/>
    <dgm:cxn modelId="{AD678A90-92EA-4EB0-ABB4-D7CC74C4D8F6}" type="presParOf" srcId="{CF9B5A9A-8006-47DA-8C7D-2352EA932A9A}" destId="{7A485B14-4A4D-4999-9358-3C9A6EBA9D00}" srcOrd="4" destOrd="0" presId="urn:microsoft.com/office/officeart/2005/8/layout/list1"/>
    <dgm:cxn modelId="{DEFEECEB-0FA5-43FC-B8C2-83EDD1BBACDE}" type="presParOf" srcId="{7A485B14-4A4D-4999-9358-3C9A6EBA9D00}" destId="{BC38682A-31BD-4CC1-BED3-D8AD9E425629}" srcOrd="0" destOrd="0" presId="urn:microsoft.com/office/officeart/2005/8/layout/list1"/>
    <dgm:cxn modelId="{5623662C-7EF1-4C36-B713-8EB57FF25121}" type="presParOf" srcId="{7A485B14-4A4D-4999-9358-3C9A6EBA9D00}" destId="{C0F0C87B-1B31-464D-8EDA-246F4E315158}" srcOrd="1" destOrd="0" presId="urn:microsoft.com/office/officeart/2005/8/layout/list1"/>
    <dgm:cxn modelId="{CAF5A1E2-18C2-4607-BC69-7ECFBCA669AF}" type="presParOf" srcId="{CF9B5A9A-8006-47DA-8C7D-2352EA932A9A}" destId="{D961399A-4994-4F8E-B49F-95EAA67B2FAE}" srcOrd="5" destOrd="0" presId="urn:microsoft.com/office/officeart/2005/8/layout/list1"/>
    <dgm:cxn modelId="{B4EBF2DF-86CD-4302-BDC3-5D8394AD5432}" type="presParOf" srcId="{CF9B5A9A-8006-47DA-8C7D-2352EA932A9A}" destId="{F4ADEF0F-939D-4626-A088-CE1E540E85B9}" srcOrd="6" destOrd="0" presId="urn:microsoft.com/office/officeart/2005/8/layout/list1"/>
    <dgm:cxn modelId="{D1EB6B77-5AE9-4377-BBCE-2E77D05C4E2A}" type="presParOf" srcId="{CF9B5A9A-8006-47DA-8C7D-2352EA932A9A}" destId="{322BF07A-C9F1-4C96-A559-BCACEF2B4A7E}" srcOrd="7" destOrd="0" presId="urn:microsoft.com/office/officeart/2005/8/layout/list1"/>
    <dgm:cxn modelId="{3628F352-4224-4B80-B305-D090070ED4B8}" type="presParOf" srcId="{CF9B5A9A-8006-47DA-8C7D-2352EA932A9A}" destId="{F43145F5-16CF-4230-9AEC-B426FFF14FE3}" srcOrd="8" destOrd="0" presId="urn:microsoft.com/office/officeart/2005/8/layout/list1"/>
    <dgm:cxn modelId="{7069803D-A389-4A98-AF0D-AABD863EDEFD}" type="presParOf" srcId="{F43145F5-16CF-4230-9AEC-B426FFF14FE3}" destId="{511280F4-5D54-43ED-934D-62494E17BD8E}" srcOrd="0" destOrd="0" presId="urn:microsoft.com/office/officeart/2005/8/layout/list1"/>
    <dgm:cxn modelId="{FC783169-AC0B-4C2A-B8D6-E0EC29DC813D}" type="presParOf" srcId="{F43145F5-16CF-4230-9AEC-B426FFF14FE3}" destId="{32F3E5CF-7524-458F-9FE9-1352177222E6}" srcOrd="1" destOrd="0" presId="urn:microsoft.com/office/officeart/2005/8/layout/list1"/>
    <dgm:cxn modelId="{DD55D00A-A3F9-4889-826A-18B5B717020C}" type="presParOf" srcId="{CF9B5A9A-8006-47DA-8C7D-2352EA932A9A}" destId="{262A361A-C5CA-428E-86B3-766768FA3C2F}" srcOrd="9" destOrd="0" presId="urn:microsoft.com/office/officeart/2005/8/layout/list1"/>
    <dgm:cxn modelId="{B617E9D6-6EFE-4970-A8F5-6F3A99200C16}" type="presParOf" srcId="{CF9B5A9A-8006-47DA-8C7D-2352EA932A9A}" destId="{23D52A96-5E8A-4929-B023-554F32D2EFD4}" srcOrd="10" destOrd="0" presId="urn:microsoft.com/office/officeart/2005/8/layout/list1"/>
    <dgm:cxn modelId="{381C7872-316D-4BBE-9679-DFB49DD10A4F}" type="presParOf" srcId="{CF9B5A9A-8006-47DA-8C7D-2352EA932A9A}" destId="{C836CA2E-3B73-41DC-96D2-136B4A467327}" srcOrd="11" destOrd="0" presId="urn:microsoft.com/office/officeart/2005/8/layout/list1"/>
    <dgm:cxn modelId="{A8E00F5F-9927-46E3-9B13-41B9A3E11F60}" type="presParOf" srcId="{CF9B5A9A-8006-47DA-8C7D-2352EA932A9A}" destId="{80C165EE-AD08-4E3D-95F6-D3D4DFF3B477}" srcOrd="12" destOrd="0" presId="urn:microsoft.com/office/officeart/2005/8/layout/list1"/>
    <dgm:cxn modelId="{043FE10D-1110-45A1-8558-15B941D5F2AB}" type="presParOf" srcId="{80C165EE-AD08-4E3D-95F6-D3D4DFF3B477}" destId="{431A32E2-0440-4F30-AA18-EC6AEF1FC2D3}" srcOrd="0" destOrd="0" presId="urn:microsoft.com/office/officeart/2005/8/layout/list1"/>
    <dgm:cxn modelId="{C74D48C5-A5A5-43A6-92BF-B02CDA367ED0}" type="presParOf" srcId="{80C165EE-AD08-4E3D-95F6-D3D4DFF3B477}" destId="{8DB89AB7-37A2-461E-81B4-6C65164C0286}" srcOrd="1" destOrd="0" presId="urn:microsoft.com/office/officeart/2005/8/layout/list1"/>
    <dgm:cxn modelId="{07D39271-0B0B-49C8-948A-85450C7C73CE}" type="presParOf" srcId="{CF9B5A9A-8006-47DA-8C7D-2352EA932A9A}" destId="{55F16DAD-E54D-4D64-99C0-BDA0614D0665}" srcOrd="13" destOrd="0" presId="urn:microsoft.com/office/officeart/2005/8/layout/list1"/>
    <dgm:cxn modelId="{0759856D-6A3F-44BD-B31F-259E2C34901E}" type="presParOf" srcId="{CF9B5A9A-8006-47DA-8C7D-2352EA932A9A}" destId="{BDACB19D-899A-46A8-A9D6-1F8033250C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D85E93-89AE-484C-9BB4-458F427C94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05CC6-4A98-4951-BDFE-E4158237F042}">
      <dgm:prSet phldrT="[Text]"/>
      <dgm:spPr/>
      <dgm:t>
        <a:bodyPr/>
        <a:lstStyle/>
        <a:p>
          <a:r>
            <a:rPr lang="en-US" dirty="0" smtClean="0"/>
            <a:t>Laws</a:t>
          </a:r>
          <a:endParaRPr lang="en-US" dirty="0"/>
        </a:p>
      </dgm:t>
    </dgm:pt>
    <dgm:pt modelId="{FFB2BF10-33FB-419A-968A-04F067A9A049}" type="parTrans" cxnId="{387364ED-29C1-4BE8-8B48-4C8B14C29993}">
      <dgm:prSet/>
      <dgm:spPr/>
      <dgm:t>
        <a:bodyPr/>
        <a:lstStyle/>
        <a:p>
          <a:endParaRPr lang="en-US"/>
        </a:p>
      </dgm:t>
    </dgm:pt>
    <dgm:pt modelId="{6B59E24D-2D4A-4CB5-BE79-C673152D5A37}" type="sibTrans" cxnId="{387364ED-29C1-4BE8-8B48-4C8B14C29993}">
      <dgm:prSet/>
      <dgm:spPr/>
      <dgm:t>
        <a:bodyPr/>
        <a:lstStyle/>
        <a:p>
          <a:endParaRPr lang="en-US"/>
        </a:p>
      </dgm:t>
    </dgm:pt>
    <dgm:pt modelId="{4DF2B1E8-C187-4F8C-8CE6-1CD9B865304D}">
      <dgm:prSet phldrT="[Text]"/>
      <dgm:spPr/>
      <dgm:t>
        <a:bodyPr/>
        <a:lstStyle/>
        <a:p>
          <a:r>
            <a:rPr lang="en-US" dirty="0" smtClean="0"/>
            <a:t>Official Rules</a:t>
          </a:r>
          <a:endParaRPr lang="en-US" dirty="0"/>
        </a:p>
      </dgm:t>
    </dgm:pt>
    <dgm:pt modelId="{D8425C1F-D274-40C8-A6A0-19AEB7AB784E}" type="parTrans" cxnId="{5DA78A7F-0B48-4DB7-9C42-48547E80664A}">
      <dgm:prSet/>
      <dgm:spPr/>
      <dgm:t>
        <a:bodyPr/>
        <a:lstStyle/>
        <a:p>
          <a:endParaRPr lang="en-US"/>
        </a:p>
      </dgm:t>
    </dgm:pt>
    <dgm:pt modelId="{069C9D14-6FCC-417A-BE22-88DCA9303C1B}" type="sibTrans" cxnId="{5DA78A7F-0B48-4DB7-9C42-48547E80664A}">
      <dgm:prSet/>
      <dgm:spPr/>
      <dgm:t>
        <a:bodyPr/>
        <a:lstStyle/>
        <a:p>
          <a:endParaRPr lang="en-US"/>
        </a:p>
      </dgm:t>
    </dgm:pt>
    <dgm:pt modelId="{4D77AE6D-832F-47E0-A5E2-26F02E394774}">
      <dgm:prSet phldrT="[Text]"/>
      <dgm:spPr/>
      <dgm:t>
        <a:bodyPr/>
        <a:lstStyle/>
        <a:p>
          <a:r>
            <a:rPr lang="en-US" dirty="0" smtClean="0"/>
            <a:t>Advisory Rules</a:t>
          </a:r>
          <a:endParaRPr lang="en-US" dirty="0"/>
        </a:p>
      </dgm:t>
    </dgm:pt>
    <dgm:pt modelId="{B9BFA880-8E8C-4177-9E0E-106C70ABBA86}" type="parTrans" cxnId="{9EDBEF76-D231-4ECC-BC0A-EE5BE535219B}">
      <dgm:prSet/>
      <dgm:spPr/>
      <dgm:t>
        <a:bodyPr/>
        <a:lstStyle/>
        <a:p>
          <a:endParaRPr lang="en-US"/>
        </a:p>
      </dgm:t>
    </dgm:pt>
    <dgm:pt modelId="{8D4DD16C-0E09-4D71-99D4-BA71E24BB1C1}" type="sibTrans" cxnId="{9EDBEF76-D231-4ECC-BC0A-EE5BE535219B}">
      <dgm:prSet/>
      <dgm:spPr/>
      <dgm:t>
        <a:bodyPr/>
        <a:lstStyle/>
        <a:p>
          <a:endParaRPr lang="en-US"/>
        </a:p>
      </dgm:t>
    </dgm:pt>
    <dgm:pt modelId="{D3957D7A-A7B6-451D-B24D-A3BC24604586}">
      <dgm:prSet phldrT="[Text]"/>
      <dgm:spPr/>
      <dgm:t>
        <a:bodyPr/>
        <a:lstStyle/>
        <a:p>
          <a:r>
            <a:rPr lang="en-US" smtClean="0"/>
            <a:t>These only form when games are played in serious, competitive settings, where the stakes are high enough that a need is felt to explicitly record the rules of good sportsmanship, or where there is need to clarify or modify the official written rules.</a:t>
          </a:r>
          <a:endParaRPr lang="en-US"/>
        </a:p>
      </dgm:t>
    </dgm:pt>
    <dgm:pt modelId="{D17B32DB-59AD-4544-B9B6-49BDEC0A3D50}" type="parTrans" cxnId="{031BA478-E621-4B58-A1E5-8A174D86EE87}">
      <dgm:prSet/>
      <dgm:spPr/>
      <dgm:t>
        <a:bodyPr/>
        <a:lstStyle/>
        <a:p>
          <a:endParaRPr lang="en-US"/>
        </a:p>
      </dgm:t>
    </dgm:pt>
    <dgm:pt modelId="{ACDC5D5B-B2BA-4505-A1A0-9D2C8509B893}" type="sibTrans" cxnId="{031BA478-E621-4B58-A1E5-8A174D86EE87}">
      <dgm:prSet/>
      <dgm:spPr/>
      <dgm:t>
        <a:bodyPr/>
        <a:lstStyle/>
        <a:p>
          <a:endParaRPr lang="en-US"/>
        </a:p>
      </dgm:t>
    </dgm:pt>
    <dgm:pt modelId="{4FDB4418-5284-4318-856E-6B2B3E868B08}">
      <dgm:prSet phldrT="[Text]"/>
      <dgm:spPr/>
      <dgm:t>
        <a:bodyPr/>
        <a:lstStyle/>
        <a:p>
          <a:r>
            <a:rPr lang="en-US" dirty="0" smtClean="0"/>
            <a:t>These are created when a game is played seriously enough that a group of players feels a need to merge the written rules with the laws.</a:t>
          </a:r>
          <a:endParaRPr lang="en-US" dirty="0"/>
        </a:p>
      </dgm:t>
    </dgm:pt>
    <dgm:pt modelId="{01ECBBA0-6D31-4F91-8F42-81E1A4F57C8E}" type="parTrans" cxnId="{7802D05C-7998-4D84-9726-FE207F1097EC}">
      <dgm:prSet/>
      <dgm:spPr/>
      <dgm:t>
        <a:bodyPr/>
        <a:lstStyle/>
        <a:p>
          <a:endParaRPr lang="en-US"/>
        </a:p>
      </dgm:t>
    </dgm:pt>
    <dgm:pt modelId="{E0AB9641-68E3-4A24-B306-FF43DC92E737}" type="sibTrans" cxnId="{7802D05C-7998-4D84-9726-FE207F1097EC}">
      <dgm:prSet/>
      <dgm:spPr/>
      <dgm:t>
        <a:bodyPr/>
        <a:lstStyle/>
        <a:p>
          <a:endParaRPr lang="en-US"/>
        </a:p>
      </dgm:t>
    </dgm:pt>
    <dgm:pt modelId="{3868654F-D7F1-40B9-9042-598358E292F2}">
      <dgm:prSet/>
      <dgm:spPr/>
      <dgm:t>
        <a:bodyPr/>
        <a:lstStyle/>
        <a:p>
          <a:r>
            <a:rPr lang="en-US" dirty="0" smtClean="0"/>
            <a:t>Over time, these official rules later become the written rules.</a:t>
          </a:r>
          <a:endParaRPr lang="en-US" dirty="0"/>
        </a:p>
      </dgm:t>
    </dgm:pt>
    <dgm:pt modelId="{EE90431D-4FAE-4589-B463-3EEE2B0DCDCD}" type="parTrans" cxnId="{F7648635-48E0-41B6-851C-2FA73CFAEDAF}">
      <dgm:prSet/>
      <dgm:spPr/>
      <dgm:t>
        <a:bodyPr/>
        <a:lstStyle/>
        <a:p>
          <a:endParaRPr lang="en-US"/>
        </a:p>
      </dgm:t>
    </dgm:pt>
    <dgm:pt modelId="{63566300-D020-4083-95FA-EB7BE9621413}" type="sibTrans" cxnId="{F7648635-48E0-41B6-851C-2FA73CFAEDAF}">
      <dgm:prSet/>
      <dgm:spPr/>
      <dgm:t>
        <a:bodyPr/>
        <a:lstStyle/>
        <a:p>
          <a:endParaRPr lang="en-US"/>
        </a:p>
      </dgm:t>
    </dgm:pt>
    <dgm:pt modelId="{3FCC2C22-DF72-4152-9670-348374DE6372}">
      <dgm:prSet phldrT="[Text]"/>
      <dgm:spPr/>
      <dgm:t>
        <a:bodyPr/>
        <a:lstStyle/>
        <a:p>
          <a:r>
            <a:rPr lang="en-US" dirty="0" smtClean="0"/>
            <a:t>Often called “rules of strategy”, these are just tips to help you play better, and not really “rules” at all from a game mechanics standpoint.</a:t>
          </a:r>
          <a:endParaRPr lang="en-US" dirty="0"/>
        </a:p>
      </dgm:t>
    </dgm:pt>
    <dgm:pt modelId="{0869C28F-7197-484C-BAE1-5BCF97E6EED4}" type="parTrans" cxnId="{7D11DE17-92F3-4C38-87B0-5EF32C8D204D}">
      <dgm:prSet/>
      <dgm:spPr/>
      <dgm:t>
        <a:bodyPr/>
        <a:lstStyle/>
        <a:p>
          <a:endParaRPr lang="en-US"/>
        </a:p>
      </dgm:t>
    </dgm:pt>
    <dgm:pt modelId="{FECFF984-3C1C-4C73-9DEE-FDB8332B6B70}" type="sibTrans" cxnId="{7D11DE17-92F3-4C38-87B0-5EF32C8D204D}">
      <dgm:prSet/>
      <dgm:spPr/>
      <dgm:t>
        <a:bodyPr/>
        <a:lstStyle/>
        <a:p>
          <a:endParaRPr lang="en-US"/>
        </a:p>
      </dgm:t>
    </dgm:pt>
    <dgm:pt modelId="{E5FE942E-6F59-458E-881C-1E6E0D91623E}" type="pres">
      <dgm:prSet presAssocID="{08D85E93-89AE-484C-9BB4-458F427C94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F7774E-1D10-44A9-A23C-C9432BCACD56}" type="pres">
      <dgm:prSet presAssocID="{D3F05CC6-4A98-4951-BDFE-E4158237F042}" presName="parentLin" presStyleCnt="0"/>
      <dgm:spPr/>
    </dgm:pt>
    <dgm:pt modelId="{8C188BA0-0D9A-46F8-9E98-FC7097B9656A}" type="pres">
      <dgm:prSet presAssocID="{D3F05CC6-4A98-4951-BDFE-E4158237F0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36BF82-4BA0-4EFB-8A78-8AD6B5D5385E}" type="pres">
      <dgm:prSet presAssocID="{D3F05CC6-4A98-4951-BDFE-E4158237F0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936B8-5462-4189-9527-C3D7D1D2F443}" type="pres">
      <dgm:prSet presAssocID="{D3F05CC6-4A98-4951-BDFE-E4158237F042}" presName="negativeSpace" presStyleCnt="0"/>
      <dgm:spPr/>
    </dgm:pt>
    <dgm:pt modelId="{068082AE-877F-412E-A8A5-B4596A790B08}" type="pres">
      <dgm:prSet presAssocID="{D3F05CC6-4A98-4951-BDFE-E4158237F04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381C-6683-431E-8F9D-9B554222FD5D}" type="pres">
      <dgm:prSet presAssocID="{6B59E24D-2D4A-4CB5-BE79-C673152D5A37}" presName="spaceBetweenRectangles" presStyleCnt="0"/>
      <dgm:spPr/>
    </dgm:pt>
    <dgm:pt modelId="{BEFDE703-5FD2-4E23-93C5-424CF52E9302}" type="pres">
      <dgm:prSet presAssocID="{4DF2B1E8-C187-4F8C-8CE6-1CD9B865304D}" presName="parentLin" presStyleCnt="0"/>
      <dgm:spPr/>
    </dgm:pt>
    <dgm:pt modelId="{E36DFB4F-813F-404E-93BC-95796B9F3897}" type="pres">
      <dgm:prSet presAssocID="{4DF2B1E8-C187-4F8C-8CE6-1CD9B86530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A8695D7-E0CD-4054-A1F7-8966D27F4DA8}" type="pres">
      <dgm:prSet presAssocID="{4DF2B1E8-C187-4F8C-8CE6-1CD9B865304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C728B-EA03-469A-8CCB-B8EE37989E00}" type="pres">
      <dgm:prSet presAssocID="{4DF2B1E8-C187-4F8C-8CE6-1CD9B865304D}" presName="negativeSpace" presStyleCnt="0"/>
      <dgm:spPr/>
    </dgm:pt>
    <dgm:pt modelId="{DEEC9835-31E1-4269-A568-CE64C9A2EF15}" type="pres">
      <dgm:prSet presAssocID="{4DF2B1E8-C187-4F8C-8CE6-1CD9B865304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5BFFF-94C3-461E-9A2D-A7A0710BFFCA}" type="pres">
      <dgm:prSet presAssocID="{069C9D14-6FCC-417A-BE22-88DCA9303C1B}" presName="spaceBetweenRectangles" presStyleCnt="0"/>
      <dgm:spPr/>
    </dgm:pt>
    <dgm:pt modelId="{8AAB880E-3AF2-492A-9249-203744EEBA35}" type="pres">
      <dgm:prSet presAssocID="{4D77AE6D-832F-47E0-A5E2-26F02E394774}" presName="parentLin" presStyleCnt="0"/>
      <dgm:spPr/>
    </dgm:pt>
    <dgm:pt modelId="{7BF0E4BE-BAF3-4D5C-9C71-59C0B05F66BD}" type="pres">
      <dgm:prSet presAssocID="{4D77AE6D-832F-47E0-A5E2-26F02E39477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FE58768-C3DC-4C0B-A222-5E0376A6FE08}" type="pres">
      <dgm:prSet presAssocID="{4D77AE6D-832F-47E0-A5E2-26F02E3947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C71B2-EB2E-45E8-A547-A5EB4806667D}" type="pres">
      <dgm:prSet presAssocID="{4D77AE6D-832F-47E0-A5E2-26F02E394774}" presName="negativeSpace" presStyleCnt="0"/>
      <dgm:spPr/>
    </dgm:pt>
    <dgm:pt modelId="{E4E3E907-5300-480B-950C-A220F867AF51}" type="pres">
      <dgm:prSet presAssocID="{4D77AE6D-832F-47E0-A5E2-26F02E39477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BA478-E621-4B58-A1E5-8A174D86EE87}" srcId="{D3F05CC6-4A98-4951-BDFE-E4158237F042}" destId="{D3957D7A-A7B6-451D-B24D-A3BC24604586}" srcOrd="0" destOrd="0" parTransId="{D17B32DB-59AD-4544-B9B6-49BDEC0A3D50}" sibTransId="{ACDC5D5B-B2BA-4505-A1A0-9D2C8509B893}"/>
    <dgm:cxn modelId="{4F2F2B3E-9C60-4C0B-9BDE-CA538430C1F7}" type="presOf" srcId="{3868654F-D7F1-40B9-9042-598358E292F2}" destId="{DEEC9835-31E1-4269-A568-CE64C9A2EF15}" srcOrd="0" destOrd="1" presId="urn:microsoft.com/office/officeart/2005/8/layout/list1"/>
    <dgm:cxn modelId="{B1AFBD19-AACF-4991-9F44-6BEECD6DD908}" type="presOf" srcId="{D3957D7A-A7B6-451D-B24D-A3BC24604586}" destId="{068082AE-877F-412E-A8A5-B4596A790B08}" srcOrd="0" destOrd="0" presId="urn:microsoft.com/office/officeart/2005/8/layout/list1"/>
    <dgm:cxn modelId="{387364ED-29C1-4BE8-8B48-4C8B14C29993}" srcId="{08D85E93-89AE-484C-9BB4-458F427C9443}" destId="{D3F05CC6-4A98-4951-BDFE-E4158237F042}" srcOrd="0" destOrd="0" parTransId="{FFB2BF10-33FB-419A-968A-04F067A9A049}" sibTransId="{6B59E24D-2D4A-4CB5-BE79-C673152D5A37}"/>
    <dgm:cxn modelId="{01F33C42-C6D9-4F2E-A997-BE6C901AB811}" type="presOf" srcId="{4DF2B1E8-C187-4F8C-8CE6-1CD9B865304D}" destId="{E36DFB4F-813F-404E-93BC-95796B9F3897}" srcOrd="0" destOrd="0" presId="urn:microsoft.com/office/officeart/2005/8/layout/list1"/>
    <dgm:cxn modelId="{0FA6BE6A-9C67-4DA5-9F48-CCF603E851AE}" type="presOf" srcId="{4D77AE6D-832F-47E0-A5E2-26F02E394774}" destId="{7BF0E4BE-BAF3-4D5C-9C71-59C0B05F66BD}" srcOrd="0" destOrd="0" presId="urn:microsoft.com/office/officeart/2005/8/layout/list1"/>
    <dgm:cxn modelId="{B87231B6-B570-47D8-BF67-391477EB9F16}" type="presOf" srcId="{4DF2B1E8-C187-4F8C-8CE6-1CD9B865304D}" destId="{BA8695D7-E0CD-4054-A1F7-8966D27F4DA8}" srcOrd="1" destOrd="0" presId="urn:microsoft.com/office/officeart/2005/8/layout/list1"/>
    <dgm:cxn modelId="{7802D05C-7998-4D84-9726-FE207F1097EC}" srcId="{4DF2B1E8-C187-4F8C-8CE6-1CD9B865304D}" destId="{4FDB4418-5284-4318-856E-6B2B3E868B08}" srcOrd="0" destOrd="0" parTransId="{01ECBBA0-6D31-4F91-8F42-81E1A4F57C8E}" sibTransId="{E0AB9641-68E3-4A24-B306-FF43DC92E737}"/>
    <dgm:cxn modelId="{6B4021CF-8639-48F0-A1F2-CCEC2AEC8ECE}" type="presOf" srcId="{08D85E93-89AE-484C-9BB4-458F427C9443}" destId="{E5FE942E-6F59-458E-881C-1E6E0D91623E}" srcOrd="0" destOrd="0" presId="urn:microsoft.com/office/officeart/2005/8/layout/list1"/>
    <dgm:cxn modelId="{F7648635-48E0-41B6-851C-2FA73CFAEDAF}" srcId="{4DF2B1E8-C187-4F8C-8CE6-1CD9B865304D}" destId="{3868654F-D7F1-40B9-9042-598358E292F2}" srcOrd="1" destOrd="0" parTransId="{EE90431D-4FAE-4589-B463-3EEE2B0DCDCD}" sibTransId="{63566300-D020-4083-95FA-EB7BE9621413}"/>
    <dgm:cxn modelId="{DEA8A375-25ED-417E-A1AB-7F66C26B28B4}" type="presOf" srcId="{4FDB4418-5284-4318-856E-6B2B3E868B08}" destId="{DEEC9835-31E1-4269-A568-CE64C9A2EF15}" srcOrd="0" destOrd="0" presId="urn:microsoft.com/office/officeart/2005/8/layout/list1"/>
    <dgm:cxn modelId="{C926F06C-8927-4904-8F82-8935945A289E}" type="presOf" srcId="{D3F05CC6-4A98-4951-BDFE-E4158237F042}" destId="{8C188BA0-0D9A-46F8-9E98-FC7097B9656A}" srcOrd="0" destOrd="0" presId="urn:microsoft.com/office/officeart/2005/8/layout/list1"/>
    <dgm:cxn modelId="{7D11DE17-92F3-4C38-87B0-5EF32C8D204D}" srcId="{4D77AE6D-832F-47E0-A5E2-26F02E394774}" destId="{3FCC2C22-DF72-4152-9670-348374DE6372}" srcOrd="0" destOrd="0" parTransId="{0869C28F-7197-484C-BAE1-5BCF97E6EED4}" sibTransId="{FECFF984-3C1C-4C73-9DEE-FDB8332B6B70}"/>
    <dgm:cxn modelId="{2A308B12-7E6A-40AD-BAF5-B54FFC239ADE}" type="presOf" srcId="{3FCC2C22-DF72-4152-9670-348374DE6372}" destId="{E4E3E907-5300-480B-950C-A220F867AF51}" srcOrd="0" destOrd="0" presId="urn:microsoft.com/office/officeart/2005/8/layout/list1"/>
    <dgm:cxn modelId="{9EDBEF76-D231-4ECC-BC0A-EE5BE535219B}" srcId="{08D85E93-89AE-484C-9BB4-458F427C9443}" destId="{4D77AE6D-832F-47E0-A5E2-26F02E394774}" srcOrd="2" destOrd="0" parTransId="{B9BFA880-8E8C-4177-9E0E-106C70ABBA86}" sibTransId="{8D4DD16C-0E09-4D71-99D4-BA71E24BB1C1}"/>
    <dgm:cxn modelId="{5DA78A7F-0B48-4DB7-9C42-48547E80664A}" srcId="{08D85E93-89AE-484C-9BB4-458F427C9443}" destId="{4DF2B1E8-C187-4F8C-8CE6-1CD9B865304D}" srcOrd="1" destOrd="0" parTransId="{D8425C1F-D274-40C8-A6A0-19AEB7AB784E}" sibTransId="{069C9D14-6FCC-417A-BE22-88DCA9303C1B}"/>
    <dgm:cxn modelId="{F19EE8D0-B718-4016-90B8-3BC211509CA6}" type="presOf" srcId="{4D77AE6D-832F-47E0-A5E2-26F02E394774}" destId="{6FE58768-C3DC-4C0B-A222-5E0376A6FE08}" srcOrd="1" destOrd="0" presId="urn:microsoft.com/office/officeart/2005/8/layout/list1"/>
    <dgm:cxn modelId="{9D214E9E-51E1-4EF3-BED0-A00DCE9D4AAE}" type="presOf" srcId="{D3F05CC6-4A98-4951-BDFE-E4158237F042}" destId="{2336BF82-4BA0-4EFB-8A78-8AD6B5D5385E}" srcOrd="1" destOrd="0" presId="urn:microsoft.com/office/officeart/2005/8/layout/list1"/>
    <dgm:cxn modelId="{17B41959-27DB-4D6E-A765-191906CCC42A}" type="presParOf" srcId="{E5FE942E-6F59-458E-881C-1E6E0D91623E}" destId="{85F7774E-1D10-44A9-A23C-C9432BCACD56}" srcOrd="0" destOrd="0" presId="urn:microsoft.com/office/officeart/2005/8/layout/list1"/>
    <dgm:cxn modelId="{DCA8FB8F-6FE4-47B1-AB74-BF886BDC1C33}" type="presParOf" srcId="{85F7774E-1D10-44A9-A23C-C9432BCACD56}" destId="{8C188BA0-0D9A-46F8-9E98-FC7097B9656A}" srcOrd="0" destOrd="0" presId="urn:microsoft.com/office/officeart/2005/8/layout/list1"/>
    <dgm:cxn modelId="{1E197CE3-E8FA-4273-BD44-1E6A27AB5D9C}" type="presParOf" srcId="{85F7774E-1D10-44A9-A23C-C9432BCACD56}" destId="{2336BF82-4BA0-4EFB-8A78-8AD6B5D5385E}" srcOrd="1" destOrd="0" presId="urn:microsoft.com/office/officeart/2005/8/layout/list1"/>
    <dgm:cxn modelId="{E09EDFFB-B68E-42F9-87BD-78D1E843FE1B}" type="presParOf" srcId="{E5FE942E-6F59-458E-881C-1E6E0D91623E}" destId="{594936B8-5462-4189-9527-C3D7D1D2F443}" srcOrd="1" destOrd="0" presId="urn:microsoft.com/office/officeart/2005/8/layout/list1"/>
    <dgm:cxn modelId="{7ABFDADF-70A2-4FA1-924F-349EFA67433B}" type="presParOf" srcId="{E5FE942E-6F59-458E-881C-1E6E0D91623E}" destId="{068082AE-877F-412E-A8A5-B4596A790B08}" srcOrd="2" destOrd="0" presId="urn:microsoft.com/office/officeart/2005/8/layout/list1"/>
    <dgm:cxn modelId="{081BCBBB-CD4F-4D54-BDC6-30768A37DD7A}" type="presParOf" srcId="{E5FE942E-6F59-458E-881C-1E6E0D91623E}" destId="{8959381C-6683-431E-8F9D-9B554222FD5D}" srcOrd="3" destOrd="0" presId="urn:microsoft.com/office/officeart/2005/8/layout/list1"/>
    <dgm:cxn modelId="{A38177C8-49F1-485A-BAE4-957C5CFDFE58}" type="presParOf" srcId="{E5FE942E-6F59-458E-881C-1E6E0D91623E}" destId="{BEFDE703-5FD2-4E23-93C5-424CF52E9302}" srcOrd="4" destOrd="0" presId="urn:microsoft.com/office/officeart/2005/8/layout/list1"/>
    <dgm:cxn modelId="{B7AB6DC0-071E-4272-88B8-8EE7767CC402}" type="presParOf" srcId="{BEFDE703-5FD2-4E23-93C5-424CF52E9302}" destId="{E36DFB4F-813F-404E-93BC-95796B9F3897}" srcOrd="0" destOrd="0" presId="urn:microsoft.com/office/officeart/2005/8/layout/list1"/>
    <dgm:cxn modelId="{3859D5F2-BC05-4299-9F9F-69F9F0BBF606}" type="presParOf" srcId="{BEFDE703-5FD2-4E23-93C5-424CF52E9302}" destId="{BA8695D7-E0CD-4054-A1F7-8966D27F4DA8}" srcOrd="1" destOrd="0" presId="urn:microsoft.com/office/officeart/2005/8/layout/list1"/>
    <dgm:cxn modelId="{3CF48FEE-2284-4A28-984F-743312BE0935}" type="presParOf" srcId="{E5FE942E-6F59-458E-881C-1E6E0D91623E}" destId="{AB8C728B-EA03-469A-8CCB-B8EE37989E00}" srcOrd="5" destOrd="0" presId="urn:microsoft.com/office/officeart/2005/8/layout/list1"/>
    <dgm:cxn modelId="{630122AB-15B6-4842-BACB-D1DA0EBB1C29}" type="presParOf" srcId="{E5FE942E-6F59-458E-881C-1E6E0D91623E}" destId="{DEEC9835-31E1-4269-A568-CE64C9A2EF15}" srcOrd="6" destOrd="0" presId="urn:microsoft.com/office/officeart/2005/8/layout/list1"/>
    <dgm:cxn modelId="{38792F5B-BB48-4F89-A2B5-17A0C686AF6A}" type="presParOf" srcId="{E5FE942E-6F59-458E-881C-1E6E0D91623E}" destId="{D5D5BFFF-94C3-461E-9A2D-A7A0710BFFCA}" srcOrd="7" destOrd="0" presId="urn:microsoft.com/office/officeart/2005/8/layout/list1"/>
    <dgm:cxn modelId="{F96C0055-D402-4799-96E7-1E1FCB7D5AC8}" type="presParOf" srcId="{E5FE942E-6F59-458E-881C-1E6E0D91623E}" destId="{8AAB880E-3AF2-492A-9249-203744EEBA35}" srcOrd="8" destOrd="0" presId="urn:microsoft.com/office/officeart/2005/8/layout/list1"/>
    <dgm:cxn modelId="{6A8991BA-8816-4188-B37A-E2D2895DF9C0}" type="presParOf" srcId="{8AAB880E-3AF2-492A-9249-203744EEBA35}" destId="{7BF0E4BE-BAF3-4D5C-9C71-59C0B05F66BD}" srcOrd="0" destOrd="0" presId="urn:microsoft.com/office/officeart/2005/8/layout/list1"/>
    <dgm:cxn modelId="{0EABDC53-F00A-4A20-BFBA-80A7E03C2C3A}" type="presParOf" srcId="{8AAB880E-3AF2-492A-9249-203744EEBA35}" destId="{6FE58768-C3DC-4C0B-A222-5E0376A6FE08}" srcOrd="1" destOrd="0" presId="urn:microsoft.com/office/officeart/2005/8/layout/list1"/>
    <dgm:cxn modelId="{ACAF5E85-35B6-478D-87E3-A450AAE1342C}" type="presParOf" srcId="{E5FE942E-6F59-458E-881C-1E6E0D91623E}" destId="{6F9C71B2-EB2E-45E8-A547-A5EB4806667D}" srcOrd="9" destOrd="0" presId="urn:microsoft.com/office/officeart/2005/8/layout/list1"/>
    <dgm:cxn modelId="{18869F35-022A-4F75-B102-0A50AF418ADB}" type="presParOf" srcId="{E5FE942E-6F59-458E-881C-1E6E0D91623E}" destId="{E4E3E907-5300-480B-950C-A220F867AF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7BBFF6-FD68-4E81-8B2F-85007724D6A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2B35E-E42F-4065-B171-C842116C9440}">
      <dgm:prSet phldrT="[Text]"/>
      <dgm:spPr/>
      <dgm:t>
        <a:bodyPr/>
        <a:lstStyle/>
        <a:p>
          <a:r>
            <a:rPr lang="en-US" dirty="0" smtClean="0"/>
            <a:t>Qualities</a:t>
          </a:r>
          <a:endParaRPr lang="en-US" dirty="0"/>
        </a:p>
      </dgm:t>
    </dgm:pt>
    <dgm:pt modelId="{72D928BF-6CFF-49EE-BAA8-F147CB130434}" type="parTrans" cxnId="{22892AD6-299A-4864-B258-F33ADD088D5C}">
      <dgm:prSet/>
      <dgm:spPr/>
      <dgm:t>
        <a:bodyPr/>
        <a:lstStyle/>
        <a:p>
          <a:endParaRPr lang="en-US"/>
        </a:p>
      </dgm:t>
    </dgm:pt>
    <dgm:pt modelId="{B2F5EF89-5ECE-43D4-87A7-E49F1C2719BC}" type="sibTrans" cxnId="{22892AD6-299A-4864-B258-F33ADD088D5C}">
      <dgm:prSet/>
      <dgm:spPr/>
      <dgm:t>
        <a:bodyPr/>
        <a:lstStyle/>
        <a:p>
          <a:endParaRPr lang="en-US"/>
        </a:p>
      </dgm:t>
    </dgm:pt>
    <dgm:pt modelId="{707B0874-EC4E-4168-A6FF-EF5DEF40B09C}">
      <dgm:prSet phldrT="[Text]"/>
      <dgm:spPr/>
      <dgm:t>
        <a:bodyPr/>
        <a:lstStyle/>
        <a:p>
          <a:r>
            <a:rPr lang="en-US" dirty="0" smtClean="0"/>
            <a:t>Concrete</a:t>
          </a:r>
          <a:endParaRPr lang="en-US" dirty="0"/>
        </a:p>
      </dgm:t>
    </dgm:pt>
    <dgm:pt modelId="{15ABF11C-3805-41A5-96DE-A6CD5920B8AF}" type="parTrans" cxnId="{7EA9E720-43FE-40A5-B14A-60C8714EC1A2}">
      <dgm:prSet/>
      <dgm:spPr/>
      <dgm:t>
        <a:bodyPr/>
        <a:lstStyle/>
        <a:p>
          <a:endParaRPr lang="en-US"/>
        </a:p>
      </dgm:t>
    </dgm:pt>
    <dgm:pt modelId="{29CA2C19-6A8D-450D-AF02-8B6BA348A488}" type="sibTrans" cxnId="{7EA9E720-43FE-40A5-B14A-60C8714EC1A2}">
      <dgm:prSet/>
      <dgm:spPr/>
      <dgm:t>
        <a:bodyPr/>
        <a:lstStyle/>
        <a:p>
          <a:endParaRPr lang="en-US"/>
        </a:p>
      </dgm:t>
    </dgm:pt>
    <dgm:pt modelId="{8C3240E9-C733-488B-A1CA-F20BFC800128}">
      <dgm:prSet phldrT="[Text]"/>
      <dgm:spPr/>
      <dgm:t>
        <a:bodyPr/>
        <a:lstStyle/>
        <a:p>
          <a:r>
            <a:rPr lang="en-US" dirty="0" smtClean="0"/>
            <a:t>Achievable</a:t>
          </a:r>
          <a:endParaRPr lang="en-US" dirty="0"/>
        </a:p>
      </dgm:t>
    </dgm:pt>
    <dgm:pt modelId="{084E6189-19B1-4EF2-B120-757B25F37BAD}" type="parTrans" cxnId="{2C53C963-3613-47BA-B42B-F4B220558114}">
      <dgm:prSet/>
      <dgm:spPr/>
      <dgm:t>
        <a:bodyPr/>
        <a:lstStyle/>
        <a:p>
          <a:endParaRPr lang="en-US"/>
        </a:p>
      </dgm:t>
    </dgm:pt>
    <dgm:pt modelId="{81175E41-7204-4FE6-A3E7-8CCB86C294C5}" type="sibTrans" cxnId="{2C53C963-3613-47BA-B42B-F4B220558114}">
      <dgm:prSet/>
      <dgm:spPr/>
      <dgm:t>
        <a:bodyPr/>
        <a:lstStyle/>
        <a:p>
          <a:endParaRPr lang="en-US"/>
        </a:p>
      </dgm:t>
    </dgm:pt>
    <dgm:pt modelId="{A9AF9DF8-2DB1-4009-8863-7CAF256E4180}">
      <dgm:prSet phldrT="[Text]"/>
      <dgm:spPr/>
      <dgm:t>
        <a:bodyPr/>
        <a:lstStyle/>
        <a:p>
          <a:r>
            <a:rPr lang="en-US" dirty="0" smtClean="0"/>
            <a:t>Rewarding</a:t>
          </a:r>
          <a:endParaRPr lang="en-US" dirty="0"/>
        </a:p>
      </dgm:t>
    </dgm:pt>
    <dgm:pt modelId="{91DEF4FF-EEAC-41CC-9F33-C57A6E1C31AF}" type="parTrans" cxnId="{227A5A66-F575-43BA-AAA4-661E084E8CED}">
      <dgm:prSet/>
      <dgm:spPr/>
      <dgm:t>
        <a:bodyPr/>
        <a:lstStyle/>
        <a:p>
          <a:endParaRPr lang="en-US"/>
        </a:p>
      </dgm:t>
    </dgm:pt>
    <dgm:pt modelId="{1F5C65D2-1DEF-4BAA-BD23-B5E609263508}" type="sibTrans" cxnId="{227A5A66-F575-43BA-AAA4-661E084E8CED}">
      <dgm:prSet/>
      <dgm:spPr/>
      <dgm:t>
        <a:bodyPr/>
        <a:lstStyle/>
        <a:p>
          <a:endParaRPr lang="en-US"/>
        </a:p>
      </dgm:t>
    </dgm:pt>
    <dgm:pt modelId="{A6982FAD-65EC-47F9-856D-5B76B95065A7}" type="pres">
      <dgm:prSet presAssocID="{C67BBFF6-FD68-4E81-8B2F-85007724D6A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D17F4E-28E9-4638-9517-8A4C0E0E9B07}" type="pres">
      <dgm:prSet presAssocID="{9B62B35E-E42F-4065-B171-C842116C9440}" presName="centerShape" presStyleLbl="node0" presStyleIdx="0" presStyleCnt="1"/>
      <dgm:spPr/>
      <dgm:t>
        <a:bodyPr/>
        <a:lstStyle/>
        <a:p>
          <a:endParaRPr lang="en-US"/>
        </a:p>
      </dgm:t>
    </dgm:pt>
    <dgm:pt modelId="{3588E621-6923-4DD6-8BBB-15B7B747E092}" type="pres">
      <dgm:prSet presAssocID="{707B0874-EC4E-4168-A6FF-EF5DEF40B0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4FD77-E77F-48AC-AE18-461759933A27}" type="pres">
      <dgm:prSet presAssocID="{707B0874-EC4E-4168-A6FF-EF5DEF40B09C}" presName="dummy" presStyleCnt="0"/>
      <dgm:spPr/>
    </dgm:pt>
    <dgm:pt modelId="{5DA26785-BE7A-41C2-BF38-42A5EBD6039C}" type="pres">
      <dgm:prSet presAssocID="{29CA2C19-6A8D-450D-AF02-8B6BA348A48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94D2E0B-0453-49F7-BF8B-959D40D840C7}" type="pres">
      <dgm:prSet presAssocID="{8C3240E9-C733-488B-A1CA-F20BFC80012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7B6C66-DC30-4BEF-80ED-FC62558EB14E}" type="pres">
      <dgm:prSet presAssocID="{8C3240E9-C733-488B-A1CA-F20BFC800128}" presName="dummy" presStyleCnt="0"/>
      <dgm:spPr/>
    </dgm:pt>
    <dgm:pt modelId="{2C5AEA72-CF49-4D79-AB51-6952C771F849}" type="pres">
      <dgm:prSet presAssocID="{81175E41-7204-4FE6-A3E7-8CCB86C29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1FEF155-5C9A-4424-BBD4-57B57FA92E73}" type="pres">
      <dgm:prSet presAssocID="{A9AF9DF8-2DB1-4009-8863-7CAF256E41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9D9F4-2FE5-417B-8E83-096F66F69CA5}" type="pres">
      <dgm:prSet presAssocID="{A9AF9DF8-2DB1-4009-8863-7CAF256E4180}" presName="dummy" presStyleCnt="0"/>
      <dgm:spPr/>
    </dgm:pt>
    <dgm:pt modelId="{335C70FD-2B62-4D97-A759-9D943A0AD5E3}" type="pres">
      <dgm:prSet presAssocID="{1F5C65D2-1DEF-4BAA-BD23-B5E609263508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27A5A66-F575-43BA-AAA4-661E084E8CED}" srcId="{9B62B35E-E42F-4065-B171-C842116C9440}" destId="{A9AF9DF8-2DB1-4009-8863-7CAF256E4180}" srcOrd="2" destOrd="0" parTransId="{91DEF4FF-EEAC-41CC-9F33-C57A6E1C31AF}" sibTransId="{1F5C65D2-1DEF-4BAA-BD23-B5E609263508}"/>
    <dgm:cxn modelId="{7EA9E720-43FE-40A5-B14A-60C8714EC1A2}" srcId="{9B62B35E-E42F-4065-B171-C842116C9440}" destId="{707B0874-EC4E-4168-A6FF-EF5DEF40B09C}" srcOrd="0" destOrd="0" parTransId="{15ABF11C-3805-41A5-96DE-A6CD5920B8AF}" sibTransId="{29CA2C19-6A8D-450D-AF02-8B6BA348A488}"/>
    <dgm:cxn modelId="{80F4F651-780E-4144-9C61-4129A6D3B7F0}" type="presOf" srcId="{81175E41-7204-4FE6-A3E7-8CCB86C294C5}" destId="{2C5AEA72-CF49-4D79-AB51-6952C771F849}" srcOrd="0" destOrd="0" presId="urn:microsoft.com/office/officeart/2005/8/layout/radial6"/>
    <dgm:cxn modelId="{02D2774A-DED5-4422-9115-5A8FAA39C4DA}" type="presOf" srcId="{8C3240E9-C733-488B-A1CA-F20BFC800128}" destId="{694D2E0B-0453-49F7-BF8B-959D40D840C7}" srcOrd="0" destOrd="0" presId="urn:microsoft.com/office/officeart/2005/8/layout/radial6"/>
    <dgm:cxn modelId="{22B12DE7-0A4C-46D0-83C1-EDE3087B4B1C}" type="presOf" srcId="{707B0874-EC4E-4168-A6FF-EF5DEF40B09C}" destId="{3588E621-6923-4DD6-8BBB-15B7B747E092}" srcOrd="0" destOrd="0" presId="urn:microsoft.com/office/officeart/2005/8/layout/radial6"/>
    <dgm:cxn modelId="{E3421770-BB56-49FC-AC60-CF39FE9A7A02}" type="presOf" srcId="{9B62B35E-E42F-4065-B171-C842116C9440}" destId="{3DD17F4E-28E9-4638-9517-8A4C0E0E9B07}" srcOrd="0" destOrd="0" presId="urn:microsoft.com/office/officeart/2005/8/layout/radial6"/>
    <dgm:cxn modelId="{22892AD6-299A-4864-B258-F33ADD088D5C}" srcId="{C67BBFF6-FD68-4E81-8B2F-85007724D6A7}" destId="{9B62B35E-E42F-4065-B171-C842116C9440}" srcOrd="0" destOrd="0" parTransId="{72D928BF-6CFF-49EE-BAA8-F147CB130434}" sibTransId="{B2F5EF89-5ECE-43D4-87A7-E49F1C2719BC}"/>
    <dgm:cxn modelId="{270259F3-3718-4071-AA5C-ABA826B593A2}" type="presOf" srcId="{A9AF9DF8-2DB1-4009-8863-7CAF256E4180}" destId="{D1FEF155-5C9A-4424-BBD4-57B57FA92E73}" srcOrd="0" destOrd="0" presId="urn:microsoft.com/office/officeart/2005/8/layout/radial6"/>
    <dgm:cxn modelId="{0A802F9C-164C-4BE8-8FE6-9BFA5B89E331}" type="presOf" srcId="{1F5C65D2-1DEF-4BAA-BD23-B5E609263508}" destId="{335C70FD-2B62-4D97-A759-9D943A0AD5E3}" srcOrd="0" destOrd="0" presId="urn:microsoft.com/office/officeart/2005/8/layout/radial6"/>
    <dgm:cxn modelId="{2C53C963-3613-47BA-B42B-F4B220558114}" srcId="{9B62B35E-E42F-4065-B171-C842116C9440}" destId="{8C3240E9-C733-488B-A1CA-F20BFC800128}" srcOrd="1" destOrd="0" parTransId="{084E6189-19B1-4EF2-B120-757B25F37BAD}" sibTransId="{81175E41-7204-4FE6-A3E7-8CCB86C294C5}"/>
    <dgm:cxn modelId="{D0DEED9E-F26E-4E7E-B4F0-76C0B8F4E07F}" type="presOf" srcId="{29CA2C19-6A8D-450D-AF02-8B6BA348A488}" destId="{5DA26785-BE7A-41C2-BF38-42A5EBD6039C}" srcOrd="0" destOrd="0" presId="urn:microsoft.com/office/officeart/2005/8/layout/radial6"/>
    <dgm:cxn modelId="{CE9FC0E9-720B-4815-86F8-AA9BE76C3D51}" type="presOf" srcId="{C67BBFF6-FD68-4E81-8B2F-85007724D6A7}" destId="{A6982FAD-65EC-47F9-856D-5B76B95065A7}" srcOrd="0" destOrd="0" presId="urn:microsoft.com/office/officeart/2005/8/layout/radial6"/>
    <dgm:cxn modelId="{29F29496-CE74-4A39-83D9-1D9430707D68}" type="presParOf" srcId="{A6982FAD-65EC-47F9-856D-5B76B95065A7}" destId="{3DD17F4E-28E9-4638-9517-8A4C0E0E9B07}" srcOrd="0" destOrd="0" presId="urn:microsoft.com/office/officeart/2005/8/layout/radial6"/>
    <dgm:cxn modelId="{F664B590-74D0-429D-98D9-C92825601304}" type="presParOf" srcId="{A6982FAD-65EC-47F9-856D-5B76B95065A7}" destId="{3588E621-6923-4DD6-8BBB-15B7B747E092}" srcOrd="1" destOrd="0" presId="urn:microsoft.com/office/officeart/2005/8/layout/radial6"/>
    <dgm:cxn modelId="{37A415F2-B4ED-4E5A-BBB0-75A2F07A3898}" type="presParOf" srcId="{A6982FAD-65EC-47F9-856D-5B76B95065A7}" destId="{31C4FD77-E77F-48AC-AE18-461759933A27}" srcOrd="2" destOrd="0" presId="urn:microsoft.com/office/officeart/2005/8/layout/radial6"/>
    <dgm:cxn modelId="{37C9F6A7-E9E6-4505-AE88-4497AE11C691}" type="presParOf" srcId="{A6982FAD-65EC-47F9-856D-5B76B95065A7}" destId="{5DA26785-BE7A-41C2-BF38-42A5EBD6039C}" srcOrd="3" destOrd="0" presId="urn:microsoft.com/office/officeart/2005/8/layout/radial6"/>
    <dgm:cxn modelId="{8750D0E9-7F9E-4C71-BDC6-6373F89DAB18}" type="presParOf" srcId="{A6982FAD-65EC-47F9-856D-5B76B95065A7}" destId="{694D2E0B-0453-49F7-BF8B-959D40D840C7}" srcOrd="4" destOrd="0" presId="urn:microsoft.com/office/officeart/2005/8/layout/radial6"/>
    <dgm:cxn modelId="{6FFB9E08-6E49-4781-BA87-290D1AFE8B18}" type="presParOf" srcId="{A6982FAD-65EC-47F9-856D-5B76B95065A7}" destId="{2E7B6C66-DC30-4BEF-80ED-FC62558EB14E}" srcOrd="5" destOrd="0" presId="urn:microsoft.com/office/officeart/2005/8/layout/radial6"/>
    <dgm:cxn modelId="{B8543289-B928-4A2C-828F-A036E7F4C730}" type="presParOf" srcId="{A6982FAD-65EC-47F9-856D-5B76B95065A7}" destId="{2C5AEA72-CF49-4D79-AB51-6952C771F849}" srcOrd="6" destOrd="0" presId="urn:microsoft.com/office/officeart/2005/8/layout/radial6"/>
    <dgm:cxn modelId="{318422BB-1130-4B95-B66B-31F770F0A9E7}" type="presParOf" srcId="{A6982FAD-65EC-47F9-856D-5B76B95065A7}" destId="{D1FEF155-5C9A-4424-BBD4-57B57FA92E73}" srcOrd="7" destOrd="0" presId="urn:microsoft.com/office/officeart/2005/8/layout/radial6"/>
    <dgm:cxn modelId="{B72F86EA-713F-4B64-BF80-652189A82E1A}" type="presParOf" srcId="{A6982FAD-65EC-47F9-856D-5B76B95065A7}" destId="{0659D9F4-2FE5-417B-8E83-096F66F69CA5}" srcOrd="8" destOrd="0" presId="urn:microsoft.com/office/officeart/2005/8/layout/radial6"/>
    <dgm:cxn modelId="{F4F54CFA-974C-4F7A-9598-E2C4D07E4261}" type="presParOf" srcId="{A6982FAD-65EC-47F9-856D-5B76B95065A7}" destId="{335C70FD-2B62-4D97-A759-9D943A0AD5E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629643-CC47-438A-80A7-4BDDD55C9A6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53077-42CB-4489-BE65-9918BB8B1567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400" dirty="0" smtClean="0"/>
            <a:t>Physical Skills</a:t>
          </a:r>
          <a:endParaRPr lang="en-US" sz="2400" dirty="0"/>
        </a:p>
      </dgm:t>
    </dgm:pt>
    <dgm:pt modelId="{D7237048-DF6C-46BB-A4EE-1AA672955EA9}" type="parTrans" cxnId="{5D1DFCD7-A9B0-4709-8B3E-9C64602CF7CB}">
      <dgm:prSet/>
      <dgm:spPr/>
      <dgm:t>
        <a:bodyPr/>
        <a:lstStyle/>
        <a:p>
          <a:endParaRPr lang="en-US"/>
        </a:p>
      </dgm:t>
    </dgm:pt>
    <dgm:pt modelId="{3640E093-BC4E-4115-B6AD-346757AE41D7}" type="sibTrans" cxnId="{5D1DFCD7-A9B0-4709-8B3E-9C64602CF7CB}">
      <dgm:prSet/>
      <dgm:spPr/>
      <dgm:t>
        <a:bodyPr/>
        <a:lstStyle/>
        <a:p>
          <a:endParaRPr lang="en-US"/>
        </a:p>
      </dgm:t>
    </dgm:pt>
    <dgm:pt modelId="{383954E6-B8CE-4AD5-9498-01D2D88E5EA0}">
      <dgm:prSet phldrT="[Text]"/>
      <dgm:spPr/>
      <dgm:t>
        <a:bodyPr/>
        <a:lstStyle/>
        <a:p>
          <a:r>
            <a:rPr lang="en-US" dirty="0" smtClean="0"/>
            <a:t>These include skills involving strength, dexterity, coordination, and physical endurance</a:t>
          </a:r>
          <a:endParaRPr lang="en-US" dirty="0"/>
        </a:p>
      </dgm:t>
    </dgm:pt>
    <dgm:pt modelId="{EDA59A0A-0591-4CF8-9212-9008BC072E3B}" type="parTrans" cxnId="{D5EB4346-088F-4700-A961-DF046ED80360}">
      <dgm:prSet/>
      <dgm:spPr/>
      <dgm:t>
        <a:bodyPr/>
        <a:lstStyle/>
        <a:p>
          <a:endParaRPr lang="en-US"/>
        </a:p>
      </dgm:t>
    </dgm:pt>
    <dgm:pt modelId="{2F790132-CDA3-4ABA-B825-B1A85E3F662F}" type="sibTrans" cxnId="{D5EB4346-088F-4700-A961-DF046ED80360}">
      <dgm:prSet/>
      <dgm:spPr/>
      <dgm:t>
        <a:bodyPr/>
        <a:lstStyle/>
        <a:p>
          <a:endParaRPr lang="en-US"/>
        </a:p>
      </dgm:t>
    </dgm:pt>
    <dgm:pt modelId="{B5989129-D112-4094-B6A8-D9406F5E304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2400" dirty="0" smtClean="0"/>
            <a:t>Mental Skills</a:t>
          </a:r>
          <a:endParaRPr lang="en-US" sz="2400" dirty="0"/>
        </a:p>
      </dgm:t>
    </dgm:pt>
    <dgm:pt modelId="{7B705CA5-3DFA-404F-B705-7A67D204E51B}" type="parTrans" cxnId="{5F52D52D-D154-4785-A1A2-4A0DE7FD60D6}">
      <dgm:prSet/>
      <dgm:spPr/>
      <dgm:t>
        <a:bodyPr/>
        <a:lstStyle/>
        <a:p>
          <a:endParaRPr lang="en-US"/>
        </a:p>
      </dgm:t>
    </dgm:pt>
    <dgm:pt modelId="{0EA21D9E-73F5-4F58-B50F-F41EECFE9DC9}" type="sibTrans" cxnId="{5F52D52D-D154-4785-A1A2-4A0DE7FD60D6}">
      <dgm:prSet/>
      <dgm:spPr/>
      <dgm:t>
        <a:bodyPr/>
        <a:lstStyle/>
        <a:p>
          <a:endParaRPr lang="en-US"/>
        </a:p>
      </dgm:t>
    </dgm:pt>
    <dgm:pt modelId="{86E105C4-CA8F-4B24-8FD8-C7C061FE3479}">
      <dgm:prSet phldrT="[Text]"/>
      <dgm:spPr/>
      <dgm:t>
        <a:bodyPr/>
        <a:lstStyle/>
        <a:p>
          <a:r>
            <a:rPr lang="en-US" dirty="0" smtClean="0"/>
            <a:t>These include the skills of memory, observation, and puzzle solving</a:t>
          </a:r>
          <a:endParaRPr lang="en-US" dirty="0"/>
        </a:p>
      </dgm:t>
    </dgm:pt>
    <dgm:pt modelId="{9B6233C6-54B3-48F1-AB10-B440254AAE27}" type="parTrans" cxnId="{1B4F34A8-EA77-4F44-AD26-589FAA55E6B3}">
      <dgm:prSet/>
      <dgm:spPr/>
      <dgm:t>
        <a:bodyPr/>
        <a:lstStyle/>
        <a:p>
          <a:endParaRPr lang="en-US"/>
        </a:p>
      </dgm:t>
    </dgm:pt>
    <dgm:pt modelId="{9D89CEC5-64DA-4D60-ACFD-C4FCF3F8B49F}" type="sibTrans" cxnId="{1B4F34A8-EA77-4F44-AD26-589FAA55E6B3}">
      <dgm:prSet/>
      <dgm:spPr/>
      <dgm:t>
        <a:bodyPr/>
        <a:lstStyle/>
        <a:p>
          <a:endParaRPr lang="en-US"/>
        </a:p>
      </dgm:t>
    </dgm:pt>
    <dgm:pt modelId="{5C1B9401-3266-4A6E-A7F5-AB0F81BBFBE0}">
      <dgm:prSet phldrT="[Text]" custT="1"/>
      <dgm:spPr/>
      <dgm:t>
        <a:bodyPr/>
        <a:lstStyle/>
        <a:p>
          <a:r>
            <a:rPr lang="en-US" sz="2400" dirty="0" smtClean="0"/>
            <a:t>Social Skills</a:t>
          </a:r>
          <a:endParaRPr lang="en-US" sz="2400" dirty="0"/>
        </a:p>
      </dgm:t>
    </dgm:pt>
    <dgm:pt modelId="{D9FD66CE-6556-4C57-AA1C-A83FD529451F}" type="parTrans" cxnId="{10466B8D-5BF8-4B31-8865-FB61AFD5FAD0}">
      <dgm:prSet/>
      <dgm:spPr/>
      <dgm:t>
        <a:bodyPr/>
        <a:lstStyle/>
        <a:p>
          <a:endParaRPr lang="en-US"/>
        </a:p>
      </dgm:t>
    </dgm:pt>
    <dgm:pt modelId="{F5230B3B-F7BF-4D51-8294-327E6DB084F8}" type="sibTrans" cxnId="{10466B8D-5BF8-4B31-8865-FB61AFD5FAD0}">
      <dgm:prSet/>
      <dgm:spPr/>
      <dgm:t>
        <a:bodyPr/>
        <a:lstStyle/>
        <a:p>
          <a:endParaRPr lang="en-US"/>
        </a:p>
      </dgm:t>
    </dgm:pt>
    <dgm:pt modelId="{812AA716-559E-4A32-BBC0-C88C976DB302}">
      <dgm:prSet phldrT="[Text]"/>
      <dgm:spPr/>
      <dgm:t>
        <a:bodyPr/>
        <a:lstStyle/>
        <a:p>
          <a:r>
            <a:rPr lang="en-US" dirty="0" smtClean="0"/>
            <a:t>These include among other things, reading an opponent (guessing what he is thinking), fooling an opponent, and coordinating with teammates.</a:t>
          </a:r>
          <a:endParaRPr lang="en-US" dirty="0"/>
        </a:p>
      </dgm:t>
    </dgm:pt>
    <dgm:pt modelId="{BC0D446A-E3D2-407F-BF06-5CB44C317DB8}" type="parTrans" cxnId="{4C9F430B-4D46-41AA-B474-93BE5E4BCB81}">
      <dgm:prSet/>
      <dgm:spPr/>
      <dgm:t>
        <a:bodyPr/>
        <a:lstStyle/>
        <a:p>
          <a:endParaRPr lang="en-US"/>
        </a:p>
      </dgm:t>
    </dgm:pt>
    <dgm:pt modelId="{456A8540-62F2-41A1-8516-839E270729E0}" type="sibTrans" cxnId="{4C9F430B-4D46-41AA-B474-93BE5E4BCB81}">
      <dgm:prSet/>
      <dgm:spPr/>
      <dgm:t>
        <a:bodyPr/>
        <a:lstStyle/>
        <a:p>
          <a:endParaRPr lang="en-US"/>
        </a:p>
      </dgm:t>
    </dgm:pt>
    <dgm:pt modelId="{437772F1-FE96-41CC-A0E9-40AA7E2D3D53}" type="pres">
      <dgm:prSet presAssocID="{65629643-CC47-438A-80A7-4BDDD55C9A6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628781-52DE-44B8-8465-5209FB47771C}" type="pres">
      <dgm:prSet presAssocID="{4D053077-42CB-4489-BE65-9918BB8B1567}" presName="linNode" presStyleCnt="0"/>
      <dgm:spPr/>
    </dgm:pt>
    <dgm:pt modelId="{F6D4DE92-9162-4BDA-BCB4-8B97AEA2FF1E}" type="pres">
      <dgm:prSet presAssocID="{4D053077-42CB-4489-BE65-9918BB8B1567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DC410-1A4C-4C22-AD09-96EF86DB37FF}" type="pres">
      <dgm:prSet presAssocID="{4D053077-42CB-4489-BE65-9918BB8B1567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1FB49-C50E-47FC-83AB-71DBE5FD2165}" type="pres">
      <dgm:prSet presAssocID="{3640E093-BC4E-4115-B6AD-346757AE41D7}" presName="spacing" presStyleCnt="0"/>
      <dgm:spPr/>
    </dgm:pt>
    <dgm:pt modelId="{1FB3127B-7612-4B9B-9970-F65CBDBC3983}" type="pres">
      <dgm:prSet presAssocID="{B5989129-D112-4094-B6A8-D9406F5E3044}" presName="linNode" presStyleCnt="0"/>
      <dgm:spPr/>
    </dgm:pt>
    <dgm:pt modelId="{E512A596-7F2F-42B4-A5D2-88FAE17A0FC0}" type="pres">
      <dgm:prSet presAssocID="{B5989129-D112-4094-B6A8-D9406F5E3044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57799-47BD-4B54-86BF-FC3B18A19F96}" type="pres">
      <dgm:prSet presAssocID="{B5989129-D112-4094-B6A8-D9406F5E3044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291DD-D078-4697-AB6D-BC7A726D8B51}" type="pres">
      <dgm:prSet presAssocID="{0EA21D9E-73F5-4F58-B50F-F41EECFE9DC9}" presName="spacing" presStyleCnt="0"/>
      <dgm:spPr/>
    </dgm:pt>
    <dgm:pt modelId="{DB4B6D17-7B24-4BFB-87DC-95298F8BBC5C}" type="pres">
      <dgm:prSet presAssocID="{5C1B9401-3266-4A6E-A7F5-AB0F81BBFBE0}" presName="linNode" presStyleCnt="0"/>
      <dgm:spPr/>
    </dgm:pt>
    <dgm:pt modelId="{95B59C4E-54A3-4EFD-9A8B-E129A40BB711}" type="pres">
      <dgm:prSet presAssocID="{5C1B9401-3266-4A6E-A7F5-AB0F81BBFBE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39BA-EEF8-4C2E-85D0-659F72F12D63}" type="pres">
      <dgm:prSet presAssocID="{5C1B9401-3266-4A6E-A7F5-AB0F81BBFBE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2D52D-D154-4785-A1A2-4A0DE7FD60D6}" srcId="{65629643-CC47-438A-80A7-4BDDD55C9A60}" destId="{B5989129-D112-4094-B6A8-D9406F5E3044}" srcOrd="1" destOrd="0" parTransId="{7B705CA5-3DFA-404F-B705-7A67D204E51B}" sibTransId="{0EA21D9E-73F5-4F58-B50F-F41EECFE9DC9}"/>
    <dgm:cxn modelId="{8B116D96-1D59-4794-BF02-F02E4408E73B}" type="presOf" srcId="{383954E6-B8CE-4AD5-9498-01D2D88E5EA0}" destId="{6B7DC410-1A4C-4C22-AD09-96EF86DB37FF}" srcOrd="0" destOrd="0" presId="urn:microsoft.com/office/officeart/2005/8/layout/vList6"/>
    <dgm:cxn modelId="{1AE20ECE-F498-4AB5-B58E-AE6A2D780CC3}" type="presOf" srcId="{86E105C4-CA8F-4B24-8FD8-C7C061FE3479}" destId="{EDB57799-47BD-4B54-86BF-FC3B18A19F96}" srcOrd="0" destOrd="0" presId="urn:microsoft.com/office/officeart/2005/8/layout/vList6"/>
    <dgm:cxn modelId="{65141AF2-02DB-4E2B-8F72-9867678EB72D}" type="presOf" srcId="{4D053077-42CB-4489-BE65-9918BB8B1567}" destId="{F6D4DE92-9162-4BDA-BCB4-8B97AEA2FF1E}" srcOrd="0" destOrd="0" presId="urn:microsoft.com/office/officeart/2005/8/layout/vList6"/>
    <dgm:cxn modelId="{379AA0D4-CEBD-45FE-8FE1-17090E541DDE}" type="presOf" srcId="{812AA716-559E-4A32-BBC0-C88C976DB302}" destId="{21D039BA-EEF8-4C2E-85D0-659F72F12D63}" srcOrd="0" destOrd="0" presId="urn:microsoft.com/office/officeart/2005/8/layout/vList6"/>
    <dgm:cxn modelId="{5D1DFCD7-A9B0-4709-8B3E-9C64602CF7CB}" srcId="{65629643-CC47-438A-80A7-4BDDD55C9A60}" destId="{4D053077-42CB-4489-BE65-9918BB8B1567}" srcOrd="0" destOrd="0" parTransId="{D7237048-DF6C-46BB-A4EE-1AA672955EA9}" sibTransId="{3640E093-BC4E-4115-B6AD-346757AE41D7}"/>
    <dgm:cxn modelId="{068F90B5-9B47-46CB-8187-91337857F819}" type="presOf" srcId="{5C1B9401-3266-4A6E-A7F5-AB0F81BBFBE0}" destId="{95B59C4E-54A3-4EFD-9A8B-E129A40BB711}" srcOrd="0" destOrd="0" presId="urn:microsoft.com/office/officeart/2005/8/layout/vList6"/>
    <dgm:cxn modelId="{D5EB4346-088F-4700-A961-DF046ED80360}" srcId="{4D053077-42CB-4489-BE65-9918BB8B1567}" destId="{383954E6-B8CE-4AD5-9498-01D2D88E5EA0}" srcOrd="0" destOrd="0" parTransId="{EDA59A0A-0591-4CF8-9212-9008BC072E3B}" sibTransId="{2F790132-CDA3-4ABA-B825-B1A85E3F662F}"/>
    <dgm:cxn modelId="{43E6E23A-38B4-41F2-9521-C9D5D365C70D}" type="presOf" srcId="{65629643-CC47-438A-80A7-4BDDD55C9A60}" destId="{437772F1-FE96-41CC-A0E9-40AA7E2D3D53}" srcOrd="0" destOrd="0" presId="urn:microsoft.com/office/officeart/2005/8/layout/vList6"/>
    <dgm:cxn modelId="{DDACA94C-85D3-4184-AC8C-393B778F9DF8}" type="presOf" srcId="{B5989129-D112-4094-B6A8-D9406F5E3044}" destId="{E512A596-7F2F-42B4-A5D2-88FAE17A0FC0}" srcOrd="0" destOrd="0" presId="urn:microsoft.com/office/officeart/2005/8/layout/vList6"/>
    <dgm:cxn modelId="{4C9F430B-4D46-41AA-B474-93BE5E4BCB81}" srcId="{5C1B9401-3266-4A6E-A7F5-AB0F81BBFBE0}" destId="{812AA716-559E-4A32-BBC0-C88C976DB302}" srcOrd="0" destOrd="0" parTransId="{BC0D446A-E3D2-407F-BF06-5CB44C317DB8}" sibTransId="{456A8540-62F2-41A1-8516-839E270729E0}"/>
    <dgm:cxn modelId="{1B4F34A8-EA77-4F44-AD26-589FAA55E6B3}" srcId="{B5989129-D112-4094-B6A8-D9406F5E3044}" destId="{86E105C4-CA8F-4B24-8FD8-C7C061FE3479}" srcOrd="0" destOrd="0" parTransId="{9B6233C6-54B3-48F1-AB10-B440254AAE27}" sibTransId="{9D89CEC5-64DA-4D60-ACFD-C4FCF3F8B49F}"/>
    <dgm:cxn modelId="{10466B8D-5BF8-4B31-8865-FB61AFD5FAD0}" srcId="{65629643-CC47-438A-80A7-4BDDD55C9A60}" destId="{5C1B9401-3266-4A6E-A7F5-AB0F81BBFBE0}" srcOrd="2" destOrd="0" parTransId="{D9FD66CE-6556-4C57-AA1C-A83FD529451F}" sibTransId="{F5230B3B-F7BF-4D51-8294-327E6DB084F8}"/>
    <dgm:cxn modelId="{2C0D3B61-5D79-4C23-9649-C80458FDDB6D}" type="presParOf" srcId="{437772F1-FE96-41CC-A0E9-40AA7E2D3D53}" destId="{DA628781-52DE-44B8-8465-5209FB47771C}" srcOrd="0" destOrd="0" presId="urn:microsoft.com/office/officeart/2005/8/layout/vList6"/>
    <dgm:cxn modelId="{F061BE13-B125-4584-99F2-7532576DCE13}" type="presParOf" srcId="{DA628781-52DE-44B8-8465-5209FB47771C}" destId="{F6D4DE92-9162-4BDA-BCB4-8B97AEA2FF1E}" srcOrd="0" destOrd="0" presId="urn:microsoft.com/office/officeart/2005/8/layout/vList6"/>
    <dgm:cxn modelId="{5189BCA4-13F9-4713-8B11-0CE2DB028D19}" type="presParOf" srcId="{DA628781-52DE-44B8-8465-5209FB47771C}" destId="{6B7DC410-1A4C-4C22-AD09-96EF86DB37FF}" srcOrd="1" destOrd="0" presId="urn:microsoft.com/office/officeart/2005/8/layout/vList6"/>
    <dgm:cxn modelId="{CDC99EDE-00AA-41F5-BD76-4586AA826271}" type="presParOf" srcId="{437772F1-FE96-41CC-A0E9-40AA7E2D3D53}" destId="{2FA1FB49-C50E-47FC-83AB-71DBE5FD2165}" srcOrd="1" destOrd="0" presId="urn:microsoft.com/office/officeart/2005/8/layout/vList6"/>
    <dgm:cxn modelId="{77B05F15-1B9C-4871-A47B-91B1A198F3BA}" type="presParOf" srcId="{437772F1-FE96-41CC-A0E9-40AA7E2D3D53}" destId="{1FB3127B-7612-4B9B-9970-F65CBDBC3983}" srcOrd="2" destOrd="0" presId="urn:microsoft.com/office/officeart/2005/8/layout/vList6"/>
    <dgm:cxn modelId="{AE1AF44B-CF61-4451-9CEC-C18D3A631C6E}" type="presParOf" srcId="{1FB3127B-7612-4B9B-9970-F65CBDBC3983}" destId="{E512A596-7F2F-42B4-A5D2-88FAE17A0FC0}" srcOrd="0" destOrd="0" presId="urn:microsoft.com/office/officeart/2005/8/layout/vList6"/>
    <dgm:cxn modelId="{A059A539-2B18-4661-9848-1011C385E688}" type="presParOf" srcId="{1FB3127B-7612-4B9B-9970-F65CBDBC3983}" destId="{EDB57799-47BD-4B54-86BF-FC3B18A19F96}" srcOrd="1" destOrd="0" presId="urn:microsoft.com/office/officeart/2005/8/layout/vList6"/>
    <dgm:cxn modelId="{6264B36A-D340-4BA1-8693-AD62F69923F2}" type="presParOf" srcId="{437772F1-FE96-41CC-A0E9-40AA7E2D3D53}" destId="{891291DD-D078-4697-AB6D-BC7A726D8B51}" srcOrd="3" destOrd="0" presId="urn:microsoft.com/office/officeart/2005/8/layout/vList6"/>
    <dgm:cxn modelId="{E37F13D0-CD00-4612-8AB8-1144609FDD77}" type="presParOf" srcId="{437772F1-FE96-41CC-A0E9-40AA7E2D3D53}" destId="{DB4B6D17-7B24-4BFB-87DC-95298F8BBC5C}" srcOrd="4" destOrd="0" presId="urn:microsoft.com/office/officeart/2005/8/layout/vList6"/>
    <dgm:cxn modelId="{1963C4EA-3687-4FE6-A562-F362FB37F8FF}" type="presParOf" srcId="{DB4B6D17-7B24-4BFB-87DC-95298F8BBC5C}" destId="{95B59C4E-54A3-4EFD-9A8B-E129A40BB711}" srcOrd="0" destOrd="0" presId="urn:microsoft.com/office/officeart/2005/8/layout/vList6"/>
    <dgm:cxn modelId="{233A0E5B-BAB2-4026-BEBC-E530CA66008E}" type="presParOf" srcId="{DB4B6D17-7B24-4BFB-87DC-95298F8BBC5C}" destId="{21D039BA-EEF8-4C2E-85D0-659F72F12D6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smtClean="0">
                <a:latin typeface="Open Sans" pitchFamily="-84" charset="0"/>
              </a:rPr>
              <a:t>Gameplay</a:t>
            </a:r>
            <a:endParaRPr lang="en-US" alt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</a:t>
            </a:r>
            <a:r>
              <a:rPr lang="en-US" altLang="en-US" dirty="0" smtClean="0">
                <a:latin typeface="Open Sans" pitchFamily="-84" charset="0"/>
              </a:rPr>
              <a:t>09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117F76-1213-4634-ADF1-D1E37BEA3633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19200"/>
            <a:ext cx="8067675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0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3: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Actions are the “verbs” of game mechanics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The first kind of actions are </a:t>
            </a:r>
            <a:r>
              <a:rPr lang="en-US" b="1" dirty="0" smtClean="0"/>
              <a:t>operative actions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Example in Chest game: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Move a checker forward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Jump an opponent’s checker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Move a checker backwards (kings only)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The second kind of actions are </a:t>
            </a:r>
            <a:r>
              <a:rPr lang="en-US" b="1" dirty="0" smtClean="0"/>
              <a:t>resultant actions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Example in Chest game: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Protect a checker from being captured by moving another checker behind it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Force an opponent into making an unwanted jump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Sacrifice a checker to trick his opponent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Build a “bridge” to protect his back row</a:t>
            </a:r>
          </a:p>
          <a:p>
            <a:pPr lvl="2">
              <a:buFont typeface="Arial" charset="0"/>
              <a:buChar char="•"/>
              <a:defRPr/>
            </a:pPr>
            <a:r>
              <a:rPr lang="en-US" dirty="0" smtClean="0"/>
              <a:t>Move a checker into the “king row” to make it a 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D2047B-CF8B-40E4-B69D-5730F0CD06C8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4: Rules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rules</a:t>
            </a:r>
            <a:r>
              <a:rPr lang="en-US" smtClean="0"/>
              <a:t> are really the most fundamental mechanic</a:t>
            </a:r>
          </a:p>
          <a:p>
            <a:r>
              <a:rPr lang="en-US" smtClean="0"/>
              <a:t>Rules define the space, the objects, the actions, the consequences of the actions, the constraints on the actions, and the goals.</a:t>
            </a:r>
          </a:p>
          <a:p>
            <a:r>
              <a:rPr lang="en-US" smtClean="0"/>
              <a:t>Rules make possible all the mechanics we have seen so far and add the crucial thing that makes a game a game goals.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D313BD-2CFD-4618-AD51-6B9963787E38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4: Rules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Parlett’s Rule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84C5E0-96E1-45B2-860D-A70602141CB3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484313"/>
            <a:ext cx="64833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2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4: Rules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9B7445-FBBD-430E-8632-BB10621FB79F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4: Rules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D39ECE-06C8-40DD-A4FD-26B1A10EC3CB}" type="slidenum">
              <a:rPr 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4: Rules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Good game goals have three important qualities, they are: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30AD42-3B7E-4A2A-9620-E8304509CCA8}" type="slidenum">
              <a:rPr 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20621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5: Skill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The mechanic of skill shifts the focus away from the game and onto the player. </a:t>
            </a:r>
          </a:p>
          <a:p>
            <a:r>
              <a:rPr lang="en-US" sz="2400" smtClean="0"/>
              <a:t>Most games do not just require one skill from a player — they require a blend of different skills. </a:t>
            </a:r>
          </a:p>
          <a:p>
            <a:r>
              <a:rPr lang="en-US" sz="2400" smtClean="0"/>
              <a:t>Skills can generally be divided into three main categories: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C77401-E543-4182-A74F-D2817B74179C}" type="slidenum">
              <a:rPr 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899592" y="3284985"/>
          <a:ext cx="7488832" cy="27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7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6: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Chance is an essential part of a fun game because chance means uncertainty, and uncertainty means surprises.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Five of the most important skill/chance interactions for a game designer to consider: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Estimating chance is a skill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Skills have a probability of success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Estimating an opponent’s skill is a skill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Predicting pure chance is an imagined skill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Controlling pure chance is an imagined skill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47203A-FCBB-49C0-934B-B0E50487B3B2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Make a group of six and discuss about the Core Mechanics of following game:</a:t>
            </a:r>
          </a:p>
          <a:p>
            <a:pPr marL="457200" lvl="1" indent="0" algn="just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13D575-D03A-4B41-93C6-3C5789AD90CA}" type="slidenum">
              <a:rPr 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0486" name="AutoShape 10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0487" name="AutoShape 12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0488" name="AutoShape 14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pic>
        <p:nvPicPr>
          <p:cNvPr id="2048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05025"/>
            <a:ext cx="707231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Making game fun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hierarchy of challenges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Space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Objects, attributes, states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Action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Rules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Skill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Chance</a:t>
            </a:r>
          </a:p>
          <a:p>
            <a:pPr>
              <a:buFont typeface="Arial" charset="0"/>
              <a:buChar char="•"/>
              <a:defRPr/>
            </a:pPr>
            <a:r>
              <a:rPr lang="id-ID" dirty="0" smtClean="0">
                <a:latin typeface="Arial" charset="0"/>
                <a:cs typeface="Arial" charset="0"/>
              </a:rPr>
              <a:t>Case Study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FDEDE5-9E3A-41CE-9EF0-F587FBFBE614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Making game fun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hierarchy of challenges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Space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Objects, attributes, states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Action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Rules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Skill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Chance</a:t>
            </a:r>
          </a:p>
          <a:p>
            <a:pPr>
              <a:buFont typeface="Arial" charset="0"/>
              <a:buChar char="•"/>
              <a:defRPr/>
            </a:pPr>
            <a:r>
              <a:rPr lang="id-ID" dirty="0" smtClean="0">
                <a:latin typeface="Arial" charset="0"/>
                <a:cs typeface="Arial" charset="0"/>
              </a:rPr>
              <a:t>Case Study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FDEDE5-9E3A-41CE-9EF0-F587FBFBE614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game fun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Gameplay comes first</a:t>
            </a:r>
          </a:p>
          <a:p>
            <a:r>
              <a:rPr lang="en-US" smtClean="0"/>
              <a:t>Get a feature right or leave it out</a:t>
            </a:r>
          </a:p>
          <a:p>
            <a:r>
              <a:rPr lang="en-US" smtClean="0"/>
              <a:t>Design around the player</a:t>
            </a:r>
          </a:p>
          <a:p>
            <a:r>
              <a:rPr lang="en-US" smtClean="0"/>
              <a:t>Know your target audience</a:t>
            </a:r>
          </a:p>
          <a:p>
            <a:r>
              <a:rPr lang="en-US" smtClean="0"/>
              <a:t>Abstract or automate parts of the game that aren’t fun</a:t>
            </a:r>
          </a:p>
          <a:p>
            <a:r>
              <a:rPr lang="en-US" smtClean="0"/>
              <a:t>Be true to your vision</a:t>
            </a:r>
          </a:p>
          <a:p>
            <a:r>
              <a:rPr lang="en-US" smtClean="0"/>
              <a:t>Strive for harmony, elegance, and beauty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7F6B81-D7AA-4358-9977-399B215D2DD8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hierarchy of challenges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3D2920-A638-49B2-BD98-C4D19E43C6BA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hierarchy of challenges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5070CB-02D1-471A-9D19-5A9893C59969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1: Space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9F822F-6A5E-4A68-AEA2-0161785899D7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 1: Space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5A696C-DA2F-4EA1-89EA-C8B89A6FC8AB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smtClean="0"/>
              <a:t>Mechanic 2: Objects, Attributes, </a:t>
            </a:r>
            <a:br>
              <a:rPr lang="en-US" sz="2400" smtClean="0"/>
            </a:br>
            <a:r>
              <a:rPr lang="en-US" sz="2400" smtClean="0"/>
              <a:t>and States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Your game space will surely have </a:t>
            </a:r>
            <a:r>
              <a:rPr lang="en-US" sz="2400" b="1" smtClean="0"/>
              <a:t>objects</a:t>
            </a:r>
            <a:r>
              <a:rPr lang="en-US" sz="2400" smtClean="0"/>
              <a:t> in it. Characters, props, tokens, scoreboards, anything that can be seen or manipulated in your game falls into this category</a:t>
            </a:r>
          </a:p>
          <a:p>
            <a:pPr lvl="1"/>
            <a:r>
              <a:rPr lang="en-US" sz="2000" smtClean="0"/>
              <a:t>Objects are the “nouns” of game mechanics</a:t>
            </a:r>
          </a:p>
          <a:p>
            <a:pPr lvl="1"/>
            <a:endParaRPr lang="en-US" sz="2000" smtClean="0"/>
          </a:p>
          <a:p>
            <a:r>
              <a:rPr lang="en-US" sz="2400" smtClean="0"/>
              <a:t>Objects generally have one or more attributes, one of which is often the current position in the game space</a:t>
            </a:r>
          </a:p>
          <a:p>
            <a:pPr lvl="1"/>
            <a:r>
              <a:rPr lang="en-US" sz="2000" smtClean="0"/>
              <a:t>Attributes are categories of information about an object. For example, in a racing game, a car might have maximum speed and current speed as attributes. Each attribute has a current state. Ex. Maximum Speed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C3F8E8-FDEE-49DA-B87C-081F1CCB8F51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28</TotalTime>
  <Words>1158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TemplateBM</vt:lpstr>
      <vt:lpstr>Gameplay</vt:lpstr>
      <vt:lpstr>Outline Material</vt:lpstr>
      <vt:lpstr>Outline Material</vt:lpstr>
      <vt:lpstr>Making game fun</vt:lpstr>
      <vt:lpstr>The hierarchy of challenges</vt:lpstr>
      <vt:lpstr>The hierarchy of challenges</vt:lpstr>
      <vt:lpstr>Mechanic 1: Space</vt:lpstr>
      <vt:lpstr>Mechanic 1: Space</vt:lpstr>
      <vt:lpstr>Mechanic 2: Objects, Attributes,  and States</vt:lpstr>
      <vt:lpstr>PowerPoint Presentation</vt:lpstr>
      <vt:lpstr>Mechanic 3: Actions</vt:lpstr>
      <vt:lpstr>Mechanic 4: Rules</vt:lpstr>
      <vt:lpstr>Mechanic 4: Rules</vt:lpstr>
      <vt:lpstr>Mechanic 4: Rules</vt:lpstr>
      <vt:lpstr>Mechanic 4: Rules</vt:lpstr>
      <vt:lpstr>Mechanic 4: Rules</vt:lpstr>
      <vt:lpstr>Mechanic 5: Skill</vt:lpstr>
      <vt:lpstr>Mechanic 6: Chance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29</cp:revision>
  <dcterms:created xsi:type="dcterms:W3CDTF">2014-12-16T06:41:07Z</dcterms:created>
  <dcterms:modified xsi:type="dcterms:W3CDTF">2014-12-17T15:29:24Z</dcterms:modified>
</cp:coreProperties>
</file>