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0" r:id="rId5"/>
    <p:sldId id="266" r:id="rId6"/>
    <p:sldId id="271" r:id="rId7"/>
    <p:sldId id="272" r:id="rId8"/>
    <p:sldId id="273" r:id="rId9"/>
    <p:sldId id="274" r:id="rId10"/>
    <p:sldId id="275" r:id="rId11"/>
    <p:sldId id="267" r:id="rId12"/>
    <p:sldId id="276" r:id="rId13"/>
    <p:sldId id="277" r:id="rId14"/>
    <p:sldId id="278" r:id="rId15"/>
    <p:sldId id="262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5"/>
            <p14:sldId id="257"/>
            <p14:sldId id="270"/>
            <p14:sldId id="266"/>
            <p14:sldId id="271"/>
            <p14:sldId id="272"/>
            <p14:sldId id="273"/>
            <p14:sldId id="274"/>
            <p14:sldId id="275"/>
            <p14:sldId id="267"/>
            <p14:sldId id="276"/>
            <p14:sldId id="277"/>
            <p14:sldId id="278"/>
            <p14:sldId id="262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6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binusmaya.binus.ac.id/CMS/CourseOutlineDesc.aspx?kdmtk=sNJkpex4bNkLMUT0fdBoDQ%3d%3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</a:t>
            </a:r>
            <a:r>
              <a:rPr lang="en-US" altLang="en-US" sz="2400" dirty="0">
                <a:solidFill>
                  <a:schemeClr val="bg1"/>
                </a:solidFill>
              </a:rPr>
              <a:t>GAME6012/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</a:rPr>
              <a:t>User Experiences</a:t>
            </a:r>
            <a:r>
              <a:rPr lang="en-US" alt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2017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Approaches to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User </a:t>
            </a:r>
            <a:r>
              <a:rPr lang="en-AU" sz="4000">
                <a:solidFill>
                  <a:schemeClr val="bg1"/>
                </a:solidFill>
              </a:rPr>
              <a:t>Experience Design</a:t>
            </a:r>
            <a:br>
              <a:rPr lang="en-AU" sz="4000">
                <a:solidFill>
                  <a:schemeClr val="bg1"/>
                </a:solidFill>
              </a:rPr>
            </a:br>
            <a:r>
              <a:rPr lang="en-AU" sz="4000">
                <a:solidFill>
                  <a:schemeClr val="bg1"/>
                </a:solidFill>
              </a:rPr>
              <a:t>(Look and Ask)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#02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EC9EDF-772E-477E-BAE2-3FAF0361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to understand our player?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8347428-DC06-47B0-90A8-1F6A886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Uses historical data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  <p:pic>
        <p:nvPicPr>
          <p:cNvPr id="13314" name="Picture 2" descr="Image result for popular mobile game genre">
            <a:extLst>
              <a:ext uri="{FF2B5EF4-FFF2-40B4-BE49-F238E27FC236}">
                <a16:creationId xmlns:a16="http://schemas.microsoft.com/office/drawing/2014/main" id="{C3D1DA0D-A4AE-4DEC-ABA3-BCB60168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368" y="312420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DC37-2FF6-4BB2-A23E-DC4AF1E2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066800"/>
            <a:ext cx="7067128" cy="1560984"/>
          </a:xfrm>
        </p:spPr>
        <p:txBody>
          <a:bodyPr/>
          <a:lstStyle/>
          <a:p>
            <a:pPr>
              <a:defRPr/>
            </a:pPr>
            <a:r>
              <a:rPr dirty="0">
                <a:ea typeface="+mj-ea"/>
              </a:rPr>
              <a:t>ASK users to help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070F3B2-2F4A-4CC4-8E1C-4F6BA6F4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altLang="en-US">
              <a:latin typeface="Calibri" panose="020F0502020204030204" pitchFamily="34" charset="0"/>
            </a:endParaRP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66DA2D64-DE29-4D5C-86A4-E3FCFD85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86" y="2133600"/>
            <a:ext cx="80930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E360DF-EB20-4381-AFA8-1769EDFF8BD7}"/>
              </a:ext>
            </a:extLst>
          </p:cNvPr>
          <p:cNvSpPr/>
          <p:nvPr/>
        </p:nvSpPr>
        <p:spPr>
          <a:xfrm>
            <a:off x="1023886" y="6019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AFF8CB-0725-40D4-9328-3DF91BA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A74A06-E127-41AC-B7B5-57E9EA07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Group Discussion </a:t>
            </a:r>
            <a:endParaRPr lang="en-ID" dirty="0"/>
          </a:p>
        </p:txBody>
      </p:sp>
      <p:pic>
        <p:nvPicPr>
          <p:cNvPr id="9218" name="Picture 2" descr="Image result for game testing">
            <a:extLst>
              <a:ext uri="{FF2B5EF4-FFF2-40B4-BE49-F238E27FC236}">
                <a16:creationId xmlns:a16="http://schemas.microsoft.com/office/drawing/2014/main" id="{BD345DE3-40A0-45EC-9F3C-C42280BB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82722"/>
            <a:ext cx="6096000" cy="36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00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66B931-66E4-4ABF-BD36-9E187C6A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D12F9DC-98C6-41E0-8F76-DB97D019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 game event</a:t>
            </a:r>
            <a:endParaRPr lang="en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E613ACC-75A1-4C9E-82DA-78B4BEE3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78924"/>
            <a:ext cx="7391400" cy="27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DA66DD-B015-402D-89EB-613F025B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D41500-0538-47D4-9CAA-753B3099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game in </a:t>
            </a:r>
            <a:r>
              <a:rPr lang="en-US" dirty="0" err="1"/>
              <a:t>playstore</a:t>
            </a:r>
            <a:endParaRPr lang="en-US" dirty="0"/>
          </a:p>
          <a:p>
            <a:pPr lvl="1"/>
            <a:r>
              <a:rPr lang="en-US" dirty="0"/>
              <a:t>Identify the player</a:t>
            </a:r>
          </a:p>
          <a:p>
            <a:pPr lvl="1"/>
            <a:r>
              <a:rPr lang="en-US" dirty="0"/>
              <a:t>Find the player</a:t>
            </a:r>
          </a:p>
          <a:p>
            <a:pPr lvl="1"/>
            <a:r>
              <a:rPr lang="en-US" dirty="0"/>
              <a:t>Ask the player why they like the game</a:t>
            </a:r>
          </a:p>
          <a:p>
            <a:pPr lvl="1"/>
            <a:r>
              <a:rPr lang="en-US" dirty="0"/>
              <a:t>Observe the player</a:t>
            </a:r>
          </a:p>
        </p:txBody>
      </p:sp>
    </p:spTree>
    <p:extLst>
      <p:ext uri="{BB962C8B-B14F-4D97-AF65-F5344CB8AC3E}">
        <p14:creationId xmlns:p14="http://schemas.microsoft.com/office/powerpoint/2010/main" val="113007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Buxton, William. 2007. Sketching user experience. Elsevier</a:t>
            </a:r>
          </a:p>
          <a:p>
            <a:pPr marL="0" indent="0">
              <a:buNone/>
            </a:pPr>
            <a:r>
              <a:rPr lang="en-ID" dirty="0"/>
              <a:t>Anderson, Stephen. 2011. Seductive Interaction Design. New Riders.</a:t>
            </a:r>
          </a:p>
          <a:p>
            <a:pPr marL="0" indent="0">
              <a:buNone/>
            </a:pPr>
            <a:r>
              <a:rPr lang="en-ID" dirty="0" err="1"/>
              <a:t>Faranello</a:t>
            </a:r>
            <a:r>
              <a:rPr lang="en-ID" dirty="0"/>
              <a:t>, Scott. 2016. Practical UX Design. </a:t>
            </a:r>
            <a:r>
              <a:rPr lang="en-ID" dirty="0" err="1"/>
              <a:t>Packt</a:t>
            </a:r>
            <a:r>
              <a:rPr lang="en-ID" dirty="0"/>
              <a:t> Publishing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Julie A. Kientz (2014). User Experience Design, University of Washington.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11654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F9EB69E-4D75-415F-8F53-353DB406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Approaches that can help us start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3CAB34C-AD8C-45EC-8219-AECAB5DD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Look at what users really do</a:t>
            </a:r>
          </a:p>
          <a:p>
            <a:r>
              <a:rPr lang="en-US" b="1" dirty="0"/>
              <a:t>Ask users to help</a:t>
            </a:r>
          </a:p>
          <a:p>
            <a:r>
              <a:rPr lang="en-US" dirty="0"/>
              <a:t>Learn from the fact you gathered</a:t>
            </a:r>
          </a:p>
          <a:p>
            <a:r>
              <a:rPr lang="en-US" dirty="0"/>
              <a:t>Try it yourself</a:t>
            </a:r>
            <a:endParaRPr lang="en-ID" dirty="0"/>
          </a:p>
        </p:txBody>
      </p:sp>
      <p:sp>
        <p:nvSpPr>
          <p:cNvPr id="4" name="Subjudul 3">
            <a:extLst>
              <a:ext uri="{FF2B5EF4-FFF2-40B4-BE49-F238E27FC236}">
                <a16:creationId xmlns:a16="http://schemas.microsoft.com/office/drawing/2014/main" id="{AF856070-250A-49D0-9D84-1267180981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89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354E-51AE-49B6-ACEB-26E70552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990600"/>
            <a:ext cx="7067128" cy="1637184"/>
          </a:xfrm>
        </p:spPr>
        <p:txBody>
          <a:bodyPr/>
          <a:lstStyle/>
          <a:p>
            <a:pPr>
              <a:defRPr/>
            </a:pPr>
            <a:r>
              <a:rPr dirty="0">
                <a:ea typeface="+mj-ea"/>
              </a:rPr>
              <a:t>LOOK at what users really do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BFD6411-55EE-4B42-B734-E65EF37C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2187"/>
            <a:ext cx="7772400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A50D2-881A-481E-84A2-2120D6C83ABA}"/>
              </a:ext>
            </a:extLst>
          </p:cNvPr>
          <p:cNvSpPr/>
          <p:nvPr/>
        </p:nvSpPr>
        <p:spPr>
          <a:xfrm>
            <a:off x="914400" y="6376987"/>
            <a:ext cx="556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8559E-E598-40D3-BF60-650BE3B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+mj-ea"/>
              </a:rPr>
              <a:t>Observing People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EC89E1-89CB-417F-8B82-C05F49A2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What do we "see</a:t>
            </a:r>
            <a:r>
              <a:rPr altLang="ja-JP">
                <a:latin typeface="Helvetica Neue Light" charset="0"/>
              </a:rPr>
              <a:t>"</a:t>
            </a:r>
            <a:r>
              <a:rPr altLang="en-US">
                <a:latin typeface="Helvetica Neue Light" charset="0"/>
              </a:rPr>
              <a:t>?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Opportunities for new designs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Breakdowns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Workarounds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Mismatches between what users say and do</a:t>
            </a:r>
          </a:p>
        </p:txBody>
      </p:sp>
    </p:spTree>
    <p:extLst>
      <p:ext uri="{BB962C8B-B14F-4D97-AF65-F5344CB8AC3E}">
        <p14:creationId xmlns:p14="http://schemas.microsoft.com/office/powerpoint/2010/main" val="3728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F24E3F1-D2AF-47BF-8480-05857310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Helvetica Neue" charset="0"/>
              </a:rPr>
              <a:t>LOOK at what users really do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598811FC-4EAD-4238-B2D0-0777378ED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altLang="en-US" sz="2400">
                <a:latin typeface="Helvetica Neue Light" charset="0"/>
              </a:rPr>
              <a:t>Behavioral Archaelology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Behavioral Mapping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Fly on the Wall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Guided Tours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Personal Inventory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Rapid Ethnography</a:t>
            </a:r>
          </a:p>
        </p:txBody>
      </p:sp>
      <p:sp>
        <p:nvSpPr>
          <p:cNvPr id="28675" name="Content Placeholder 3">
            <a:extLst>
              <a:ext uri="{FF2B5EF4-FFF2-40B4-BE49-F238E27FC236}">
                <a16:creationId xmlns:a16="http://schemas.microsoft.com/office/drawing/2014/main" id="{3722AFD4-DC1A-4A3A-A4AB-DB2ECFA4C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altLang="en-US" sz="2400">
                <a:latin typeface="Helvetica Neue Light" charset="0"/>
              </a:rPr>
              <a:t>Shadowing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Social Network Mapping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Still-Photo Survey</a:t>
            </a:r>
          </a:p>
          <a:p>
            <a:pPr eaLnBrk="1" hangingPunct="1"/>
            <a:r>
              <a:rPr altLang="en-US" sz="2400">
                <a:latin typeface="Helvetica Neue Light" charset="0"/>
              </a:rPr>
              <a:t>Time-Lapse Video</a:t>
            </a:r>
          </a:p>
        </p:txBody>
      </p:sp>
    </p:spTree>
    <p:extLst>
      <p:ext uri="{BB962C8B-B14F-4D97-AF65-F5344CB8AC3E}">
        <p14:creationId xmlns:p14="http://schemas.microsoft.com/office/powerpoint/2010/main" val="181988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5A1F-89C1-4D57-A50A-0495B05C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5AB6-42E5-4900-AF26-73DBC9B2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Jofish Kaye, Yahoo Research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To understand people’s personal financial practices, had them empty their wallets and talk through the contents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32A1DCC5-2D9B-411C-A9DC-2E533E7A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9875"/>
            <a:ext cx="3048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>
            <a:extLst>
              <a:ext uri="{FF2B5EF4-FFF2-40B4-BE49-F238E27FC236}">
                <a16:creationId xmlns:a16="http://schemas.microsoft.com/office/drawing/2014/main" id="{EDBC19B1-8403-4258-90D5-29635A4D8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79875"/>
            <a:ext cx="2971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0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EC9EDF-772E-477E-BAE2-3FAF0361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to understand our player?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8347428-DC06-47B0-90A8-1F6A886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and observe</a:t>
            </a:r>
            <a:endParaRPr lang="en-ID" dirty="0"/>
          </a:p>
        </p:txBody>
      </p:sp>
      <p:pic>
        <p:nvPicPr>
          <p:cNvPr id="1026" name="Picture 2" descr="Image result for game playing event">
            <a:extLst>
              <a:ext uri="{FF2B5EF4-FFF2-40B4-BE49-F238E27FC236}">
                <a16:creationId xmlns:a16="http://schemas.microsoft.com/office/drawing/2014/main" id="{A25CC74A-90C2-4AD2-84CE-2D38A116C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40"/>
          <a:stretch/>
        </p:blipFill>
        <p:spPr bwMode="auto">
          <a:xfrm>
            <a:off x="1905000" y="3048000"/>
            <a:ext cx="600891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31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130</TotalTime>
  <Words>217</Words>
  <Application>Microsoft Office PowerPoint</Application>
  <PresentationFormat>Tampilan Layar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Calibri</vt:lpstr>
      <vt:lpstr>Helvetica Neue</vt:lpstr>
      <vt:lpstr>Helvetica Neue Light</vt:lpstr>
      <vt:lpstr>Open Sans</vt:lpstr>
      <vt:lpstr>Wingdings</vt:lpstr>
      <vt:lpstr>Template PPT 2015</vt:lpstr>
      <vt:lpstr>Approaches to  User Experience Design (Look and Ask)  Session  #02</vt:lpstr>
      <vt:lpstr>These slides have been adapted from:  Julie A. Kientz (2014). User Experience Design, University of Washington.  </vt:lpstr>
      <vt:lpstr>Presentasi PowerPoint</vt:lpstr>
      <vt:lpstr>4 Approaches that can help us start</vt:lpstr>
      <vt:lpstr>LOOK at what users really do</vt:lpstr>
      <vt:lpstr>Observing People</vt:lpstr>
      <vt:lpstr>LOOK at what users really do</vt:lpstr>
      <vt:lpstr>Example</vt:lpstr>
      <vt:lpstr>So how to understand our player?</vt:lpstr>
      <vt:lpstr>So how to understand our player?</vt:lpstr>
      <vt:lpstr>ASK users to help</vt:lpstr>
      <vt:lpstr>How to get help</vt:lpstr>
      <vt:lpstr>How to get help</vt:lpstr>
      <vt:lpstr>Assignment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sudirman</cp:lastModifiedBy>
  <cp:revision>15</cp:revision>
  <dcterms:created xsi:type="dcterms:W3CDTF">2015-05-04T03:33:03Z</dcterms:created>
  <dcterms:modified xsi:type="dcterms:W3CDTF">2017-06-29T06:42:41Z</dcterms:modified>
</cp:coreProperties>
</file>