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E33E48-166D-4E5A-981C-31CF4F002821}" type="datetimeFigureOut">
              <a:rPr lang="en-US" smtClean="0"/>
              <a:pPr/>
              <a:t>02-Nov-18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B4DF46-E919-41BD-9CE6-2EA290059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3733800"/>
          </a:xfrm>
        </p:spPr>
        <p:txBody>
          <a:bodyPr>
            <a:normAutofit/>
          </a:bodyPr>
          <a:lstStyle/>
          <a:p>
            <a:endParaRPr lang="id-ID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9144000" cy="1470025"/>
          </a:xfrm>
        </p:spPr>
        <p:txBody>
          <a:bodyPr>
            <a:normAutofit/>
          </a:bodyPr>
          <a:lstStyle/>
          <a:p>
            <a:r>
              <a:rPr lang="id-ID" sz="3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Radikalisme Agama </a:t>
            </a:r>
            <a:r>
              <a:rPr lang="en-US" sz="3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&amp;</a:t>
            </a:r>
            <a:r>
              <a:rPr lang="id-ID" sz="3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Faktor-Faktor </a:t>
            </a:r>
            <a:r>
              <a:rPr lang="en-US" sz="3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id-ID" sz="3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emicunya</a:t>
            </a:r>
            <a:endParaRPr lang="id-ID" sz="3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id-ID" dirty="0" smtClean="0"/>
              <a:t>ekumpulan makna-makna yang memiliki arti membawa pulang segala sesuatu pada akarnya.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id-ID" dirty="0" smtClean="0"/>
              <a:t>terapkan dan operasikan di dalam banyak ruang kehidupan seperti sosial, ekonomi, politik, budaya, ilmu pengetahuan, teknologi, ideologi, bahkan agama dan spiritualisme.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Radikal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/>
          <a:lstStyle/>
          <a:p>
            <a:r>
              <a:rPr lang="en-US" sz="2800" dirty="0" smtClean="0"/>
              <a:t>B</a:t>
            </a:r>
            <a:r>
              <a:rPr lang="id-ID" sz="2800" dirty="0" smtClean="0"/>
              <a:t>erpotensi anti kemajuan, anti perkembangan, anti progresif, anti solidaritas, dll. Namun para radikalis agama lebih mencintai semangat agresivitas, sikap kasar, tidak peduli, teror, dll yang sering bere</a:t>
            </a:r>
            <a:r>
              <a:rPr lang="en-US" sz="2800" dirty="0" err="1" smtClean="0"/>
              <a:t>ks</a:t>
            </a:r>
            <a:r>
              <a:rPr lang="id-ID" sz="2800" dirty="0" smtClean="0"/>
              <a:t>presi ekstremistis dan fundamentalis.</a:t>
            </a:r>
            <a:endParaRPr lang="en-US" sz="2800" dirty="0" smtClean="0"/>
          </a:p>
          <a:p>
            <a:endParaRPr lang="id-ID" sz="2800" dirty="0" smtClean="0"/>
          </a:p>
          <a:p>
            <a:r>
              <a:rPr lang="en-US" sz="2800" dirty="0" err="1" smtClean="0"/>
              <a:t>Kaum</a:t>
            </a:r>
            <a:r>
              <a:rPr lang="en-US" sz="2800" dirty="0" smtClean="0"/>
              <a:t> </a:t>
            </a:r>
            <a:r>
              <a:rPr lang="id-ID" sz="2800" dirty="0" smtClean="0"/>
              <a:t>radikali</a:t>
            </a:r>
            <a:r>
              <a:rPr lang="en-US" sz="2800" dirty="0" smtClean="0"/>
              <a:t>s</a:t>
            </a:r>
            <a:r>
              <a:rPr lang="id-ID" sz="2800" dirty="0" smtClean="0"/>
              <a:t> menyukai tindakan kekerasan dan mengklaim sebagai etis, luhur, mulia, dan terpuji.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Radikal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id-ID" sz="2800" dirty="0" smtClean="0"/>
              <a:t>pandangan atau ideologi religius yang ingin mengubah realitas sosial penghayatan agama untuk kembali ke akar-akar tradisi pada awalnya yang ketat dan kaku, yang biasanya berkarakter </a:t>
            </a:r>
            <a:r>
              <a:rPr lang="en-US" sz="2800" dirty="0" smtClean="0"/>
              <a:t>k</a:t>
            </a:r>
            <a:r>
              <a:rPr lang="id-ID" sz="2800" dirty="0" smtClean="0"/>
              <a:t>onservatif, </a:t>
            </a:r>
            <a:r>
              <a:rPr lang="en-US" sz="2800" dirty="0" smtClean="0"/>
              <a:t>n</a:t>
            </a:r>
            <a:r>
              <a:rPr lang="id-ID" sz="2800" dirty="0" smtClean="0"/>
              <a:t>ormatif, </a:t>
            </a:r>
            <a:r>
              <a:rPr lang="en-US" sz="2800" dirty="0" smtClean="0"/>
              <a:t>t</a:t>
            </a:r>
            <a:r>
              <a:rPr lang="id-ID" sz="2800" dirty="0" smtClean="0"/>
              <a:t>radisional, dan </a:t>
            </a:r>
            <a:r>
              <a:rPr lang="en-US" sz="2800" dirty="0" smtClean="0"/>
              <a:t>o</a:t>
            </a:r>
            <a:r>
              <a:rPr lang="id-ID" sz="2800" dirty="0" smtClean="0"/>
              <a:t>rtodoksif.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Radikalisme</a:t>
            </a:r>
            <a:r>
              <a:rPr lang="en-US" dirty="0" smtClean="0"/>
              <a:t> Agama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/>
          <a:lstStyle/>
          <a:p>
            <a:r>
              <a:rPr lang="id-ID" sz="2800" dirty="0" smtClean="0"/>
              <a:t>Radikalisme agama pada giliranya menurunkan atau melahirkan </a:t>
            </a:r>
            <a:r>
              <a:rPr lang="id-ID" sz="2800" dirty="0" smtClean="0"/>
              <a:t>ideologi-ideologi</a:t>
            </a:r>
            <a:r>
              <a:rPr lang="en-US" sz="2800" dirty="0" smtClean="0"/>
              <a:t> </a:t>
            </a:r>
            <a:r>
              <a:rPr lang="id-ID" sz="2800" dirty="0" smtClean="0"/>
              <a:t>ekspresif </a:t>
            </a:r>
            <a:r>
              <a:rPr lang="id-ID" sz="2800" dirty="0" smtClean="0"/>
              <a:t>lain </a:t>
            </a:r>
            <a:r>
              <a:rPr lang="id-ID" sz="2800" dirty="0" smtClean="0"/>
              <a:t>misal</a:t>
            </a:r>
            <a:r>
              <a:rPr lang="en-US" sz="2800" dirty="0" smtClean="0"/>
              <a:t>n</a:t>
            </a:r>
            <a:r>
              <a:rPr lang="id-ID" sz="2800" dirty="0" smtClean="0"/>
              <a:t>ya </a:t>
            </a:r>
            <a:r>
              <a:rPr lang="id-ID" sz="2800" dirty="0" smtClean="0"/>
              <a:t>eksklusivisme agama, fundamentalisme agama, ekstremisme agama, terorisme agama, militansi agama, dll</a:t>
            </a:r>
            <a:r>
              <a:rPr lang="id-ID" sz="2800" dirty="0" smtClean="0"/>
              <a:t>.</a:t>
            </a:r>
            <a:endParaRPr lang="id-ID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Radikalisme</a:t>
            </a:r>
            <a:r>
              <a:rPr lang="en-US" dirty="0" smtClean="0"/>
              <a:t> Agama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/>
          <a:lstStyle/>
          <a:p>
            <a:r>
              <a:rPr lang="id-ID" sz="2800" dirty="0" smtClean="0"/>
              <a:t>Faktor sosial politik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id-ID" sz="2800" dirty="0" smtClean="0"/>
              <a:t>Rasa emosi/sentimen keagamaan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id-ID" sz="2800" dirty="0" smtClean="0"/>
              <a:t>Faktor budaya etnis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id-ID" sz="2800" dirty="0" smtClean="0"/>
              <a:t>Faktor ideologi keagamaan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id-ID" sz="2800" dirty="0" smtClean="0"/>
              <a:t>Kebijakan pemerintah yang legalistik radikal</a:t>
            </a:r>
          </a:p>
          <a:p>
            <a:pPr>
              <a:buNone/>
            </a:pPr>
            <a:endParaRPr lang="id-ID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400" dirty="0" smtClean="0"/>
              <a:t>Alasan </a:t>
            </a:r>
            <a:r>
              <a:rPr lang="en-US" sz="4400" dirty="0" smtClean="0"/>
              <a:t>S</a:t>
            </a:r>
            <a:r>
              <a:rPr lang="id-ID" sz="4400" dirty="0" smtClean="0"/>
              <a:t>ebagai </a:t>
            </a:r>
            <a:r>
              <a:rPr lang="en-US" sz="4400" dirty="0" smtClean="0"/>
              <a:t>L</a:t>
            </a:r>
            <a:r>
              <a:rPr lang="id-ID" sz="4400" dirty="0" smtClean="0"/>
              <a:t>atar </a:t>
            </a:r>
            <a:r>
              <a:rPr lang="en-US" sz="4400" dirty="0" smtClean="0"/>
              <a:t>B</a:t>
            </a:r>
            <a:r>
              <a:rPr lang="id-ID" sz="4400" dirty="0" smtClean="0"/>
              <a:t>elakang </a:t>
            </a:r>
            <a:r>
              <a:rPr lang="en-US" sz="4400" dirty="0" smtClean="0"/>
              <a:t>M</a:t>
            </a:r>
            <a:r>
              <a:rPr lang="id-ID" sz="4400" dirty="0" smtClean="0"/>
              <a:t>unculya </a:t>
            </a:r>
            <a:r>
              <a:rPr lang="en-US" sz="4400" dirty="0" smtClean="0"/>
              <a:t>G</a:t>
            </a:r>
            <a:r>
              <a:rPr lang="id-ID" sz="4400" dirty="0" smtClean="0"/>
              <a:t>erakan </a:t>
            </a:r>
            <a:r>
              <a:rPr lang="en-US" sz="4400" dirty="0" smtClean="0"/>
              <a:t>R</a:t>
            </a:r>
            <a:r>
              <a:rPr lang="id-ID" sz="4400" dirty="0" smtClean="0"/>
              <a:t>adikalisme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256</TotalTime>
  <Words>223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Equity</vt:lpstr>
      <vt:lpstr>Concourse</vt:lpstr>
      <vt:lpstr>Radikalisme Agama &amp; Faktor-Faktor Pemicunya</vt:lpstr>
      <vt:lpstr>Apa Itu Radikal?</vt:lpstr>
      <vt:lpstr>Apa Itu Radikal?</vt:lpstr>
      <vt:lpstr>Radikalisme Agama</vt:lpstr>
      <vt:lpstr>Radikalisme Agama</vt:lpstr>
      <vt:lpstr>Alasan Sebagai Latar Belakang Munculya Gerakan Radikalisme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Radikalisme Agama dan Faktor-Faktor pemicunya</dc:title>
  <dc:creator>user</dc:creator>
  <cp:lastModifiedBy>Bryan C</cp:lastModifiedBy>
  <cp:revision>36</cp:revision>
  <dcterms:created xsi:type="dcterms:W3CDTF">2018-11-02T08:35:52Z</dcterms:created>
  <dcterms:modified xsi:type="dcterms:W3CDTF">2018-11-02T13:34:39Z</dcterms:modified>
</cp:coreProperties>
</file>