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0ECE3-6B24-4DD3-BBD3-3C601EE72F01}" v="1" dt="2021-02-01T04:41:4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tr.ee/joelwindows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A8D6EB5-C1B2-4F9C-A13D-BAEA8A9AC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My </a:t>
            </a:r>
            <a:r>
              <a:rPr lang="id-ID" dirty="0" err="1"/>
              <a:t>Rent</a:t>
            </a:r>
            <a:r>
              <a:rPr lang="id-ID" dirty="0"/>
              <a:t> </a:t>
            </a:r>
            <a:r>
              <a:rPr lang="id-ID" dirty="0" err="1"/>
              <a:t>Experience</a:t>
            </a:r>
            <a:endParaRPr lang="en-US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09D04B7-EEA2-4628-83E7-2339B3B3B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err="1"/>
              <a:t>Self</a:t>
            </a:r>
            <a:r>
              <a:rPr lang="id-ID" dirty="0"/>
              <a:t> </a:t>
            </a:r>
            <a:r>
              <a:rPr lang="id-ID" dirty="0" err="1"/>
              <a:t>introduction</a:t>
            </a:r>
            <a:r>
              <a:rPr lang="id-ID" dirty="0"/>
              <a:t>, </a:t>
            </a:r>
            <a:r>
              <a:rPr lang="id-ID" dirty="0" err="1"/>
              <a:t>Rent</a:t>
            </a:r>
            <a:r>
              <a:rPr lang="id-ID" dirty="0"/>
              <a:t> </a:t>
            </a:r>
            <a:r>
              <a:rPr lang="id-ID" dirty="0" err="1"/>
              <a:t>Experience</a:t>
            </a:r>
            <a:r>
              <a:rPr lang="id-ID" dirty="0"/>
              <a:t>, </a:t>
            </a:r>
            <a:r>
              <a:rPr lang="id-ID" dirty="0" err="1"/>
              <a:t>Ourwear</a:t>
            </a:r>
            <a:r>
              <a:rPr lang="id-ID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301228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C04CEE-7E98-4F72-AB4F-E004B207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Joel Robert </a:t>
            </a:r>
            <a:r>
              <a:rPr lang="id-ID" dirty="0" err="1"/>
              <a:t>Justiawan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0D725AC-ED26-4090-82F5-19F2038A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d-ID" dirty="0" err="1"/>
              <a:t>Name</a:t>
            </a:r>
            <a:r>
              <a:rPr lang="id-ID" dirty="0"/>
              <a:t>: Joel Robert </a:t>
            </a:r>
            <a:r>
              <a:rPr lang="id-ID" dirty="0" err="1"/>
              <a:t>Justiawan</a:t>
            </a:r>
            <a:endParaRPr lang="id-ID" dirty="0"/>
          </a:p>
          <a:p>
            <a:r>
              <a:rPr lang="id-ID" dirty="0" err="1"/>
              <a:t>Nickname</a:t>
            </a:r>
            <a:r>
              <a:rPr lang="id-ID" dirty="0"/>
              <a:t>: JOELwindows7</a:t>
            </a:r>
          </a:p>
          <a:p>
            <a:r>
              <a:rPr lang="id-ID" dirty="0" err="1"/>
              <a:t>College</a:t>
            </a:r>
            <a:r>
              <a:rPr lang="id-ID" dirty="0"/>
              <a:t>: </a:t>
            </a:r>
            <a:r>
              <a:rPr lang="id-ID" dirty="0" err="1"/>
              <a:t>Binus</a:t>
            </a:r>
            <a:r>
              <a:rPr lang="id-ID" dirty="0"/>
              <a:t> </a:t>
            </a:r>
            <a:r>
              <a:rPr lang="id-ID" dirty="0" err="1"/>
              <a:t>University</a:t>
            </a:r>
            <a:r>
              <a:rPr lang="id-ID" dirty="0"/>
              <a:t>, 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Application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Technology</a:t>
            </a:r>
          </a:p>
          <a:p>
            <a:r>
              <a:rPr lang="id-ID" dirty="0" err="1"/>
              <a:t>Strengths</a:t>
            </a:r>
            <a:r>
              <a:rPr lang="id-ID" dirty="0"/>
              <a:t> </a:t>
            </a:r>
            <a:r>
              <a:rPr lang="id-ID" dirty="0" err="1"/>
              <a:t>Just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name</a:t>
            </a:r>
            <a:r>
              <a:rPr lang="id-ID" dirty="0"/>
              <a:t> </a:t>
            </a:r>
            <a:r>
              <a:rPr lang="id-ID" dirty="0" err="1"/>
              <a:t>few</a:t>
            </a:r>
            <a:r>
              <a:rPr lang="id-ID" dirty="0"/>
              <a:t>:</a:t>
            </a:r>
          </a:p>
          <a:p>
            <a:pPr lvl="1"/>
            <a:r>
              <a:rPr lang="id-ID" dirty="0" err="1"/>
              <a:t>Coding</a:t>
            </a:r>
            <a:endParaRPr lang="id-ID" dirty="0"/>
          </a:p>
          <a:p>
            <a:pPr lvl="1"/>
            <a:r>
              <a:rPr lang="id-ID" dirty="0" err="1"/>
              <a:t>Creativity</a:t>
            </a:r>
            <a:endParaRPr lang="id-ID" dirty="0"/>
          </a:p>
          <a:p>
            <a:pPr lvl="1"/>
            <a:r>
              <a:rPr lang="id-ID" dirty="0"/>
              <a:t>Modeling 3D, in Blender</a:t>
            </a:r>
          </a:p>
          <a:p>
            <a:r>
              <a:rPr lang="id-ID" dirty="0" err="1"/>
              <a:t>Weakness</a:t>
            </a:r>
            <a:endParaRPr lang="id-ID" dirty="0"/>
          </a:p>
          <a:p>
            <a:pPr lvl="1"/>
            <a:r>
              <a:rPr lang="id-ID" dirty="0" err="1"/>
              <a:t>Insectiphobia</a:t>
            </a:r>
            <a:r>
              <a:rPr lang="id-ID" dirty="0"/>
              <a:t> (</a:t>
            </a:r>
            <a:r>
              <a:rPr lang="id-ID" dirty="0" err="1"/>
              <a:t>fear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roach</a:t>
            </a:r>
            <a:r>
              <a:rPr lang="id-ID" dirty="0"/>
              <a:t>, </a:t>
            </a:r>
            <a:r>
              <a:rPr lang="id-ID" dirty="0" err="1"/>
              <a:t>bees</a:t>
            </a:r>
            <a:r>
              <a:rPr lang="id-ID" dirty="0"/>
              <a:t>, </a:t>
            </a:r>
            <a:r>
              <a:rPr lang="id-ID" dirty="0" err="1"/>
              <a:t>wasp</a:t>
            </a:r>
            <a:r>
              <a:rPr lang="id-ID" dirty="0"/>
              <a:t>, </a:t>
            </a:r>
            <a:r>
              <a:rPr lang="id-ID" dirty="0" err="1"/>
              <a:t>things</a:t>
            </a:r>
            <a:r>
              <a:rPr lang="id-ID" dirty="0"/>
              <a:t> </a:t>
            </a:r>
            <a:r>
              <a:rPr lang="id-ID" dirty="0" err="1"/>
              <a:t>bugs</a:t>
            </a:r>
            <a:r>
              <a:rPr lang="id-ID" dirty="0"/>
              <a:t>)</a:t>
            </a:r>
          </a:p>
          <a:p>
            <a:pPr lvl="1"/>
            <a:r>
              <a:rPr lang="id-ID" dirty="0"/>
              <a:t>Not </a:t>
            </a:r>
            <a:r>
              <a:rPr lang="id-ID" dirty="0" err="1"/>
              <a:t>Exacta</a:t>
            </a:r>
            <a:r>
              <a:rPr lang="id-ID" dirty="0"/>
              <a:t> </a:t>
            </a:r>
            <a:r>
              <a:rPr lang="id-ID" dirty="0" err="1"/>
              <a:t>player</a:t>
            </a:r>
            <a:r>
              <a:rPr lang="id-ID" dirty="0"/>
              <a:t> (</a:t>
            </a:r>
            <a:r>
              <a:rPr lang="id-ID" dirty="0" err="1"/>
              <a:t>succ</a:t>
            </a:r>
            <a:r>
              <a:rPr lang="id-ID" dirty="0"/>
              <a:t> </a:t>
            </a:r>
            <a:r>
              <a:rPr lang="id-ID" dirty="0" err="1"/>
              <a:t>at</a:t>
            </a:r>
            <a:r>
              <a:rPr lang="id-ID" dirty="0"/>
              <a:t> pure </a:t>
            </a:r>
            <a:r>
              <a:rPr lang="id-ID" dirty="0" err="1"/>
              <a:t>math</a:t>
            </a:r>
            <a:r>
              <a:rPr lang="id-ID" dirty="0"/>
              <a:t>)</a:t>
            </a:r>
          </a:p>
          <a:p>
            <a:r>
              <a:rPr lang="id-ID" dirty="0" err="1"/>
              <a:t>Hobbies</a:t>
            </a:r>
            <a:r>
              <a:rPr lang="id-ID" dirty="0"/>
              <a:t>:</a:t>
            </a:r>
          </a:p>
          <a:p>
            <a:pPr lvl="1"/>
            <a:r>
              <a:rPr lang="id-ID" dirty="0" err="1"/>
              <a:t>Playing</a:t>
            </a:r>
            <a:r>
              <a:rPr lang="id-ID" dirty="0"/>
              <a:t> </a:t>
            </a:r>
            <a:r>
              <a:rPr lang="id-ID" dirty="0" err="1"/>
              <a:t>games</a:t>
            </a:r>
            <a:endParaRPr lang="id-ID" dirty="0"/>
          </a:p>
          <a:p>
            <a:pPr lvl="1"/>
            <a:r>
              <a:rPr lang="id-ID" dirty="0" err="1"/>
              <a:t>Develop</a:t>
            </a:r>
            <a:r>
              <a:rPr lang="id-ID" dirty="0"/>
              <a:t> </a:t>
            </a:r>
            <a:r>
              <a:rPr lang="id-ID" dirty="0" err="1"/>
              <a:t>games</a:t>
            </a:r>
            <a:r>
              <a:rPr lang="id-ID" dirty="0"/>
              <a:t> (</a:t>
            </a:r>
            <a:r>
              <a:rPr lang="id-ID" dirty="0" err="1"/>
              <a:t>right</a:t>
            </a:r>
            <a:r>
              <a:rPr lang="id-ID" dirty="0"/>
              <a:t> </a:t>
            </a:r>
            <a:r>
              <a:rPr lang="id-ID" dirty="0" err="1"/>
              <a:t>now</a:t>
            </a:r>
            <a:r>
              <a:rPr lang="id-ID" dirty="0"/>
              <a:t> I </a:t>
            </a:r>
            <a:r>
              <a:rPr lang="id-ID" dirty="0" err="1"/>
              <a:t>am</a:t>
            </a:r>
            <a:r>
              <a:rPr lang="id-ID" dirty="0"/>
              <a:t> </a:t>
            </a:r>
            <a:r>
              <a:rPr lang="id-ID" dirty="0" err="1"/>
              <a:t>developing</a:t>
            </a:r>
            <a:r>
              <a:rPr lang="id-ID" dirty="0"/>
              <a:t> </a:t>
            </a:r>
            <a:r>
              <a:rPr lang="id-ID" dirty="0" err="1"/>
              <a:t>Hexagon</a:t>
            </a:r>
            <a:r>
              <a:rPr lang="id-ID" dirty="0"/>
              <a:t> </a:t>
            </a:r>
            <a:r>
              <a:rPr lang="id-ID" dirty="0" err="1"/>
              <a:t>Engine</a:t>
            </a:r>
            <a:r>
              <a:rPr lang="id-ID" dirty="0"/>
              <a:t>. A Godot </a:t>
            </a:r>
            <a:r>
              <a:rPr lang="id-ID" dirty="0" err="1"/>
              <a:t>framework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allows</a:t>
            </a:r>
            <a:r>
              <a:rPr lang="id-ID" dirty="0"/>
              <a:t> </a:t>
            </a:r>
            <a:r>
              <a:rPr lang="id-ID" dirty="0" err="1"/>
              <a:t>you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easily</a:t>
            </a:r>
            <a:r>
              <a:rPr lang="id-ID" dirty="0"/>
              <a:t> </a:t>
            </a:r>
            <a:r>
              <a:rPr lang="id-ID" dirty="0" err="1"/>
              <a:t>build</a:t>
            </a:r>
            <a:r>
              <a:rPr lang="id-ID" dirty="0"/>
              <a:t> </a:t>
            </a:r>
            <a:r>
              <a:rPr lang="id-ID" dirty="0" err="1"/>
              <a:t>custom</a:t>
            </a:r>
            <a:r>
              <a:rPr lang="id-ID" dirty="0"/>
              <a:t> level, </a:t>
            </a:r>
            <a:r>
              <a:rPr lang="id-ID" dirty="0" err="1"/>
              <a:t>movie</a:t>
            </a:r>
            <a:r>
              <a:rPr lang="id-ID" dirty="0"/>
              <a:t>, </a:t>
            </a:r>
            <a:r>
              <a:rPr lang="id-ID" dirty="0" err="1"/>
              <a:t>serious</a:t>
            </a:r>
            <a:r>
              <a:rPr lang="id-ID" dirty="0"/>
              <a:t> </a:t>
            </a:r>
            <a:r>
              <a:rPr lang="id-ID" dirty="0" err="1"/>
              <a:t>simulations</a:t>
            </a:r>
            <a:r>
              <a:rPr lang="id-ID" dirty="0"/>
              <a:t>, VR,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games</a:t>
            </a:r>
            <a:r>
              <a:rPr lang="id-ID" dirty="0"/>
              <a:t>)</a:t>
            </a:r>
          </a:p>
          <a:p>
            <a:pPr lvl="1"/>
            <a:r>
              <a:rPr lang="id-ID" dirty="0"/>
              <a:t>(</a:t>
            </a:r>
            <a:r>
              <a:rPr lang="id-ID" dirty="0" err="1"/>
              <a:t>paused</a:t>
            </a:r>
            <a:r>
              <a:rPr lang="id-ID" dirty="0"/>
              <a:t>) </a:t>
            </a:r>
            <a:r>
              <a:rPr lang="id-ID" dirty="0" err="1"/>
              <a:t>Bike</a:t>
            </a:r>
            <a:endParaRPr lang="id-ID" dirty="0"/>
          </a:p>
          <a:p>
            <a:pPr lvl="1"/>
            <a:r>
              <a:rPr lang="id-ID" dirty="0" err="1"/>
              <a:t>Billiard</a:t>
            </a:r>
            <a:endParaRPr lang="id-ID" dirty="0"/>
          </a:p>
          <a:p>
            <a:pPr lvl="1"/>
            <a:r>
              <a:rPr lang="id-ID" dirty="0"/>
              <a:t>MIDI music </a:t>
            </a:r>
            <a:r>
              <a:rPr lang="id-ID" dirty="0" err="1"/>
              <a:t>yay</a:t>
            </a:r>
            <a:r>
              <a:rPr lang="id-ID" dirty="0"/>
              <a:t>!!!</a:t>
            </a:r>
          </a:p>
          <a:p>
            <a:r>
              <a:rPr lang="id-ID" dirty="0" err="1"/>
              <a:t>Yeah</a:t>
            </a:r>
            <a:r>
              <a:rPr lang="id-ID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14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5BCD0F-8E05-4D8B-B3E2-76D0120B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My </a:t>
            </a:r>
            <a:r>
              <a:rPr lang="id-ID" dirty="0" err="1"/>
              <a:t>experience</a:t>
            </a:r>
            <a:r>
              <a:rPr lang="id-ID" dirty="0"/>
              <a:t> </a:t>
            </a:r>
            <a:r>
              <a:rPr lang="id-ID" dirty="0" err="1"/>
              <a:t>at</a:t>
            </a:r>
            <a:r>
              <a:rPr lang="id-ID" dirty="0"/>
              <a:t> </a:t>
            </a:r>
            <a:r>
              <a:rPr lang="id-ID" dirty="0" err="1"/>
              <a:t>rent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3B4AF60-7622-4C55-BA14-B6EB9846B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What</a:t>
            </a:r>
            <a:r>
              <a:rPr lang="id-ID" dirty="0"/>
              <a:t> are </a:t>
            </a:r>
            <a:r>
              <a:rPr lang="id-ID" dirty="0" err="1"/>
              <a:t>my</a:t>
            </a:r>
            <a:r>
              <a:rPr lang="id-ID" dirty="0"/>
              <a:t> </a:t>
            </a:r>
            <a:r>
              <a:rPr lang="id-ID" dirty="0" err="1"/>
              <a:t>experience</a:t>
            </a:r>
            <a:r>
              <a:rPr lang="id-ID" dirty="0"/>
              <a:t> in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life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rental</a:t>
            </a:r>
          </a:p>
        </p:txBody>
      </p:sp>
    </p:spTree>
    <p:extLst>
      <p:ext uri="{BB962C8B-B14F-4D97-AF65-F5344CB8AC3E}">
        <p14:creationId xmlns:p14="http://schemas.microsoft.com/office/powerpoint/2010/main" val="36582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1ED7A16-CE33-402A-8128-04B8A75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 </a:t>
            </a:r>
            <a:r>
              <a:rPr lang="id-ID" dirty="0" err="1"/>
              <a:t>have</a:t>
            </a:r>
            <a:r>
              <a:rPr lang="id-ID" dirty="0"/>
              <a:t> </a:t>
            </a:r>
            <a:r>
              <a:rPr lang="id-ID" dirty="0" err="1"/>
              <a:t>never</a:t>
            </a:r>
            <a:r>
              <a:rPr lang="id-ID" dirty="0"/>
              <a:t> </a:t>
            </a:r>
            <a:r>
              <a:rPr lang="id-ID" dirty="0" err="1"/>
              <a:t>been</a:t>
            </a:r>
            <a:r>
              <a:rPr lang="id-ID" dirty="0"/>
              <a:t> </a:t>
            </a:r>
            <a:r>
              <a:rPr lang="id-ID" dirty="0" err="1"/>
              <a:t>rented</a:t>
            </a:r>
            <a:r>
              <a:rPr lang="id-ID" dirty="0"/>
              <a:t> </a:t>
            </a:r>
            <a:r>
              <a:rPr lang="id-ID" dirty="0" err="1"/>
              <a:t>something</a:t>
            </a:r>
            <a:r>
              <a:rPr lang="id-ID" dirty="0"/>
              <a:t> </a:t>
            </a:r>
            <a:r>
              <a:rPr lang="id-ID" dirty="0" err="1"/>
              <a:t>but</a:t>
            </a:r>
            <a:r>
              <a:rPr lang="id-ID" dirty="0"/>
              <a:t>,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296E938-9A20-4CF3-8D33-2F40BE44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Oh, I </a:t>
            </a:r>
            <a:r>
              <a:rPr lang="id-ID" dirty="0" err="1"/>
              <a:t>wanted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make</a:t>
            </a:r>
            <a:r>
              <a:rPr lang="id-ID" dirty="0"/>
              <a:t> MIDI </a:t>
            </a:r>
            <a:r>
              <a:rPr lang="id-ID" dirty="0" err="1"/>
              <a:t>at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highest</a:t>
            </a:r>
            <a:r>
              <a:rPr lang="id-ID" dirty="0"/>
              <a:t> </a:t>
            </a:r>
            <a:r>
              <a:rPr lang="id-ID" dirty="0" err="1"/>
              <a:t>quality</a:t>
            </a:r>
            <a:r>
              <a:rPr lang="id-ID" dirty="0"/>
              <a:t> </a:t>
            </a:r>
            <a:r>
              <a:rPr lang="id-ID" dirty="0" err="1"/>
              <a:t>ever</a:t>
            </a:r>
            <a:r>
              <a:rPr lang="id-ID" dirty="0"/>
              <a:t>. I </a:t>
            </a:r>
            <a:r>
              <a:rPr lang="id-ID" dirty="0" err="1"/>
              <a:t>know</a:t>
            </a:r>
            <a:r>
              <a:rPr lang="id-ID" dirty="0"/>
              <a:t> </a:t>
            </a:r>
            <a:r>
              <a:rPr lang="id-ID" dirty="0" err="1"/>
              <a:t>it’s</a:t>
            </a:r>
            <a:r>
              <a:rPr lang="id-ID" dirty="0"/>
              <a:t> Yamaha </a:t>
            </a:r>
            <a:r>
              <a:rPr lang="id-ID" dirty="0" err="1"/>
              <a:t>Genos</a:t>
            </a:r>
            <a:endParaRPr lang="id-ID" dirty="0"/>
          </a:p>
          <a:p>
            <a:r>
              <a:rPr lang="id-ID" dirty="0"/>
              <a:t>I </a:t>
            </a:r>
            <a:r>
              <a:rPr lang="id-ID" dirty="0" err="1"/>
              <a:t>wanted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expensive</a:t>
            </a:r>
            <a:r>
              <a:rPr lang="id-ID" dirty="0"/>
              <a:t> </a:t>
            </a:r>
            <a:r>
              <a:rPr lang="id-ID" dirty="0" err="1"/>
              <a:t>musical</a:t>
            </a:r>
            <a:r>
              <a:rPr lang="id-ID" dirty="0"/>
              <a:t> </a:t>
            </a:r>
            <a:r>
              <a:rPr lang="id-ID" dirty="0" err="1"/>
              <a:t>instrument</a:t>
            </a:r>
            <a:r>
              <a:rPr lang="id-ID" dirty="0"/>
              <a:t>, Yamaha </a:t>
            </a:r>
            <a:r>
              <a:rPr lang="id-ID" dirty="0" err="1"/>
              <a:t>Genos</a:t>
            </a:r>
            <a:r>
              <a:rPr lang="id-ID" dirty="0"/>
              <a:t>. </a:t>
            </a:r>
            <a:r>
              <a:rPr lang="id-ID" dirty="0" err="1"/>
              <a:t>Whoah</a:t>
            </a:r>
            <a:r>
              <a:rPr lang="id-ID" dirty="0"/>
              <a:t>!!! </a:t>
            </a:r>
            <a:r>
              <a:rPr lang="id-ID" dirty="0" err="1"/>
              <a:t>It</a:t>
            </a:r>
            <a:r>
              <a:rPr lang="id-ID" dirty="0"/>
              <a:t> </a:t>
            </a:r>
            <a:r>
              <a:rPr lang="id-ID" dirty="0" err="1"/>
              <a:t>costs</a:t>
            </a:r>
            <a:r>
              <a:rPr lang="id-ID" dirty="0"/>
              <a:t> $5000 (Rp 50 Juta / </a:t>
            </a:r>
            <a:r>
              <a:rPr lang="id-ID" dirty="0" err="1"/>
              <a:t>Million</a:t>
            </a:r>
            <a:r>
              <a:rPr lang="id-ID" dirty="0"/>
              <a:t>)!!!</a:t>
            </a:r>
          </a:p>
          <a:p>
            <a:r>
              <a:rPr lang="id-ID" dirty="0" err="1"/>
              <a:t>How</a:t>
            </a:r>
            <a:r>
              <a:rPr lang="id-ID" dirty="0"/>
              <a:t> </a:t>
            </a:r>
            <a:r>
              <a:rPr lang="id-ID" dirty="0" err="1"/>
              <a:t>should</a:t>
            </a:r>
            <a:r>
              <a:rPr lang="id-ID" dirty="0"/>
              <a:t> I </a:t>
            </a:r>
            <a:r>
              <a:rPr lang="id-ID" dirty="0" err="1"/>
              <a:t>rent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instead</a:t>
            </a:r>
            <a:r>
              <a:rPr lang="id-ID" dirty="0"/>
              <a:t>? </a:t>
            </a:r>
            <a:r>
              <a:rPr lang="id-ID" dirty="0" err="1"/>
              <a:t>Where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find</a:t>
            </a:r>
            <a:r>
              <a:rPr lang="id-ID" dirty="0"/>
              <a:t> </a:t>
            </a:r>
            <a:r>
              <a:rPr lang="id-ID" dirty="0" err="1"/>
              <a:t>rent</a:t>
            </a:r>
            <a:r>
              <a:rPr lang="id-ID" dirty="0"/>
              <a:t> </a:t>
            </a:r>
            <a:r>
              <a:rPr lang="id-ID" dirty="0" err="1"/>
              <a:t>firm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has </a:t>
            </a:r>
            <a:r>
              <a:rPr lang="id-ID" dirty="0" err="1"/>
              <a:t>that</a:t>
            </a:r>
            <a:r>
              <a:rPr lang="id-ID" dirty="0"/>
              <a:t>? </a:t>
            </a:r>
            <a:r>
              <a:rPr lang="id-ID" dirty="0" err="1"/>
              <a:t>Where</a:t>
            </a:r>
            <a:r>
              <a:rPr lang="id-ID" dirty="0"/>
              <a:t>?</a:t>
            </a:r>
          </a:p>
          <a:p>
            <a:r>
              <a:rPr lang="id-ID" dirty="0"/>
              <a:t>I </a:t>
            </a:r>
            <a:r>
              <a:rPr lang="id-ID" dirty="0" err="1"/>
              <a:t>can’t</a:t>
            </a:r>
            <a:r>
              <a:rPr lang="id-ID" dirty="0"/>
              <a:t> </a:t>
            </a:r>
            <a:r>
              <a:rPr lang="id-ID" dirty="0" err="1"/>
              <a:t>find</a:t>
            </a:r>
            <a:r>
              <a:rPr lang="id-ID" dirty="0"/>
              <a:t> </a:t>
            </a:r>
            <a:r>
              <a:rPr lang="id-ID" dirty="0" err="1"/>
              <a:t>it</a:t>
            </a:r>
            <a:r>
              <a:rPr lang="id-ID" dirty="0"/>
              <a:t>. </a:t>
            </a:r>
            <a:r>
              <a:rPr lang="id-ID" dirty="0" err="1"/>
              <a:t>Why</a:t>
            </a:r>
            <a:r>
              <a:rPr lang="id-ID" dirty="0"/>
              <a:t> </a:t>
            </a:r>
            <a:r>
              <a:rPr lang="id-ID" dirty="0" err="1"/>
              <a:t>there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No. </a:t>
            </a:r>
            <a:r>
              <a:rPr lang="id-ID" dirty="0" err="1"/>
              <a:t>easy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use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, </a:t>
            </a:r>
            <a:r>
              <a:rPr lang="id-ID" dirty="0" err="1"/>
              <a:t>affordable</a:t>
            </a:r>
            <a:r>
              <a:rPr lang="id-ID" dirty="0"/>
              <a:t>, </a:t>
            </a:r>
            <a:r>
              <a:rPr lang="id-ID" dirty="0" err="1"/>
              <a:t>flexible</a:t>
            </a:r>
            <a:r>
              <a:rPr lang="id-ID" dirty="0"/>
              <a:t> </a:t>
            </a:r>
            <a:r>
              <a:rPr lang="id-ID" dirty="0" err="1"/>
              <a:t>timing</a:t>
            </a:r>
            <a:r>
              <a:rPr lang="id-ID" dirty="0"/>
              <a:t>,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whatever</a:t>
            </a:r>
            <a:r>
              <a:rPr lang="id-ID" dirty="0"/>
              <a:t> </a:t>
            </a:r>
            <a:r>
              <a:rPr lang="id-ID" dirty="0" err="1"/>
              <a:t>we</a:t>
            </a:r>
            <a:r>
              <a:rPr lang="id-ID" dirty="0"/>
              <a:t> </a:t>
            </a:r>
            <a:r>
              <a:rPr lang="id-ID" dirty="0" err="1"/>
              <a:t>wanted</a:t>
            </a:r>
            <a:r>
              <a:rPr lang="id-ID" dirty="0"/>
              <a:t> in </a:t>
            </a:r>
            <a:r>
              <a:rPr lang="id-ID" dirty="0" err="1"/>
              <a:t>this</a:t>
            </a:r>
            <a:r>
              <a:rPr lang="id-ID" dirty="0"/>
              <a:t> </a:t>
            </a:r>
            <a:r>
              <a:rPr lang="id-ID" dirty="0" err="1"/>
              <a:t>life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rent</a:t>
            </a:r>
            <a:r>
              <a:rPr lang="id-ID" dirty="0"/>
              <a:t>?</a:t>
            </a:r>
          </a:p>
          <a:p>
            <a:r>
              <a:rPr lang="id-ID" dirty="0"/>
              <a:t>We </a:t>
            </a:r>
            <a:r>
              <a:rPr lang="id-ID" dirty="0" err="1"/>
              <a:t>couldn’t</a:t>
            </a:r>
            <a:r>
              <a:rPr lang="id-ID" dirty="0"/>
              <a:t> </a:t>
            </a:r>
            <a:r>
              <a:rPr lang="id-ID" dirty="0" err="1"/>
              <a:t>find</a:t>
            </a:r>
            <a:r>
              <a:rPr lang="id-ID" dirty="0"/>
              <a:t> </a:t>
            </a:r>
            <a:r>
              <a:rPr lang="id-ID" dirty="0" err="1"/>
              <a:t>network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meets</a:t>
            </a:r>
            <a:r>
              <a:rPr lang="id-ID" dirty="0"/>
              <a:t> </a:t>
            </a:r>
            <a:r>
              <a:rPr lang="id-ID" dirty="0" err="1"/>
              <a:t>us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renter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do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, </a:t>
            </a:r>
            <a:r>
              <a:rPr lang="id-ID" dirty="0" err="1"/>
              <a:t>so</a:t>
            </a:r>
            <a:r>
              <a:rPr lang="id-ID" dirty="0"/>
              <a:t> </a:t>
            </a:r>
            <a:r>
              <a:rPr lang="id-ID" dirty="0" err="1"/>
              <a:t>we</a:t>
            </a:r>
            <a:r>
              <a:rPr lang="id-ID" dirty="0"/>
              <a:t> </a:t>
            </a:r>
            <a:r>
              <a:rPr lang="id-ID" dirty="0" err="1"/>
              <a:t>need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as </a:t>
            </a:r>
            <a:r>
              <a:rPr lang="id-ID" dirty="0" err="1"/>
              <a:t>well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73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A64B7DA-D476-466B-BC48-C6900F07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Ourwear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935D485-EBCF-4514-A7BF-11AAEBE72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I </a:t>
            </a:r>
            <a:r>
              <a:rPr lang="id-ID" dirty="0" err="1"/>
              <a:t>found</a:t>
            </a:r>
            <a:r>
              <a:rPr lang="id-ID" dirty="0"/>
              <a:t> </a:t>
            </a:r>
            <a:r>
              <a:rPr lang="id-ID" dirty="0" err="1"/>
              <a:t>solution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938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FB8D7CC-4CB5-47AD-9268-54B423C4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Ourwear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7F864F0-A010-44E0-B566-C2A0B365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87138" cy="3636511"/>
          </a:xfrm>
        </p:spPr>
        <p:txBody>
          <a:bodyPr/>
          <a:lstStyle/>
          <a:p>
            <a:r>
              <a:rPr lang="id-ID" dirty="0" err="1"/>
              <a:t>It’s</a:t>
            </a:r>
            <a:r>
              <a:rPr lang="id-ID" dirty="0"/>
              <a:t> a </a:t>
            </a:r>
            <a:r>
              <a:rPr lang="id-ID" dirty="0" err="1"/>
              <a:t>site</a:t>
            </a:r>
            <a:r>
              <a:rPr lang="id-ID" dirty="0"/>
              <a:t> </a:t>
            </a:r>
            <a:r>
              <a:rPr lang="id-ID" dirty="0" err="1"/>
              <a:t>where</a:t>
            </a:r>
            <a:r>
              <a:rPr lang="id-ID" dirty="0"/>
              <a:t> </a:t>
            </a:r>
            <a:r>
              <a:rPr lang="id-ID" dirty="0" err="1"/>
              <a:t>you</a:t>
            </a:r>
            <a:r>
              <a:rPr lang="id-ID" dirty="0"/>
              <a:t> </a:t>
            </a:r>
            <a:r>
              <a:rPr lang="id-ID" dirty="0" err="1"/>
              <a:t>can</a:t>
            </a:r>
            <a:r>
              <a:rPr lang="id-ID" dirty="0"/>
              <a:t> </a:t>
            </a:r>
            <a:r>
              <a:rPr lang="id-ID" dirty="0" err="1"/>
              <a:t>find</a:t>
            </a:r>
            <a:r>
              <a:rPr lang="id-ID" dirty="0"/>
              <a:t> </a:t>
            </a:r>
            <a:r>
              <a:rPr lang="id-ID" dirty="0" err="1"/>
              <a:t>various</a:t>
            </a:r>
            <a:r>
              <a:rPr lang="id-ID" dirty="0"/>
              <a:t> </a:t>
            </a:r>
            <a:r>
              <a:rPr lang="id-ID" dirty="0" err="1"/>
              <a:t>things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rent</a:t>
            </a:r>
            <a:r>
              <a:rPr lang="id-ID" dirty="0"/>
              <a:t>,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/>
              <a:t>fashions</a:t>
            </a:r>
            <a:r>
              <a:rPr lang="id-ID" dirty="0"/>
              <a:t> </a:t>
            </a:r>
            <a:r>
              <a:rPr lang="id-ID" dirty="0" err="1"/>
              <a:t>all</a:t>
            </a:r>
            <a:r>
              <a:rPr lang="id-ID" dirty="0"/>
              <a:t> </a:t>
            </a:r>
            <a:r>
              <a:rPr lang="id-ID" dirty="0" err="1"/>
              <a:t>types</a:t>
            </a:r>
            <a:r>
              <a:rPr lang="id-ID" dirty="0"/>
              <a:t>,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all</a:t>
            </a:r>
            <a:r>
              <a:rPr lang="id-ID" dirty="0"/>
              <a:t> </a:t>
            </a:r>
            <a:r>
              <a:rPr lang="id-ID" dirty="0" err="1"/>
              <a:t>other</a:t>
            </a:r>
            <a:r>
              <a:rPr lang="id-ID" dirty="0"/>
              <a:t> </a:t>
            </a:r>
            <a:r>
              <a:rPr lang="id-ID" dirty="0" err="1"/>
              <a:t>stuff</a:t>
            </a:r>
            <a:endParaRPr lang="id-ID" dirty="0"/>
          </a:p>
          <a:p>
            <a:r>
              <a:rPr lang="id-ID" dirty="0"/>
              <a:t>You </a:t>
            </a:r>
            <a:r>
              <a:rPr lang="id-ID" dirty="0" err="1"/>
              <a:t>can</a:t>
            </a:r>
            <a:r>
              <a:rPr lang="id-ID" dirty="0"/>
              <a:t> </a:t>
            </a:r>
            <a:r>
              <a:rPr lang="id-ID" dirty="0" err="1"/>
              <a:t>adjust</a:t>
            </a:r>
            <a:r>
              <a:rPr lang="id-ID" dirty="0"/>
              <a:t> </a:t>
            </a:r>
            <a:r>
              <a:rPr lang="id-ID" dirty="0" err="1"/>
              <a:t>how</a:t>
            </a:r>
            <a:r>
              <a:rPr lang="id-ID" dirty="0"/>
              <a:t> long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rent</a:t>
            </a:r>
            <a:endParaRPr lang="id-ID" dirty="0"/>
          </a:p>
          <a:p>
            <a:r>
              <a:rPr lang="id-ID" dirty="0" err="1"/>
              <a:t>Find</a:t>
            </a:r>
            <a:r>
              <a:rPr lang="id-ID" dirty="0"/>
              <a:t> </a:t>
            </a:r>
            <a:r>
              <a:rPr lang="id-ID" dirty="0" err="1"/>
              <a:t>easily</a:t>
            </a:r>
            <a:r>
              <a:rPr lang="id-ID" dirty="0"/>
              <a:t> </a:t>
            </a:r>
            <a:r>
              <a:rPr lang="id-ID" dirty="0" err="1"/>
              <a:t>your</a:t>
            </a:r>
            <a:r>
              <a:rPr lang="id-ID" dirty="0"/>
              <a:t> </a:t>
            </a:r>
            <a:r>
              <a:rPr lang="id-ID" dirty="0" err="1"/>
              <a:t>favourite</a:t>
            </a:r>
            <a:r>
              <a:rPr lang="id-ID" dirty="0"/>
              <a:t> </a:t>
            </a:r>
            <a:r>
              <a:rPr lang="id-ID" dirty="0" err="1"/>
              <a:t>items</a:t>
            </a:r>
            <a:r>
              <a:rPr lang="id-ID" dirty="0"/>
              <a:t> </a:t>
            </a:r>
            <a:r>
              <a:rPr lang="id-ID" dirty="0" err="1"/>
              <a:t>you</a:t>
            </a:r>
            <a:r>
              <a:rPr lang="id-ID" dirty="0"/>
              <a:t> </a:t>
            </a:r>
            <a:r>
              <a:rPr lang="id-ID" dirty="0" err="1"/>
              <a:t>can</a:t>
            </a:r>
            <a:r>
              <a:rPr lang="id-ID" dirty="0"/>
              <a:t> </a:t>
            </a:r>
            <a:r>
              <a:rPr lang="id-ID" dirty="0" err="1"/>
              <a:t>rent</a:t>
            </a:r>
            <a:endParaRPr lang="id-ID" dirty="0"/>
          </a:p>
          <a:p>
            <a:r>
              <a:rPr lang="id-ID" dirty="0"/>
              <a:t>You </a:t>
            </a:r>
            <a:r>
              <a:rPr lang="id-ID" dirty="0" err="1"/>
              <a:t>can</a:t>
            </a:r>
            <a:r>
              <a:rPr lang="id-ID" dirty="0"/>
              <a:t> </a:t>
            </a:r>
            <a:r>
              <a:rPr lang="id-ID" dirty="0" err="1"/>
              <a:t>also</a:t>
            </a:r>
            <a:r>
              <a:rPr lang="id-ID" dirty="0"/>
              <a:t> </a:t>
            </a:r>
            <a:r>
              <a:rPr lang="id-ID" dirty="0" err="1"/>
              <a:t>put</a:t>
            </a:r>
            <a:r>
              <a:rPr lang="id-ID" dirty="0"/>
              <a:t> </a:t>
            </a:r>
            <a:r>
              <a:rPr lang="id-ID" dirty="0" err="1"/>
              <a:t>your</a:t>
            </a:r>
            <a:r>
              <a:rPr lang="id-ID" dirty="0"/>
              <a:t> item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rent</a:t>
            </a:r>
            <a:r>
              <a:rPr lang="id-ID" dirty="0"/>
              <a:t> as </a:t>
            </a:r>
            <a:r>
              <a:rPr lang="id-ID" dirty="0" err="1"/>
              <a:t>well</a:t>
            </a:r>
            <a:r>
              <a:rPr lang="id-ID" dirty="0"/>
              <a:t>, </a:t>
            </a:r>
            <a:r>
              <a:rPr lang="id-ID" dirty="0" err="1"/>
              <a:t>so</a:t>
            </a:r>
            <a:r>
              <a:rPr lang="id-ID" dirty="0"/>
              <a:t> </a:t>
            </a:r>
            <a:r>
              <a:rPr lang="id-ID" dirty="0" err="1"/>
              <a:t>people</a:t>
            </a:r>
            <a:r>
              <a:rPr lang="id-ID" dirty="0"/>
              <a:t> </a:t>
            </a:r>
            <a:r>
              <a:rPr lang="id-ID" dirty="0" err="1"/>
              <a:t>can</a:t>
            </a:r>
            <a:r>
              <a:rPr lang="id-ID" dirty="0"/>
              <a:t> </a:t>
            </a:r>
            <a:r>
              <a:rPr lang="id-ID" dirty="0" err="1"/>
              <a:t>hire</a:t>
            </a:r>
            <a:r>
              <a:rPr lang="id-ID" dirty="0"/>
              <a:t> </a:t>
            </a:r>
            <a:r>
              <a:rPr lang="id-ID" dirty="0" err="1"/>
              <a:t>your</a:t>
            </a:r>
            <a:r>
              <a:rPr lang="id-ID" dirty="0"/>
              <a:t> item </a:t>
            </a:r>
            <a:r>
              <a:rPr lang="id-ID" dirty="0" err="1"/>
              <a:t>yay</a:t>
            </a:r>
            <a:r>
              <a:rPr lang="id-ID" dirty="0"/>
              <a:t>!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6590DCD-5623-44B7-98CB-26448C63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81131"/>
            <a:ext cx="5254305" cy="28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E3D485-5FDD-4699-9856-3DD24648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Potential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08E1F2E-0513-4F25-9319-FB5F8739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People</a:t>
            </a:r>
            <a:r>
              <a:rPr lang="id-ID" dirty="0"/>
              <a:t> </a:t>
            </a:r>
            <a:r>
              <a:rPr lang="id-ID" dirty="0" err="1"/>
              <a:t>who</a:t>
            </a:r>
            <a:r>
              <a:rPr lang="id-ID" dirty="0"/>
              <a:t> </a:t>
            </a:r>
            <a:r>
              <a:rPr lang="id-ID" dirty="0" err="1"/>
              <a:t>wish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rent</a:t>
            </a:r>
            <a:r>
              <a:rPr lang="id-ID" dirty="0"/>
              <a:t> </a:t>
            </a:r>
            <a:r>
              <a:rPr lang="id-ID" dirty="0" err="1"/>
              <a:t>certain</a:t>
            </a:r>
            <a:r>
              <a:rPr lang="id-ID" dirty="0"/>
              <a:t> </a:t>
            </a:r>
            <a:r>
              <a:rPr lang="id-ID" dirty="0" err="1"/>
              <a:t>exotic</a:t>
            </a:r>
            <a:r>
              <a:rPr lang="id-ID" dirty="0"/>
              <a:t> </a:t>
            </a:r>
            <a:r>
              <a:rPr lang="id-ID" dirty="0" err="1"/>
              <a:t>items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so</a:t>
            </a:r>
            <a:r>
              <a:rPr lang="id-ID" dirty="0"/>
              <a:t> </a:t>
            </a:r>
            <a:r>
              <a:rPr lang="id-ID" dirty="0" err="1"/>
              <a:t>hard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find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rent</a:t>
            </a:r>
            <a:r>
              <a:rPr lang="id-ID" dirty="0"/>
              <a:t> </a:t>
            </a:r>
            <a:r>
              <a:rPr lang="id-ID" dirty="0" err="1"/>
              <a:t>firm</a:t>
            </a:r>
            <a:r>
              <a:rPr lang="id-ID" dirty="0"/>
              <a:t> (</a:t>
            </a:r>
            <a:r>
              <a:rPr lang="id-ID" dirty="0" err="1"/>
              <a:t>such</a:t>
            </a:r>
            <a:r>
              <a:rPr lang="id-ID" dirty="0"/>
              <a:t> as Yamaha </a:t>
            </a:r>
            <a:r>
              <a:rPr lang="id-ID" dirty="0" err="1"/>
              <a:t>Genos</a:t>
            </a:r>
            <a:r>
              <a:rPr lang="id-ID" dirty="0"/>
              <a:t>)</a:t>
            </a:r>
          </a:p>
          <a:p>
            <a:r>
              <a:rPr lang="id-ID" dirty="0" err="1"/>
              <a:t>Using</a:t>
            </a:r>
            <a:r>
              <a:rPr lang="id-ID" dirty="0"/>
              <a:t> </a:t>
            </a:r>
            <a:r>
              <a:rPr lang="id-ID" dirty="0" err="1"/>
              <a:t>fashion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would</a:t>
            </a:r>
            <a:r>
              <a:rPr lang="id-ID" dirty="0"/>
              <a:t> </a:t>
            </a:r>
            <a:r>
              <a:rPr lang="id-ID" dirty="0" err="1"/>
              <a:t>only</a:t>
            </a:r>
            <a:r>
              <a:rPr lang="id-ID" dirty="0"/>
              <a:t> </a:t>
            </a:r>
            <a:r>
              <a:rPr lang="id-ID" dirty="0" err="1"/>
              <a:t>be</a:t>
            </a:r>
            <a:r>
              <a:rPr lang="id-ID" dirty="0"/>
              <a:t> </a:t>
            </a:r>
            <a:r>
              <a:rPr lang="id-ID" dirty="0" err="1"/>
              <a:t>used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certain</a:t>
            </a:r>
            <a:r>
              <a:rPr lang="id-ID" dirty="0"/>
              <a:t> </a:t>
            </a:r>
            <a:r>
              <a:rPr lang="id-ID" dirty="0" err="1"/>
              <a:t>event</a:t>
            </a:r>
            <a:r>
              <a:rPr lang="id-ID" dirty="0"/>
              <a:t>, not a </a:t>
            </a:r>
            <a:r>
              <a:rPr lang="id-ID" dirty="0" err="1"/>
              <a:t>daily</a:t>
            </a:r>
            <a:r>
              <a:rPr lang="id-ID" dirty="0"/>
              <a:t> </a:t>
            </a:r>
            <a:r>
              <a:rPr lang="id-ID" dirty="0" err="1"/>
              <a:t>driver</a:t>
            </a:r>
            <a:endParaRPr lang="id-ID" dirty="0"/>
          </a:p>
          <a:p>
            <a:r>
              <a:rPr lang="id-ID" dirty="0" err="1"/>
              <a:t>Who</a:t>
            </a:r>
            <a:r>
              <a:rPr lang="id-ID" dirty="0"/>
              <a:t> </a:t>
            </a:r>
            <a:r>
              <a:rPr lang="id-ID" dirty="0" err="1"/>
              <a:t>needs</a:t>
            </a:r>
            <a:r>
              <a:rPr lang="id-ID" dirty="0"/>
              <a:t> </a:t>
            </a:r>
            <a:r>
              <a:rPr lang="id-ID" dirty="0" err="1"/>
              <a:t>sustainable</a:t>
            </a:r>
            <a:r>
              <a:rPr lang="id-ID" dirty="0"/>
              <a:t> </a:t>
            </a:r>
            <a:r>
              <a:rPr lang="id-ID" dirty="0" err="1"/>
              <a:t>way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handle</a:t>
            </a:r>
            <a:r>
              <a:rPr lang="id-ID" dirty="0"/>
              <a:t> </a:t>
            </a:r>
            <a:r>
              <a:rPr lang="id-ID" dirty="0" err="1"/>
              <a:t>fashion</a:t>
            </a:r>
            <a:r>
              <a:rPr lang="id-ID" dirty="0"/>
              <a:t> </a:t>
            </a:r>
            <a:r>
              <a:rPr lang="id-ID" dirty="0" err="1"/>
              <a:t>so</a:t>
            </a:r>
            <a:r>
              <a:rPr lang="id-ID" dirty="0"/>
              <a:t> </a:t>
            </a:r>
            <a:r>
              <a:rPr lang="id-ID" dirty="0" err="1"/>
              <a:t>those</a:t>
            </a:r>
            <a:r>
              <a:rPr lang="id-ID" dirty="0"/>
              <a:t> </a:t>
            </a:r>
            <a:r>
              <a:rPr lang="id-ID" dirty="0" err="1"/>
              <a:t>fashions</a:t>
            </a:r>
            <a:r>
              <a:rPr lang="id-ID" dirty="0"/>
              <a:t> </a:t>
            </a:r>
            <a:r>
              <a:rPr lang="id-ID" dirty="0" err="1"/>
              <a:t>don’t</a:t>
            </a:r>
            <a:r>
              <a:rPr lang="id-ID" dirty="0"/>
              <a:t> sit in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vault</a:t>
            </a:r>
            <a:r>
              <a:rPr lang="id-ID" dirty="0"/>
              <a:t> </a:t>
            </a:r>
            <a:r>
              <a:rPr lang="id-ID" dirty="0" err="1"/>
              <a:t>forever</a:t>
            </a:r>
            <a:r>
              <a:rPr lang="id-ID" dirty="0"/>
              <a:t> </a:t>
            </a:r>
            <a:r>
              <a:rPr lang="id-ID" dirty="0" err="1"/>
              <a:t>unused</a:t>
            </a:r>
            <a:endParaRPr lang="id-ID" dirty="0"/>
          </a:p>
          <a:p>
            <a:r>
              <a:rPr lang="id-ID" dirty="0" err="1"/>
              <a:t>etc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499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B1CD926-2D56-4C2F-B8BB-84F28327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all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today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5D42C0B-4283-46ED-9F64-FBD0D94A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Thank</a:t>
            </a:r>
            <a:r>
              <a:rPr lang="id-ID" dirty="0"/>
              <a:t> </a:t>
            </a:r>
            <a:r>
              <a:rPr lang="id-ID" dirty="0" err="1"/>
              <a:t>you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your</a:t>
            </a:r>
            <a:r>
              <a:rPr lang="id-ID" dirty="0"/>
              <a:t> </a:t>
            </a:r>
            <a:r>
              <a:rPr lang="id-ID" dirty="0" err="1"/>
              <a:t>attention</a:t>
            </a:r>
            <a:endParaRPr lang="id-ID" dirty="0"/>
          </a:p>
          <a:p>
            <a:r>
              <a:rPr lang="id-ID" dirty="0"/>
              <a:t>Any </a:t>
            </a:r>
            <a:r>
              <a:rPr lang="id-ID" dirty="0" err="1"/>
              <a:t>Questions</a:t>
            </a:r>
            <a:r>
              <a:rPr lang="id-ID" dirty="0"/>
              <a:t>?</a:t>
            </a:r>
          </a:p>
          <a:p>
            <a:r>
              <a:rPr lang="id-ID" dirty="0">
                <a:hlinkClick r:id="rId2"/>
              </a:rPr>
              <a:t>https://cointr.ee/joelwindows7</a:t>
            </a:r>
            <a:r>
              <a:rPr lang="id-ID" dirty="0"/>
              <a:t> </a:t>
            </a:r>
          </a:p>
          <a:p>
            <a:r>
              <a:rPr lang="id-ID" dirty="0" err="1"/>
              <a:t>yeah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726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pat Dikutip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7C0B633E38064995E294BD3BB20DB2" ma:contentTypeVersion="7" ma:contentTypeDescription="Create a new document." ma:contentTypeScope="" ma:versionID="6556081f863194fc2181ceb531e40813">
  <xsd:schema xmlns:xsd="http://www.w3.org/2001/XMLSchema" xmlns:xs="http://www.w3.org/2001/XMLSchema" xmlns:p="http://schemas.microsoft.com/office/2006/metadata/properties" xmlns:ns3="7d233d61-984b-47b2-86e6-dff17674aa4a" xmlns:ns4="f3e6b532-09b4-475e-958d-60c32e6b868c" targetNamespace="http://schemas.microsoft.com/office/2006/metadata/properties" ma:root="true" ma:fieldsID="2d4a80f2d80d201441cde1cfaf403454" ns3:_="" ns4:_="">
    <xsd:import namespace="7d233d61-984b-47b2-86e6-dff17674aa4a"/>
    <xsd:import namespace="f3e6b532-09b4-475e-958d-60c32e6b86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33d61-984b-47b2-86e6-dff17674aa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6b532-09b4-475e-958d-60c32e6b86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1F81B3-211F-498D-BDB7-25FDE2ACB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233d61-984b-47b2-86e6-dff17674aa4a"/>
    <ds:schemaRef ds:uri="f3e6b532-09b4-475e-958d-60c32e6b86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E14505-9F4A-4BD4-842B-614535AA13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F52D3-0E40-4A95-A36D-27F873869981}">
  <ds:schemaRefs>
    <ds:schemaRef ds:uri="http://purl.org/dc/terms/"/>
    <ds:schemaRef ds:uri="http://schemas.microsoft.com/office/2006/metadata/properties"/>
    <ds:schemaRef ds:uri="7d233d61-984b-47b2-86e6-dff17674aa4a"/>
    <ds:schemaRef ds:uri="http://schemas.openxmlformats.org/package/2006/metadata/core-properties"/>
    <ds:schemaRef ds:uri="http://purl.org/dc/dcmitype/"/>
    <ds:schemaRef ds:uri="f3e6b532-09b4-475e-958d-60c32e6b868c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TM03457503[[fn=Dapat Dikutip]]</Template>
  <TotalTime>48</TotalTime>
  <Words>384</Words>
  <Application>Microsoft Office PowerPoint</Application>
  <PresentationFormat>Layar Lebar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Dapat Dikutip</vt:lpstr>
      <vt:lpstr>My Rent Experience</vt:lpstr>
      <vt:lpstr>Joel Robert Justiawan</vt:lpstr>
      <vt:lpstr>My experience at rent</vt:lpstr>
      <vt:lpstr>I have never been rented something but,</vt:lpstr>
      <vt:lpstr>Ourwear</vt:lpstr>
      <vt:lpstr>Ourwear</vt:lpstr>
      <vt:lpstr>Potential</vt:lpstr>
      <vt:lpstr>That is all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Experience</dc:title>
  <dc:creator>Joel Robert</dc:creator>
  <cp:lastModifiedBy>JOEL ROBERT JUSTIAWAN</cp:lastModifiedBy>
  <cp:revision>3</cp:revision>
  <dcterms:created xsi:type="dcterms:W3CDTF">2021-02-01T04:12:11Z</dcterms:created>
  <dcterms:modified xsi:type="dcterms:W3CDTF">2021-02-01T05:00:26Z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0x010100107C0B633E38064995E294BD3BB20DB2</vt:lpwstr>
  </property>
</Properties>
</file>