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71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stagram.com/ourwear_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id-ID" dirty="0"/>
              <a:t>16 November 2020 – 22 Desember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r>
              <a:rPr lang="id-ID" dirty="0"/>
              <a:t>Instagram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A50184-9852-4164-8E84-CAF62847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/>
              <a:t>Instagram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40D360-7FBA-42EF-A342-867A2C0B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/>
              <a:t>New </a:t>
            </a:r>
            <a:r>
              <a:rPr lang="id-ID" dirty="0" err="1"/>
              <a:t>instagram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  <a:p>
            <a:r>
              <a:rPr lang="id-ID" dirty="0">
                <a:hlinkClick r:id="rId2"/>
              </a:rPr>
              <a:t>https://www.instagram.com/ourwear_id/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06D4B9F-324E-416E-B718-4B75879C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52" y="609600"/>
            <a:ext cx="5027531" cy="26017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4FB8A9B-E9AD-4395-A724-1AC3073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9" y="3439020"/>
            <a:ext cx="502867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F5922D-20D8-4BCE-99DF-D552B2E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662ADA6-6F64-4D8A-B222-CE106766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item</a:t>
            </a:r>
          </a:p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in </a:t>
            </a:r>
            <a:r>
              <a:rPr lang="id-ID" dirty="0" err="1"/>
              <a:t>draft</a:t>
            </a:r>
            <a:endParaRPr lang="id-ID" dirty="0"/>
          </a:p>
          <a:p>
            <a:r>
              <a:rPr lang="id-ID" dirty="0" err="1"/>
              <a:t>Draft</a:t>
            </a:r>
            <a:r>
              <a:rPr lang="id-ID" dirty="0"/>
              <a:t> item </a:t>
            </a:r>
            <a:r>
              <a:rPr lang="id-ID" dirty="0" err="1"/>
              <a:t>tile</a:t>
            </a:r>
            <a:r>
              <a:rPr lang="id-ID" dirty="0"/>
              <a:t> </a:t>
            </a:r>
            <a:r>
              <a:rPr lang="id-ID"/>
              <a:t>&amp; detail</a:t>
            </a:r>
            <a:endParaRPr lang="id-ID" dirty="0"/>
          </a:p>
        </p:txBody>
      </p:sp>
      <p:pic>
        <p:nvPicPr>
          <p:cNvPr id="11" name="Gambar 10" descr="Sebuah gambar berisi teks&#10;&#10;Deskripsi dibuat secara otomatis">
            <a:extLst>
              <a:ext uri="{FF2B5EF4-FFF2-40B4-BE49-F238E27FC236}">
                <a16:creationId xmlns:a16="http://schemas.microsoft.com/office/drawing/2014/main" id="{30F8BB7D-7F48-481F-A754-EA1ABF49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6" y="541510"/>
            <a:ext cx="2596281" cy="1025530"/>
          </a:xfrm>
          <a:prstGeom prst="rect">
            <a:avLst/>
          </a:prstGeom>
        </p:spPr>
      </p:pic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F2A16943-14BA-46B9-97AA-311E986E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7" y="541510"/>
            <a:ext cx="2596281" cy="1434445"/>
          </a:xfrm>
          <a:prstGeom prst="rect">
            <a:avLst/>
          </a:prstGeom>
        </p:spPr>
      </p:pic>
      <p:pic>
        <p:nvPicPr>
          <p:cNvPr id="9" name="Gambar 8" descr="Sebuah gambar berisi teks&#10;&#10;Deskripsi dibuat secara otomatis">
            <a:extLst>
              <a:ext uri="{FF2B5EF4-FFF2-40B4-BE49-F238E27FC236}">
                <a16:creationId xmlns:a16="http://schemas.microsoft.com/office/drawing/2014/main" id="{A1F760F8-9CA8-4036-8EE6-B5229AA1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1635649"/>
            <a:ext cx="2596283" cy="2128951"/>
          </a:xfrm>
          <a:prstGeom prst="rect">
            <a:avLst/>
          </a:prstGeom>
        </p:spPr>
      </p:pic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6C842973-DCF3-4ACC-BD89-E5F675DB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5" y="2038072"/>
            <a:ext cx="2596283" cy="1726528"/>
          </a:xfrm>
          <a:prstGeom prst="rect">
            <a:avLst/>
          </a:prstGeom>
        </p:spPr>
      </p:pic>
      <p:pic>
        <p:nvPicPr>
          <p:cNvPr id="13" name="Gambar 12" descr="Sebuah gambar berisi teks&#10;&#10;Deskripsi dibuat secara otomatis">
            <a:extLst>
              <a:ext uri="{FF2B5EF4-FFF2-40B4-BE49-F238E27FC236}">
                <a16:creationId xmlns:a16="http://schemas.microsoft.com/office/drawing/2014/main" id="{7182D3EE-E825-4B1C-ADEC-ED89A88F3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3833209"/>
            <a:ext cx="4289316" cy="23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239F0-3949-4869-AE25-F0A008C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Doing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E40C28-1F00-4BD8-A60E-4B9D24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Syarat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trade</a:t>
            </a:r>
            <a:endParaRPr lang="id-ID" dirty="0"/>
          </a:p>
          <a:p>
            <a:r>
              <a:rPr lang="id-ID" dirty="0"/>
              <a:t>XD akun</a:t>
            </a:r>
          </a:p>
          <a:p>
            <a:r>
              <a:rPr lang="id-ID" dirty="0" err="1"/>
              <a:t>App</a:t>
            </a:r>
            <a:r>
              <a:rPr lang="id-ID" dirty="0"/>
              <a:t> </a:t>
            </a:r>
            <a:r>
              <a:rPr lang="id-ID" dirty="0" err="1"/>
              <a:t>dev</a:t>
            </a:r>
            <a:endParaRPr lang="id-ID" dirty="0"/>
          </a:p>
          <a:p>
            <a:r>
              <a:rPr lang="id-ID" dirty="0" err="1"/>
              <a:t>Feed</a:t>
            </a:r>
            <a:r>
              <a:rPr lang="id-ID" dirty="0"/>
              <a:t> </a:t>
            </a:r>
            <a:r>
              <a:rPr lang="id-ID" dirty="0" err="1"/>
              <a:t>instagram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550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id-ID" dirty="0"/>
              <a:t>To </a:t>
            </a:r>
            <a:r>
              <a:rPr lang="id-ID" dirty="0" err="1"/>
              <a:t>do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 err="1"/>
              <a:t>Payment</a:t>
            </a:r>
            <a:endParaRPr lang="id-ID" dirty="0"/>
          </a:p>
          <a:p>
            <a:r>
              <a:rPr lang="id-ID" dirty="0" err="1"/>
              <a:t>Packaging</a:t>
            </a:r>
            <a:endParaRPr lang="id-ID" dirty="0"/>
          </a:p>
          <a:p>
            <a:r>
              <a:rPr lang="id-ID" dirty="0"/>
              <a:t>Proses Bisnis langganan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 err="1"/>
              <a:t>Copywriting</a:t>
            </a:r>
            <a:endParaRPr lang="id-ID" dirty="0"/>
          </a:p>
          <a:p>
            <a:r>
              <a:rPr lang="id-ID" dirty="0"/>
              <a:t>Vendor </a:t>
            </a:r>
            <a:r>
              <a:rPr lang="id-ID" dirty="0" err="1"/>
              <a:t>clothing</a:t>
            </a:r>
            <a:r>
              <a:rPr lang="id-ID" dirty="0"/>
              <a:t> &amp; </a:t>
            </a:r>
            <a:r>
              <a:rPr lang="id-ID" dirty="0" err="1"/>
              <a:t>Laundry</a:t>
            </a:r>
            <a:endParaRPr lang="id-ID" dirty="0"/>
          </a:p>
          <a:p>
            <a:r>
              <a:rPr lang="id-ID" dirty="0" err="1"/>
              <a:t>Chip</a:t>
            </a:r>
            <a:r>
              <a:rPr lang="id-ID" dirty="0"/>
              <a:t> &amp; </a:t>
            </a:r>
            <a:r>
              <a:rPr lang="id-ID" dirty="0" err="1"/>
              <a:t>Scanner</a:t>
            </a:r>
            <a:r>
              <a:rPr lang="id-ID" dirty="0"/>
              <a:t> </a:t>
            </a:r>
            <a:r>
              <a:rPr lang="id-ID" dirty="0" err="1"/>
              <a:t>tracking</a:t>
            </a:r>
            <a:endParaRPr lang="id-ID" dirty="0"/>
          </a:p>
          <a:p>
            <a:r>
              <a:rPr lang="id-ID" dirty="0"/>
              <a:t>XD penarikan saldo</a:t>
            </a:r>
          </a:p>
          <a:p>
            <a:r>
              <a:rPr lang="id-ID" dirty="0"/>
              <a:t>XD tukar tambah uang dalam </a:t>
            </a:r>
            <a:r>
              <a:rPr lang="id-ID" dirty="0" err="1"/>
              <a:t>trade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7" ma:contentTypeDescription="Create a new document." ma:contentTypeScope="" ma:versionID="b764abed75c46097a7658d95d6d0efcc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5bcd6043779fa53e6a34d3ef355a2307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83889-EE53-45D0-8907-C0C2A1D8C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2d0fa-d006-4562-870d-16af17b21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1BB09-2B7A-4711-A249-517BAA4B2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5BFFE-FCAE-4894-8497-22C3845704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Layar Lebar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Presentasi PowerPoint</vt:lpstr>
      <vt:lpstr>Progress 16 November 2020 – 22 Desember 2020</vt:lpstr>
      <vt:lpstr>Instagram new post</vt:lpstr>
      <vt:lpstr>App</vt:lpstr>
      <vt:lpstr>Doing Trello</vt:lpstr>
      <vt:lpstr>To do 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3</cp:revision>
  <dcterms:created xsi:type="dcterms:W3CDTF">2020-12-21T15:25:33Z</dcterms:created>
  <dcterms:modified xsi:type="dcterms:W3CDTF">2020-12-21T15:26:28Z</dcterms:modified>
</cp:coreProperties>
</file>