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53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53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49F-63BB-4833-B654-8D3F204CAED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EFF8F-501A-4740-99D2-2576D3A9B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0849" y="2907293"/>
            <a:ext cx="7766936" cy="1646302"/>
          </a:xfrm>
        </p:spPr>
        <p:txBody>
          <a:bodyPr/>
          <a:lstStyle/>
          <a:p>
            <a:r>
              <a:rPr lang="en-US" dirty="0"/>
              <a:t>Weekly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6D3F2E-BE9C-4C07-93B9-73F29382B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2" b="36512"/>
          <a:stretch/>
        </p:blipFill>
        <p:spPr>
          <a:xfrm>
            <a:off x="1382779" y="1181092"/>
            <a:ext cx="7766936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ABEF4-2E9F-4F5B-8BDF-B22C989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02–09Juni </a:t>
            </a:r>
            <a:r>
              <a:rPr lang="en-US" dirty="0"/>
              <a:t>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23DBE-F692-480B-94BA-20950765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5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0D171-98B5-4765-94FB-34726D0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Value Proposition Canvas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wawancara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user &amp;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sejenis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53223-FF2B-4F65-BD68-010383A2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Jobs</a:t>
            </a:r>
          </a:p>
          <a:p>
            <a:pPr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penyewaan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disewa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deposit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sewa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ustomer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menitipkan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ID (KTP/SIM/KK)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menyewa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Penyedia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menambah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jangkauan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Value Proposition Canvas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wawancara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user &amp;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sejenis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b="1" i="1" dirty="0"/>
              <a:t>Customer </a:t>
            </a:r>
            <a:r>
              <a:rPr lang="en-ID" sz="2000" b="1" i="1" dirty="0" smtClean="0"/>
              <a:t>Pain</a:t>
            </a:r>
          </a:p>
          <a:p>
            <a:pPr>
              <a:buFontTx/>
              <a:buChar char="-"/>
            </a:pPr>
            <a:r>
              <a:rPr lang="en-ID" dirty="0" smtClean="0"/>
              <a:t>Customer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keberatan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deposit </a:t>
            </a:r>
            <a:r>
              <a:rPr lang="en-ID" dirty="0" err="1"/>
              <a:t>dana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 smtClean="0"/>
              <a:t>sewa</a:t>
            </a:r>
            <a:endParaRPr lang="en-ID" dirty="0" smtClean="0"/>
          </a:p>
          <a:p>
            <a:pPr>
              <a:buFontTx/>
              <a:buChar char="-"/>
            </a:pPr>
            <a:r>
              <a:rPr lang="en-ID" dirty="0" smtClean="0"/>
              <a:t> </a:t>
            </a:r>
            <a:r>
              <a:rPr lang="en-ID" dirty="0"/>
              <a:t>Customer </a:t>
            </a:r>
            <a:r>
              <a:rPr lang="en-ID" dirty="0" err="1"/>
              <a:t>takut</a:t>
            </a:r>
            <a:r>
              <a:rPr lang="en-ID" dirty="0"/>
              <a:t> ID yang </a:t>
            </a:r>
            <a:r>
              <a:rPr lang="en-ID" dirty="0" err="1"/>
              <a:t>dititipkan</a:t>
            </a:r>
            <a:r>
              <a:rPr lang="en-ID" dirty="0"/>
              <a:t> </a:t>
            </a:r>
            <a:r>
              <a:rPr lang="en-ID" dirty="0" err="1"/>
              <a:t>disalahgunakan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penyewaan</a:t>
            </a:r>
            <a:r>
              <a:rPr lang="en-ID" dirty="0"/>
              <a:t> </a:t>
            </a:r>
            <a:r>
              <a:rPr lang="en-ID" dirty="0" err="1" smtClean="0"/>
              <a:t>barang</a:t>
            </a:r>
            <a:endParaRPr lang="en-ID" dirty="0" smtClean="0"/>
          </a:p>
          <a:p>
            <a:pPr>
              <a:buFontTx/>
              <a:buChar char="-"/>
            </a:pPr>
            <a:r>
              <a:rPr lang="en-ID" dirty="0" smtClean="0"/>
              <a:t> </a:t>
            </a:r>
            <a:r>
              <a:rPr lang="en-ID" dirty="0" err="1" smtClean="0"/>
              <a:t>Pilihan</a:t>
            </a:r>
            <a:r>
              <a:rPr lang="en-ID" dirty="0" smtClean="0"/>
              <a:t> </a:t>
            </a:r>
            <a:r>
              <a:rPr lang="en-ID" dirty="0" err="1"/>
              <a:t>katalog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terbatas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 smtClean="0"/>
              <a:t>penyewaan</a:t>
            </a:r>
            <a:endParaRPr lang="en-ID" dirty="0" smtClean="0"/>
          </a:p>
          <a:p>
            <a:pPr>
              <a:buFontTx/>
              <a:buChar char="-"/>
            </a:pPr>
            <a:r>
              <a:rPr lang="en-ID" dirty="0" smtClean="0"/>
              <a:t> </a:t>
            </a:r>
            <a:r>
              <a:rPr lang="en-ID" dirty="0" err="1" smtClean="0"/>
              <a:t>Penyedia</a:t>
            </a:r>
            <a:r>
              <a:rPr lang="en-ID" dirty="0" smtClean="0"/>
              <a:t> </a:t>
            </a:r>
            <a:r>
              <a:rPr lang="en-ID" dirty="0" err="1"/>
              <a:t>takut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sewakan</a:t>
            </a:r>
            <a:r>
              <a:rPr lang="en-ID" dirty="0"/>
              <a:t> </a:t>
            </a:r>
            <a:r>
              <a:rPr lang="en-ID" dirty="0" err="1"/>
              <a:t>ditukar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palsu</a:t>
            </a:r>
            <a:r>
              <a:rPr lang="en-ID" dirty="0"/>
              <a:t> yang </a:t>
            </a:r>
            <a:r>
              <a:rPr lang="en-ID" dirty="0" err="1" smtClean="0"/>
              <a:t>sejenis</a:t>
            </a:r>
            <a:endParaRPr lang="en-ID" dirty="0" smtClean="0"/>
          </a:p>
          <a:p>
            <a:pPr>
              <a:buFontTx/>
              <a:buChar char="-"/>
            </a:pPr>
            <a:r>
              <a:rPr lang="en-ID" dirty="0" smtClean="0"/>
              <a:t> </a:t>
            </a:r>
            <a:r>
              <a:rPr lang="en-ID" dirty="0" err="1" smtClean="0"/>
              <a:t>Penyedia</a:t>
            </a:r>
            <a:r>
              <a:rPr lang="en-ID" dirty="0" smtClean="0"/>
              <a:t> </a:t>
            </a:r>
            <a:r>
              <a:rPr lang="en-ID" dirty="0" err="1"/>
              <a:t>takut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rusak</a:t>
            </a:r>
            <a:r>
              <a:rPr lang="en-ID" dirty="0"/>
              <a:t> , </a:t>
            </a:r>
            <a:r>
              <a:rPr lang="en-ID" dirty="0" err="1"/>
              <a:t>hilang</a:t>
            </a:r>
            <a:r>
              <a:rPr lang="en-ID" dirty="0"/>
              <a:t> / </a:t>
            </a:r>
            <a:r>
              <a:rPr lang="en-ID" dirty="0" err="1"/>
              <a:t>dibawa</a:t>
            </a:r>
            <a:r>
              <a:rPr lang="en-ID" dirty="0"/>
              <a:t> </a:t>
            </a:r>
            <a:r>
              <a:rPr lang="en-ID" dirty="0" err="1"/>
              <a:t>kabur</a:t>
            </a:r>
            <a:r>
              <a:rPr lang="en-ID" dirty="0"/>
              <a:t> </a:t>
            </a:r>
            <a:r>
              <a:rPr lang="en-ID" dirty="0" err="1"/>
              <a:t>penyewa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ID / deposit</a:t>
            </a:r>
          </a:p>
        </p:txBody>
      </p:sp>
    </p:spTree>
    <p:extLst>
      <p:ext uri="{BB962C8B-B14F-4D97-AF65-F5344CB8AC3E}">
        <p14:creationId xmlns:p14="http://schemas.microsoft.com/office/powerpoint/2010/main" val="25282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Value Proposition Canvas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wawancara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user &amp;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sejenis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b="1" i="1" dirty="0" smtClean="0"/>
              <a:t>Customer Gain</a:t>
            </a: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datang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toko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dikirim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kerumah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mereka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disewakan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menyewakan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penyedia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menyewakan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Kebersihan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disewakan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terjamin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pribadi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terjaga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( ID , No HP 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Alamat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Pribadi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28EFA-C918-4D32-98C0-2D065F2C64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5905500"/>
          </a:xfrm>
        </p:spPr>
        <p:txBody>
          <a:bodyPr/>
          <a:lstStyle/>
          <a:p>
            <a:r>
              <a:rPr lang="en-US" dirty="0"/>
              <a:t>Value Proposition Canvas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user &amp;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7334" y="597671"/>
            <a:ext cx="9696438" cy="32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V="1">
            <a:off x="677334" y="2593873"/>
            <a:ext cx="96964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54403" y="1626467"/>
            <a:ext cx="6096000" cy="38717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&amp; Service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Trade “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bertukar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fashion,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fashion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menukarkan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kesepakatan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Ke-2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menukarkan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produknya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Rent “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fashion,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fashion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lain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penywaan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menyewa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fashion, di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menyewakan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menyewa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penghasilan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produk-produk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fashion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sewakan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syarat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0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user &amp;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b="1" i="1" dirty="0"/>
              <a:t>Pain </a:t>
            </a:r>
            <a:r>
              <a:rPr lang="en-ID" sz="2000" b="1" i="1" dirty="0" err="1" smtClean="0"/>
              <a:t>Reliver</a:t>
            </a:r>
            <a:endParaRPr lang="en-ID" sz="2000" b="1" i="1" dirty="0" smtClean="0"/>
          </a:p>
          <a:p>
            <a:pPr>
              <a:buFontTx/>
              <a:buChar char="-"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dipilih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dikirim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rumah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penyewa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- Customer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menitipkan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mengupload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foto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syarat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ketentuan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Pilihan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Katalog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penggabungan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toko-toko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penyewaan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individu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7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user &amp;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1" dirty="0"/>
              <a:t>Gain </a:t>
            </a:r>
            <a:r>
              <a:rPr lang="en-ID" b="1" i="1" dirty="0" smtClean="0"/>
              <a:t>Creator</a:t>
            </a:r>
          </a:p>
          <a:p>
            <a:pPr>
              <a:buFontTx/>
              <a:buChar char="-"/>
            </a:pP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microchip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mendeteksi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disewa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dikembalikan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</a:p>
          <a:p>
            <a:pPr>
              <a:buFontTx/>
              <a:buChar char="-"/>
            </a:pP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diantar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diambil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kurir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kami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durasi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penyewaan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u/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mengatasi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>
              <a:buFontTx/>
              <a:buChar char="-"/>
            </a:pP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poin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diconvert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potongan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biaya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antar</a:t>
            </a:r>
            <a:endParaRPr lang="en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D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ID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layanan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Berlangganan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customer loyal agar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menghemat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bertransaksi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di app</a:t>
            </a:r>
          </a:p>
        </p:txBody>
      </p:sp>
    </p:spTree>
    <p:extLst>
      <p:ext uri="{BB962C8B-B14F-4D97-AF65-F5344CB8AC3E}">
        <p14:creationId xmlns:p14="http://schemas.microsoft.com/office/powerpoint/2010/main" val="4235519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457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Weekly Report</vt:lpstr>
      <vt:lpstr>Progress 02–09Juni 2020</vt:lpstr>
      <vt:lpstr>Value Proposition Canvas dari hasil wawancara user &amp; industri sejenis </vt:lpstr>
      <vt:lpstr>Value Proposition Canvas dari hasil wawancara user &amp; industri sejenis</vt:lpstr>
      <vt:lpstr>Value Proposition Canvas dari hasil wawancara user &amp; industri sejenis</vt:lpstr>
      <vt:lpstr>Value Proposition Canvas dari hasil wawancara user &amp; industri sejenis</vt:lpstr>
      <vt:lpstr>Value Proposition Canvas dari hasil wawancara user &amp; industri sejenis</vt:lpstr>
      <vt:lpstr>Value Proposition Canvas dari hasil wawancara user &amp; industri sejenis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Alfonsus Farel</dc:creator>
  <cp:lastModifiedBy>alamsyahryan23@outlook.com</cp:lastModifiedBy>
  <cp:revision>10</cp:revision>
  <dcterms:created xsi:type="dcterms:W3CDTF">2020-04-02T08:53:26Z</dcterms:created>
  <dcterms:modified xsi:type="dcterms:W3CDTF">2020-06-08T17:36:52Z</dcterms:modified>
</cp:coreProperties>
</file>