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fif"/><Relationship Id="rId5" Type="http://schemas.openxmlformats.org/officeDocument/2006/relationships/image" Target="../media/image14.jfif"/><Relationship Id="rId4" Type="http://schemas.openxmlformats.org/officeDocument/2006/relationships/image" Target="../media/image13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2" b="3651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FDE3-2D9E-4D4D-863C-61811CB0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 Rent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CF2A0-79B4-4BD6-B1D6-9D6CB7414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7" y="1541335"/>
            <a:ext cx="2905983" cy="51661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59602-B91C-4415-BAF8-35580B492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40" y="1541335"/>
            <a:ext cx="2172575" cy="5166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90969-4C74-48B0-82E5-CF3D399B0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27" y="1541335"/>
            <a:ext cx="183902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BBD2-6EE2-4DB3-817C-314D0E56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317"/>
          </a:xfrm>
        </p:spPr>
        <p:txBody>
          <a:bodyPr/>
          <a:lstStyle/>
          <a:p>
            <a:r>
              <a:rPr lang="en-US" dirty="0"/>
              <a:t>Flowchart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3C3BA-0FA6-40B6-A5E9-C6F2EA67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07" y="1488281"/>
            <a:ext cx="4128509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EAD540-0961-431C-98D5-8DAE48DEBF5F}"/>
              </a:ext>
            </a:extLst>
          </p:cNvPr>
          <p:cNvSpPr/>
          <p:nvPr/>
        </p:nvSpPr>
        <p:spPr>
          <a:xfrm>
            <a:off x="5805996" y="3429000"/>
            <a:ext cx="1154097" cy="246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B2AD3-5338-48BB-B227-F3B5811E0114}"/>
              </a:ext>
            </a:extLst>
          </p:cNvPr>
          <p:cNvSpPr txBox="1"/>
          <p:nvPr/>
        </p:nvSpPr>
        <p:spPr>
          <a:xfrm>
            <a:off x="5805996" y="3429000"/>
            <a:ext cx="1154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</a:t>
            </a:r>
            <a:r>
              <a:rPr lang="en-US" sz="1000" dirty="0" err="1"/>
              <a:t>ulang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B1362-64D7-4567-8F5F-B530F43517A1}"/>
              </a:ext>
            </a:extLst>
          </p:cNvPr>
          <p:cNvSpPr/>
          <p:nvPr/>
        </p:nvSpPr>
        <p:spPr>
          <a:xfrm>
            <a:off x="5299969" y="3737499"/>
            <a:ext cx="1154097" cy="143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CCA4D-404A-459A-AB4E-BC69A1CF905D}"/>
              </a:ext>
            </a:extLst>
          </p:cNvPr>
          <p:cNvSpPr/>
          <p:nvPr/>
        </p:nvSpPr>
        <p:spPr>
          <a:xfrm>
            <a:off x="4820575" y="4856085"/>
            <a:ext cx="479394" cy="38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1D0794-818D-4698-AEAA-7EDFA1D13177}"/>
              </a:ext>
            </a:extLst>
          </p:cNvPr>
          <p:cNvCxnSpPr>
            <a:cxnSpLocks/>
          </p:cNvCxnSpPr>
          <p:nvPr/>
        </p:nvCxnSpPr>
        <p:spPr>
          <a:xfrm flipH="1" flipV="1">
            <a:off x="5184559" y="2808199"/>
            <a:ext cx="621437" cy="55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1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CF50-79AE-45E8-AE71-CE72162C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428D0-AE13-4609-865D-5B78AE81F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t="11052" r="-90" b="355"/>
          <a:stretch/>
        </p:blipFill>
        <p:spPr>
          <a:xfrm>
            <a:off x="359985" y="1472707"/>
            <a:ext cx="9893724" cy="4775693"/>
          </a:xfrm>
        </p:spPr>
      </p:pic>
    </p:spTree>
    <p:extLst>
      <p:ext uri="{BB962C8B-B14F-4D97-AF65-F5344CB8AC3E}">
        <p14:creationId xmlns:p14="http://schemas.microsoft.com/office/powerpoint/2010/main" val="364277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en-US" dirty="0" err="1"/>
              <a:t>Wawancara</a:t>
            </a:r>
            <a:r>
              <a:rPr lang="en-US" dirty="0"/>
              <a:t> Calon User &amp;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US" dirty="0"/>
          </a:p>
          <a:p>
            <a:r>
              <a:rPr lang="en-US" dirty="0" err="1"/>
              <a:t>Melanjutkan</a:t>
            </a:r>
            <a:r>
              <a:rPr lang="en-US" dirty="0"/>
              <a:t> Progress </a:t>
            </a:r>
            <a:r>
              <a:rPr lang="en-US" dirty="0" err="1"/>
              <a:t>Ke</a:t>
            </a:r>
            <a:r>
              <a:rPr lang="en-US" dirty="0"/>
              <a:t> SRL 3</a:t>
            </a:r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6 April – 10 April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Calon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Potensial</a:t>
            </a:r>
            <a:endParaRPr lang="en-US" dirty="0"/>
          </a:p>
          <a:p>
            <a:r>
              <a:rPr lang="en-US" dirty="0" err="1"/>
              <a:t>Membuat</a:t>
            </a:r>
            <a:r>
              <a:rPr lang="en-US" dirty="0"/>
              <a:t> Prototype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Flowchart ( Login , Trade , Rent )</a:t>
            </a:r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FC26-5FF9-4A06-8407-F17DEEDC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Hasil </a:t>
            </a:r>
            <a:r>
              <a:rPr lang="en-US" dirty="0" err="1"/>
              <a:t>Wawancara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4BCDE-6108-42B1-9D75-512DC2949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7904" y="1690688"/>
            <a:ext cx="2225115" cy="39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F13A5D-6361-415B-9469-C9EF2EBD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20" y="1709288"/>
            <a:ext cx="2395282" cy="3955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6A3462-0B93-4421-B19C-AAB27B3B5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2" y="1709288"/>
            <a:ext cx="2177529" cy="3955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099D85-5901-4197-A01B-5D4130094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49" y="1690688"/>
            <a:ext cx="2177529" cy="39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99DDB6-8791-43E6-8D3A-C9B9748E2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73" y="1690689"/>
            <a:ext cx="2395282" cy="39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1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F722-2B99-4BFF-B0C9-15604D93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B1A0D-5895-475C-BA04-1E3BB7AD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7540" y="1469512"/>
            <a:ext cx="2726219" cy="4452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33B39-8A06-437B-B6DF-5F843746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40" y="1469512"/>
            <a:ext cx="2928799" cy="4452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AF1FA-62D6-4DB8-B9E8-DE4CD58D1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65" y="1469512"/>
            <a:ext cx="2888849" cy="4452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3ECB5C-0176-4BD6-A37B-1E6AA7D7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10" y="1469512"/>
            <a:ext cx="2806797" cy="4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675C-C413-4B80-B55F-0BB5E61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25FF7-6F16-457E-9C23-07F66843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77" y="2212169"/>
            <a:ext cx="2022832" cy="3870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58127-2867-4C9E-A1DF-41756FC86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" y="2212697"/>
            <a:ext cx="2177529" cy="3871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EBC6D-29C4-41FC-86C8-5EE5DABF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45" y="2212169"/>
            <a:ext cx="2137995" cy="387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10FAF7-247D-4A58-B944-F89740E9C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32" y="2212169"/>
            <a:ext cx="2395282" cy="3871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0770C-72F4-4D9B-9B24-04B4F84296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06" y="2212433"/>
            <a:ext cx="2395282" cy="38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E81F-7057-4201-9A39-DE762F6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45423-CF37-4C60-BF8B-39E2E9BE2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37" y="520803"/>
            <a:ext cx="2961629" cy="58437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A71F9-5BBB-4CF9-8A3B-93829BDD1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74" y="520803"/>
            <a:ext cx="3156555" cy="5843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2A392-E95F-42A2-9AE4-5F261D088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09" y="507117"/>
            <a:ext cx="3188120" cy="58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28F9-5D61-466F-BAE0-59CAF125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824FA-A64E-4184-8A5F-D309AA83A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04" y="533184"/>
            <a:ext cx="3257792" cy="5791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C6283-F84E-484B-86D4-9C7DDE8B6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04" y="595116"/>
            <a:ext cx="3188120" cy="5667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8F71F-20E5-445F-9C6A-F918D4172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6" y="595116"/>
            <a:ext cx="318812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9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3CBD-111D-4A5A-A4EA-9BA72582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F8055-C6FE-4E87-B18E-98C8D12C9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23" y="258329"/>
            <a:ext cx="3583571" cy="6234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02220-97BE-47C4-B175-B087F6099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25" y="258329"/>
            <a:ext cx="3506932" cy="623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74226-C665-4DA0-8A0B-A8E99EB9A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3" y="258330"/>
            <a:ext cx="350693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49C2-937A-40E1-82F1-0DB8EEFB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Prototype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FBD34-ABDD-49E5-BAFB-CD7EDC346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2863" y="1459523"/>
            <a:ext cx="2641803" cy="4696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B1C6E-6519-4E09-BB22-FA79DA16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2" y="1471958"/>
            <a:ext cx="2634810" cy="4684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9D129-8E25-4ED5-BE49-3ADF00DF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98" y="1471957"/>
            <a:ext cx="2634810" cy="468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69282-CAA4-400D-AE31-64FC0F31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571" y="1471958"/>
            <a:ext cx="2634810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36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52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Progress 6 April – 10 April</vt:lpstr>
      <vt:lpstr>Contoh Hasil Wawancara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 Login</vt:lpstr>
      <vt:lpstr>Homepage Rent</vt:lpstr>
      <vt:lpstr>Flowchart Login</vt:lpstr>
      <vt:lpstr>Flowchart</vt:lpstr>
      <vt:lpstr>Next Week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Alfonsus Farel</dc:creator>
  <cp:lastModifiedBy>Alfonsus Farel</cp:lastModifiedBy>
  <cp:revision>4</cp:revision>
  <dcterms:created xsi:type="dcterms:W3CDTF">2020-04-17T06:13:46Z</dcterms:created>
  <dcterms:modified xsi:type="dcterms:W3CDTF">2020-04-17T06:50:37Z</dcterms:modified>
</cp:coreProperties>
</file>