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16" r:id="rId2"/>
  </p:sldMasterIdLst>
  <p:sldIdLst>
    <p:sldId id="267" r:id="rId3"/>
    <p:sldId id="263" r:id="rId4"/>
    <p:sldId id="270" r:id="rId5"/>
    <p:sldId id="258" r:id="rId6"/>
    <p:sldId id="268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F8D04-8867-4295-ADD4-5128E98BCC67}" v="85" dt="2020-07-20T19:47:45.254"/>
    <p1510:client id="{7849A568-4436-4607-866A-97EBB2CCC4F0}" v="825" dt="2020-07-20T22:29:55.259"/>
    <p1510:client id="{D3DBC4F0-888B-4AC1-BA23-B2BE776E40E3}" v="1080" dt="2020-07-20T17:20:00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us Farel" userId="a9e45b0b590a4953" providerId="Windows Live" clId="Web-{7849A568-4436-4607-866A-97EBB2CCC4F0}"/>
    <pc:docChg chg="addSld delSld modSld">
      <pc:chgData name="Alfonsus Farel" userId="a9e45b0b590a4953" providerId="Windows Live" clId="Web-{7849A568-4436-4607-866A-97EBB2CCC4F0}" dt="2020-07-20T22:29:55.259" v="817" actId="20577"/>
      <pc:docMkLst>
        <pc:docMk/>
      </pc:docMkLst>
      <pc:sldChg chg="modSp">
        <pc:chgData name="Alfonsus Farel" userId="a9e45b0b590a4953" providerId="Windows Live" clId="Web-{7849A568-4436-4607-866A-97EBB2CCC4F0}" dt="2020-07-20T22:29:52.337" v="815" actId="20577"/>
        <pc:sldMkLst>
          <pc:docMk/>
          <pc:sldMk cId="3124471988" sldId="265"/>
        </pc:sldMkLst>
        <pc:spChg chg="mod">
          <ac:chgData name="Alfonsus Farel" userId="a9e45b0b590a4953" providerId="Windows Live" clId="Web-{7849A568-4436-4607-866A-97EBB2CCC4F0}" dt="2020-07-20T22:29:52.337" v="815" actId="20577"/>
          <ac:spMkLst>
            <pc:docMk/>
            <pc:sldMk cId="3124471988" sldId="265"/>
            <ac:spMk id="3" creationId="{00000000-0000-0000-0000-000000000000}"/>
          </ac:spMkLst>
        </pc:spChg>
      </pc:sldChg>
      <pc:sldChg chg="addSp delSp modSp">
        <pc:chgData name="Alfonsus Farel" userId="a9e45b0b590a4953" providerId="Windows Live" clId="Web-{7849A568-4436-4607-866A-97EBB2CCC4F0}" dt="2020-07-20T21:58:10.958" v="50" actId="1076"/>
        <pc:sldMkLst>
          <pc:docMk/>
          <pc:sldMk cId="4235519357" sldId="266"/>
        </pc:sldMkLst>
        <pc:picChg chg="add del mod modCrop">
          <ac:chgData name="Alfonsus Farel" userId="a9e45b0b590a4953" providerId="Windows Live" clId="Web-{7849A568-4436-4607-866A-97EBB2CCC4F0}" dt="2020-07-20T21:16:16.837" v="9"/>
          <ac:picMkLst>
            <pc:docMk/>
            <pc:sldMk cId="4235519357" sldId="266"/>
            <ac:picMk id="3" creationId="{215B7B62-5BF3-42B6-9311-6F57AE63F97C}"/>
          </ac:picMkLst>
        </pc:picChg>
        <pc:picChg chg="add mod modCrop">
          <ac:chgData name="Alfonsus Farel" userId="a9e45b0b590a4953" providerId="Windows Live" clId="Web-{7849A568-4436-4607-866A-97EBB2CCC4F0}" dt="2020-07-20T21:58:08.426" v="49" actId="1076"/>
          <ac:picMkLst>
            <pc:docMk/>
            <pc:sldMk cId="4235519357" sldId="266"/>
            <ac:picMk id="3" creationId="{C1A6CBF1-1A0B-44FB-A7B8-810E8FBBCFA1}"/>
          </ac:picMkLst>
        </pc:picChg>
        <pc:picChg chg="add mod">
          <ac:chgData name="Alfonsus Farel" userId="a9e45b0b590a4953" providerId="Windows Live" clId="Web-{7849A568-4436-4607-866A-97EBB2CCC4F0}" dt="2020-07-20T21:58:10.958" v="50" actId="1076"/>
          <ac:picMkLst>
            <pc:docMk/>
            <pc:sldMk cId="4235519357" sldId="266"/>
            <ac:picMk id="4" creationId="{115A4EBC-A335-4413-96D4-E1D52AB726B0}"/>
          </ac:picMkLst>
        </pc:picChg>
        <pc:picChg chg="add del mod">
          <ac:chgData name="Alfonsus Farel" userId="a9e45b0b590a4953" providerId="Windows Live" clId="Web-{7849A568-4436-4607-866A-97EBB2CCC4F0}" dt="2020-07-20T21:54:45.744" v="16"/>
          <ac:picMkLst>
            <pc:docMk/>
            <pc:sldMk cId="4235519357" sldId="266"/>
            <ac:picMk id="5" creationId="{E0AD5B73-3FD9-4C13-9738-6EFB166AACF0}"/>
          </ac:picMkLst>
        </pc:picChg>
        <pc:picChg chg="add mod">
          <ac:chgData name="Alfonsus Farel" userId="a9e45b0b590a4953" providerId="Windows Live" clId="Web-{7849A568-4436-4607-866A-97EBB2CCC4F0}" dt="2020-07-20T21:57:57.176" v="46" actId="14100"/>
          <ac:picMkLst>
            <pc:docMk/>
            <pc:sldMk cId="4235519357" sldId="266"/>
            <ac:picMk id="6" creationId="{33AB0A97-8964-4FDE-A39F-7C09EBE53AD6}"/>
          </ac:picMkLst>
        </pc:picChg>
        <pc:picChg chg="add mod modCrop">
          <ac:chgData name="Alfonsus Farel" userId="a9e45b0b590a4953" providerId="Windows Live" clId="Web-{7849A568-4436-4607-866A-97EBB2CCC4F0}" dt="2020-07-20T21:57:47.316" v="43" actId="14100"/>
          <ac:picMkLst>
            <pc:docMk/>
            <pc:sldMk cId="4235519357" sldId="266"/>
            <ac:picMk id="8" creationId="{4C05D2D3-7AFB-406E-84CD-789D2D4F68CF}"/>
          </ac:picMkLst>
        </pc:picChg>
      </pc:sldChg>
      <pc:sldChg chg="new del">
        <pc:chgData name="Alfonsus Farel" userId="a9e45b0b590a4953" providerId="Windows Live" clId="Web-{7849A568-4436-4607-866A-97EBB2CCC4F0}" dt="2020-07-20T22:19:10.434" v="371"/>
        <pc:sldMkLst>
          <pc:docMk/>
          <pc:sldMk cId="199660311" sldId="269"/>
        </pc:sldMkLst>
      </pc:sldChg>
      <pc:sldChg chg="addSp delSp modSp add replId">
        <pc:chgData name="Alfonsus Farel" userId="a9e45b0b590a4953" providerId="Windows Live" clId="Web-{7849A568-4436-4607-866A-97EBB2CCC4F0}" dt="2020-07-20T22:26:02.780" v="772" actId="20577"/>
        <pc:sldMkLst>
          <pc:docMk/>
          <pc:sldMk cId="1316743076" sldId="270"/>
        </pc:sldMkLst>
        <pc:spChg chg="mod">
          <ac:chgData name="Alfonsus Farel" userId="a9e45b0b590a4953" providerId="Windows Live" clId="Web-{7849A568-4436-4607-866A-97EBB2CCC4F0}" dt="2020-07-20T22:00:38.980" v="53" actId="20577"/>
          <ac:spMkLst>
            <pc:docMk/>
            <pc:sldMk cId="1316743076" sldId="270"/>
            <ac:spMk id="2" creationId="{00000000-0000-0000-0000-000000000000}"/>
          </ac:spMkLst>
        </pc:spChg>
        <pc:spChg chg="add mod">
          <ac:chgData name="Alfonsus Farel" userId="a9e45b0b590a4953" providerId="Windows Live" clId="Web-{7849A568-4436-4607-866A-97EBB2CCC4F0}" dt="2020-07-20T22:12:45.011" v="281" actId="20577"/>
          <ac:spMkLst>
            <pc:docMk/>
            <pc:sldMk cId="1316743076" sldId="270"/>
            <ac:spMk id="5" creationId="{4E57F1B1-2703-4CF2-8E0B-C7490E1BBEB2}"/>
          </ac:spMkLst>
        </pc:spChg>
        <pc:spChg chg="add mod">
          <ac:chgData name="Alfonsus Farel" userId="a9e45b0b590a4953" providerId="Windows Live" clId="Web-{7849A568-4436-4607-866A-97EBB2CCC4F0}" dt="2020-07-20T22:18:21.947" v="365"/>
          <ac:spMkLst>
            <pc:docMk/>
            <pc:sldMk cId="1316743076" sldId="270"/>
            <ac:spMk id="6" creationId="{AA0CC1CA-E7D4-4361-9931-68D5791DA1E9}"/>
          </ac:spMkLst>
        </pc:spChg>
        <pc:spChg chg="add mod">
          <ac:chgData name="Alfonsus Farel" userId="a9e45b0b590a4953" providerId="Windows Live" clId="Web-{7849A568-4436-4607-866A-97EBB2CCC4F0}" dt="2020-07-20T22:18:25.401" v="368" actId="20577"/>
          <ac:spMkLst>
            <pc:docMk/>
            <pc:sldMk cId="1316743076" sldId="270"/>
            <ac:spMk id="7" creationId="{A5944139-7770-4256-9247-3CAF60D31188}"/>
          </ac:spMkLst>
        </pc:spChg>
        <pc:spChg chg="add mod">
          <ac:chgData name="Alfonsus Farel" userId="a9e45b0b590a4953" providerId="Windows Live" clId="Web-{7849A568-4436-4607-866A-97EBB2CCC4F0}" dt="2020-07-20T22:24:28.120" v="655" actId="1076"/>
          <ac:spMkLst>
            <pc:docMk/>
            <pc:sldMk cId="1316743076" sldId="270"/>
            <ac:spMk id="8" creationId="{898BC3C0-D3F0-499B-90F5-B03EE1B5CE7C}"/>
          </ac:spMkLst>
        </pc:spChg>
        <pc:spChg chg="add">
          <ac:chgData name="Alfonsus Farel" userId="a9e45b0b590a4953" providerId="Windows Live" clId="Web-{7849A568-4436-4607-866A-97EBB2CCC4F0}" dt="2020-07-20T22:14:23.968" v="324"/>
          <ac:spMkLst>
            <pc:docMk/>
            <pc:sldMk cId="1316743076" sldId="270"/>
            <ac:spMk id="9" creationId="{C3038A3C-2CF8-422E-AA1E-EB167A7814C8}"/>
          </ac:spMkLst>
        </pc:spChg>
        <pc:spChg chg="add mod">
          <ac:chgData name="Alfonsus Farel" userId="a9e45b0b590a4953" providerId="Windows Live" clId="Web-{7849A568-4436-4607-866A-97EBB2CCC4F0}" dt="2020-07-20T22:26:02.780" v="772" actId="20577"/>
          <ac:spMkLst>
            <pc:docMk/>
            <pc:sldMk cId="1316743076" sldId="270"/>
            <ac:spMk id="10" creationId="{D17E0803-AC63-417C-813C-DE1EEF7167C9}"/>
          </ac:spMkLst>
        </pc:spChg>
        <pc:picChg chg="add mod">
          <ac:chgData name="Alfonsus Farel" userId="a9e45b0b590a4953" providerId="Windows Live" clId="Web-{7849A568-4436-4607-866A-97EBB2CCC4F0}" dt="2020-07-20T22:01:32.451" v="63" actId="14100"/>
          <ac:picMkLst>
            <pc:docMk/>
            <pc:sldMk cId="1316743076" sldId="270"/>
            <ac:picMk id="3" creationId="{F349A4CE-77DA-438C-BF13-D6A85DADC918}"/>
          </ac:picMkLst>
        </pc:picChg>
        <pc:picChg chg="del">
          <ac:chgData name="Alfonsus Farel" userId="a9e45b0b590a4953" providerId="Windows Live" clId="Web-{7849A568-4436-4607-866A-97EBB2CCC4F0}" dt="2020-07-20T22:00:42.433" v="56"/>
          <ac:picMkLst>
            <pc:docMk/>
            <pc:sldMk cId="1316743076" sldId="270"/>
            <ac:picMk id="4" creationId="{74E92C74-25B2-42C7-84F0-08F489AC356D}"/>
          </ac:picMkLst>
        </pc:picChg>
      </pc:sldChg>
      <pc:sldChg chg="modSp new del">
        <pc:chgData name="Alfonsus Farel" userId="a9e45b0b590a4953" providerId="Windows Live" clId="Web-{7849A568-4436-4607-866A-97EBB2CCC4F0}" dt="2020-07-20T22:28:50.679" v="801"/>
        <pc:sldMkLst>
          <pc:docMk/>
          <pc:sldMk cId="919122421" sldId="271"/>
        </pc:sldMkLst>
        <pc:spChg chg="mod">
          <ac:chgData name="Alfonsus Farel" userId="a9e45b0b590a4953" providerId="Windows Live" clId="Web-{7849A568-4436-4607-866A-97EBB2CCC4F0}" dt="2020-07-20T22:28:12.255" v="790" actId="20577"/>
          <ac:spMkLst>
            <pc:docMk/>
            <pc:sldMk cId="919122421" sldId="271"/>
            <ac:spMk id="2" creationId="{036134FA-453D-4C7F-89A6-34FBA45C1628}"/>
          </ac:spMkLst>
        </pc:spChg>
        <pc:spChg chg="mod">
          <ac:chgData name="Alfonsus Farel" userId="a9e45b0b590a4953" providerId="Windows Live" clId="Web-{7849A568-4436-4607-866A-97EBB2CCC4F0}" dt="2020-07-20T22:28:32.084" v="798" actId="20577"/>
          <ac:spMkLst>
            <pc:docMk/>
            <pc:sldMk cId="919122421" sldId="271"/>
            <ac:spMk id="3" creationId="{7F3FE747-4C02-4474-979D-0B95EED055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5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536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53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2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5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45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27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47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6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11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46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487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310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54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280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50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52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8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8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1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5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B49F-63BB-4833-B654-8D3F204CAED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819E07-B5BA-4A6F-912F-329B6F6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09" r:id="rId6"/>
    <p:sldLayoutId id="2147483805" r:id="rId7"/>
    <p:sldLayoutId id="2147483806" r:id="rId8"/>
    <p:sldLayoutId id="2147483807" r:id="rId9"/>
    <p:sldLayoutId id="2147483808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pDUIHpMj2N0kfK4hbmbEOgKNjSTTiZMmWb9XjTK-1cg/edit#respon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  <a:cs typeface="Calibri Light"/>
              </a:rPr>
              <a:t>Weekly Progress</a:t>
            </a:r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14 </a:t>
            </a:r>
            <a:r>
              <a:rPr lang="en-US" sz="2000" err="1">
                <a:solidFill>
                  <a:schemeClr val="bg1"/>
                </a:solidFill>
              </a:rPr>
              <a:t>Juli</a:t>
            </a:r>
            <a:r>
              <a:rPr lang="en-US" sz="2000">
                <a:solidFill>
                  <a:schemeClr val="bg1"/>
                </a:solidFill>
              </a:rPr>
              <a:t> – 21 </a:t>
            </a:r>
            <a:r>
              <a:rPr lang="en-US" sz="2000" err="1">
                <a:solidFill>
                  <a:schemeClr val="bg1"/>
                </a:solidFill>
              </a:rPr>
              <a:t>Juni</a:t>
            </a:r>
            <a:r>
              <a:rPr lang="en-US" sz="2000">
                <a:solidFill>
                  <a:schemeClr val="bg1"/>
                </a:solidFill>
              </a:rPr>
              <a:t> 2020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i="1">
                <a:solidFill>
                  <a:schemeClr val="bg1"/>
                </a:solidFill>
                <a:latin typeface="Calibri"/>
                <a:cs typeface="Calibri"/>
              </a:rPr>
              <a:t>Form SRL 4.1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E92C74-25B2-42C7-84F0-08F489AC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00" y="38543"/>
            <a:ext cx="5003308" cy="681755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7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i="1">
                <a:solidFill>
                  <a:schemeClr val="bg1"/>
                </a:solidFill>
                <a:latin typeface="Calibri"/>
                <a:cs typeface="Calibri"/>
              </a:rPr>
              <a:t>Form SRL 4.2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49A4CE-77DA-438C-BF13-D6A85DAD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310" y="494746"/>
            <a:ext cx="5525653" cy="6145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57F1B1-2703-4CF2-8E0B-C7490E1BBEB2}"/>
              </a:ext>
            </a:extLst>
          </p:cNvPr>
          <p:cNvSpPr txBox="1"/>
          <p:nvPr/>
        </p:nvSpPr>
        <p:spPr>
          <a:xfrm>
            <a:off x="198582" y="1803400"/>
            <a:ext cx="42556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Sewa Server + Database Firebase 1,8-2 Jt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CC1CA-E7D4-4361-9931-68D5791DA1E9}"/>
              </a:ext>
            </a:extLst>
          </p:cNvPr>
          <p:cNvSpPr txBox="1"/>
          <p:nvPr/>
        </p:nvSpPr>
        <p:spPr>
          <a:xfrm>
            <a:off x="202911" y="2084820"/>
            <a:ext cx="41748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Custom Box </a:t>
            </a:r>
            <a:r>
              <a:rPr lang="en-US">
                <a:solidFill>
                  <a:srgbClr val="FFFFFF"/>
                </a:solidFill>
              </a:rPr>
              <a:t>Packaging           90rb/box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44139-7770-4256-9247-3CAF60D31188}"/>
              </a:ext>
            </a:extLst>
          </p:cNvPr>
          <p:cNvSpPr txBox="1"/>
          <p:nvPr/>
        </p:nvSpPr>
        <p:spPr>
          <a:xfrm>
            <a:off x="195696" y="2458604"/>
            <a:ext cx="5271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Custom Plastik Packaging    80rb/20pcs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BC3C0-D3F0-499B-90F5-B03EE1B5CE7C}"/>
              </a:ext>
            </a:extLst>
          </p:cNvPr>
          <p:cNvSpPr txBox="1"/>
          <p:nvPr/>
        </p:nvSpPr>
        <p:spPr>
          <a:xfrm>
            <a:off x="303934" y="28323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Micro </a:t>
            </a:r>
            <a:r>
              <a:rPr lang="en-US">
                <a:solidFill>
                  <a:srgbClr val="FFFFFF"/>
                </a:solidFill>
              </a:rPr>
              <a:t>Chip        35</a:t>
            </a:r>
            <a:r>
              <a:rPr lang="en-US" dirty="0">
                <a:solidFill>
                  <a:srgbClr val="FFFFFF"/>
                </a:solidFill>
              </a:rPr>
              <a:t>rb/pcs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38A3C-2CF8-422E-AA1E-EB167A7814C8}"/>
              </a:ext>
            </a:extLst>
          </p:cNvPr>
          <p:cNvSpPr txBox="1"/>
          <p:nvPr/>
        </p:nvSpPr>
        <p:spPr>
          <a:xfrm>
            <a:off x="5295900" y="3771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E0803-AC63-417C-813C-DE1EEF7167C9}"/>
              </a:ext>
            </a:extLst>
          </p:cNvPr>
          <p:cNvSpPr txBox="1"/>
          <p:nvPr/>
        </p:nvSpPr>
        <p:spPr>
          <a:xfrm>
            <a:off x="277957" y="3198957"/>
            <a:ext cx="417483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Tag   3.2jt/1000pcs</a:t>
            </a:r>
          </a:p>
          <a:p>
            <a:r>
              <a:rPr lang="en-US">
                <a:solidFill>
                  <a:srgbClr val="FFFFFF"/>
                </a:solidFill>
              </a:rPr>
              <a:t>Visual Studio Code                       Free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Dart                                            Free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C++                                             Free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Github                                         Free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Adobe XD                                     Free</a:t>
            </a:r>
          </a:p>
          <a:p>
            <a:r>
              <a:rPr lang="en-US">
                <a:solidFill>
                  <a:srgbClr val="FFFFFF"/>
                </a:solidFill>
              </a:rPr>
              <a:t>Flutter                                         Free</a:t>
            </a:r>
          </a:p>
          <a:p>
            <a:r>
              <a:rPr lang="en-US" dirty="0">
                <a:solidFill>
                  <a:srgbClr val="FFFFFF"/>
                </a:solidFill>
              </a:rPr>
              <a:t>Android </a:t>
            </a:r>
            <a:r>
              <a:rPr lang="en-US">
                <a:solidFill>
                  <a:srgbClr val="FFFFFF"/>
                </a:solidFill>
              </a:rPr>
              <a:t>Studio                             Free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Payment Gateaway  2,5 – 4%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per transaksi / max 4rb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0D171-98B5-4765-94FB-34726D00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i="1">
                <a:solidFill>
                  <a:schemeClr val="bg1"/>
                </a:solidFill>
                <a:latin typeface="Calibri"/>
                <a:cs typeface="Calibri"/>
              </a:rPr>
              <a:t>Form SRL 4.3</a:t>
            </a:r>
            <a:br>
              <a:rPr lang="en-US" b="1" i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AEB767AA-1260-4BBD-B655-AEE7BA72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314" y="1673"/>
            <a:ext cx="4855746" cy="685443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FORM 4.4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2F6501-7D9F-4483-ADCA-BD190198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623" y="1674"/>
            <a:ext cx="5593321" cy="685442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3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FORM SRL 4.5</a:t>
            </a:r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2BBACD-51BB-4D79-9241-F2AB660F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788" y="95589"/>
            <a:ext cx="3785699" cy="6869967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A6CBF1-1A0B-44FB-A7B8-810E8FBBC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0" b="25364"/>
          <a:stretch/>
        </p:blipFill>
        <p:spPr>
          <a:xfrm>
            <a:off x="8773638" y="1516380"/>
            <a:ext cx="892033" cy="2773681"/>
          </a:xfrm>
          <a:prstGeom prst="rect">
            <a:avLst/>
          </a:prstGeo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5A4EBC-A335-4413-96D4-E1D52AB72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021" y="1516380"/>
            <a:ext cx="873425" cy="4114800"/>
          </a:xfrm>
          <a:prstGeom prst="rect">
            <a:avLst/>
          </a:prstGeom>
        </p:spPr>
      </p:pic>
      <p:pic>
        <p:nvPicPr>
          <p:cNvPr id="6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AB0A97-8964-4FDE-A39F-7C09EBE53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624" y="1521691"/>
            <a:ext cx="2110753" cy="2613891"/>
          </a:xfrm>
          <a:prstGeom prst="rect">
            <a:avLst/>
          </a:prstGeom>
        </p:spPr>
      </p:pic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05D2D3-7AFB-406E-84CD-789D2D4F6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920" y="3923144"/>
            <a:ext cx="2104159" cy="29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1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Quisioner Validasi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345" y="1488826"/>
            <a:ext cx="8585123" cy="52097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D" sz="2000" b="1" i="1"/>
              <a:t>Pertanyaan Survey</a:t>
            </a:r>
          </a:p>
          <a:p>
            <a:pPr>
              <a:buFont typeface="Wingdings 3"/>
              <a:buChar char=""/>
            </a:pPr>
            <a:r>
              <a:rPr lang="en-ID">
                <a:latin typeface="Calibri"/>
                <a:cs typeface="Calibri"/>
              </a:rPr>
              <a:t>1. Apakah informasi yang disediakan mudah dimengerti</a:t>
            </a:r>
          </a:p>
          <a:p>
            <a:pPr>
              <a:buFont typeface="Wingdings 3"/>
              <a:buChar char=""/>
            </a:pPr>
            <a:r>
              <a:rPr lang="en-ID">
                <a:latin typeface="Calibri"/>
                <a:cs typeface="Calibri"/>
              </a:rPr>
              <a:t>2. Apakah menu dan fitur aplikasi mudah digunakan?</a:t>
            </a:r>
          </a:p>
          <a:p>
            <a:pPr>
              <a:buFont typeface="Wingdings 3"/>
              <a:buChar char=""/>
            </a:pPr>
            <a:r>
              <a:rPr lang="en-ID">
                <a:latin typeface="Calibri"/>
                <a:cs typeface="Calibri"/>
              </a:rPr>
              <a:t>3. Apakah aplikasi nyaman digunakan?</a:t>
            </a:r>
            <a:endParaRPr lang="en-ID" dirty="0">
              <a:latin typeface="Calibri"/>
              <a:cs typeface="Calibri"/>
            </a:endParaRPr>
          </a:p>
          <a:p>
            <a:pPr>
              <a:buFont typeface="Wingdings 3"/>
              <a:buChar char=""/>
            </a:pPr>
            <a:r>
              <a:rPr lang="en-ID">
                <a:latin typeface="Calibri"/>
                <a:cs typeface="Calibri"/>
              </a:rPr>
              <a:t>4. Apa aplikasi Ourwear mudah digunakan?</a:t>
            </a:r>
          </a:p>
          <a:p>
            <a:pPr>
              <a:buFont typeface="Wingdings 3"/>
              <a:buChar char=""/>
            </a:pPr>
            <a:r>
              <a:rPr lang="en-ID">
                <a:latin typeface="Calibri"/>
                <a:cs typeface="Calibri"/>
              </a:rPr>
              <a:t>5. Apa tanggapan anda tentang kualitas design atau warna aplikasi Ourwear?</a:t>
            </a:r>
            <a:endParaRPr lang="en-ID" dirty="0">
              <a:latin typeface="Calibri"/>
              <a:cs typeface="Calibri"/>
            </a:endParaRPr>
          </a:p>
          <a:p>
            <a:pPr>
              <a:buFont typeface="Wingdings 3"/>
              <a:buChar char=""/>
            </a:pPr>
            <a:r>
              <a:rPr lang="en-ID">
                <a:latin typeface="Calibri"/>
                <a:cs typeface="Calibri"/>
              </a:rPr>
              <a:t>6. Apakah font yang terdapat di aplikasi mudah dibaca atau digunakan?</a:t>
            </a:r>
            <a:endParaRPr lang="en-ID" dirty="0">
              <a:latin typeface="Calibri"/>
              <a:cs typeface="Calibri"/>
            </a:endParaRPr>
          </a:p>
          <a:p>
            <a:pPr>
              <a:buFont typeface="Wingdings 3"/>
              <a:buChar char=""/>
            </a:pPr>
            <a:r>
              <a:rPr lang="en-ID">
                <a:latin typeface="Calibri"/>
                <a:cs typeface="Calibri"/>
              </a:rPr>
              <a:t>7. Apakah tampilan menu dan fitur aplikasi mudah dikenali?</a:t>
            </a:r>
            <a:endParaRPr lang="en-ID" dirty="0">
              <a:latin typeface="Calibri"/>
              <a:cs typeface="Calibri"/>
            </a:endParaRPr>
          </a:p>
          <a:p>
            <a:pPr>
              <a:buFont typeface="Wingdings 3"/>
              <a:buChar char=""/>
            </a:pPr>
            <a:r>
              <a:rPr lang="en-ID">
                <a:latin typeface="Calibri"/>
                <a:cs typeface="Calibri"/>
              </a:rPr>
              <a:t>8. Apa proses pemakaian dari login sampai checkout mudah digunakan?</a:t>
            </a:r>
          </a:p>
          <a:p>
            <a:pPr>
              <a:buFont typeface="Wingdings 3"/>
              <a:buChar char=""/>
            </a:pPr>
            <a:r>
              <a:rPr lang="en-ID">
                <a:latin typeface="Calibri"/>
                <a:cs typeface="Calibri"/>
              </a:rPr>
              <a:t>9. Secara keseluruhan, apakah penggunaan aplikasi ini memuaskan?</a:t>
            </a:r>
          </a:p>
          <a:p>
            <a:pPr>
              <a:buFont typeface="Wingdings 3"/>
              <a:buChar char=""/>
            </a:pPr>
            <a:r>
              <a:rPr lang="en-ID" dirty="0">
                <a:latin typeface="Calibri"/>
                <a:cs typeface="Calibri"/>
                <a:hlinkClick r:id="rId2"/>
              </a:rPr>
              <a:t>Hasil Validasi</a:t>
            </a:r>
            <a:endParaRPr lang="en-ID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4471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GradientVTI">
  <a:themeElements>
    <a:clrScheme name="Facet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Facet</vt:lpstr>
      <vt:lpstr>GradientVTI</vt:lpstr>
      <vt:lpstr>Weekly Progress</vt:lpstr>
      <vt:lpstr>Form SRL 4.1</vt:lpstr>
      <vt:lpstr>Form SRL 4.2</vt:lpstr>
      <vt:lpstr>Form SRL 4.3 </vt:lpstr>
      <vt:lpstr>FORM 4.4</vt:lpstr>
      <vt:lpstr>FORM SRL 4.5</vt:lpstr>
      <vt:lpstr>Quisioner Validasi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Alfonsus Farel</dc:creator>
  <cp:revision>393</cp:revision>
  <dcterms:created xsi:type="dcterms:W3CDTF">2020-04-02T08:53:26Z</dcterms:created>
  <dcterms:modified xsi:type="dcterms:W3CDTF">2020-07-20T22:29:57Z</dcterms:modified>
</cp:coreProperties>
</file>