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2" r:id="rId7"/>
    <p:sldId id="259" r:id="rId8"/>
    <p:sldId id="273" r:id="rId9"/>
    <p:sldId id="274" r:id="rId10"/>
    <p:sldId id="275" r:id="rId11"/>
    <p:sldId id="261" r:id="rId12"/>
    <p:sldId id="277" r:id="rId13"/>
    <p:sldId id="276" r:id="rId14"/>
    <p:sldId id="278" r:id="rId15"/>
    <p:sldId id="284" r:id="rId16"/>
    <p:sldId id="285" r:id="rId17"/>
    <p:sldId id="286" r:id="rId18"/>
    <p:sldId id="281" r:id="rId19"/>
    <p:sldId id="282" r:id="rId20"/>
    <p:sldId id="283" r:id="rId21"/>
    <p:sldId id="279" r:id="rId22"/>
    <p:sldId id="280" r:id="rId23"/>
    <p:sldId id="287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B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>
      <p:cViewPr varScale="1">
        <p:scale>
          <a:sx n="69" d="100"/>
          <a:sy n="69" d="100"/>
        </p:scale>
        <p:origin x="62" y="2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elwindows7.itch.io/hexagon-engine?secret=8DRej5vqw5nRRGnxZ6I04sNKo" TargetMode="External"/><Relationship Id="rId2" Type="http://schemas.openxmlformats.org/officeDocument/2006/relationships/hyperlink" Target="https://sourceforge.net/projects/hexagon-engin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op.github.com/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rkedel/HexagonEngin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hexagon-engine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0707B9"/>
            </a:gs>
            <a:gs pos="100000">
              <a:schemeClr val="tx1">
                <a:lumMod val="95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18" y="1752239"/>
            <a:ext cx="9500694" cy="2000250"/>
          </a:xfrm>
        </p:spPr>
        <p:txBody>
          <a:bodyPr/>
          <a:lstStyle/>
          <a:p>
            <a:r>
              <a:rPr kumimoji="0" lang="id-ID" sz="43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PERANCANGAN FRAMEWORK GAME VR MENGGUNAKAN GODOT ENGINE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5212" y="4419600"/>
            <a:ext cx="8734425" cy="1066800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2101629672 – Joel Robert Justiawan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2001578853 – Anggara Aryamufti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E30AC-22DB-4CD9-A4F8-9A363357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457200"/>
            <a:ext cx="3456732" cy="47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8FFBF-2F67-4914-ABB2-A814BA07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62" y="6096000"/>
            <a:ext cx="4127350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021" y="609600"/>
            <a:ext cx="44958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PERANCANGAN SISTEM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54F9D-C07F-47CF-97F2-2F980A61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12" y="152500"/>
            <a:ext cx="6400800" cy="6634405"/>
          </a:xfrm>
          <a:prstGeom prst="rect">
            <a:avLst/>
          </a:prstGeom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E1C54A36-41B9-4207-8F01-2282AC630791}"/>
              </a:ext>
            </a:extLst>
          </p:cNvPr>
          <p:cNvSpPr txBox="1">
            <a:spLocks/>
          </p:cNvSpPr>
          <p:nvPr/>
        </p:nvSpPr>
        <p:spPr>
          <a:xfrm>
            <a:off x="943089" y="2743200"/>
            <a:ext cx="3671455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7304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932" y="838200"/>
            <a:ext cx="3124201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PERANCANGAN SISTEM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1C54A36-41B9-4207-8F01-2282AC630791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3671455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A02B3-D77F-4A6B-9DB1-B03C2B77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72" y="685800"/>
            <a:ext cx="8885542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932" y="838200"/>
            <a:ext cx="3124201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PERANCANGAN SISTEM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1C54A36-41B9-4207-8F01-2282AC630791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3671455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3A3E-FA46-45AA-89B3-4F2837DF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932" y="838200"/>
            <a:ext cx="3124201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PERANCANGAN SISTEM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1C54A36-41B9-4207-8F01-2282AC630791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3671455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PERANCANGAN LAYAR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3A3E-FA46-45AA-89B3-4F2837DF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9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932" y="838200"/>
            <a:ext cx="3124201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PERANCANGAN SISTEM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1C54A36-41B9-4207-8F01-2282AC630791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3671455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PEMBUATAN TAMPILAN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3A3E-FA46-45AA-89B3-4F2837DF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2" y="381000"/>
            <a:ext cx="9220200" cy="80029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TUTORIAL PENGGUNAAN FRAMEWORK GAME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13012" y="1371600"/>
            <a:ext cx="9369901" cy="50292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Unduh file biner sesuai platform dari website unduhan seperti: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https://sourceforge.net/projects/hexagon-engine/</a:t>
            </a:r>
            <a:r>
              <a:rPr lang="id-ID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https://joelwindows7.itch.io/hexagon-engine?secret=8DRej5vqw5nRRGnxZ6I04sNKo</a:t>
            </a:r>
            <a:r>
              <a:rPr lang="id-ID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Tekan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Download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pilih format sesuai platform.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Ekstrak isi file ZIP ke folder baru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Jalankan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HexagonEngine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dengan ekstensi sesuai platform masing-masing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Windows = .exe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Linux = .x86_64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Mac =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folder yang mempunyai icon Hexagon Engine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Android = .apk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3000"/>
              </a:lnSpc>
              <a:buFont typeface="Courier New" panose="02070309020205020404" pitchFamily="49" charset="0"/>
              <a:buChar char="o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Web Browser = index.html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E2C31-0878-4D4B-BA8E-BA155679F946}"/>
              </a:ext>
            </a:extLst>
          </p:cNvPr>
          <p:cNvSpPr/>
          <p:nvPr/>
        </p:nvSpPr>
        <p:spPr>
          <a:xfrm>
            <a:off x="989012" y="3048000"/>
            <a:ext cx="112395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41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41087" y="228600"/>
            <a:ext cx="9525000" cy="80029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TUTORIAL PENGGUNAAN FRAMEWORK GAME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36812" y="1066800"/>
            <a:ext cx="9369901" cy="571500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Unduh Godot Engine dari 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https://godotengine.org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Unduh dan pasang aplikasi GitHub Deskop untuk memudahkan pengunduhan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Source Code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https://deskop.github.com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Unduh proyek Hexagon Engine dari repository GitHub: 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https://github.com/Perkedel/HexagonEngine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hijau, pilih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 with Github Desktop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salin URL dijendela kecil 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 Desktop</a:t>
            </a:r>
            <a:endParaRPr lang="en-US" sz="18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Klik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File, Clone repository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 tab URL, isi link yang telah disalin sebelumnya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Klik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File, Clone repository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 tab URL, isi link yang telah disalin sebelumnya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 Godot Engine, kemudian klik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 cari file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project.godot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ada di folder source code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HexagonEngine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Klik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Import &amp; Edit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 Proyek Hexagon Engine akan terbuka.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 menjalankan hasilnya secara langsung, tekan tombol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berada di pojok kanan atas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E2C31-0878-4D4B-BA8E-BA155679F946}"/>
              </a:ext>
            </a:extLst>
          </p:cNvPr>
          <p:cNvSpPr/>
          <p:nvPr/>
        </p:nvSpPr>
        <p:spPr>
          <a:xfrm>
            <a:off x="989012" y="3048000"/>
            <a:ext cx="112395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99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0707B9"/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9E93-48B8-4988-A736-C4E77EAB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4200"/>
            <a:ext cx="10360501" cy="9144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EVALUASI PENGGUNAAN FRAMEWORK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FD94-AE96-4D0D-9FE6-2198E87B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660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</a:rPr>
              <a:t>MENGGUNAKAN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CEB1-5E11-45CE-840C-B7C6EA32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4875529" cy="345440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Struktur proyek lebih konsisten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emiliki struktur terstandarisasi.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Tersedia fitur-fitur siap pakai &amp; didukung secara keseluruhan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empelajari struktur game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Pemilihan lisensi akan lebih terkendali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0E5A2-EF97-415D-9EC0-6CB294721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92D050"/>
                </a:solidFill>
              </a:rPr>
              <a:t>Tanpa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menggunakan</a:t>
            </a:r>
            <a:r>
              <a:rPr lang="en-US" sz="2400" b="1" dirty="0">
                <a:solidFill>
                  <a:srgbClr val="92D050"/>
                </a:solidFill>
              </a:rPr>
              <a:t>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FFF0-09C6-4B92-BD0A-C735E3FF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2612" y="2717800"/>
            <a:ext cx="4646772" cy="345440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Struktur proyek lebih berantakan.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odifikasi cenderung lebih sulit.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Fitur-fitur hanya tersedia untuk game itu saja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Mempelajari struktur game akan lebih memakan waktu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Pemilihan lisensi akan lebih liar dan anarkis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012" y="762000"/>
            <a:ext cx="3505200" cy="71014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KESIMPULAN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ACEB-E90C-4CBB-8877-C24AC4F04A3E}"/>
              </a:ext>
            </a:extLst>
          </p:cNvPr>
          <p:cNvSpPr txBox="1"/>
          <p:nvPr/>
        </p:nvSpPr>
        <p:spPr>
          <a:xfrm>
            <a:off x="2970212" y="1828800"/>
            <a:ext cx="7086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Framework game hexagon engine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tool </a:t>
            </a:r>
            <a:r>
              <a:rPr lang="en-US" dirty="0" err="1"/>
              <a:t>untuk</a:t>
            </a:r>
            <a:r>
              <a:rPr lang="en-US" dirty="0"/>
              <a:t> para designer game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gamenya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dan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perancangan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-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oleh para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VR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framework game hexagon engine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E8704-ECE9-4267-8D43-1933E2ECCE27}"/>
              </a:ext>
            </a:extLst>
          </p:cNvPr>
          <p:cNvSpPr/>
          <p:nvPr/>
        </p:nvSpPr>
        <p:spPr>
          <a:xfrm>
            <a:off x="2144076" y="1831571"/>
            <a:ext cx="863341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14A5C7-D3D8-4FD8-B837-3EDA5D4D14BE}"/>
              </a:ext>
            </a:extLst>
          </p:cNvPr>
          <p:cNvSpPr/>
          <p:nvPr/>
        </p:nvSpPr>
        <p:spPr>
          <a:xfrm>
            <a:off x="2106871" y="3581400"/>
            <a:ext cx="863341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0A44CE-1D8B-4F37-98FF-C7CBE78F0668}"/>
              </a:ext>
            </a:extLst>
          </p:cNvPr>
          <p:cNvSpPr/>
          <p:nvPr/>
        </p:nvSpPr>
        <p:spPr>
          <a:xfrm>
            <a:off x="2106870" y="4890552"/>
            <a:ext cx="863341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07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412" y="2333947"/>
            <a:ext cx="19812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SARAN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9A3A5-FFB0-4EA4-B70D-EC2D65D8E0D5}"/>
              </a:ext>
            </a:extLst>
          </p:cNvPr>
          <p:cNvSpPr txBox="1"/>
          <p:nvPr/>
        </p:nvSpPr>
        <p:spPr>
          <a:xfrm>
            <a:off x="4799013" y="2895413"/>
            <a:ext cx="6248400" cy="156966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moding</a:t>
            </a:r>
            <a:r>
              <a:rPr lang="en-US" dirty="0"/>
              <a:t> yang di upload </a:t>
            </a:r>
            <a:r>
              <a:rPr lang="en-US" dirty="0" err="1"/>
              <a:t>ke</a:t>
            </a:r>
            <a:r>
              <a:rPr lang="en-US" dirty="0"/>
              <a:t> web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game hexagon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EE506-C12C-4AD8-86D8-725C28ECE2F6}"/>
              </a:ext>
            </a:extLst>
          </p:cNvPr>
          <p:cNvSpPr txBox="1"/>
          <p:nvPr/>
        </p:nvSpPr>
        <p:spPr>
          <a:xfrm>
            <a:off x="4799013" y="407424"/>
            <a:ext cx="6139382" cy="1938992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Perbaikan</a:t>
            </a:r>
            <a:r>
              <a:rPr lang="en-US" dirty="0"/>
              <a:t>  design </a:t>
            </a:r>
            <a:r>
              <a:rPr lang="en-US" dirty="0" err="1"/>
              <a:t>tampilan</a:t>
            </a:r>
            <a:r>
              <a:rPr lang="en-US" dirty="0"/>
              <a:t> framework game hexagon engine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art </a:t>
            </a:r>
            <a:r>
              <a:rPr lang="en-US" dirty="0" err="1"/>
              <a:t>nya</a:t>
            </a:r>
            <a:r>
              <a:rPr lang="en-US" dirty="0"/>
              <a:t> agar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designer game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BABC-66ED-44FE-A271-597FE36E1221}"/>
              </a:ext>
            </a:extLst>
          </p:cNvPr>
          <p:cNvSpPr txBox="1"/>
          <p:nvPr/>
        </p:nvSpPr>
        <p:spPr>
          <a:xfrm>
            <a:off x="4755630" y="4953000"/>
            <a:ext cx="6291783" cy="1200329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game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3A0C9-DB4B-475C-8119-241BD6C86746}"/>
              </a:ext>
            </a:extLst>
          </p:cNvPr>
          <p:cNvSpPr/>
          <p:nvPr/>
        </p:nvSpPr>
        <p:spPr>
          <a:xfrm>
            <a:off x="3122612" y="3200400"/>
            <a:ext cx="1219200" cy="104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D6838-42F1-48CC-A8EF-A66796240F00}"/>
              </a:ext>
            </a:extLst>
          </p:cNvPr>
          <p:cNvSpPr/>
          <p:nvPr/>
        </p:nvSpPr>
        <p:spPr>
          <a:xfrm>
            <a:off x="3707071" y="152400"/>
            <a:ext cx="112395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18EC70-2C5C-469E-B51B-C57E8843FA3E}"/>
              </a:ext>
            </a:extLst>
          </p:cNvPr>
          <p:cNvSpPr/>
          <p:nvPr/>
        </p:nvSpPr>
        <p:spPr>
          <a:xfrm>
            <a:off x="3669461" y="2601440"/>
            <a:ext cx="1175818" cy="910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2555D-F2ED-49B9-9611-50B596E6EA6A}"/>
              </a:ext>
            </a:extLst>
          </p:cNvPr>
          <p:cNvSpPr/>
          <p:nvPr/>
        </p:nvSpPr>
        <p:spPr>
          <a:xfrm>
            <a:off x="3623195" y="4591201"/>
            <a:ext cx="1175818" cy="910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9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DEFINISI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905000"/>
            <a:ext cx="10360501" cy="3878069"/>
          </a:xfrm>
        </p:spPr>
        <p:txBody>
          <a:bodyPr/>
          <a:lstStyle/>
          <a:p>
            <a:pPr algn="just"/>
            <a:r>
              <a:rPr lang="en-US" dirty="0"/>
              <a:t>Framework :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web, desktop, mobile dan </a:t>
            </a:r>
            <a:r>
              <a:rPr lang="en-US" dirty="0" err="1"/>
              <a:t>sebagainya</a:t>
            </a:r>
            <a:r>
              <a:rPr lang="en-US" dirty="0"/>
              <a:t> (Adani, 2020).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Framework game :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 game dan </a:t>
            </a:r>
            <a:r>
              <a:rPr lang="en-US" dirty="0" err="1"/>
              <a:t>melengkapi</a:t>
            </a:r>
            <a:r>
              <a:rPr lang="en-US" dirty="0"/>
              <a:t> game 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 designer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6B130-FAED-41AF-B97B-921E7960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6324600"/>
            <a:ext cx="3048000" cy="3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70C0"/>
            </a:gs>
            <a:gs pos="46000">
              <a:srgbClr val="0707B9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93A0C9-DB4B-475C-8119-241BD6C86746}"/>
              </a:ext>
            </a:extLst>
          </p:cNvPr>
          <p:cNvSpPr/>
          <p:nvPr/>
        </p:nvSpPr>
        <p:spPr>
          <a:xfrm>
            <a:off x="3122612" y="3200400"/>
            <a:ext cx="1219200" cy="104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73A50-7B8E-44BD-8D2F-F31CD186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600200"/>
            <a:ext cx="8041341" cy="3505200"/>
          </a:xfrm>
          <a:prstGeom prst="rect">
            <a:avLst/>
          </a:prstGeom>
          <a:solidFill>
            <a:srgbClr val="0707B9"/>
          </a:solidFill>
          <a:effectLst>
            <a:glow rad="127000">
              <a:schemeClr val="accent1">
                <a:alpha val="0"/>
              </a:schemeClr>
            </a:glow>
            <a:reflection stA="0" endPos="62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27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8128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FUNGSI FRAMEWORK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905000"/>
            <a:ext cx="10360501" cy="3878069"/>
          </a:xfrm>
        </p:spPr>
        <p:txBody>
          <a:bodyPr/>
          <a:lstStyle/>
          <a:p>
            <a:pPr algn="just"/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 game 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desktop </a:t>
            </a:r>
            <a:r>
              <a:rPr lang="en-US" dirty="0" err="1"/>
              <a:t>maupun</a:t>
            </a:r>
            <a:r>
              <a:rPr lang="en-US" dirty="0"/>
              <a:t> mobile, </a:t>
            </a:r>
          </a:p>
          <a:p>
            <a:pPr algn="just"/>
            <a:r>
              <a:rPr lang="en-US" dirty="0" err="1"/>
              <a:t>Membantu</a:t>
            </a:r>
            <a:r>
              <a:rPr lang="en-US" dirty="0"/>
              <a:t> para developer dan designer game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 game, </a:t>
            </a:r>
          </a:p>
          <a:p>
            <a:pPr algn="just"/>
            <a:r>
              <a:rPr lang="en-US" dirty="0" err="1"/>
              <a:t>Memudahkan</a:t>
            </a:r>
            <a:r>
              <a:rPr lang="en-US" dirty="0"/>
              <a:t> developer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 bug pada game, </a:t>
            </a:r>
          </a:p>
          <a:p>
            <a:pPr algn="just"/>
            <a:r>
              <a:rPr lang="en-US" dirty="0" err="1"/>
              <a:t>Memudahkan</a:t>
            </a:r>
            <a:r>
              <a:rPr lang="en-US" dirty="0"/>
              <a:t> developer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 game yang di </a:t>
            </a:r>
            <a:r>
              <a:rPr lang="en-US" dirty="0" err="1"/>
              <a:t>bangun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8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838200"/>
            <a:ext cx="8938472" cy="6858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POKOK PERMASALAHAN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FAED516-296A-4E16-9A9F-05F06B24E447}"/>
              </a:ext>
            </a:extLst>
          </p:cNvPr>
          <p:cNvSpPr txBox="1">
            <a:spLocks/>
          </p:cNvSpPr>
          <p:nvPr/>
        </p:nvSpPr>
        <p:spPr>
          <a:xfrm>
            <a:off x="1065212" y="1905000"/>
            <a:ext cx="10360501" cy="3878069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54B5C-B546-4127-85B4-B50295359E82}"/>
              </a:ext>
            </a:extLst>
          </p:cNvPr>
          <p:cNvSpPr txBox="1"/>
          <p:nvPr/>
        </p:nvSpPr>
        <p:spPr>
          <a:xfrm>
            <a:off x="1141412" y="1905000"/>
            <a:ext cx="10284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framework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game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berbayar</a:t>
            </a:r>
            <a:r>
              <a:rPr lang="en-US" sz="2800" dirty="0"/>
              <a:t>, agar para designer game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dan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mendesain</a:t>
            </a:r>
            <a:r>
              <a:rPr lang="en-US" sz="2800" dirty="0"/>
              <a:t> game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buat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menciptakan</a:t>
            </a:r>
            <a:r>
              <a:rPr lang="en-US" sz="2800" dirty="0"/>
              <a:t> dan </a:t>
            </a:r>
            <a:r>
              <a:rPr lang="en-US" sz="2800" dirty="0" err="1"/>
              <a:t>memodifikasi</a:t>
            </a:r>
            <a:r>
              <a:rPr lang="en-US" sz="2800" dirty="0"/>
              <a:t> game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framework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tuntutan</a:t>
            </a:r>
            <a:r>
              <a:rPr lang="en-US" sz="2800" dirty="0"/>
              <a:t> </a:t>
            </a:r>
            <a:r>
              <a:rPr lang="en-US" sz="2800" dirty="0" err="1"/>
              <a:t>pelanggaran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cipta</a:t>
            </a:r>
            <a:r>
              <a:rPr lang="en-US" sz="2800" dirty="0"/>
              <a:t> dan </a:t>
            </a:r>
            <a:r>
              <a:rPr lang="en-US" sz="2800" dirty="0" err="1"/>
              <a:t>tuntutan</a:t>
            </a:r>
            <a:r>
              <a:rPr lang="en-US" sz="2800" dirty="0"/>
              <a:t> </a:t>
            </a:r>
            <a:r>
              <a:rPr lang="en-US" sz="2800" dirty="0" err="1"/>
              <a:t>aturan-aturan</a:t>
            </a:r>
            <a:r>
              <a:rPr lang="en-US" sz="2800" dirty="0"/>
              <a:t> </a:t>
            </a:r>
            <a:r>
              <a:rPr lang="en-US" sz="2800" dirty="0" err="1"/>
              <a:t>pembuat</a:t>
            </a:r>
            <a:r>
              <a:rPr lang="en-US" sz="28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2293" y="822150"/>
            <a:ext cx="8938472" cy="8382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TUJUAN PENELITIAN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FAED516-296A-4E16-9A9F-05F06B24E447}"/>
              </a:ext>
            </a:extLst>
          </p:cNvPr>
          <p:cNvSpPr txBox="1">
            <a:spLocks/>
          </p:cNvSpPr>
          <p:nvPr/>
        </p:nvSpPr>
        <p:spPr>
          <a:xfrm>
            <a:off x="1065212" y="1905000"/>
            <a:ext cx="10360501" cy="3878069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54B5C-B546-4127-85B4-B50295359E82}"/>
              </a:ext>
            </a:extLst>
          </p:cNvPr>
          <p:cNvSpPr txBox="1"/>
          <p:nvPr/>
        </p:nvSpPr>
        <p:spPr>
          <a:xfrm>
            <a:off x="1141412" y="2057400"/>
            <a:ext cx="10284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Merancang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bernama Hexagon Engine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Membantu para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 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untuk dapat menciptakan dan mendesain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nya sendiri dengan bebas karena Hexagon Engine dapat di unduh gratis.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 loop hole supaya tidak terkena pelanggaran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573" y="914400"/>
            <a:ext cx="8938472" cy="7620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MANFAAT PENELITIAN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FAED516-296A-4E16-9A9F-05F06B24E447}"/>
              </a:ext>
            </a:extLst>
          </p:cNvPr>
          <p:cNvSpPr txBox="1">
            <a:spLocks/>
          </p:cNvSpPr>
          <p:nvPr/>
        </p:nvSpPr>
        <p:spPr>
          <a:xfrm>
            <a:off x="1065212" y="1905000"/>
            <a:ext cx="10360501" cy="3878069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54B5C-B546-4127-85B4-B50295359E82}"/>
              </a:ext>
            </a:extLst>
          </p:cNvPr>
          <p:cNvSpPr txBox="1"/>
          <p:nvPr/>
        </p:nvSpPr>
        <p:spPr>
          <a:xfrm>
            <a:off x="1118840" y="2005510"/>
            <a:ext cx="10284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 kebebasan bagi para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 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untuk mengekpresikan rancangan gamenya.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Meringankan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pengeluaran pembuatan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bagi para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 game 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akan membuat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Memperkenalkan dan memberikan informasi kepada masyarakat tentang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pembuatan sebuah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07B9"/>
            </a:gs>
            <a:gs pos="100000">
              <a:schemeClr val="tx1">
                <a:lumMod val="95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99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0"/>
            <a:ext cx="2741929" cy="12954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METODA PENELITIAN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DB391-8404-481E-B727-543987C8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211" y="156457"/>
            <a:ext cx="2248359" cy="6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0612" y="802178"/>
            <a:ext cx="7847329" cy="655784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PERANCANGAN FRAMEWORK GAME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5480" y="1511069"/>
            <a:ext cx="28956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KONSEP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15480" y="2819399"/>
            <a:ext cx="2895599" cy="2667000"/>
          </a:xfrm>
        </p:spPr>
        <p:txBody>
          <a:bodyPr/>
          <a:lstStyle/>
          <a:p>
            <a:r>
              <a:rPr lang="en-US" dirty="0"/>
              <a:t>Designer game 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game </a:t>
            </a:r>
            <a:r>
              <a:rPr lang="en-US" dirty="0" err="1"/>
              <a:t>dalam</a:t>
            </a:r>
            <a:r>
              <a:rPr lang="en-US" dirty="0"/>
              <a:t> framework yang </a:t>
            </a:r>
            <a:r>
              <a:rPr lang="en-US" dirty="0" err="1"/>
              <a:t>disediakan</a:t>
            </a:r>
            <a:r>
              <a:rPr lang="en-US" dirty="0"/>
              <a:t> di website 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8380412" y="1750292"/>
            <a:ext cx="2819400" cy="736600"/>
          </a:xfrm>
        </p:spPr>
        <p:txBody>
          <a:bodyPr/>
          <a:lstStyle/>
          <a:p>
            <a:r>
              <a:rPr lang="en-US" sz="2800" b="1" dirty="0">
                <a:solidFill>
                  <a:srgbClr val="92D050"/>
                </a:solidFill>
                <a:effectLst/>
                <a:ea typeface="Calibri" panose="020F0502020204030204" pitchFamily="34" charset="0"/>
              </a:rPr>
              <a:t>Technology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923212" y="2895600"/>
            <a:ext cx="3579972" cy="3454400"/>
          </a:xfrm>
        </p:spPr>
        <p:txBody>
          <a:bodyPr/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engine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godot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perancangan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game di upload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id-ID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https://sourceforge.net/projects/hexagon-engine/</a:t>
            </a:r>
            <a:r>
              <a:rPr lang="id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10AB60-65E4-4AE1-8A53-B1AB3FF2BEEC}"/>
              </a:ext>
            </a:extLst>
          </p:cNvPr>
          <p:cNvSpPr txBox="1">
            <a:spLocks/>
          </p:cNvSpPr>
          <p:nvPr/>
        </p:nvSpPr>
        <p:spPr>
          <a:xfrm>
            <a:off x="3884612" y="1524000"/>
            <a:ext cx="289560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92D050"/>
                </a:solidFill>
              </a:rPr>
              <a:t>GENRE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41ECD1-A595-46C2-93C2-1771AA344986}"/>
              </a:ext>
            </a:extLst>
          </p:cNvPr>
          <p:cNvSpPr txBox="1">
            <a:spLocks/>
          </p:cNvSpPr>
          <p:nvPr/>
        </p:nvSpPr>
        <p:spPr>
          <a:xfrm>
            <a:off x="3960812" y="2895600"/>
            <a:ext cx="3200400" cy="26670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 game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penulis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kekhususan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rgbClr val="0707B9"/>
            </a:gs>
            <a:gs pos="100000">
              <a:srgbClr val="0070C0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9327" y="761999"/>
            <a:ext cx="7847329" cy="837049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PERANCANGAN FRAMEWORK GAME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60412" y="1913313"/>
            <a:ext cx="2895600" cy="7221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JENIS GAME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89996" y="2887515"/>
            <a:ext cx="3985216" cy="2895601"/>
          </a:xfrm>
        </p:spPr>
        <p:txBody>
          <a:bodyPr/>
          <a:lstStyle/>
          <a:p>
            <a:r>
              <a:rPr lang="en-US" dirty="0"/>
              <a:t>VR</a:t>
            </a:r>
          </a:p>
          <a:p>
            <a:r>
              <a:rPr lang="en-US" dirty="0"/>
              <a:t>Education</a:t>
            </a:r>
          </a:p>
          <a:p>
            <a:r>
              <a:rPr lang="en-US" dirty="0" err="1"/>
              <a:t>Platfomer</a:t>
            </a:r>
            <a:endParaRPr lang="en-US" dirty="0"/>
          </a:p>
          <a:p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papan</a:t>
            </a:r>
            <a:endParaRPr lang="en-US" dirty="0"/>
          </a:p>
          <a:p>
            <a:r>
              <a:rPr lang="en-US" dirty="0" err="1"/>
              <a:t>dll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10AB60-65E4-4AE1-8A53-B1AB3FF2BEEC}"/>
              </a:ext>
            </a:extLst>
          </p:cNvPr>
          <p:cNvSpPr txBox="1">
            <a:spLocks/>
          </p:cNvSpPr>
          <p:nvPr/>
        </p:nvSpPr>
        <p:spPr>
          <a:xfrm>
            <a:off x="6932612" y="1905000"/>
            <a:ext cx="2895600" cy="63546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92D050"/>
                </a:solidFill>
              </a:rPr>
              <a:t>fitur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41ECD1-A595-46C2-93C2-1771AA344986}"/>
              </a:ext>
            </a:extLst>
          </p:cNvPr>
          <p:cNvSpPr txBox="1">
            <a:spLocks/>
          </p:cNvSpPr>
          <p:nvPr/>
        </p:nvSpPr>
        <p:spPr>
          <a:xfrm>
            <a:off x="6551612" y="2872275"/>
            <a:ext cx="4572000" cy="34290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Audio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VR di modus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permainan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apapun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Aneka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ragam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template </a:t>
            </a: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Struktur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prosedur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standarisasi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220</TotalTime>
  <Words>751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Rockwell Extra Bold</vt:lpstr>
      <vt:lpstr>Symbol</vt:lpstr>
      <vt:lpstr>Times New Roman</vt:lpstr>
      <vt:lpstr>Tech 16x9</vt:lpstr>
      <vt:lpstr>PERANCANGAN FRAMEWORK GAME VR MENGGUNAKAN GODOT ENGINE</vt:lpstr>
      <vt:lpstr>DEFINISI</vt:lpstr>
      <vt:lpstr>FUNGSI FRAMEWORK</vt:lpstr>
      <vt:lpstr>POKOK PERMASALAHAN</vt:lpstr>
      <vt:lpstr>TUJUAN PENELITIAN</vt:lpstr>
      <vt:lpstr>MANFAAT PENELITIAN</vt:lpstr>
      <vt:lpstr>METODA PENELITIAN</vt:lpstr>
      <vt:lpstr>PERANCANGAN FRAMEWORK GAME</vt:lpstr>
      <vt:lpstr>PERANCANGAN FRAMEWORK GAME</vt:lpstr>
      <vt:lpstr>PERANCANGAN SISTEM</vt:lpstr>
      <vt:lpstr>PERANCANGAN SISTEM</vt:lpstr>
      <vt:lpstr>PERANCANGAN SISTEM</vt:lpstr>
      <vt:lpstr>PERANCANGAN SISTEM</vt:lpstr>
      <vt:lpstr>PERANCANGAN SISTEM</vt:lpstr>
      <vt:lpstr>TUTORIAL PENGGUNAAN FRAMEWORK GAME </vt:lpstr>
      <vt:lpstr>TUTORIAL PENGGUNAAN FRAMEWORK GAME </vt:lpstr>
      <vt:lpstr>EVALUASI PENGGUNAAN FRAMEWORK GAME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FRAMEWORK GAME VR MENGGUNAKAN GODOT ENGINE</dc:title>
  <dc:creator>Julia Sutikno (IAI)</dc:creator>
  <cp:lastModifiedBy>Julia Sutikno (IAI)</cp:lastModifiedBy>
  <cp:revision>17</cp:revision>
  <dcterms:created xsi:type="dcterms:W3CDTF">2021-08-03T16:11:41Z</dcterms:created>
  <dcterms:modified xsi:type="dcterms:W3CDTF">2021-08-04T14:34:04Z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