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58978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1190752092"/>
              </p:ext>
            </p:extLst>
          </p:nvPr>
        </p:nvGraphicFramePr>
        <p:xfrm>
          <a:off x="514350" y="611859"/>
          <a:ext cx="12039598" cy="847423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96833"/>
                <a:gridCol w="4573574"/>
                <a:gridCol w="152400"/>
                <a:gridCol w="152400"/>
                <a:gridCol w="1303756"/>
                <a:gridCol w="3094531"/>
                <a:gridCol w="1466104"/>
              </a:tblGrid>
              <a:tr h="495300">
                <a:tc>
                  <a:txBody>
                    <a:bodyPr/>
                    <a:lstStyle/>
                    <a:p>
                      <a:pPr indent="127000" algn="r" defTabSz="1733973"/>
                      <a:r>
                        <a:rPr sz="10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STORYBOARD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/>
                      <a:endParaRPr sz="10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2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 defTabSz="1733973"/>
                      <a:r>
                        <a:rPr sz="10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PAGE NUMBER 1</a:t>
                      </a:r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401552">
                <a:tc>
                  <a:txBody>
                    <a:bodyPr/>
                    <a:lstStyle/>
                    <a:p>
                      <a:pPr indent="127000" algn="r" defTabSz="1733973"/>
                      <a:r>
                        <a:rPr sz="10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SLIDE </a:t>
                      </a:r>
                      <a:r>
                        <a:rPr sz="1000" b="1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NUMBER</a:t>
                      </a:r>
                      <a:r>
                        <a:rPr lang="en-US" sz="1000" b="1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:</a:t>
                      </a:r>
                      <a:r>
                        <a:rPr sz="1000" b="1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000" b="1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733973"/>
                      <a:r>
                        <a:rPr lang="en-US" sz="1500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TITLE</a:t>
                      </a:r>
                      <a:endParaRPr sz="15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5" gridSpan="2">
                  <a:txBody>
                    <a:bodyPr/>
                    <a:lstStyle/>
                    <a:p>
                      <a:pPr algn="l" defTabSz="1733973">
                        <a:defRPr sz="1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 defTabSz="1733973"/>
                      <a:r>
                        <a:rPr sz="10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SLIDE NUMBER :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733973"/>
                      <a:r>
                        <a:rPr lang="en-US" sz="1500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LEARNING OBJECTIVE</a:t>
                      </a:r>
                      <a:endParaRPr sz="15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9311">
                <a:tc gridSpan="2">
                  <a:txBody>
                    <a:bodyPr/>
                    <a:lstStyle/>
                    <a:p>
                      <a:pPr indent="127000" algn="l" defTabSz="1733973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l" defTabSz="1733973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7781">
                <a:tc gridSpan="2">
                  <a:txBody>
                    <a:bodyPr/>
                    <a:lstStyle/>
                    <a:p>
                      <a:pPr marL="127000" algn="l" defTabSz="1733973">
                        <a:defRPr sz="1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ACTION :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7000" algn="l" defTabSz="1733973">
                        <a:defRPr sz="1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ACTION :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0859">
                <a:tc gridSpan="2">
                  <a:txBody>
                    <a:bodyPr/>
                    <a:lstStyle/>
                    <a:p>
                      <a:pPr indent="127000" algn="l" defTabSz="1733973"/>
                      <a:r>
                        <a:rPr sz="1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DIALOGUE : 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l" defTabSz="1733973">
                        <a:defRPr sz="1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DIALOGUE :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428">
                <a:tc gridSpan="2">
                  <a:txBody>
                    <a:bodyPr/>
                    <a:lstStyle/>
                    <a:p>
                      <a:pPr indent="127000" algn="l" defTabSz="1733973">
                        <a:defRPr sz="10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FX</a:t>
                      </a:r>
                    </a:p>
                    <a:p>
                      <a:pPr indent="127000" algn="l" defTabSz="1733973">
                        <a:defRPr sz="1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Musik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l" defTabSz="1733973">
                        <a:defRPr sz="10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FX</a:t>
                      </a:r>
                    </a:p>
                    <a:p>
                      <a:pPr indent="127000" algn="l" defTabSz="1733973">
                        <a:defRPr sz="1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Musik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KUIS"/>
          <p:cNvSpPr txBox="1"/>
          <p:nvPr/>
        </p:nvSpPr>
        <p:spPr>
          <a:xfrm>
            <a:off x="3177583" y="3014979"/>
            <a:ext cx="4903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r>
              <a:t>KUIS</a:t>
            </a:r>
          </a:p>
        </p:txBody>
      </p:sp>
    </p:spTree>
    <p:extLst>
      <p:ext uri="{BB962C8B-B14F-4D97-AF65-F5344CB8AC3E}">
        <p14:creationId xmlns:p14="http://schemas.microsoft.com/office/powerpoint/2010/main" val="11938992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1883477395"/>
              </p:ext>
            </p:extLst>
          </p:nvPr>
        </p:nvGraphicFramePr>
        <p:xfrm>
          <a:off x="514350" y="611859"/>
          <a:ext cx="12039598" cy="847423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96833"/>
                <a:gridCol w="4573574"/>
                <a:gridCol w="152400"/>
                <a:gridCol w="152400"/>
                <a:gridCol w="1303756"/>
                <a:gridCol w="3094531"/>
                <a:gridCol w="1466104"/>
              </a:tblGrid>
              <a:tr h="495300">
                <a:tc>
                  <a:txBody>
                    <a:bodyPr/>
                    <a:lstStyle/>
                    <a:p>
                      <a:pPr indent="127000" algn="r" defTabSz="1733973"/>
                      <a:r>
                        <a:rPr sz="10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STORYBOARD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/>
                      <a:endParaRPr sz="10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2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 defTabSz="1733973"/>
                      <a:r>
                        <a:rPr sz="10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PAGE NUMBER 1</a:t>
                      </a:r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401552">
                <a:tc>
                  <a:txBody>
                    <a:bodyPr/>
                    <a:lstStyle/>
                    <a:p>
                      <a:pPr indent="127000" algn="r" defTabSz="1733973"/>
                      <a:r>
                        <a:rPr sz="10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SLIDE </a:t>
                      </a:r>
                      <a:r>
                        <a:rPr sz="1000" b="1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NUMBER</a:t>
                      </a:r>
                      <a:r>
                        <a:rPr lang="en-US" sz="1000" b="1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:</a:t>
                      </a:r>
                      <a:r>
                        <a:rPr sz="1000" b="1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000" b="1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733973"/>
                      <a:r>
                        <a:rPr lang="en-US" sz="1500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  <a:endParaRPr sz="15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5" gridSpan="2">
                  <a:txBody>
                    <a:bodyPr/>
                    <a:lstStyle/>
                    <a:p>
                      <a:pPr algn="l" defTabSz="1733973">
                        <a:defRPr sz="1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 defTabSz="1733973"/>
                      <a:r>
                        <a:rPr sz="10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SLIDE NUMBER :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733973"/>
                      <a:r>
                        <a:rPr sz="15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9311">
                <a:tc gridSpan="2">
                  <a:txBody>
                    <a:bodyPr/>
                    <a:lstStyle/>
                    <a:p>
                      <a:pPr indent="127000" algn="l" defTabSz="1733973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l" defTabSz="1733973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7781">
                <a:tc gridSpan="2">
                  <a:txBody>
                    <a:bodyPr/>
                    <a:lstStyle/>
                    <a:p>
                      <a:pPr marL="127000" algn="l" defTabSz="1733973">
                        <a:defRPr sz="1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ACTION :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7000" algn="l" defTabSz="1733973">
                        <a:defRPr sz="1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ACTION :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0859">
                <a:tc gridSpan="2">
                  <a:txBody>
                    <a:bodyPr/>
                    <a:lstStyle/>
                    <a:p>
                      <a:pPr indent="127000" algn="l" defTabSz="1733973"/>
                      <a:r>
                        <a:rPr sz="1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DIALOGUE : 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l" defTabSz="1733973">
                        <a:defRPr sz="1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DIALOGUE :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428">
                <a:tc gridSpan="2">
                  <a:txBody>
                    <a:bodyPr/>
                    <a:lstStyle/>
                    <a:p>
                      <a:pPr indent="127000" algn="l" defTabSz="1733973">
                        <a:defRPr sz="10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FX</a:t>
                      </a:r>
                    </a:p>
                    <a:p>
                      <a:pPr indent="127000" algn="l" defTabSz="1733973">
                        <a:defRPr sz="1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Musik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l" defTabSz="1733973">
                        <a:defRPr sz="10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FX</a:t>
                      </a:r>
                    </a:p>
                    <a:p>
                      <a:pPr indent="127000" algn="l" defTabSz="1733973">
                        <a:defRPr sz="1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Musik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KUIS"/>
          <p:cNvSpPr txBox="1"/>
          <p:nvPr/>
        </p:nvSpPr>
        <p:spPr>
          <a:xfrm>
            <a:off x="3177583" y="3014979"/>
            <a:ext cx="4903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r>
              <a:t>KUIS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>
            <p:extLst>
              <p:ext uri="{D42A27DB-BD31-4B8C-83A1-F6EECF244321}">
                <p14:modId xmlns:p14="http://schemas.microsoft.com/office/powerpoint/2010/main" val="820731550"/>
              </p:ext>
            </p:extLst>
          </p:nvPr>
        </p:nvGraphicFramePr>
        <p:xfrm>
          <a:off x="514350" y="611859"/>
          <a:ext cx="12039598" cy="847423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96833"/>
                <a:gridCol w="4573574"/>
                <a:gridCol w="152400"/>
                <a:gridCol w="152400"/>
                <a:gridCol w="1303756"/>
                <a:gridCol w="3094531"/>
                <a:gridCol w="1466104"/>
              </a:tblGrid>
              <a:tr h="495300">
                <a:tc>
                  <a:txBody>
                    <a:bodyPr/>
                    <a:lstStyle/>
                    <a:p>
                      <a:pPr indent="127000" algn="r" defTabSz="1733973"/>
                      <a:r>
                        <a:rPr sz="10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STORYBOARD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/>
                      <a:endParaRPr sz="10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2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733973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 defTabSz="1733973"/>
                      <a:r>
                        <a:rPr sz="10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PAGE NUMBER 1</a:t>
                      </a:r>
                    </a:p>
                  </a:txBody>
                  <a:tcPr marL="63500" marR="63500" marT="63500" marB="6350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401552">
                <a:tc>
                  <a:txBody>
                    <a:bodyPr/>
                    <a:lstStyle/>
                    <a:p>
                      <a:pPr indent="127000" algn="r" defTabSz="1733973"/>
                      <a:r>
                        <a:rPr sz="10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SLIDE </a:t>
                      </a:r>
                      <a:r>
                        <a:rPr sz="1000" b="1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NUMBER</a:t>
                      </a:r>
                      <a:r>
                        <a:rPr lang="en-US" sz="1000" b="1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:</a:t>
                      </a:r>
                      <a:r>
                        <a:rPr sz="1000" b="1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000" b="1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1733973"/>
                      <a:r>
                        <a:rPr lang="en-US" sz="1500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REFERENCE</a:t>
                      </a:r>
                      <a:endParaRPr sz="15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8100" marR="38100" marT="38100" marB="38100" horzOverflow="overflow">
                    <a:lnL w="0">
                      <a:miter lim="400000"/>
                    </a:lnL>
                    <a:lnR w="254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5" gridSpan="2">
                  <a:txBody>
                    <a:bodyPr/>
                    <a:lstStyle/>
                    <a:p>
                      <a:pPr algn="l" defTabSz="1733973">
                        <a:defRPr sz="1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r" defTabSz="1733973"/>
                      <a:r>
                        <a:rPr sz="10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SLIDE NUMBER :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1733973"/>
                      <a:r>
                        <a:rPr lang="en-US" sz="1500" dirty="0" smtClean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CREDIT</a:t>
                      </a:r>
                      <a:endParaRPr sz="1500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9311">
                <a:tc gridSpan="2">
                  <a:txBody>
                    <a:bodyPr/>
                    <a:lstStyle/>
                    <a:p>
                      <a:pPr indent="127000" algn="l" defTabSz="1733973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l" defTabSz="1733973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7781">
                <a:tc gridSpan="2">
                  <a:txBody>
                    <a:bodyPr/>
                    <a:lstStyle/>
                    <a:p>
                      <a:pPr marL="127000" algn="l" defTabSz="1733973">
                        <a:defRPr sz="1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ACTION :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7000" algn="l" defTabSz="1733973">
                        <a:defRPr sz="1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ACTION :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0859">
                <a:tc gridSpan="2">
                  <a:txBody>
                    <a:bodyPr/>
                    <a:lstStyle/>
                    <a:p>
                      <a:pPr indent="127000" algn="l" defTabSz="1733973"/>
                      <a:r>
                        <a:rPr sz="1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DIALOGUE : 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l" defTabSz="1733973">
                        <a:defRPr sz="1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DIALOGUE :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428">
                <a:tc gridSpan="2">
                  <a:txBody>
                    <a:bodyPr/>
                    <a:lstStyle/>
                    <a:p>
                      <a:pPr indent="127000" algn="l" defTabSz="1733973">
                        <a:defRPr sz="10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FX</a:t>
                      </a:r>
                    </a:p>
                    <a:p>
                      <a:pPr indent="127000" algn="l" defTabSz="1733973">
                        <a:defRPr sz="1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Musik</a:t>
                      </a:r>
                    </a:p>
                  </a:txBody>
                  <a:tcPr marL="63500" marR="63500" marT="63500" marB="63500" horzOverflow="overflow">
                    <a:lnL w="381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l" defTabSz="1733973">
                        <a:defRPr sz="10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FX</a:t>
                      </a:r>
                    </a:p>
                    <a:p>
                      <a:pPr indent="127000" algn="l" defTabSz="1733973">
                        <a:defRPr sz="12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/>
                        <a:t>Musik</a:t>
                      </a:r>
                    </a:p>
                  </a:txBody>
                  <a:tcPr marL="63500" marR="63500" marT="63500" marB="63500" horzOverflow="overflow">
                    <a:lnL w="254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KUIS"/>
          <p:cNvSpPr txBox="1"/>
          <p:nvPr/>
        </p:nvSpPr>
        <p:spPr>
          <a:xfrm>
            <a:off x="3177583" y="3014979"/>
            <a:ext cx="4903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r>
              <a:t>KUIS</a:t>
            </a:r>
          </a:p>
        </p:txBody>
      </p:sp>
    </p:spTree>
    <p:extLst>
      <p:ext uri="{BB962C8B-B14F-4D97-AF65-F5344CB8AC3E}">
        <p14:creationId xmlns:p14="http://schemas.microsoft.com/office/powerpoint/2010/main" val="1802237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2019-04-24T09:11:17Z</dcterms:modified>
</cp:coreProperties>
</file>