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1"/>
  </p:notesMasterIdLst>
  <p:handoutMasterIdLst>
    <p:handoutMasterId r:id="rId12"/>
  </p:handoutMasterIdLst>
  <p:sldIdLst>
    <p:sldId id="258" r:id="rId5"/>
    <p:sldId id="259" r:id="rId6"/>
    <p:sldId id="260" r:id="rId7"/>
    <p:sldId id="263" r:id="rId8"/>
    <p:sldId id="261" r:id="rId9"/>
    <p:sldId id="262" r:id="rId10"/>
  </p:sldIdLst>
  <p:sldSz cx="12192000" cy="6858000"/>
  <p:notesSz cx="6858000" cy="9144000"/>
  <p:defaultTextStyle>
    <a:defPPr rtl="0"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322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02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d-ID" dirty="0"/>
          </a:p>
        </p:txBody>
      </p:sp>
      <p:sp>
        <p:nvSpPr>
          <p:cNvPr id="3" name="Placeholder Tanggal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9A1239F-8B2E-4AED-96C2-5BEF96F8B666}" type="datetime1">
              <a:rPr lang="id-ID" smtClean="0"/>
              <a:t>29/07/2020</a:t>
            </a:fld>
            <a:endParaRPr lang="id-ID" dirty="0"/>
          </a:p>
        </p:txBody>
      </p:sp>
      <p:sp>
        <p:nvSpPr>
          <p:cNvPr id="4" name="Placeholder Foo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d-ID" dirty="0"/>
          </a:p>
        </p:txBody>
      </p:sp>
      <p:sp>
        <p:nvSpPr>
          <p:cNvPr id="5" name="Placeholder Nomor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6E42EF-B2A2-4428-A098-E6934E2840B8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d-ID" noProof="0" dirty="0"/>
          </a:p>
        </p:txBody>
      </p:sp>
      <p:sp>
        <p:nvSpPr>
          <p:cNvPr id="3" name="Placeholder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4928C6E-4C03-443A-A15C-5858FB67FD6B}" type="datetime1">
              <a:rPr lang="id-ID" noProof="0" smtClean="0"/>
              <a:t>29/07/2020</a:t>
            </a:fld>
            <a:endParaRPr lang="id-ID" noProof="0" dirty="0"/>
          </a:p>
        </p:txBody>
      </p:sp>
      <p:sp>
        <p:nvSpPr>
          <p:cNvPr id="4" name="Placeholder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d-ID" noProof="0" dirty="0"/>
          </a:p>
        </p:txBody>
      </p:sp>
      <p:sp>
        <p:nvSpPr>
          <p:cNvPr id="5" name="Placeholder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d-ID" noProof="0" dirty="0"/>
              <a:t>Klik untuk mengedit gaya teks Master</a:t>
            </a:r>
          </a:p>
          <a:p>
            <a:pPr lvl="1" rtl="0"/>
            <a:r>
              <a:rPr lang="id-ID" noProof="0" dirty="0"/>
              <a:t>Tingkat kedua</a:t>
            </a:r>
          </a:p>
          <a:p>
            <a:pPr lvl="2" rtl="0"/>
            <a:r>
              <a:rPr lang="id-ID" noProof="0" dirty="0"/>
              <a:t>Tingkat ketiga</a:t>
            </a:r>
          </a:p>
          <a:p>
            <a:pPr lvl="3" rtl="0"/>
            <a:r>
              <a:rPr lang="id-ID" noProof="0" dirty="0"/>
              <a:t>Tingkat keempat</a:t>
            </a:r>
          </a:p>
          <a:p>
            <a:pPr lvl="4" rtl="0"/>
            <a:r>
              <a:rPr lang="id-ID" noProof="0" dirty="0"/>
              <a:t>Tingkat kelima</a:t>
            </a:r>
          </a:p>
        </p:txBody>
      </p:sp>
      <p:sp>
        <p:nvSpPr>
          <p:cNvPr id="6" name="Placeholder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d-ID" noProof="0" dirty="0"/>
          </a:p>
        </p:txBody>
      </p:sp>
      <p:sp>
        <p:nvSpPr>
          <p:cNvPr id="7" name="Placeholder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23716F0-385D-4F6E-BE54-A09D410D24C2}" type="slidenum">
              <a:rPr lang="id-ID" noProof="0" smtClean="0"/>
              <a:t>‹#›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ceholder Catata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d-ID" dirty="0"/>
          </a:p>
        </p:txBody>
      </p:sp>
      <p:sp>
        <p:nvSpPr>
          <p:cNvPr id="4" name="Placeholder Nomor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3716F0-385D-4F6E-BE54-A09D410D24C2}" type="slidenum">
              <a:rPr lang="id-ID" smtClean="0"/>
              <a:t>1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Judul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 rtlCol="0"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pPr rtl="0"/>
            <a:r>
              <a:rPr lang="id-ID" noProof="0"/>
              <a:t>Klik untuk mengedit gaya judul Master</a:t>
            </a:r>
            <a:endParaRPr kumimoji="0" lang="id-ID" noProof="0" dirty="0"/>
          </a:p>
        </p:txBody>
      </p:sp>
      <p:sp>
        <p:nvSpPr>
          <p:cNvPr id="9" name="Subjudul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rtlCol="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pPr rtl="0"/>
            <a:r>
              <a:rPr lang="id-ID" noProof="0"/>
              <a:t>Klik untuk mengedit gaya subjudul Master</a:t>
            </a:r>
            <a:endParaRPr lang="id-ID" noProof="0" dirty="0"/>
          </a:p>
        </p:txBody>
      </p:sp>
      <p:sp>
        <p:nvSpPr>
          <p:cNvPr id="17" name="Placeholder Footer 1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d-ID" noProof="0" dirty="0"/>
              <a:t>Tambahkan footer</a:t>
            </a:r>
          </a:p>
        </p:txBody>
      </p:sp>
      <p:sp>
        <p:nvSpPr>
          <p:cNvPr id="28" name="Placeholder Tanggal 2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CD629B-44A9-4EA9-B995-47AD53E50FBC}" type="datetime1">
              <a:rPr lang="id-ID" noProof="0" smtClean="0"/>
              <a:t>29/07/2020</a:t>
            </a:fld>
            <a:endParaRPr lang="id-ID" noProof="0" dirty="0"/>
          </a:p>
        </p:txBody>
      </p:sp>
      <p:sp>
        <p:nvSpPr>
          <p:cNvPr id="29" name="Placeholder Nomor Slide 2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d-ID" noProof="0" smtClean="0"/>
              <a:t>‹#›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noProof="0"/>
              <a:t>Klik untuk mengedit gaya judul Master</a:t>
            </a:r>
            <a:endParaRPr lang="id-ID" noProof="0" dirty="0"/>
          </a:p>
        </p:txBody>
      </p:sp>
      <p:sp>
        <p:nvSpPr>
          <p:cNvPr id="3" name="Placeholder Teks Vertik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id-ID" noProof="0"/>
              <a:t>Klik untuk edit gaya teks Master</a:t>
            </a:r>
          </a:p>
          <a:p>
            <a:pPr lvl="1" rtl="0" eaLnBrk="1" latinLnBrk="0" hangingPunct="1"/>
            <a:r>
              <a:rPr lang="id-ID" noProof="0"/>
              <a:t>Tingkat kedua</a:t>
            </a:r>
          </a:p>
          <a:p>
            <a:pPr lvl="2" rtl="0" eaLnBrk="1" latinLnBrk="0" hangingPunct="1"/>
            <a:r>
              <a:rPr lang="id-ID" noProof="0"/>
              <a:t>Tingkat ketiga</a:t>
            </a:r>
          </a:p>
          <a:p>
            <a:pPr lvl="3" rtl="0" eaLnBrk="1" latinLnBrk="0" hangingPunct="1"/>
            <a:r>
              <a:rPr lang="id-ID" noProof="0"/>
              <a:t>Tingkat keempat</a:t>
            </a:r>
          </a:p>
          <a:p>
            <a:pPr lvl="4" rtl="0" eaLnBrk="1" latinLnBrk="0" hangingPunct="1"/>
            <a:r>
              <a:rPr lang="id-ID" noProof="0"/>
              <a:t>Tingkat kelima</a:t>
            </a:r>
            <a:endParaRPr kumimoji="0" lang="id-ID" noProof="0" dirty="0"/>
          </a:p>
        </p:txBody>
      </p:sp>
      <p:sp>
        <p:nvSpPr>
          <p:cNvPr id="5" name="Placeholder Foo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d-ID" noProof="0" dirty="0"/>
              <a:t>Tambahkan footer</a:t>
            </a:r>
          </a:p>
        </p:txBody>
      </p:sp>
      <p:sp>
        <p:nvSpPr>
          <p:cNvPr id="4" name="Placeholder Tanggal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EC0198-C563-4A72-B8E8-B4C75030CBC3}" type="datetime1">
              <a:rPr lang="id-ID" noProof="0" smtClean="0"/>
              <a:t>29/07/2020</a:t>
            </a:fld>
            <a:endParaRPr lang="id-ID" noProof="0" dirty="0"/>
          </a:p>
        </p:txBody>
      </p:sp>
      <p:sp>
        <p:nvSpPr>
          <p:cNvPr id="6" name="Placeholder Nomor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d-ID" noProof="0" smtClean="0"/>
              <a:t>‹#›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rtlCol="0" anchor="ctr"/>
          <a:lstStyle/>
          <a:p>
            <a:pPr rtl="0"/>
            <a:r>
              <a:rPr lang="id-ID" noProof="0"/>
              <a:t>Klik untuk mengedit gaya judul Master</a:t>
            </a:r>
            <a:endParaRPr lang="id-ID" noProof="0" dirty="0"/>
          </a:p>
        </p:txBody>
      </p:sp>
      <p:sp>
        <p:nvSpPr>
          <p:cNvPr id="3" name="Placeholder Teks Vertik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 rtlCol="0"/>
          <a:lstStyle/>
          <a:p>
            <a:pPr lvl="0" rtl="0" eaLnBrk="1" latinLnBrk="0" hangingPunct="1"/>
            <a:r>
              <a:rPr lang="id-ID" noProof="0"/>
              <a:t>Klik untuk edit gaya teks Master</a:t>
            </a:r>
          </a:p>
          <a:p>
            <a:pPr lvl="1" rtl="0" eaLnBrk="1" latinLnBrk="0" hangingPunct="1"/>
            <a:r>
              <a:rPr lang="id-ID" noProof="0"/>
              <a:t>Tingkat kedua</a:t>
            </a:r>
          </a:p>
          <a:p>
            <a:pPr lvl="2" rtl="0" eaLnBrk="1" latinLnBrk="0" hangingPunct="1"/>
            <a:r>
              <a:rPr lang="id-ID" noProof="0"/>
              <a:t>Tingkat ketiga</a:t>
            </a:r>
          </a:p>
          <a:p>
            <a:pPr lvl="3" rtl="0" eaLnBrk="1" latinLnBrk="0" hangingPunct="1"/>
            <a:r>
              <a:rPr lang="id-ID" noProof="0"/>
              <a:t>Tingkat keempat</a:t>
            </a:r>
          </a:p>
          <a:p>
            <a:pPr lvl="4" rtl="0" eaLnBrk="1" latinLnBrk="0" hangingPunct="1"/>
            <a:r>
              <a:rPr lang="id-ID" noProof="0"/>
              <a:t>Tingkat kelima</a:t>
            </a:r>
            <a:endParaRPr kumimoji="0" lang="id-ID" noProof="0" dirty="0"/>
          </a:p>
        </p:txBody>
      </p:sp>
      <p:sp>
        <p:nvSpPr>
          <p:cNvPr id="5" name="Placeholder Foo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d-ID" noProof="0" dirty="0"/>
              <a:t>Tambahkan footer</a:t>
            </a:r>
          </a:p>
        </p:txBody>
      </p:sp>
      <p:sp>
        <p:nvSpPr>
          <p:cNvPr id="4" name="Placeholder Tanggal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306890-4CF8-4F45-956D-D507A550989D}" type="datetime1">
              <a:rPr lang="id-ID" noProof="0" smtClean="0"/>
              <a:t>29/07/2020</a:t>
            </a:fld>
            <a:endParaRPr lang="id-ID" noProof="0" dirty="0"/>
          </a:p>
        </p:txBody>
      </p:sp>
      <p:sp>
        <p:nvSpPr>
          <p:cNvPr id="6" name="Placeholder Nomor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d-ID" noProof="0" smtClean="0"/>
              <a:t>‹#›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rtl="0"/>
            <a:r>
              <a:rPr lang="id-ID" noProof="0"/>
              <a:t>Klik untuk mengedit gaya judul Master</a:t>
            </a:r>
            <a:endParaRPr lang="id-ID" noProof="0" dirty="0"/>
          </a:p>
        </p:txBody>
      </p:sp>
      <p:sp>
        <p:nvSpPr>
          <p:cNvPr id="3" name="Placeholder Konten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id-ID" noProof="0"/>
              <a:t>Klik untuk edit gaya teks Master</a:t>
            </a:r>
          </a:p>
          <a:p>
            <a:pPr lvl="1" rtl="0" eaLnBrk="1" latinLnBrk="0" hangingPunct="1"/>
            <a:r>
              <a:rPr lang="id-ID" noProof="0"/>
              <a:t>Tingkat kedua</a:t>
            </a:r>
          </a:p>
          <a:p>
            <a:pPr lvl="2" rtl="0" eaLnBrk="1" latinLnBrk="0" hangingPunct="1"/>
            <a:r>
              <a:rPr lang="id-ID" noProof="0"/>
              <a:t>Tingkat ketiga</a:t>
            </a:r>
          </a:p>
          <a:p>
            <a:pPr lvl="3" rtl="0" eaLnBrk="1" latinLnBrk="0" hangingPunct="1"/>
            <a:r>
              <a:rPr lang="id-ID" noProof="0"/>
              <a:t>Tingkat keempat</a:t>
            </a:r>
          </a:p>
          <a:p>
            <a:pPr lvl="4" rtl="0" eaLnBrk="1" latinLnBrk="0" hangingPunct="1"/>
            <a:r>
              <a:rPr lang="id-ID" noProof="0"/>
              <a:t>Tingkat kelima</a:t>
            </a:r>
            <a:endParaRPr kumimoji="0" lang="id-ID" noProof="0" dirty="0"/>
          </a:p>
        </p:txBody>
      </p:sp>
      <p:sp>
        <p:nvSpPr>
          <p:cNvPr id="5" name="Placeholder Foo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d-ID" noProof="0" dirty="0"/>
              <a:t>Tambahkan footer</a:t>
            </a:r>
          </a:p>
        </p:txBody>
      </p:sp>
      <p:sp>
        <p:nvSpPr>
          <p:cNvPr id="4" name="Placeholder Tanggal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9ADE92-DD8C-4984-B9C1-CCF5EFEC012C}" type="datetime1">
              <a:rPr lang="id-ID" noProof="0" smtClean="0"/>
              <a:t>29/07/2020</a:t>
            </a:fld>
            <a:endParaRPr lang="id-ID" noProof="0" dirty="0"/>
          </a:p>
        </p:txBody>
      </p:sp>
      <p:sp>
        <p:nvSpPr>
          <p:cNvPr id="6" name="Placeholder Nomor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d-ID" noProof="0" smtClean="0"/>
              <a:t>‹#›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 rtlCol="0"/>
          <a:lstStyle>
            <a:lvl1pPr algn="l">
              <a:buNone/>
              <a:defRPr sz="3800" b="0" cap="none" spc="-150" baseline="0"/>
            </a:lvl1pPr>
            <a:extLst/>
          </a:lstStyle>
          <a:p>
            <a:pPr rtl="0"/>
            <a:r>
              <a:rPr lang="id-ID" noProof="0"/>
              <a:t>Klik untuk mengedit gaya judul Master</a:t>
            </a:r>
            <a:endParaRPr lang="id-ID" noProof="0" dirty="0"/>
          </a:p>
        </p:txBody>
      </p:sp>
      <p:sp>
        <p:nvSpPr>
          <p:cNvPr id="3" name="Placeholder Teks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rtlCol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rtl="0" eaLnBrk="1" latinLnBrk="0" hangingPunct="1"/>
            <a:r>
              <a:rPr lang="id-ID" noProof="0"/>
              <a:t>Klik untuk edit gaya teks Master</a:t>
            </a:r>
          </a:p>
        </p:txBody>
      </p:sp>
      <p:sp>
        <p:nvSpPr>
          <p:cNvPr id="5" name="Placeholder Foo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d-ID" noProof="0" dirty="0"/>
              <a:t>Tambahkan footer</a:t>
            </a:r>
          </a:p>
        </p:txBody>
      </p:sp>
      <p:sp>
        <p:nvSpPr>
          <p:cNvPr id="4" name="Placeholder Tanggal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95B496-A477-4513-BE90-6C423004861B}" type="datetime1">
              <a:rPr lang="id-ID" noProof="0" smtClean="0"/>
              <a:t>29/07/2020</a:t>
            </a:fld>
            <a:endParaRPr lang="id-ID" noProof="0" dirty="0"/>
          </a:p>
        </p:txBody>
      </p:sp>
      <p:sp>
        <p:nvSpPr>
          <p:cNvPr id="6" name="Placeholder Nomor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id-ID" noProof="0" smtClean="0"/>
              <a:t>‹#›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 rtlCol="0"/>
          <a:lstStyle/>
          <a:p>
            <a:pPr rtl="0"/>
            <a:r>
              <a:rPr lang="id-ID" noProof="0"/>
              <a:t>Klik untuk mengedit gaya judul Master</a:t>
            </a:r>
            <a:endParaRPr lang="id-ID" noProof="0" dirty="0"/>
          </a:p>
        </p:txBody>
      </p:sp>
      <p:sp>
        <p:nvSpPr>
          <p:cNvPr id="3" name="Placeholder Konten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rtl="0" eaLnBrk="1" latinLnBrk="0" hangingPunct="1"/>
            <a:r>
              <a:rPr lang="id-ID" noProof="0"/>
              <a:t>Klik untuk edit gaya teks Master</a:t>
            </a:r>
          </a:p>
          <a:p>
            <a:pPr lvl="1" rtl="0" eaLnBrk="1" latinLnBrk="0" hangingPunct="1"/>
            <a:r>
              <a:rPr lang="id-ID" noProof="0"/>
              <a:t>Tingkat kedua</a:t>
            </a:r>
          </a:p>
          <a:p>
            <a:pPr lvl="2" rtl="0" eaLnBrk="1" latinLnBrk="0" hangingPunct="1"/>
            <a:r>
              <a:rPr lang="id-ID" noProof="0"/>
              <a:t>Tingkat ketiga</a:t>
            </a:r>
          </a:p>
          <a:p>
            <a:pPr lvl="3" rtl="0" eaLnBrk="1" latinLnBrk="0" hangingPunct="1"/>
            <a:r>
              <a:rPr lang="id-ID" noProof="0"/>
              <a:t>Tingkat keempat</a:t>
            </a:r>
          </a:p>
          <a:p>
            <a:pPr lvl="4" rtl="0" eaLnBrk="1" latinLnBrk="0" hangingPunct="1"/>
            <a:r>
              <a:rPr lang="id-ID" noProof="0"/>
              <a:t>Tingkat kelima</a:t>
            </a:r>
            <a:endParaRPr kumimoji="0" lang="id-ID" noProof="0" dirty="0"/>
          </a:p>
        </p:txBody>
      </p:sp>
      <p:sp>
        <p:nvSpPr>
          <p:cNvPr id="4" name="Placeholder Konten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rtl="0" eaLnBrk="1" latinLnBrk="0" hangingPunct="1"/>
            <a:r>
              <a:rPr lang="id-ID" noProof="0"/>
              <a:t>Klik untuk edit gaya teks Master</a:t>
            </a:r>
          </a:p>
          <a:p>
            <a:pPr lvl="1" rtl="0" eaLnBrk="1" latinLnBrk="0" hangingPunct="1"/>
            <a:r>
              <a:rPr lang="id-ID" noProof="0"/>
              <a:t>Tingkat kedua</a:t>
            </a:r>
          </a:p>
          <a:p>
            <a:pPr lvl="2" rtl="0" eaLnBrk="1" latinLnBrk="0" hangingPunct="1"/>
            <a:r>
              <a:rPr lang="id-ID" noProof="0"/>
              <a:t>Tingkat ketiga</a:t>
            </a:r>
          </a:p>
          <a:p>
            <a:pPr lvl="3" rtl="0" eaLnBrk="1" latinLnBrk="0" hangingPunct="1"/>
            <a:r>
              <a:rPr lang="id-ID" noProof="0"/>
              <a:t>Tingkat keempat</a:t>
            </a:r>
          </a:p>
          <a:p>
            <a:pPr lvl="4" rtl="0" eaLnBrk="1" latinLnBrk="0" hangingPunct="1"/>
            <a:r>
              <a:rPr lang="id-ID" noProof="0"/>
              <a:t>Tingkat kelima</a:t>
            </a:r>
            <a:endParaRPr kumimoji="0" lang="id-ID" noProof="0" dirty="0"/>
          </a:p>
        </p:txBody>
      </p:sp>
      <p:sp>
        <p:nvSpPr>
          <p:cNvPr id="6" name="Placeholder Foo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d-ID" noProof="0" dirty="0"/>
              <a:t>Tambahkan footer</a:t>
            </a:r>
          </a:p>
        </p:txBody>
      </p:sp>
      <p:sp>
        <p:nvSpPr>
          <p:cNvPr id="5" name="Placeholder Tanggal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E8BFB9-C861-41BC-8A9F-55D5B02F076C}" type="datetime1">
              <a:rPr lang="id-ID" noProof="0" smtClean="0"/>
              <a:t>29/07/2020</a:t>
            </a:fld>
            <a:endParaRPr lang="id-ID" noProof="0" dirty="0"/>
          </a:p>
        </p:txBody>
      </p:sp>
      <p:sp>
        <p:nvSpPr>
          <p:cNvPr id="7" name="Placeholder Nomor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id-ID" noProof="0" smtClean="0"/>
              <a:pPr/>
              <a:t>‹#›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rtlCol="0" anchor="t"/>
          <a:lstStyle>
            <a:lvl1pPr>
              <a:defRPr sz="4000"/>
            </a:lvl1pPr>
            <a:extLst/>
          </a:lstStyle>
          <a:p>
            <a:pPr rtl="0"/>
            <a:r>
              <a:rPr lang="id-ID" noProof="0"/>
              <a:t>Klik untuk mengedit gaya judul Master</a:t>
            </a:r>
            <a:endParaRPr lang="id-ID" noProof="0" dirty="0"/>
          </a:p>
        </p:txBody>
      </p:sp>
      <p:sp>
        <p:nvSpPr>
          <p:cNvPr id="3" name="Placeholder Teks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rtlCol="0"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rtl="0" eaLnBrk="1" latinLnBrk="0" hangingPunct="1"/>
            <a:r>
              <a:rPr lang="id-ID" noProof="0"/>
              <a:t>Klik untuk edit gaya teks Master</a:t>
            </a:r>
          </a:p>
        </p:txBody>
      </p:sp>
      <p:sp>
        <p:nvSpPr>
          <p:cNvPr id="5" name="Placeholder Konten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rtl="0" eaLnBrk="1" latinLnBrk="0" hangingPunct="1"/>
            <a:r>
              <a:rPr lang="id-ID" noProof="0"/>
              <a:t>Klik untuk edit gaya teks Master</a:t>
            </a:r>
          </a:p>
          <a:p>
            <a:pPr lvl="1" rtl="0" eaLnBrk="1" latinLnBrk="0" hangingPunct="1"/>
            <a:r>
              <a:rPr lang="id-ID" noProof="0"/>
              <a:t>Tingkat kedua</a:t>
            </a:r>
          </a:p>
          <a:p>
            <a:pPr lvl="2" rtl="0" eaLnBrk="1" latinLnBrk="0" hangingPunct="1"/>
            <a:r>
              <a:rPr lang="id-ID" noProof="0"/>
              <a:t>Tingkat ketiga</a:t>
            </a:r>
          </a:p>
          <a:p>
            <a:pPr lvl="3" rtl="0" eaLnBrk="1" latinLnBrk="0" hangingPunct="1"/>
            <a:r>
              <a:rPr lang="id-ID" noProof="0"/>
              <a:t>Tingkat keempat</a:t>
            </a:r>
          </a:p>
          <a:p>
            <a:pPr lvl="4" rtl="0" eaLnBrk="1" latinLnBrk="0" hangingPunct="1"/>
            <a:r>
              <a:rPr lang="id-ID" noProof="0"/>
              <a:t>Tingkat kelima</a:t>
            </a:r>
            <a:endParaRPr kumimoji="0" lang="id-ID" noProof="0" dirty="0"/>
          </a:p>
        </p:txBody>
      </p:sp>
      <p:sp>
        <p:nvSpPr>
          <p:cNvPr id="4" name="Placeholder Teks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rtlCol="0"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rtl="0" eaLnBrk="1" latinLnBrk="0" hangingPunct="1"/>
            <a:r>
              <a:rPr lang="id-ID" noProof="0"/>
              <a:t>Klik untuk edit gaya teks Master</a:t>
            </a:r>
          </a:p>
        </p:txBody>
      </p:sp>
      <p:sp>
        <p:nvSpPr>
          <p:cNvPr id="6" name="Placeholder Konten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rtl="0" eaLnBrk="1" latinLnBrk="0" hangingPunct="1"/>
            <a:r>
              <a:rPr lang="id-ID" noProof="0"/>
              <a:t>Klik untuk edit gaya teks Master</a:t>
            </a:r>
          </a:p>
          <a:p>
            <a:pPr lvl="1" rtl="0" eaLnBrk="1" latinLnBrk="0" hangingPunct="1"/>
            <a:r>
              <a:rPr lang="id-ID" noProof="0"/>
              <a:t>Tingkat kedua</a:t>
            </a:r>
          </a:p>
          <a:p>
            <a:pPr lvl="2" rtl="0" eaLnBrk="1" latinLnBrk="0" hangingPunct="1"/>
            <a:r>
              <a:rPr lang="id-ID" noProof="0"/>
              <a:t>Tingkat ketiga</a:t>
            </a:r>
          </a:p>
          <a:p>
            <a:pPr lvl="3" rtl="0" eaLnBrk="1" latinLnBrk="0" hangingPunct="1"/>
            <a:r>
              <a:rPr lang="id-ID" noProof="0"/>
              <a:t>Tingkat keempat</a:t>
            </a:r>
          </a:p>
          <a:p>
            <a:pPr lvl="4" rtl="0" eaLnBrk="1" latinLnBrk="0" hangingPunct="1"/>
            <a:r>
              <a:rPr lang="id-ID" noProof="0"/>
              <a:t>Tingkat kelima</a:t>
            </a:r>
            <a:endParaRPr kumimoji="0" lang="id-ID" noProof="0" dirty="0"/>
          </a:p>
        </p:txBody>
      </p:sp>
      <p:sp>
        <p:nvSpPr>
          <p:cNvPr id="8" name="Placeholder Foo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d-ID" noProof="0" dirty="0"/>
              <a:t>Tambahkan footer</a:t>
            </a:r>
          </a:p>
        </p:txBody>
      </p:sp>
      <p:sp>
        <p:nvSpPr>
          <p:cNvPr id="7" name="Placeholder Tanggal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367F9D-34FE-47CF-B275-610292D554B5}" type="datetime1">
              <a:rPr lang="id-ID" noProof="0" smtClean="0"/>
              <a:t>29/07/2020</a:t>
            </a:fld>
            <a:endParaRPr lang="id-ID" noProof="0" dirty="0"/>
          </a:p>
        </p:txBody>
      </p:sp>
      <p:sp>
        <p:nvSpPr>
          <p:cNvPr id="9" name="Placeholder Nomor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id-ID" noProof="0" smtClean="0"/>
              <a:pPr/>
              <a:t>‹#›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 rtlCol="0"/>
          <a:lstStyle>
            <a:lvl1pPr>
              <a:defRPr sz="4000" cap="none" baseline="0"/>
            </a:lvl1pPr>
            <a:extLst/>
          </a:lstStyle>
          <a:p>
            <a:pPr rtl="0"/>
            <a:r>
              <a:rPr lang="id-ID" noProof="0"/>
              <a:t>Klik untuk mengedit gaya judul Master</a:t>
            </a:r>
            <a:endParaRPr lang="id-ID" noProof="0" dirty="0"/>
          </a:p>
        </p:txBody>
      </p:sp>
      <p:sp>
        <p:nvSpPr>
          <p:cNvPr id="4" name="Placeholder Foo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d-ID" noProof="0" dirty="0"/>
              <a:t>Tambahkan footer</a:t>
            </a:r>
          </a:p>
        </p:txBody>
      </p:sp>
      <p:sp>
        <p:nvSpPr>
          <p:cNvPr id="3" name="Placeholder Tanggal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DDA944-1011-43A9-8633-AAAE1F493075}" type="datetime1">
              <a:rPr lang="id-ID" noProof="0" smtClean="0"/>
              <a:t>29/07/2020</a:t>
            </a:fld>
            <a:endParaRPr lang="id-ID" noProof="0" dirty="0"/>
          </a:p>
        </p:txBody>
      </p:sp>
      <p:sp>
        <p:nvSpPr>
          <p:cNvPr id="5" name="Placeholder Nomor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id-ID" noProof="0" smtClean="0"/>
              <a:pPr/>
              <a:t>‹#›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Foo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d-ID" noProof="0" dirty="0"/>
              <a:t>Tambahkan footer</a:t>
            </a:r>
          </a:p>
        </p:txBody>
      </p:sp>
      <p:sp>
        <p:nvSpPr>
          <p:cNvPr id="2" name="Placeholder Tanggal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822CA-9E09-4028-BDE3-699A3D8FA2F0}" type="datetime1">
              <a:rPr lang="id-ID" noProof="0" smtClean="0"/>
              <a:t>29/07/2020</a:t>
            </a:fld>
            <a:endParaRPr lang="id-ID" noProof="0" dirty="0"/>
          </a:p>
        </p:txBody>
      </p:sp>
      <p:sp>
        <p:nvSpPr>
          <p:cNvPr id="4" name="Placeholder Nomor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id-ID" noProof="0" smtClean="0"/>
              <a:pPr/>
              <a:t>‹#›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rtlCol="0" anchor="ctr"/>
          <a:lstStyle>
            <a:lvl1pPr algn="l">
              <a:buNone/>
              <a:defRPr sz="3600" b="0"/>
            </a:lvl1pPr>
            <a:extLst/>
          </a:lstStyle>
          <a:p>
            <a:pPr rtl="0"/>
            <a:r>
              <a:rPr lang="id-ID" noProof="0"/>
              <a:t>Klik untuk mengedit gaya judul Master</a:t>
            </a:r>
            <a:endParaRPr lang="id-ID" noProof="0" dirty="0"/>
          </a:p>
        </p:txBody>
      </p:sp>
      <p:sp>
        <p:nvSpPr>
          <p:cNvPr id="3" name="Placeholder Teks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 rtlCol="0"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rtl="0" eaLnBrk="1" latinLnBrk="0" hangingPunct="1"/>
            <a:r>
              <a:rPr lang="id-ID" noProof="0"/>
              <a:t>Klik untuk edit gaya teks Master</a:t>
            </a:r>
          </a:p>
        </p:txBody>
      </p:sp>
      <p:sp>
        <p:nvSpPr>
          <p:cNvPr id="4" name="Placeholder Konten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rtl="0" eaLnBrk="1" latinLnBrk="0" hangingPunct="1"/>
            <a:r>
              <a:rPr lang="id-ID" noProof="0"/>
              <a:t>Klik untuk edit gaya teks Master</a:t>
            </a:r>
          </a:p>
          <a:p>
            <a:pPr lvl="1" rtl="0" eaLnBrk="1" latinLnBrk="0" hangingPunct="1"/>
            <a:r>
              <a:rPr lang="id-ID" noProof="0"/>
              <a:t>Tingkat kedua</a:t>
            </a:r>
          </a:p>
          <a:p>
            <a:pPr lvl="2" rtl="0" eaLnBrk="1" latinLnBrk="0" hangingPunct="1"/>
            <a:r>
              <a:rPr lang="id-ID" noProof="0"/>
              <a:t>Tingkat ketiga</a:t>
            </a:r>
          </a:p>
          <a:p>
            <a:pPr lvl="3" rtl="0" eaLnBrk="1" latinLnBrk="0" hangingPunct="1"/>
            <a:r>
              <a:rPr lang="id-ID" noProof="0"/>
              <a:t>Tingkat keempat</a:t>
            </a:r>
          </a:p>
          <a:p>
            <a:pPr lvl="4" rtl="0" eaLnBrk="1" latinLnBrk="0" hangingPunct="1"/>
            <a:r>
              <a:rPr lang="id-ID" noProof="0"/>
              <a:t>Tingkat kelima</a:t>
            </a:r>
            <a:endParaRPr kumimoji="0" lang="id-ID" noProof="0" dirty="0"/>
          </a:p>
        </p:txBody>
      </p:sp>
      <p:sp>
        <p:nvSpPr>
          <p:cNvPr id="6" name="Placeholder Foo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d-ID" noProof="0" dirty="0"/>
              <a:t>Tambahkan footer</a:t>
            </a:r>
          </a:p>
        </p:txBody>
      </p:sp>
      <p:sp>
        <p:nvSpPr>
          <p:cNvPr id="5" name="Placeholder Tanggal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5081F0-4A25-4EC0-A273-5AF275DA8775}" type="datetime1">
              <a:rPr lang="id-ID" noProof="0" smtClean="0"/>
              <a:t>29/07/2020</a:t>
            </a:fld>
            <a:endParaRPr lang="id-ID" noProof="0" dirty="0"/>
          </a:p>
        </p:txBody>
      </p:sp>
      <p:sp>
        <p:nvSpPr>
          <p:cNvPr id="7" name="Placeholder Nomor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id-ID" noProof="0" smtClean="0"/>
              <a:pPr/>
              <a:t>‹#›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ersegi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id-ID" sz="1800" noProof="0" dirty="0"/>
          </a:p>
        </p:txBody>
      </p:sp>
      <p:cxnSp>
        <p:nvCxnSpPr>
          <p:cNvPr id="9" name="Konektor Lurus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Judul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rtlCol="0" anchor="b"/>
          <a:lstStyle>
            <a:lvl1pPr algn="l">
              <a:buNone/>
              <a:defRPr sz="2100" b="0"/>
            </a:lvl1pPr>
            <a:extLst/>
          </a:lstStyle>
          <a:p>
            <a:pPr rtl="0"/>
            <a:r>
              <a:rPr lang="id-ID" noProof="0"/>
              <a:t>Klik untuk mengedit gaya judul Master</a:t>
            </a:r>
            <a:endParaRPr lang="id-ID" noProof="0" dirty="0"/>
          </a:p>
        </p:txBody>
      </p:sp>
      <p:sp>
        <p:nvSpPr>
          <p:cNvPr id="3" name="Placeholder Gambar 2" descr="Placeholder kosong untuk menambahkan gambar. Klik placeholder lalu pilih gambar yang ingin Anda tambahkan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 rtlCol="0"/>
          <a:lstStyle>
            <a:lvl1pPr marL="0" indent="0">
              <a:buNone/>
              <a:defRPr sz="3200"/>
            </a:lvl1pPr>
            <a:extLst/>
          </a:lstStyle>
          <a:p>
            <a:pPr rtl="0"/>
            <a:r>
              <a:rPr lang="id-ID" noProof="0"/>
              <a:t>Klik ikon untuk menambahkan gambar</a:t>
            </a:r>
            <a:endParaRPr lang="id-ID" noProof="0" dirty="0"/>
          </a:p>
        </p:txBody>
      </p:sp>
      <p:sp>
        <p:nvSpPr>
          <p:cNvPr id="4" name="Placeholder Teks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 rtlCol="0"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rtl="0" eaLnBrk="1" latinLnBrk="0" hangingPunct="1"/>
            <a:r>
              <a:rPr lang="id-ID" noProof="0"/>
              <a:t>Klik untuk edit gaya teks Master</a:t>
            </a:r>
          </a:p>
        </p:txBody>
      </p:sp>
      <p:sp>
        <p:nvSpPr>
          <p:cNvPr id="6" name="Placeholder Foot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 rtlCol="0"/>
          <a:lstStyle/>
          <a:p>
            <a:pPr rtl="0"/>
            <a:r>
              <a:rPr lang="id-ID" noProof="0" dirty="0"/>
              <a:t>Tambahkan footer</a:t>
            </a:r>
          </a:p>
        </p:txBody>
      </p:sp>
      <p:sp>
        <p:nvSpPr>
          <p:cNvPr id="5" name="Placeholder Tanggal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 rtlCol="0"/>
          <a:lstStyle/>
          <a:p>
            <a:pPr rtl="0"/>
            <a:fld id="{1EE7CB14-4FF3-4330-9A4E-2A98C7F4EA49}" type="datetime1">
              <a:rPr lang="id-ID" noProof="0" smtClean="0"/>
              <a:t>29/07/2020</a:t>
            </a:fld>
            <a:endParaRPr lang="id-ID" noProof="0" dirty="0"/>
          </a:p>
        </p:txBody>
      </p:sp>
      <p:sp>
        <p:nvSpPr>
          <p:cNvPr id="7" name="Placeholder Nomor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 rtlCol="0"/>
          <a:lstStyle>
            <a:lvl1pPr>
              <a:defRPr sz="1100"/>
            </a:lvl1pPr>
          </a:lstStyle>
          <a:p>
            <a:pPr rtl="0"/>
            <a:fld id="{401CF334-2D5C-4859-84A6-CA7E6E43FAEB}" type="slidenum">
              <a:rPr lang="id-ID" noProof="0" smtClean="0"/>
              <a:pPr/>
              <a:t>‹#›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Judul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rtlCol="0" anchor="t">
            <a:noAutofit/>
          </a:bodyPr>
          <a:lstStyle/>
          <a:p>
            <a:pPr rtl="0"/>
            <a:r>
              <a:rPr lang="id-ID" noProof="0" dirty="0"/>
              <a:t>Klik untuk mengedit gaya judul Master</a:t>
            </a:r>
          </a:p>
        </p:txBody>
      </p:sp>
      <p:sp>
        <p:nvSpPr>
          <p:cNvPr id="13" name="Placeholder Teks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id-ID" noProof="0" dirty="0"/>
              <a:t>Klik untuk mengedit gaya teks Master</a:t>
            </a:r>
          </a:p>
          <a:p>
            <a:pPr lvl="1" rtl="0" eaLnBrk="1" latinLnBrk="0" hangingPunct="1"/>
            <a:r>
              <a:rPr lang="id-ID" noProof="0" dirty="0"/>
              <a:t>Tingkat kedua</a:t>
            </a:r>
          </a:p>
          <a:p>
            <a:pPr lvl="2" rtl="0" eaLnBrk="1" latinLnBrk="0" hangingPunct="1"/>
            <a:r>
              <a:rPr lang="id-ID" noProof="0" dirty="0"/>
              <a:t>Tingkat ketiga</a:t>
            </a:r>
          </a:p>
          <a:p>
            <a:pPr lvl="3" rtl="0" eaLnBrk="1" latinLnBrk="0" hangingPunct="1"/>
            <a:r>
              <a:rPr lang="id-ID" noProof="0" dirty="0"/>
              <a:t>Tingkat keempat</a:t>
            </a:r>
          </a:p>
          <a:p>
            <a:pPr lvl="4" rtl="0" eaLnBrk="1" latinLnBrk="0" hangingPunct="1"/>
            <a:r>
              <a:rPr lang="id-ID" noProof="0" dirty="0"/>
              <a:t>Tingkat kelima</a:t>
            </a:r>
          </a:p>
        </p:txBody>
      </p:sp>
      <p:sp>
        <p:nvSpPr>
          <p:cNvPr id="3" name="Placeholder Foot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rtl="0"/>
            <a:r>
              <a:rPr lang="id-ID" noProof="0" dirty="0"/>
              <a:t>Tambahkan footer</a:t>
            </a:r>
          </a:p>
        </p:txBody>
      </p:sp>
      <p:sp>
        <p:nvSpPr>
          <p:cNvPr id="14" name="Placeholder Tanggal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rtl="0"/>
            <a:fld id="{C646524D-79D3-47E7-BC01-88013885B25B}" type="datetime1">
              <a:rPr lang="id-ID" noProof="0" smtClean="0"/>
              <a:t>29/07/2020</a:t>
            </a:fld>
            <a:endParaRPr lang="id-ID" noProof="0" dirty="0"/>
          </a:p>
        </p:txBody>
      </p:sp>
      <p:sp>
        <p:nvSpPr>
          <p:cNvPr id="23" name="Placeholder Nomor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rtl="0"/>
            <a:fld id="{401CF334-2D5C-4859-84A6-CA7E6E43FAEB}" type="slidenum">
              <a:rPr lang="id-ID" noProof="0" smtClean="0"/>
              <a:pPr/>
              <a:t>‹#›</a:t>
            </a:fld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d-ID" dirty="0"/>
              <a:t>Berbagai macam kepercayaan kepada Tuhan</a:t>
            </a:r>
          </a:p>
        </p:txBody>
      </p:sp>
      <p:sp>
        <p:nvSpPr>
          <p:cNvPr id="3" name="Subjudu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d-ID" dirty="0"/>
              <a:t>CB: Pancasila Kelompok 1</a:t>
            </a:r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E58482A-E1D0-4BBE-8AB0-44DC99262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Jenis Kepercayaan manusia kepada Tuhan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0A7F39C-56C6-4C57-8EEA-E1A886A8B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Teologi memiliki makna yang sangat luas dan dalam.</a:t>
            </a:r>
          </a:p>
          <a:p>
            <a:r>
              <a:rPr lang="id-ID" dirty="0"/>
              <a:t>Kepercayaan kepada adanya Tuhan berbeda-beda. Karena..</a:t>
            </a:r>
          </a:p>
          <a:p>
            <a:pPr lvl="1"/>
            <a:r>
              <a:rPr lang="id-ID" dirty="0"/>
              <a:t>Perbedaan Tingkat kemampuan akal manusia.</a:t>
            </a:r>
          </a:p>
          <a:p>
            <a:pPr lvl="1"/>
            <a:r>
              <a:rPr lang="id-ID" dirty="0"/>
              <a:t>Menurut Ibnu </a:t>
            </a:r>
            <a:r>
              <a:rPr lang="id-ID" dirty="0" err="1"/>
              <a:t>Thufail</a:t>
            </a:r>
            <a:r>
              <a:rPr lang="id-ID" dirty="0"/>
              <a:t> dalam novel </a:t>
            </a:r>
            <a:r>
              <a:rPr lang="id-ID" i="1" dirty="0" err="1"/>
              <a:t>Havy</a:t>
            </a:r>
            <a:r>
              <a:rPr lang="id-ID" i="1" dirty="0"/>
              <a:t> bin </a:t>
            </a:r>
            <a:r>
              <a:rPr lang="id-ID" i="1" dirty="0" err="1"/>
              <a:t>Yaqdzan</a:t>
            </a:r>
            <a:r>
              <a:rPr lang="id-ID" dirty="0"/>
              <a:t>, manusia dengan akal mampu mengenal &amp; mempercayai adanya Tuhan, tetapi pengenalan kepada Tuhan ditentukan oleh kemampuan akal setiap orang </a:t>
            </a:r>
          </a:p>
          <a:p>
            <a:pPr lvl="1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2065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4E7C9F7-D7E3-44F5-AC56-42DF30D2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Beberapa jenis Kepercayaan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531DE79-36C9-4486-9CC7-7B77F662E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dirty="0"/>
              <a:t>Ada beberapa jenis kepercayaan</a:t>
            </a:r>
          </a:p>
          <a:p>
            <a:pPr lvl="1"/>
            <a:r>
              <a:rPr lang="id-ID" dirty="0"/>
              <a:t>Dinamisme (percaya kekuatan </a:t>
            </a:r>
            <a:r>
              <a:rPr lang="id-ID" dirty="0" err="1"/>
              <a:t>ghaib</a:t>
            </a:r>
            <a:r>
              <a:rPr lang="id-ID" dirty="0"/>
              <a:t>) (Kekuatan baik vs. Kekuatan jahat)</a:t>
            </a:r>
          </a:p>
          <a:p>
            <a:pPr lvl="1"/>
            <a:r>
              <a:rPr lang="id-ID" dirty="0"/>
              <a:t>Animisme (percaya setiap benda mati memiliki roh) (🗿 patung suci)</a:t>
            </a:r>
          </a:p>
          <a:p>
            <a:pPr lvl="1"/>
            <a:r>
              <a:rPr lang="id-ID" dirty="0"/>
              <a:t>Politeisme (kepercayaan kepada dewa-dewa di langit)</a:t>
            </a:r>
          </a:p>
          <a:p>
            <a:pPr lvl="2"/>
            <a:r>
              <a:rPr lang="id-ID" dirty="0"/>
              <a:t>Brahma (Pencipta), Wisnu (Pemelihara), Syiwa (Perusak)</a:t>
            </a:r>
          </a:p>
          <a:p>
            <a:pPr lvl="2"/>
            <a:r>
              <a:rPr lang="id-ID" dirty="0"/>
              <a:t>Zeus (Yunani kuno), Yupiter (Rumawi), Amor (Mesir kuno), dsb.</a:t>
            </a:r>
          </a:p>
          <a:p>
            <a:pPr lvl="1"/>
            <a:r>
              <a:rPr lang="id-ID" dirty="0"/>
              <a:t>Henoteisme (satu Tuhan untuk satu bangsa) (Tuhan nasional)</a:t>
            </a:r>
          </a:p>
          <a:p>
            <a:pPr lvl="1"/>
            <a:r>
              <a:rPr lang="id-ID" dirty="0"/>
              <a:t>Monoteisme (satu Tuhan seluruhnya)</a:t>
            </a:r>
          </a:p>
          <a:p>
            <a:pPr lvl="2"/>
            <a:r>
              <a:rPr lang="id-ID" dirty="0"/>
              <a:t>Praktis (tidak mengingkari dewa2 lain, tetapi hanya 1 Tuhan saja yang diarah &amp; dipuja)</a:t>
            </a:r>
          </a:p>
          <a:p>
            <a:pPr lvl="2"/>
            <a:r>
              <a:rPr lang="id-ID" dirty="0"/>
              <a:t>Spekulatif (kepercayaan terbentuk karena gambar dewa2 lebur menjadi 1 gambaran yang dianggap jadi 1 dewa)</a:t>
            </a:r>
          </a:p>
          <a:p>
            <a:pPr lvl="2"/>
            <a:r>
              <a:rPr lang="id-ID" dirty="0"/>
              <a:t>Teoritis (percaya bahwa Tuhan </a:t>
            </a:r>
            <a:r>
              <a:rPr lang="id-ID" dirty="0" err="1"/>
              <a:t>iti</a:t>
            </a:r>
            <a:r>
              <a:rPr lang="id-ID" dirty="0"/>
              <a:t> Esa dalam teori, tetapi dalam </a:t>
            </a:r>
            <a:r>
              <a:rPr lang="id-ID" dirty="0" err="1"/>
              <a:t>praktek</a:t>
            </a:r>
            <a:r>
              <a:rPr lang="id-ID" dirty="0"/>
              <a:t> percaya &gt;1 Tuhan)</a:t>
            </a:r>
          </a:p>
          <a:p>
            <a:pPr lvl="2"/>
            <a:r>
              <a:rPr lang="id-ID" dirty="0"/>
              <a:t>Murni (percaya Tuhan itu Esa dalam jumlah &amp; sifat, teori, </a:t>
            </a:r>
            <a:r>
              <a:rPr lang="id-ID" dirty="0" err="1"/>
              <a:t>praktek</a:t>
            </a:r>
            <a:r>
              <a:rPr lang="id-ID" dirty="0"/>
              <a:t>, pemikiran, &amp; penghayatan)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925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82FE48A-CA4D-460B-87BB-A8A619382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Selesai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CF7D4D3E-8771-4A6A-BFC3-DA9218F92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Pertanyaan</a:t>
            </a:r>
          </a:p>
          <a:p>
            <a:pPr lvl="1"/>
            <a:r>
              <a:rPr lang="id-ID"/>
              <a:t>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9781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3F81505-728C-4736-A1FE-F3DF60D8B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Gambaran manusia tentang Tuhan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A31B7B2-66A6-4CE0-83B7-3D06E2544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/>
              <a:t>Pembedaan Tiga Dewa (Hindu)</a:t>
            </a:r>
          </a:p>
          <a:p>
            <a:pPr lvl="1"/>
            <a:r>
              <a:rPr lang="id-ID" dirty="0"/>
              <a:t>Brahma (Pencipta)</a:t>
            </a:r>
          </a:p>
          <a:p>
            <a:pPr lvl="1"/>
            <a:r>
              <a:rPr lang="id-ID" dirty="0"/>
              <a:t>Wisnu (Pemelihara)</a:t>
            </a:r>
          </a:p>
          <a:p>
            <a:pPr lvl="1"/>
            <a:r>
              <a:rPr lang="id-ID" dirty="0"/>
              <a:t>Syiwa (Perusak)</a:t>
            </a:r>
          </a:p>
          <a:p>
            <a:r>
              <a:rPr lang="id-ID" dirty="0"/>
              <a:t>Allah Tritunggal (Kristen)</a:t>
            </a:r>
          </a:p>
          <a:p>
            <a:pPr lvl="1"/>
            <a:r>
              <a:rPr lang="id-ID" dirty="0"/>
              <a:t>Allah (kesempurnaan, kesenangan, keindahan, ketenangan, ketenteraman)</a:t>
            </a:r>
          </a:p>
          <a:p>
            <a:pPr lvl="1"/>
            <a:r>
              <a:rPr lang="id-ID" dirty="0"/>
              <a:t>Putra (Yesus Kristus) (100% manusia &amp; 100% Tuhan, diutus untuk membebaskan manusia dari dosa melalui kematian &amp; kebangkitan-Nya)</a:t>
            </a:r>
          </a:p>
          <a:p>
            <a:pPr lvl="1"/>
            <a:r>
              <a:rPr lang="id-ID" dirty="0"/>
              <a:t>Roh Kudus (yang berpengaruh atas manusia, realitas kuasa Allah yang masih tetap hidup &amp; melindungi dunia ini kini &amp; selamanya)</a:t>
            </a:r>
          </a:p>
        </p:txBody>
      </p:sp>
    </p:spTree>
    <p:extLst>
      <p:ext uri="{BB962C8B-B14F-4D97-AF65-F5344CB8AC3E}">
        <p14:creationId xmlns:p14="http://schemas.microsoft.com/office/powerpoint/2010/main" val="365046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CF5E58D-2AD5-422C-A8E6-DD91161F2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Gambaran manusia tentang Tuhan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D46899A-B6EF-4DC3-986B-C21B43135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Tuhan dan sifat-sifatnya (Islam</a:t>
            </a:r>
          </a:p>
          <a:p>
            <a:pPr lvl="1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7613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 desain senja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010300_TF03460533" id="{BD91D202-7E35-4A76-95B2-40A876DC000F}" vid="{0EA838F5-3C7B-4454-87E2-463015F767FE}"/>
    </a:ext>
  </a:extLst>
</a:theme>
</file>

<file path=ppt/theme/theme2.xml><?xml version="1.0" encoding="utf-8"?>
<a:theme xmlns:a="http://schemas.openxmlformats.org/drawingml/2006/main" name="Tema Off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Off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FFFBF3-BB42-47F7-806D-D5417A96E6A8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FC28D37-012A-4F78-8189-E37D340068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B1B62E-928A-4006-B97D-326E5E8B4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Slide desain senja</Template>
  <TotalTime>176</TotalTime>
  <Words>328</Words>
  <Application>Microsoft Office PowerPoint</Application>
  <PresentationFormat>Layar Lebar</PresentationFormat>
  <Paragraphs>35</Paragraphs>
  <Slides>6</Slides>
  <Notes>1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6</vt:i4>
      </vt:variant>
    </vt:vector>
  </HeadingPairs>
  <TitlesOfParts>
    <vt:vector size="11" baseType="lpstr">
      <vt:lpstr>Arial</vt:lpstr>
      <vt:lpstr>Wingdings</vt:lpstr>
      <vt:lpstr>Wingdings 2</vt:lpstr>
      <vt:lpstr>Wingdings 3</vt:lpstr>
      <vt:lpstr>Templat desain senja</vt:lpstr>
      <vt:lpstr>Berbagai macam kepercayaan kepada Tuhan</vt:lpstr>
      <vt:lpstr>Jenis Kepercayaan manusia kepada Tuhan</vt:lpstr>
      <vt:lpstr>Beberapa jenis Kepercayaan</vt:lpstr>
      <vt:lpstr>Selesai</vt:lpstr>
      <vt:lpstr>Gambaran manusia tentang Tuhan</vt:lpstr>
      <vt:lpstr>Gambaran manusia tentang Tuhan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Berbagai macam kepercayaan kepada Tuhan</dc:title>
  <dc:creator>JOEL ROBERT JUSTIAWAN</dc:creator>
  <cp:lastModifiedBy>JOEL ROBERT JUSTIAWAN</cp:lastModifiedBy>
  <cp:revision>11</cp:revision>
  <dcterms:created xsi:type="dcterms:W3CDTF">2020-07-29T04:43:13Z</dcterms:created>
  <dcterms:modified xsi:type="dcterms:W3CDTF">2020-07-29T07:39:37Z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