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DE613-92F4-4128-9057-CC3693BBEBD2}" v="968" dt="2020-07-28T02:35:54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us Farel" userId="a9e45b0b590a4953" providerId="Windows Live" clId="Web-{55EDE613-92F4-4128-9057-CC3693BBEBD2}"/>
    <pc:docChg chg="addSld modSld">
      <pc:chgData name="Alfonsus Farel" userId="a9e45b0b590a4953" providerId="Windows Live" clId="Web-{55EDE613-92F4-4128-9057-CC3693BBEBD2}" dt="2020-07-28T02:35:53.901" v="957" actId="20577"/>
      <pc:docMkLst>
        <pc:docMk/>
      </pc:docMkLst>
      <pc:sldChg chg="modSp">
        <pc:chgData name="Alfonsus Farel" userId="a9e45b0b590a4953" providerId="Windows Live" clId="Web-{55EDE613-92F4-4128-9057-CC3693BBEBD2}" dt="2020-07-28T01:53:37.515" v="14" actId="20577"/>
        <pc:sldMkLst>
          <pc:docMk/>
          <pc:sldMk cId="553726541" sldId="256"/>
        </pc:sldMkLst>
        <pc:spChg chg="mod">
          <ac:chgData name="Alfonsus Farel" userId="a9e45b0b590a4953" providerId="Windows Live" clId="Web-{55EDE613-92F4-4128-9057-CC3693BBEBD2}" dt="2020-07-28T01:53:30.656" v="2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Alfonsus Farel" userId="a9e45b0b590a4953" providerId="Windows Live" clId="Web-{55EDE613-92F4-4128-9057-CC3693BBEBD2}" dt="2020-07-28T01:53:37.515" v="14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addSp delSp modSp new">
        <pc:chgData name="Alfonsus Farel" userId="a9e45b0b590a4953" providerId="Windows Live" clId="Web-{55EDE613-92F4-4128-9057-CC3693BBEBD2}" dt="2020-07-28T02:35:53.041" v="955" actId="20577"/>
        <pc:sldMkLst>
          <pc:docMk/>
          <pc:sldMk cId="2555702939" sldId="257"/>
        </pc:sldMkLst>
        <pc:spChg chg="add mod">
          <ac:chgData name="Alfonsus Farel" userId="a9e45b0b590a4953" providerId="Windows Live" clId="Web-{55EDE613-92F4-4128-9057-CC3693BBEBD2}" dt="2020-07-28T02:35:53.041" v="955" actId="20577"/>
          <ac:spMkLst>
            <pc:docMk/>
            <pc:sldMk cId="2555702939" sldId="257"/>
            <ac:spMk id="4" creationId="{EC64A752-5202-4A24-997D-2FC17ED32250}"/>
          </ac:spMkLst>
        </pc:spChg>
        <pc:picChg chg="add del mod modCrop">
          <ac:chgData name="Alfonsus Farel" userId="a9e45b0b590a4953" providerId="Windows Live" clId="Web-{55EDE613-92F4-4128-9057-CC3693BBEBD2}" dt="2020-07-28T01:56:01.534" v="23"/>
          <ac:picMkLst>
            <pc:docMk/>
            <pc:sldMk cId="2555702939" sldId="257"/>
            <ac:picMk id="2" creationId="{A32A4D7E-1FEA-4816-A207-911397016B8E}"/>
          </ac:picMkLst>
        </pc:picChg>
        <pc:picChg chg="add mod modCrop">
          <ac:chgData name="Alfonsus Farel" userId="a9e45b0b590a4953" providerId="Windows Live" clId="Web-{55EDE613-92F4-4128-9057-CC3693BBEBD2}" dt="2020-07-28T02:10:08.116" v="97" actId="14100"/>
          <ac:picMkLst>
            <pc:docMk/>
            <pc:sldMk cId="2555702939" sldId="257"/>
            <ac:picMk id="3" creationId="{C80EA3C0-43C8-4C54-8E30-6E046C6C9233}"/>
          </ac:picMkLst>
        </pc:picChg>
      </pc:sldChg>
      <pc:sldChg chg="addSp modSp new">
        <pc:chgData name="Alfonsus Farel" userId="a9e45b0b590a4953" providerId="Windows Live" clId="Web-{55EDE613-92F4-4128-9057-CC3693BBEBD2}" dt="2020-07-28T02:17:25.782" v="224" actId="20577"/>
        <pc:sldMkLst>
          <pc:docMk/>
          <pc:sldMk cId="1094815783" sldId="258"/>
        </pc:sldMkLst>
        <pc:spChg chg="add mod">
          <ac:chgData name="Alfonsus Farel" userId="a9e45b0b590a4953" providerId="Windows Live" clId="Web-{55EDE613-92F4-4128-9057-CC3693BBEBD2}" dt="2020-07-28T02:17:25.782" v="224" actId="20577"/>
          <ac:spMkLst>
            <pc:docMk/>
            <pc:sldMk cId="1094815783" sldId="258"/>
            <ac:spMk id="3" creationId="{D0D87BE8-8FC0-41B5-B1C8-8B6694EB9811}"/>
          </ac:spMkLst>
        </pc:spChg>
        <pc:picChg chg="add mod modCrop">
          <ac:chgData name="Alfonsus Farel" userId="a9e45b0b590a4953" providerId="Windows Live" clId="Web-{55EDE613-92F4-4128-9057-CC3693BBEBD2}" dt="2020-07-28T02:09:56.428" v="94" actId="14100"/>
          <ac:picMkLst>
            <pc:docMk/>
            <pc:sldMk cId="1094815783" sldId="258"/>
            <ac:picMk id="2" creationId="{4240F82C-5E0E-4A5C-845B-D073D12FB71B}"/>
          </ac:picMkLst>
        </pc:picChg>
      </pc:sldChg>
      <pc:sldChg chg="addSp modSp new">
        <pc:chgData name="Alfonsus Farel" userId="a9e45b0b590a4953" providerId="Windows Live" clId="Web-{55EDE613-92F4-4128-9057-CC3693BBEBD2}" dt="2020-07-28T02:27:45.452" v="830" actId="1076"/>
        <pc:sldMkLst>
          <pc:docMk/>
          <pc:sldMk cId="334295717" sldId="259"/>
        </pc:sldMkLst>
        <pc:spChg chg="add mod">
          <ac:chgData name="Alfonsus Farel" userId="a9e45b0b590a4953" providerId="Windows Live" clId="Web-{55EDE613-92F4-4128-9057-CC3693BBEBD2}" dt="2020-07-28T02:27:45.452" v="830" actId="1076"/>
          <ac:spMkLst>
            <pc:docMk/>
            <pc:sldMk cId="334295717" sldId="259"/>
            <ac:spMk id="3" creationId="{BE78CE98-DF5A-4E9B-A3D3-0504F34255B2}"/>
          </ac:spMkLst>
        </pc:spChg>
        <pc:spChg chg="add mod">
          <ac:chgData name="Alfonsus Farel" userId="a9e45b0b590a4953" providerId="Windows Live" clId="Web-{55EDE613-92F4-4128-9057-CC3693BBEBD2}" dt="2020-07-28T02:27:41.655" v="829" actId="1076"/>
          <ac:spMkLst>
            <pc:docMk/>
            <pc:sldMk cId="334295717" sldId="259"/>
            <ac:spMk id="4" creationId="{BD05372D-F5AD-4C33-8F3F-7796723F4BF7}"/>
          </ac:spMkLst>
        </pc:spChg>
        <pc:picChg chg="add mod modCrop">
          <ac:chgData name="Alfonsus Farel" userId="a9e45b0b590a4953" providerId="Windows Live" clId="Web-{55EDE613-92F4-4128-9057-CC3693BBEBD2}" dt="2020-07-28T02:09:40.053" v="91" actId="14100"/>
          <ac:picMkLst>
            <pc:docMk/>
            <pc:sldMk cId="334295717" sldId="259"/>
            <ac:picMk id="2" creationId="{89DE5705-4CE5-4896-9C06-A19DA6C31BE3}"/>
          </ac:picMkLst>
        </pc:picChg>
      </pc:sldChg>
      <pc:sldChg chg="addSp modSp new">
        <pc:chgData name="Alfonsus Farel" userId="a9e45b0b590a4953" providerId="Windows Live" clId="Web-{55EDE613-92F4-4128-9057-CC3693BBEBD2}" dt="2020-07-28T02:33:05.225" v="947" actId="20577"/>
        <pc:sldMkLst>
          <pc:docMk/>
          <pc:sldMk cId="1414237193" sldId="260"/>
        </pc:sldMkLst>
        <pc:spChg chg="add mod">
          <ac:chgData name="Alfonsus Farel" userId="a9e45b0b590a4953" providerId="Windows Live" clId="Web-{55EDE613-92F4-4128-9057-CC3693BBEBD2}" dt="2020-07-28T02:21:38.459" v="311" actId="1076"/>
          <ac:spMkLst>
            <pc:docMk/>
            <pc:sldMk cId="1414237193" sldId="260"/>
            <ac:spMk id="3" creationId="{B6CCE1BD-33BB-4D56-B9AD-D0AF12E7EB81}"/>
          </ac:spMkLst>
        </pc:spChg>
        <pc:spChg chg="add mod">
          <ac:chgData name="Alfonsus Farel" userId="a9e45b0b590a4953" providerId="Windows Live" clId="Web-{55EDE613-92F4-4128-9057-CC3693BBEBD2}" dt="2020-07-28T02:33:05.225" v="947" actId="20577"/>
          <ac:spMkLst>
            <pc:docMk/>
            <pc:sldMk cId="1414237193" sldId="260"/>
            <ac:spMk id="4" creationId="{7EB52940-8843-422D-8962-A85D35C70598}"/>
          </ac:spMkLst>
        </pc:spChg>
        <pc:picChg chg="add mod modCrop">
          <ac:chgData name="Alfonsus Farel" userId="a9e45b0b590a4953" providerId="Windows Live" clId="Web-{55EDE613-92F4-4128-9057-CC3693BBEBD2}" dt="2020-07-28T02:09:28.537" v="89" actId="14100"/>
          <ac:picMkLst>
            <pc:docMk/>
            <pc:sldMk cId="1414237193" sldId="260"/>
            <ac:picMk id="2" creationId="{05E938F1-ED56-41C4-81BB-D8562A586109}"/>
          </ac:picMkLst>
        </pc:picChg>
      </pc:sldChg>
      <pc:sldChg chg="addSp modSp new">
        <pc:chgData name="Alfonsus Farel" userId="a9e45b0b590a4953" providerId="Windows Live" clId="Web-{55EDE613-92F4-4128-9057-CC3693BBEBD2}" dt="2020-07-28T02:10:17.866" v="100" actId="14100"/>
        <pc:sldMkLst>
          <pc:docMk/>
          <pc:sldMk cId="1405124050" sldId="261"/>
        </pc:sldMkLst>
        <pc:picChg chg="add mod modCrop">
          <ac:chgData name="Alfonsus Farel" userId="a9e45b0b590a4953" providerId="Windows Live" clId="Web-{55EDE613-92F4-4128-9057-CC3693BBEBD2}" dt="2020-07-28T02:10:17.866" v="100" actId="14100"/>
          <ac:picMkLst>
            <pc:docMk/>
            <pc:sldMk cId="1405124050" sldId="261"/>
            <ac:picMk id="2" creationId="{2FC9515A-5938-4B2A-91FE-718DC38B43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27.07.2020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pDUIHpMj2N0kfK4hbmbEOgKNjSTTiZMmWb9XjTK-1cg/edit#respons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pDUIHpMj2N0kfK4hbmbEOgKNjSTTiZMmWb9XjTK-1cg/edit#response=ACYDBNga6FDW5sC9_roaAKECxb89bADudfDsU5hN1-Lc_MWlnOGnbZAiVV61fKj82lWcKV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pDUIHpMj2N0kfK4hbmbEOgKNjSTTiZMmWb9XjTK-1cg/edit#response=ACYDBNga6FDW5sC9_roaAKECxb89bADudfDsU5hN1-Lc_MWlnOGnbZAiVV61fKj82lWcKV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cs typeface="Arial"/>
              </a:rPr>
              <a:t>Ourwear</a:t>
            </a:r>
            <a:endParaRPr lang="tr-TR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>
                <a:cs typeface="Arial"/>
              </a:rPr>
              <a:t>Weekly</a:t>
            </a:r>
            <a:r>
              <a:rPr lang="tr-TR" dirty="0">
                <a:cs typeface="Arial"/>
              </a:rPr>
              <a:t> Report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0EA3C0-43C8-4C54-8E30-6E046C6C9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44" t="22313" r="10695" b="15635"/>
          <a:stretch/>
        </p:blipFill>
        <p:spPr>
          <a:xfrm>
            <a:off x="-45928" y="-4305"/>
            <a:ext cx="4957829" cy="6867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4A752-5202-4A24-997D-2FC17ED32250}"/>
              </a:ext>
            </a:extLst>
          </p:cNvPr>
          <p:cNvSpPr txBox="1"/>
          <p:nvPr/>
        </p:nvSpPr>
        <p:spPr>
          <a:xfrm>
            <a:off x="5079304" y="688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5570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40F82C-5E0E-4A5C-845B-D073D12FB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59" t="30195" r="10380" b="28597"/>
          <a:stretch/>
        </p:blipFill>
        <p:spPr>
          <a:xfrm>
            <a:off x="-4174" y="-4306"/>
            <a:ext cx="4971239" cy="6828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87BE8-8FC0-41B5-B1C8-8B6694EB9811}"/>
              </a:ext>
            </a:extLst>
          </p:cNvPr>
          <p:cNvSpPr txBox="1"/>
          <p:nvPr/>
        </p:nvSpPr>
        <p:spPr>
          <a:xfrm>
            <a:off x="5027112" y="-4175"/>
            <a:ext cx="6396623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Comment From user :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Nice to try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Tokopedia </a:t>
            </a:r>
            <a:r>
              <a:rPr lang="en-US" dirty="0" err="1">
                <a:ea typeface="+mn-lt"/>
                <a:cs typeface="+mn-lt"/>
              </a:rPr>
              <a:t>bingitz</a:t>
            </a:r>
            <a:endParaRPr lang="en-US" dirty="0" err="1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Bagus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Cukup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menarik</a:t>
            </a:r>
            <a:endParaRPr lang="en-US" dirty="0" err="1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Design simple </a:t>
            </a:r>
            <a:r>
              <a:rPr lang="en-US" dirty="0" err="1">
                <a:ea typeface="+mn-lt"/>
                <a:cs typeface="+mn-lt"/>
              </a:rPr>
              <a:t>mudah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diakses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bikin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pusing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topcer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lah</a:t>
            </a:r>
            <a:endParaRPr lang="en-US" dirty="0" err="1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baru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mengenal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ourwear</a:t>
            </a:r>
            <a:endParaRPr lang="en-US" dirty="0" err="1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Aplikasi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cukup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menarik</a:t>
            </a:r>
            <a:endParaRPr lang="en-US" dirty="0" err="1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Teruntuk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tampilan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sudah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lumayan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bagus</a:t>
            </a:r>
            <a:r>
              <a:rPr lang="en-US" dirty="0">
                <a:ea typeface="+mn-lt"/>
                <a:cs typeface="+mn-lt"/>
              </a:rPr>
              <a:t> dan </a:t>
            </a:r>
            <a:r>
              <a:rPr lang="en-US" dirty="0" err="1">
                <a:ea typeface="+mn-lt"/>
                <a:cs typeface="+mn-lt"/>
              </a:rPr>
              <a:t>kurang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melihat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sesuatu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menarik</a:t>
            </a:r>
            <a:endParaRPr lang="en-US" dirty="0" err="1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good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UI </a:t>
            </a:r>
            <a:r>
              <a:rPr lang="en-US" dirty="0" err="1">
                <a:ea typeface="+mn-lt"/>
                <a:cs typeface="+mn-lt"/>
              </a:rPr>
              <a:t>nya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mirip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bgt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kek</a:t>
            </a:r>
            <a:r>
              <a:rPr lang="en-US" dirty="0">
                <a:ea typeface="+mn-lt"/>
                <a:cs typeface="+mn-lt"/>
              </a:rPr>
              <a:t> toped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Menarik</a:t>
            </a:r>
            <a:endParaRPr lang="en-US" dirty="0" err="1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Menarik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segi</a:t>
            </a:r>
            <a:r>
              <a:rPr lang="en-US" dirty="0">
                <a:ea typeface="+mn-lt"/>
                <a:cs typeface="+mn-lt"/>
              </a:rPr>
              <a:t> user interface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aplikasi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inovatif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lengkap</a:t>
            </a:r>
            <a:r>
              <a:rPr lang="en-US" dirty="0">
                <a:ea typeface="+mn-lt"/>
                <a:cs typeface="+mn-lt"/>
              </a:rPr>
              <a:t>, dan </a:t>
            </a:r>
            <a:r>
              <a:rPr lang="en-US" dirty="0" err="1">
                <a:ea typeface="+mn-lt"/>
                <a:cs typeface="+mn-lt"/>
              </a:rPr>
              <a:t>sangat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menarik</a:t>
            </a:r>
            <a:r>
              <a:rPr lang="en-US" dirty="0">
                <a:ea typeface="+mn-lt"/>
                <a:cs typeface="+mn-lt"/>
              </a:rPr>
              <a:t> plus </a:t>
            </a:r>
            <a:r>
              <a:rPr lang="en-US" dirty="0" err="1">
                <a:ea typeface="+mn-lt"/>
                <a:cs typeface="+mn-lt"/>
              </a:rPr>
              <a:t>potongan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semakin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menarik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minat</a:t>
            </a:r>
            <a:r>
              <a:rPr lang="en-US" dirty="0">
                <a:ea typeface="+mn-lt"/>
                <a:cs typeface="+mn-lt"/>
              </a:rPr>
              <a:t> customer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Logo yang simple, </a:t>
            </a:r>
            <a:r>
              <a:rPr lang="en-US" dirty="0" err="1">
                <a:ea typeface="+mn-lt"/>
                <a:cs typeface="+mn-lt"/>
              </a:rPr>
              <a:t>mudah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diingat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karena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menggunakan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jenis</a:t>
            </a:r>
            <a:r>
              <a:rPr lang="en-US" dirty="0">
                <a:ea typeface="+mn-lt"/>
                <a:cs typeface="+mn-lt"/>
              </a:rPr>
              <a:t> logo flat </a:t>
            </a:r>
            <a:r>
              <a:rPr lang="en-US" dirty="0" err="1">
                <a:ea typeface="+mn-lt"/>
                <a:cs typeface="+mn-lt"/>
              </a:rPr>
              <a:t>desain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Informasi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produk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jelas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berada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halaman</a:t>
            </a:r>
            <a:r>
              <a:rPr lang="en-US" dirty="0">
                <a:ea typeface="+mn-lt"/>
                <a:cs typeface="+mn-lt"/>
              </a:rPr>
              <a:t> dan proses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pembelian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ringkas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Secara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keseluruhan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desain</a:t>
            </a:r>
            <a:r>
              <a:rPr lang="en-US" dirty="0">
                <a:ea typeface="+mn-lt"/>
                <a:cs typeface="+mn-lt"/>
              </a:rPr>
              <a:t> User Interface dan User Experience-</a:t>
            </a:r>
            <a:r>
              <a:rPr lang="en-US" dirty="0" err="1">
                <a:ea typeface="+mn-lt"/>
                <a:cs typeface="+mn-lt"/>
              </a:rPr>
              <a:t>nya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sudah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bagus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  <a:hlinkClick r:id="rId3"/>
              </a:rPr>
              <a:t>Comment &amp; Feedback </a:t>
            </a: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81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DE5705-4CE5-4896-9C06-A19DA6C31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69" t="29851" r="9102" b="26866"/>
          <a:stretch/>
        </p:blipFill>
        <p:spPr>
          <a:xfrm>
            <a:off x="-4175" y="-46059"/>
            <a:ext cx="4978566" cy="6846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8CE98-DF5A-4E9B-A3D3-0504F34255B2}"/>
              </a:ext>
            </a:extLst>
          </p:cNvPr>
          <p:cNvSpPr txBox="1"/>
          <p:nvPr/>
        </p:nvSpPr>
        <p:spPr>
          <a:xfrm>
            <a:off x="5110620" y="446344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Comment </a:t>
            </a:r>
            <a:r>
              <a:rPr lang="en-US" sz="1600" dirty="0">
                <a:ea typeface="+mn-lt"/>
                <a:cs typeface="+mn-lt"/>
                <a:hlinkClick r:id="rId3"/>
              </a:rPr>
              <a:t>&amp; Feedback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5372D-F5AD-4C33-8F3F-7796723F4BF7}"/>
              </a:ext>
            </a:extLst>
          </p:cNvPr>
          <p:cNvSpPr txBox="1"/>
          <p:nvPr/>
        </p:nvSpPr>
        <p:spPr>
          <a:xfrm>
            <a:off x="4974921" y="496866"/>
            <a:ext cx="624004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Tampilan</a:t>
            </a:r>
            <a:r>
              <a:rPr lang="en-US" dirty="0">
                <a:ea typeface="+mn-lt"/>
                <a:cs typeface="+mn-lt"/>
              </a:rPr>
              <a:t> web </a:t>
            </a:r>
            <a:r>
              <a:rPr lang="en-US" dirty="0" err="1">
                <a:ea typeface="+mn-lt"/>
                <a:cs typeface="+mn-lt"/>
              </a:rPr>
              <a:t>melalui</a:t>
            </a:r>
            <a:r>
              <a:rPr lang="en-US" dirty="0">
                <a:ea typeface="+mn-lt"/>
                <a:cs typeface="+mn-lt"/>
              </a:rPr>
              <a:t> mobile yang </a:t>
            </a:r>
            <a:r>
              <a:rPr lang="en-US" dirty="0" err="1">
                <a:ea typeface="+mn-lt"/>
                <a:cs typeface="+mn-lt"/>
              </a:rPr>
              <a:t>kurang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minimalis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lebih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disederhanakan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kembali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Warna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lebih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dipadukan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warna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terkesan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gelap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seperti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hitam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abu-abu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Warna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hijau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cenderung</a:t>
            </a:r>
            <a:r>
              <a:rPr lang="en-US" dirty="0">
                <a:ea typeface="+mn-lt"/>
                <a:cs typeface="+mn-lt"/>
              </a:rPr>
              <a:t> mainstream, </a:t>
            </a:r>
            <a:r>
              <a:rPr lang="en-US" dirty="0" err="1">
                <a:ea typeface="+mn-lt"/>
                <a:cs typeface="+mn-lt"/>
              </a:rPr>
              <a:t>karena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banyak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dipakai</a:t>
            </a:r>
            <a:r>
              <a:rPr lang="en-US" dirty="0">
                <a:ea typeface="+mn-lt"/>
                <a:cs typeface="+mn-lt"/>
              </a:rPr>
              <a:t> oleh </a:t>
            </a:r>
            <a:r>
              <a:rPr lang="en-US" dirty="0" err="1">
                <a:ea typeface="+mn-lt"/>
                <a:cs typeface="+mn-lt"/>
              </a:rPr>
              <a:t>perusahaan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maupun</a:t>
            </a:r>
            <a:r>
              <a:rPr lang="en-US" dirty="0">
                <a:ea typeface="+mn-lt"/>
                <a:cs typeface="+mn-lt"/>
              </a:rPr>
              <a:t> start-up </a:t>
            </a:r>
            <a:r>
              <a:rPr lang="en-US" dirty="0" err="1">
                <a:ea typeface="+mn-lt"/>
                <a:cs typeface="+mn-lt"/>
              </a:rPr>
              <a:t>besar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warna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aplikasi</a:t>
            </a:r>
            <a:r>
              <a:rPr lang="en-US" dirty="0">
                <a:ea typeface="+mn-lt"/>
                <a:cs typeface="+mn-lt"/>
              </a:rPr>
              <a:t> yang mainstream </a:t>
            </a:r>
            <a:r>
              <a:rPr lang="en-US" dirty="0" err="1">
                <a:ea typeface="+mn-lt"/>
                <a:cs typeface="+mn-lt"/>
              </a:rPr>
              <a:t>perlu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diubah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</a:t>
            </a:r>
            <a:r>
              <a:rPr lang="en-US" dirty="0">
                <a:ea typeface="+mn-lt"/>
                <a:cs typeface="+mn-lt"/>
              </a:rPr>
              <a:t> warna2 </a:t>
            </a:r>
            <a:r>
              <a:rPr lang="en-US" dirty="0" err="1">
                <a:ea typeface="+mn-lt"/>
                <a:cs typeface="+mn-lt"/>
              </a:rPr>
              <a:t>yg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lebih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santai</a:t>
            </a:r>
            <a:r>
              <a:rPr lang="en-US" dirty="0">
                <a:ea typeface="+mn-lt"/>
                <a:cs typeface="+mn-lt"/>
              </a:rPr>
              <a:t> &amp; </a:t>
            </a:r>
            <a:r>
              <a:rPr lang="en-US" dirty="0" err="1">
                <a:ea typeface="+mn-lt"/>
                <a:cs typeface="+mn-lt"/>
              </a:rPr>
              <a:t>elegan</a:t>
            </a:r>
            <a:endParaRPr lang="en-US" dirty="0" err="1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Bagus dan </a:t>
            </a:r>
            <a:r>
              <a:rPr lang="en-US" dirty="0" err="1">
                <a:ea typeface="+mn-lt"/>
                <a:cs typeface="+mn-lt"/>
              </a:rPr>
              <a:t>sangat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menarik</a:t>
            </a:r>
            <a:endParaRPr lang="en-US" dirty="0" err="1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Warna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telah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sesuai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design yang </a:t>
            </a:r>
            <a:r>
              <a:rPr lang="en-US" err="1">
                <a:ea typeface="+mn-lt"/>
                <a:cs typeface="+mn-lt"/>
              </a:rPr>
              <a:t>diterapkan</a:t>
            </a:r>
            <a:r>
              <a:rPr lang="en-US" dirty="0">
                <a:ea typeface="+mn-lt"/>
                <a:cs typeface="+mn-lt"/>
              </a:rPr>
              <a:t> pada platform. </a:t>
            </a:r>
            <a:r>
              <a:rPr lang="en-US" err="1">
                <a:ea typeface="+mn-lt"/>
                <a:cs typeface="+mn-lt"/>
              </a:rPr>
              <a:t>Mungkin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kurun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waktu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berjalan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nya</a:t>
            </a:r>
            <a:r>
              <a:rPr lang="en-US" dirty="0">
                <a:ea typeface="+mn-lt"/>
                <a:cs typeface="+mn-lt"/>
              </a:rPr>
              <a:t> app </a:t>
            </a:r>
            <a:r>
              <a:rPr lang="en-US" err="1">
                <a:ea typeface="+mn-lt"/>
                <a:cs typeface="+mn-lt"/>
              </a:rPr>
              <a:t>dapat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lebih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berinovasi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sekreatif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mungkin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supaya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tidak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monoton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tampilannya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9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E938F1-ED56-41C4-81BB-D8562A586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57" t="26223" r="9241" b="17417"/>
          <a:stretch/>
        </p:blipFill>
        <p:spPr>
          <a:xfrm>
            <a:off x="-4175" y="-4305"/>
            <a:ext cx="4968185" cy="69091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CE1BD-33BB-4D56-B9AD-D0AF12E7EB81}"/>
              </a:ext>
            </a:extLst>
          </p:cNvPr>
          <p:cNvSpPr txBox="1"/>
          <p:nvPr/>
        </p:nvSpPr>
        <p:spPr>
          <a:xfrm>
            <a:off x="4964482" y="121085"/>
            <a:ext cx="4089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  <a:hlinkClick r:id="rId3"/>
              </a:rPr>
              <a:t>Suggestion from User &amp; Partner</a:t>
            </a:r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52940-8843-422D-8962-A85D35C70598}"/>
              </a:ext>
            </a:extLst>
          </p:cNvPr>
          <p:cNvSpPr txBox="1"/>
          <p:nvPr/>
        </p:nvSpPr>
        <p:spPr>
          <a:xfrm>
            <a:off x="4919467" y="848508"/>
            <a:ext cx="634443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Actions Needed: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Arial"/>
              </a:rPr>
              <a:t>Merevisi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tampilan</a:t>
            </a:r>
            <a:r>
              <a:rPr lang="en-US" dirty="0">
                <a:cs typeface="Arial"/>
              </a:rPr>
              <a:t> UI agar </a:t>
            </a:r>
            <a:r>
              <a:rPr lang="en-US" dirty="0" err="1">
                <a:cs typeface="Arial"/>
              </a:rPr>
              <a:t>lebih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terkesan</a:t>
            </a:r>
            <a:r>
              <a:rPr lang="en-US" dirty="0">
                <a:cs typeface="Arial"/>
              </a:rPr>
              <a:t> simple &amp; </a:t>
            </a:r>
            <a:r>
              <a:rPr lang="en-US" dirty="0" err="1">
                <a:cs typeface="Arial"/>
              </a:rPr>
              <a:t>elegan</a:t>
            </a:r>
            <a:endParaRPr lang="en-US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 err="1">
                <a:cs typeface="Arial"/>
              </a:rPr>
              <a:t>Merubah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warna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dari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aplikasi</a:t>
            </a:r>
            <a:r>
              <a:rPr lang="en-US" dirty="0">
                <a:cs typeface="Arial"/>
              </a:rPr>
              <a:t> kami agar </a:t>
            </a:r>
            <a:r>
              <a:rPr lang="en-US" dirty="0" err="1">
                <a:cs typeface="Arial"/>
              </a:rPr>
              <a:t>tidak</a:t>
            </a:r>
            <a:r>
              <a:rPr lang="en-US" dirty="0">
                <a:cs typeface="Arial"/>
              </a:rPr>
              <a:t> mainstream </a:t>
            </a:r>
            <a:r>
              <a:rPr lang="en-US" dirty="0" err="1">
                <a:cs typeface="Arial"/>
              </a:rPr>
              <a:t>seperti</a:t>
            </a:r>
            <a:r>
              <a:rPr lang="en-US" dirty="0">
                <a:cs typeface="Arial"/>
              </a:rPr>
              <a:t> Tokopedia , </a:t>
            </a:r>
            <a:r>
              <a:rPr lang="en-US" dirty="0" err="1">
                <a:cs typeface="Arial"/>
              </a:rPr>
              <a:t>Gojek</a:t>
            </a:r>
            <a:r>
              <a:rPr lang="en-US" dirty="0">
                <a:cs typeface="Arial"/>
              </a:rPr>
              <a:t> , Grab agar </a:t>
            </a:r>
            <a:r>
              <a:rPr lang="en-US" dirty="0" err="1">
                <a:cs typeface="Arial"/>
              </a:rPr>
              <a:t>memiliki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keunikan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tersendiri</a:t>
            </a:r>
            <a:r>
              <a:rPr lang="en-US" dirty="0">
                <a:cs typeface="Arial"/>
              </a:rPr>
              <a:t> dan </a:t>
            </a:r>
            <a:r>
              <a:rPr lang="en-US" dirty="0" err="1">
                <a:cs typeface="Arial"/>
              </a:rPr>
              <a:t>mudah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diingat</a:t>
            </a:r>
            <a:r>
              <a:rPr lang="en-US" dirty="0">
                <a:cs typeface="Arial"/>
              </a:rPr>
              <a:t> oleh User &amp; Partner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Arial"/>
              </a:rPr>
              <a:t>Melakukan</a:t>
            </a:r>
            <a:r>
              <a:rPr lang="en-US" dirty="0">
                <a:cs typeface="Arial"/>
              </a:rPr>
              <a:t> Survey / </a:t>
            </a:r>
            <a:r>
              <a:rPr lang="en-US" dirty="0" err="1">
                <a:cs typeface="Arial"/>
              </a:rPr>
              <a:t>Riset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terhadap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Prosedur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kebersihan</a:t>
            </a:r>
            <a:r>
              <a:rPr lang="en-US" dirty="0">
                <a:cs typeface="Arial"/>
              </a:rPr>
              <a:t> yang </a:t>
            </a:r>
            <a:r>
              <a:rPr lang="en-US" dirty="0" err="1">
                <a:cs typeface="Arial"/>
              </a:rPr>
              <a:t>menjamin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terhindar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dari</a:t>
            </a:r>
            <a:r>
              <a:rPr lang="en-US" dirty="0">
                <a:cs typeface="Arial"/>
              </a:rPr>
              <a:t> Covid19 pada </a:t>
            </a:r>
            <a:r>
              <a:rPr lang="en-US" dirty="0" err="1">
                <a:cs typeface="Arial"/>
              </a:rPr>
              <a:t>pakaian</a:t>
            </a:r>
            <a:r>
              <a:rPr lang="en-US" dirty="0">
                <a:cs typeface="Arial"/>
              </a:rPr>
              <a:t> yang </a:t>
            </a:r>
            <a:r>
              <a:rPr lang="en-US" dirty="0" err="1">
                <a:cs typeface="Arial"/>
              </a:rPr>
              <a:t>akan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digunakan</a:t>
            </a:r>
            <a:r>
              <a:rPr lang="en-US" dirty="0">
                <a:cs typeface="Arial"/>
              </a:rPr>
              <a:t> di </a:t>
            </a:r>
            <a:r>
              <a:rPr lang="en-US" dirty="0" err="1">
                <a:cs typeface="Arial"/>
              </a:rPr>
              <a:t>aplikasi</a:t>
            </a:r>
            <a:r>
              <a:rPr lang="en-US" dirty="0">
                <a:cs typeface="Arial"/>
              </a:rPr>
              <a:t> kami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Arial"/>
              </a:rPr>
              <a:t>Melakukan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Validasi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kembali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terhadap</a:t>
            </a:r>
            <a:r>
              <a:rPr lang="en-US" dirty="0">
                <a:cs typeface="Arial"/>
              </a:rPr>
              <a:t> Design &amp; </a:t>
            </a:r>
            <a:r>
              <a:rPr lang="en-US" dirty="0" err="1">
                <a:cs typeface="Arial"/>
              </a:rPr>
              <a:t>warna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terhadap</a:t>
            </a:r>
            <a:r>
              <a:rPr lang="en-US" dirty="0">
                <a:cs typeface="Arial"/>
              </a:rPr>
              <a:t> prototype </a:t>
            </a:r>
            <a:r>
              <a:rPr lang="en-US" dirty="0" err="1">
                <a:cs typeface="Arial"/>
              </a:rPr>
              <a:t>aplikasi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setelah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direvisi</a:t>
            </a:r>
          </a:p>
          <a:p>
            <a:pPr marL="342900" indent="-342900">
              <a:buAutoNum type="arabicPeriod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23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C9515A-5938-4B2A-91FE-718DC38B4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39" t="22552" r="9349" b="16024"/>
          <a:stretch/>
        </p:blipFill>
        <p:spPr>
          <a:xfrm>
            <a:off x="-585" y="-4305"/>
            <a:ext cx="4954177" cy="68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4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Madison</vt:lpstr>
      <vt:lpstr>Ourwear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196</cp:revision>
  <dcterms:created xsi:type="dcterms:W3CDTF">2020-07-28T01:53:17Z</dcterms:created>
  <dcterms:modified xsi:type="dcterms:W3CDTF">2020-07-28T02:35:56Z</dcterms:modified>
</cp:coreProperties>
</file>