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297" r:id="rId18"/>
    <p:sldId id="1288" r:id="rId19"/>
    <p:sldId id="1249" r:id="rId20"/>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476928-9900-3DFB-B0DB-27ED4237CA69}" v="111" dt="2024-04-09T19:10:23.574"/>
    <p1510:client id="{1CDB7418-0636-1104-BAC8-9E85201D8C22}" v="296" dt="2024-04-09T17:02:18.332"/>
    <p1510:client id="{F06A3F4F-EA0C-2C5C-7EAB-64251E8829F2}" v="1015" dt="2024-04-09T15:53:27.3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7" d="100"/>
          <a:sy n="107" d="100"/>
        </p:scale>
        <p:origin x="1018"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4.xml" Id="rId8" /><Relationship Type="http://schemas.openxmlformats.org/officeDocument/2006/relationships/slide" Target="slides/slide9.xml" Id="rId13" /><Relationship Type="http://schemas.openxmlformats.org/officeDocument/2006/relationships/slide" Target="slides/slide14.xml" Id="rId18" /><Relationship Type="http://schemas.openxmlformats.org/officeDocument/2006/relationships/customXml" Target="../customXml/item3.xml" Id="rId3" /><Relationship Type="http://schemas.openxmlformats.org/officeDocument/2006/relationships/notesMaster" Target="notesMasters/notesMaster1.xml" Id="rId21" /><Relationship Type="http://schemas.openxmlformats.org/officeDocument/2006/relationships/viewProps" Target="viewProps.xml" Id="rId222" /><Relationship Type="http://schemas.openxmlformats.org/officeDocument/2006/relationships/slide" Target="slides/slide3.xml" Id="rId7" /><Relationship Type="http://schemas.openxmlformats.org/officeDocument/2006/relationships/slide" Target="slides/slide8.xml" Id="rId12" /><Relationship Type="http://schemas.openxmlformats.org/officeDocument/2006/relationships/slide" Target="slides/slide13.xml" Id="rId17" /><Relationship Type="http://schemas.microsoft.com/office/2015/10/relationships/revisionInfo" Target="revisionInfo.xml" Id="rId226" /><Relationship Type="http://schemas.openxmlformats.org/officeDocument/2006/relationships/customXml" Target="../customXml/item2.xml" Id="rId2" /><Relationship Type="http://schemas.openxmlformats.org/officeDocument/2006/relationships/slide" Target="slides/slide12.xml" Id="rId16" /><Relationship Type="http://schemas.openxmlformats.org/officeDocument/2006/relationships/slide" Target="slides/slide16.xml" Id="rId20" /><Relationship Type="http://schemas.openxmlformats.org/officeDocument/2006/relationships/presProps" Target="presProps.xml" Id="rId221"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7.xml" Id="rId11" /><Relationship Type="http://customschemas.google.com/relationships/presentationmetadata" Target="metadata" Id="rId220"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slide" Target="slides/slide6.xml" Id="rId10" /><Relationship Type="http://schemas.openxmlformats.org/officeDocument/2006/relationships/slide" Target="slides/slide15.xml" Id="rId19" /><Relationship Type="http://schemas.openxmlformats.org/officeDocument/2006/relationships/tableStyles" Target="tableStyles.xml" Id="rId224"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theme" Target="theme/theme1.xml" Id="rId223"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79793" y="98995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r>
              <a:rPr lang="en-US" sz="1200" dirty="0">
                <a:solidFill>
                  <a:schemeClr val="tx1"/>
                </a:solidFill>
              </a:rPr>
              <a:t>:</a:t>
            </a:r>
            <a:endParaRPr lang="en-US" sz="1200" b="0" i="0" u="none" strike="noStrike" cap="none" dirty="0">
              <a:solidFill>
                <a:schemeClr val="tx1"/>
              </a:solidFill>
              <a:latin typeface="Arial"/>
              <a:ea typeface="Arial"/>
              <a:cs typeface="Arial"/>
              <a:sym typeface="Arial"/>
            </a:endParaRP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592510" cy="456535"/>
          </a:xfrm>
          <a:prstGeom prst="rect">
            <a:avLst/>
          </a:prstGeom>
          <a:noFill/>
        </p:spPr>
        <p:txBody>
          <a:bodyPr wrap="square" lIns="91440" tIns="45720" rIns="91440" bIns="45720" anchor="t">
            <a:spAutoFit/>
          </a:bodyPr>
          <a:lstStyle/>
          <a:p>
            <a:pPr>
              <a:spcAft>
                <a:spcPts val="200"/>
              </a:spcAft>
              <a:buClr>
                <a:schemeClr val="bg1"/>
              </a:buClr>
            </a:pPr>
            <a:r>
              <a:rPr lang="en-US" sz="1100" b="0" i="0" u="none" strike="noStrike" cap="none" dirty="0">
                <a:solidFill>
                  <a:schemeClr val="tx1"/>
                </a:solidFill>
                <a:latin typeface="Arial"/>
                <a:ea typeface="Arial"/>
                <a:cs typeface="Arial"/>
                <a:sym typeface="Arial"/>
              </a:rPr>
              <a:t>Student </a:t>
            </a:r>
            <a:r>
              <a:rPr lang="en-US" sz="1100" dirty="0">
                <a:solidFill>
                  <a:schemeClr val="tx1"/>
                </a:solidFill>
              </a:rPr>
              <a:t>Name :ROHITH G</a:t>
            </a:r>
            <a:endParaRPr lang="en-US" dirty="0">
              <a:solidFill>
                <a:schemeClr val="tx1"/>
              </a:solidFill>
            </a:endParaRPr>
          </a:p>
          <a:p>
            <a:pPr>
              <a:spcAft>
                <a:spcPts val="200"/>
              </a:spcAft>
            </a:pPr>
            <a:r>
              <a:rPr lang="en-US" sz="1100" dirty="0">
                <a:solidFill>
                  <a:schemeClr val="tx1"/>
                </a:solidFill>
              </a:rPr>
              <a:t> Student ID</a:t>
            </a:r>
            <a:r>
              <a:rPr lang="en-US" sz="1100" b="0" i="0" u="none" strike="noStrike" cap="none" dirty="0">
                <a:solidFill>
                  <a:schemeClr val="tx1"/>
                </a:solidFill>
                <a:latin typeface="Arial"/>
                <a:ea typeface="Arial"/>
                <a:cs typeface="Arial"/>
                <a:sym typeface="Arial"/>
              </a:rPr>
              <a:t> :</a:t>
            </a:r>
            <a:r>
              <a:rPr lang="en-US" sz="1100" dirty="0">
                <a:solidFill>
                  <a:schemeClr val="tx1"/>
                </a:solidFill>
              </a:rPr>
              <a:t>au814721104046</a:t>
            </a:r>
            <a:endParaRPr lang="en-US" dirty="0">
              <a:solidFill>
                <a:schemeClr val="tx1"/>
              </a:solidFil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461624"/>
          </a:xfrm>
          <a:prstGeom prst="rect">
            <a:avLst/>
          </a:prstGeom>
          <a:noFill/>
          <a:ln>
            <a:noFill/>
          </a:ln>
        </p:spPr>
        <p:txBody>
          <a:bodyPr spcFirstLastPara="1" wrap="square" lIns="91425" tIns="45700" rIns="91425" bIns="45700" anchor="t" anchorCtr="0">
            <a:spAutoFit/>
          </a:bodyPr>
          <a:lstStyle/>
          <a:p>
            <a:r>
              <a:rPr lang="en-US" sz="1200" b="0" i="0" u="none" strike="noStrike" cap="none" dirty="0">
                <a:solidFill>
                  <a:schemeClr val="tx1"/>
                </a:solidFill>
                <a:latin typeface="Arial"/>
                <a:ea typeface="Arial"/>
                <a:cs typeface="Arial"/>
                <a:sym typeface="Arial"/>
              </a:rPr>
              <a:t>College Name</a:t>
            </a:r>
            <a:r>
              <a:rPr lang="en-US" sz="1200" dirty="0">
                <a:solidFill>
                  <a:schemeClr val="tx1"/>
                </a:solidFill>
              </a:rPr>
              <a:t>  </a:t>
            </a:r>
          </a:p>
          <a:p>
            <a:r>
              <a:rPr lang="en-US" sz="1200" dirty="0">
                <a:solidFill>
                  <a:schemeClr val="tx1"/>
                </a:solidFill>
              </a:rPr>
              <a:t>SRM TRP College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Sign up page </a:t>
            </a:r>
          </a:p>
        </p:txBody>
      </p:sp>
      <p:pic>
        <p:nvPicPr>
          <p:cNvPr id="3" name="Picture 2" descr="A screenshot of a computer&#10;&#10;Description automatically generated">
            <a:extLst>
              <a:ext uri="{FF2B5EF4-FFF2-40B4-BE49-F238E27FC236}">
                <a16:creationId xmlns:a16="http://schemas.microsoft.com/office/drawing/2014/main" id="{F2B3167D-7674-43AA-66C8-0E0603631F8B}"/>
              </a:ext>
            </a:extLst>
          </p:cNvPr>
          <p:cNvPicPr>
            <a:picLocks noChangeAspect="1"/>
          </p:cNvPicPr>
          <p:nvPr/>
        </p:nvPicPr>
        <p:blipFill>
          <a:blip r:embed="rId2"/>
          <a:stretch>
            <a:fillRect/>
          </a:stretch>
        </p:blipFill>
        <p:spPr>
          <a:xfrm>
            <a:off x="1333500" y="1177381"/>
            <a:ext cx="6468717" cy="3658411"/>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Teachers home page</a:t>
            </a:r>
          </a:p>
        </p:txBody>
      </p:sp>
      <p:pic>
        <p:nvPicPr>
          <p:cNvPr id="3" name="Picture 2" descr="A screenshot of a computer&#10;&#10;Description automatically generated">
            <a:extLst>
              <a:ext uri="{FF2B5EF4-FFF2-40B4-BE49-F238E27FC236}">
                <a16:creationId xmlns:a16="http://schemas.microsoft.com/office/drawing/2014/main" id="{221491BE-6B06-8DA4-D257-C1E264F5294E}"/>
              </a:ext>
            </a:extLst>
          </p:cNvPr>
          <p:cNvPicPr>
            <a:picLocks noChangeAspect="1"/>
          </p:cNvPicPr>
          <p:nvPr/>
        </p:nvPicPr>
        <p:blipFill>
          <a:blip r:embed="rId2"/>
          <a:stretch>
            <a:fillRect/>
          </a:stretch>
        </p:blipFill>
        <p:spPr>
          <a:xfrm>
            <a:off x="1325218" y="1260579"/>
            <a:ext cx="6485282" cy="3649385"/>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Login page</a:t>
            </a:r>
          </a:p>
        </p:txBody>
      </p:sp>
      <p:pic>
        <p:nvPicPr>
          <p:cNvPr id="4" name="Picture 3" descr="A screenshot of a computer&#10;&#10;Description automatically generated">
            <a:extLst>
              <a:ext uri="{FF2B5EF4-FFF2-40B4-BE49-F238E27FC236}">
                <a16:creationId xmlns:a16="http://schemas.microsoft.com/office/drawing/2014/main" id="{838AE36B-62A2-2D5B-D49A-4A6167BEA7EE}"/>
              </a:ext>
            </a:extLst>
          </p:cNvPr>
          <p:cNvPicPr>
            <a:picLocks noChangeAspect="1"/>
          </p:cNvPicPr>
          <p:nvPr/>
        </p:nvPicPr>
        <p:blipFill>
          <a:blip r:embed="rId2"/>
          <a:stretch>
            <a:fillRect/>
          </a:stretch>
        </p:blipFill>
        <p:spPr>
          <a:xfrm>
            <a:off x="1366631" y="1267146"/>
            <a:ext cx="6402456" cy="3611403"/>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No access</a:t>
            </a:r>
          </a:p>
        </p:txBody>
      </p:sp>
      <p:pic>
        <p:nvPicPr>
          <p:cNvPr id="3" name="Picture 2" descr="A screen shot of a computer&#10;&#10;Description automatically generated">
            <a:extLst>
              <a:ext uri="{FF2B5EF4-FFF2-40B4-BE49-F238E27FC236}">
                <a16:creationId xmlns:a16="http://schemas.microsoft.com/office/drawing/2014/main" id="{51D6FF82-EE31-8E70-11F7-171FB8798430}"/>
              </a:ext>
            </a:extLst>
          </p:cNvPr>
          <p:cNvPicPr>
            <a:picLocks noChangeAspect="1"/>
          </p:cNvPicPr>
          <p:nvPr/>
        </p:nvPicPr>
        <p:blipFill>
          <a:blip r:embed="rId2"/>
          <a:stretch>
            <a:fillRect/>
          </a:stretch>
        </p:blipFill>
        <p:spPr>
          <a:xfrm>
            <a:off x="1399761" y="1173230"/>
            <a:ext cx="6344477" cy="3509346"/>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a:rPr>
              <a:t>:</a:t>
            </a:r>
            <a:br>
              <a:rPr lang="en-US" b="0" i="0" dirty="0">
                <a:effectLst/>
                <a:latin typeface="Söhne"/>
              </a:rPr>
            </a:br>
            <a:endParaRPr lang="en-US" sz="1600" b="1">
              <a:solidFill>
                <a:srgbClr val="374151"/>
              </a:solidFill>
              <a:cs typeface="Times New Roman"/>
            </a:endParaRPr>
          </a:p>
        </p:txBody>
      </p:sp>
      <p:sp>
        <p:nvSpPr>
          <p:cNvPr id="3" name="TextBox 2">
            <a:extLst>
              <a:ext uri="{FF2B5EF4-FFF2-40B4-BE49-F238E27FC236}">
                <a16:creationId xmlns:a16="http://schemas.microsoft.com/office/drawing/2014/main" id="{0759BD86-A8DB-46D5-745D-35AAD861B155}"/>
              </a:ext>
            </a:extLst>
          </p:cNvPr>
          <p:cNvSpPr txBox="1"/>
          <p:nvPr/>
        </p:nvSpPr>
        <p:spPr>
          <a:xfrm>
            <a:off x="973426" y="1998631"/>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A66314D3-2FE3-D245-18ED-2B73EB17717A}"/>
              </a:ext>
            </a:extLst>
          </p:cNvPr>
          <p:cNvSpPr txBox="1"/>
          <p:nvPr/>
        </p:nvSpPr>
        <p:spPr>
          <a:xfrm>
            <a:off x="-3920" y="1120673"/>
            <a:ext cx="9137371"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Real-time Collaboration: Implement features for real-time collaboration on documents, such as simultaneous editing and </a:t>
            </a:r>
            <a:r>
              <a:rPr lang="en-US" dirty="0" err="1"/>
              <a:t>commenting.Advanced</a:t>
            </a:r>
            <a:r>
              <a:rPr lang="en-US" dirty="0"/>
              <a:t> Search: Enhance the search functionality with filters, sorting options, and the ability to search within file </a:t>
            </a:r>
            <a:r>
              <a:rPr lang="en-US" dirty="0" err="1"/>
              <a:t>contents.Integration</a:t>
            </a:r>
            <a:r>
              <a:rPr lang="en-US" dirty="0"/>
              <a:t> with Learning Management Systems (LMS): Integrate the application with popular LMS platforms to streamline file sharing within existing educational </a:t>
            </a:r>
            <a:r>
              <a:rPr lang="en-US" dirty="0" err="1"/>
              <a:t>workflows.File</a:t>
            </a:r>
            <a:r>
              <a:rPr lang="en-US" dirty="0"/>
              <a:t> Versioning: Implement version control for files, allowing users to track changes and revert to previous versions if </a:t>
            </a:r>
            <a:r>
              <a:rPr lang="en-US" dirty="0" err="1"/>
              <a:t>needed.Integration</a:t>
            </a:r>
            <a:r>
              <a:rPr lang="en-US" dirty="0"/>
              <a:t> with Cloud Storage: Enable users to link their cloud storage accounts (e.g., Google Drive, Dropbox) for seamless file access and </a:t>
            </a:r>
            <a:r>
              <a:rPr lang="en-US" dirty="0" err="1"/>
              <a:t>sharing.Analytics</a:t>
            </a:r>
            <a:r>
              <a:rPr lang="en-US" dirty="0"/>
              <a:t> and Reporting: Provide analytics and reporting features to track file usage, user activity, and engagement </a:t>
            </a:r>
            <a:r>
              <a:rPr lang="en-US" dirty="0" err="1"/>
              <a:t>metrics.Mobile</a:t>
            </a:r>
            <a:r>
              <a:rPr lang="en-US" dirty="0"/>
              <a:t> App: Develop a mobile app for iOS and Android devices to allow users to access and share files on the </a:t>
            </a:r>
            <a:r>
              <a:rPr lang="en-US" dirty="0" err="1"/>
              <a:t>go.Enhanced</a:t>
            </a:r>
            <a:r>
              <a:rPr lang="en-US" dirty="0"/>
              <a:t> Security Features: Implement additional security measures, such as encryption, to protect files and user </a:t>
            </a:r>
            <a:r>
              <a:rPr lang="en-US" dirty="0" err="1"/>
              <a:t>data.User</a:t>
            </a:r>
            <a:r>
              <a:rPr lang="en-US" dirty="0"/>
              <a:t> Feedback System: Include a feedback system to gather input from users and continuously improve the application based on their </a:t>
            </a:r>
            <a:r>
              <a:rPr lang="en-US" dirty="0" err="1"/>
              <a:t>suggestions.Integration</a:t>
            </a:r>
            <a:r>
              <a:rPr lang="en-US" dirty="0"/>
              <a:t> with Online Learning Tools: Integrate with online learning tools (e.g., quizzes, forums) to provide a comprehensive educational </a:t>
            </a:r>
            <a:r>
              <a:rPr lang="en-US" dirty="0" err="1"/>
              <a:t>platform.These</a:t>
            </a:r>
            <a:r>
              <a:rPr lang="en-US" dirty="0"/>
              <a:t> enhancements will further enhance the functionality and usability of the file-sharing application, making it an even more valuable tool for students and teachers in educational environments.</a:t>
            </a:r>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1F9967E-8AD7-54F7-11B0-114DCB6C1AE3}"/>
              </a:ext>
            </a:extLst>
          </p:cNvPr>
          <p:cNvSpPr txBox="1"/>
          <p:nvPr/>
        </p:nvSpPr>
        <p:spPr>
          <a:xfrm>
            <a:off x="342900" y="1282976"/>
            <a:ext cx="863213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The development of a web application for file sharing between students and teachers using Django offers a valuable solution to enhance collaboration and efficiency in educational settings. By providing a centralized platform for uploading, downloading, and managing files, the application streamlines the file-sharing process and improves </a:t>
            </a:r>
            <a:r>
              <a:rPr lang="en-US" dirty="0" err="1"/>
              <a:t>organization.Key</a:t>
            </a:r>
            <a:r>
              <a:rPr lang="en-US" dirty="0"/>
              <a:t> features such as user authentication, group management, access control, notifications, and search functionality contribute to a user-friendly experience. Future enhancements like real-time collaboration, advanced search, and integration with learning management systems will further enhance the application's utility and user </a:t>
            </a:r>
            <a:r>
              <a:rPr lang="en-US" dirty="0" err="1"/>
              <a:t>engagement.Overall</a:t>
            </a:r>
            <a:r>
              <a:rPr lang="en-US" dirty="0"/>
              <a:t>, the proposed solution addresses the challenges associated with traditional file-sharing methods in educational environments and provides a robust platform for students and teachers to share files securely and efficiently.</a:t>
            </a:r>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a:extLst>
              <a:ext uri="{FF2B5EF4-FFF2-40B4-BE49-F238E27FC236}">
                <a16:creationId xmlns:a16="http://schemas.microsoft.com/office/drawing/2014/main" id="{3D69F1D2-3E70-41D8-BAEE-DC6FD2755FF3}"/>
              </a:ext>
            </a:extLst>
          </p:cNvPr>
          <p:cNvSpPr txBox="1"/>
          <p:nvPr/>
        </p:nvSpPr>
        <p:spPr>
          <a:xfrm>
            <a:off x="1029369" y="1387669"/>
            <a:ext cx="7290352"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web application which I </a:t>
            </a:r>
            <a:r>
              <a:rPr lang="en-US" dirty="0" err="1"/>
              <a:t>propossed</a:t>
            </a:r>
            <a:r>
              <a:rPr lang="en-US" dirty="0"/>
              <a:t> aims to facilitate file sharing between students and teachers in an educational </a:t>
            </a:r>
            <a:r>
              <a:rPr lang="en-US" dirty="0" err="1"/>
              <a:t>setting.This</a:t>
            </a:r>
            <a:r>
              <a:rPr lang="en-US" dirty="0"/>
              <a:t> web application is Built using the Django framework, the application will provide a user-friendly interface for uploading, downloading, and managing files. Users will be able to create accounts, join specific groups (e.g., classes or departments), and share files within these groups. The application will prioritize security and privacy, ensuring that files are accessible only to authorized users. Overall, the goal is to streamline the file-sharing process and enhance collaboration within educational communities.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7C4E97E2-67FE-60E5-166A-605AEFF69C23}"/>
              </a:ext>
            </a:extLst>
          </p:cNvPr>
          <p:cNvSpPr txBox="1"/>
          <p:nvPr/>
        </p:nvSpPr>
        <p:spPr>
          <a:xfrm>
            <a:off x="1734378" y="1340955"/>
            <a:ext cx="5675243"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traditional educational environments, sharing files between students and teachers can be inefficient and cumbersome. Students often need to submit assignments or access resources, while teachers need to distribute materials and provide feedback. However, existing methods, such as email or physical submissions, lack organization and can lead to confusion or lost </a:t>
            </a:r>
            <a:r>
              <a:rPr lang="en-US" dirty="0" err="1"/>
              <a:t>files.To</a:t>
            </a:r>
            <a:r>
              <a:rPr lang="en-US" dirty="0"/>
              <a:t> address these challenges, this project aims to develop a web application that enables seamless file sharing between students and teachers. The application will provide a centralized platform for uploading, downloading, and managing files, enhancing collaboration and efficiency within educational communities.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528BBC59-C958-F301-FD18-578DED7E782E}"/>
              </a:ext>
            </a:extLst>
          </p:cNvPr>
          <p:cNvSpPr txBox="1"/>
          <p:nvPr/>
        </p:nvSpPr>
        <p:spPr>
          <a:xfrm>
            <a:off x="657640" y="1282976"/>
            <a:ext cx="7828720"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project involves developing a web application using Django to facilitate file sharing between students and teachers. The application will provide a user-friendly interface for uploading, downloading, and managing files, with features tailored to the needs of educational </a:t>
            </a:r>
            <a:r>
              <a:rPr lang="en-US" dirty="0" err="1"/>
              <a:t>environments.Key</a:t>
            </a:r>
            <a:r>
              <a:rPr lang="en-US" dirty="0"/>
              <a:t> </a:t>
            </a:r>
            <a:r>
              <a:rPr lang="en-US" dirty="0" err="1"/>
              <a:t>Features:User</a:t>
            </a:r>
            <a:r>
              <a:rPr lang="en-US" dirty="0"/>
              <a:t> Authentication: Students and teachers can create accounts and log in to the </a:t>
            </a:r>
            <a:r>
              <a:rPr lang="en-US" dirty="0" err="1"/>
              <a:t>system.File</a:t>
            </a:r>
            <a:r>
              <a:rPr lang="en-US" dirty="0"/>
              <a:t> Upload and Download: Users can upload files to share with others and download files shared by </a:t>
            </a:r>
            <a:r>
              <a:rPr lang="en-US" dirty="0" err="1"/>
              <a:t>others.Group</a:t>
            </a:r>
            <a:r>
              <a:rPr lang="en-US" dirty="0"/>
              <a:t> Creation and Management: Users can create groups (e.g., classes or departments) and share files within these </a:t>
            </a:r>
            <a:r>
              <a:rPr lang="en-US" dirty="0" err="1"/>
              <a:t>groups.Access</a:t>
            </a:r>
            <a:r>
              <a:rPr lang="en-US" dirty="0"/>
              <a:t> Control: Files are accessible only to authorized users, ensuring security and </a:t>
            </a:r>
            <a:r>
              <a:rPr lang="en-US" dirty="0" err="1"/>
              <a:t>privacy.Notifications</a:t>
            </a:r>
            <a:r>
              <a:rPr lang="en-US" dirty="0"/>
              <a:t>: Users receive notifications for new file uploads, comments, or other relevant </a:t>
            </a:r>
            <a:r>
              <a:rPr lang="en-US" dirty="0" err="1"/>
              <a:t>activities.Search</a:t>
            </a:r>
            <a:r>
              <a:rPr lang="en-US" dirty="0"/>
              <a:t> Functionality: Users can search for files based on keywords, tags, or other </a:t>
            </a:r>
            <a:r>
              <a:rPr lang="en-US" dirty="0" err="1"/>
              <a:t>criteria.User</a:t>
            </a:r>
            <a:r>
              <a:rPr lang="en-US" dirty="0"/>
              <a:t> Profile: Users can view and manage their profile information, including uploaded</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6741B62-7B49-A685-DEAA-6A9822BA2F0C}"/>
              </a:ext>
            </a:extLst>
          </p:cNvPr>
          <p:cNvSpPr txBox="1"/>
          <p:nvPr/>
        </p:nvSpPr>
        <p:spPr>
          <a:xfrm>
            <a:off x="135835" y="1100759"/>
            <a:ext cx="8864048"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solution which I proposed is to develop a web application using Django that provides a centralized platform for students and teachers to share files. The application will have the following key </a:t>
            </a:r>
            <a:r>
              <a:rPr lang="en-US" dirty="0" err="1"/>
              <a:t>components:User</a:t>
            </a:r>
            <a:r>
              <a:rPr lang="en-US" dirty="0"/>
              <a:t> Management: Users (students and teachers) will be able to create accounts, log in, and manage their profiles. User authentication will ensure that only authorized users can access the </a:t>
            </a:r>
            <a:r>
              <a:rPr lang="en-US" dirty="0" err="1"/>
              <a:t>system.File</a:t>
            </a:r>
            <a:r>
              <a:rPr lang="en-US" dirty="0"/>
              <a:t> Management: Users will be able to upload files to the system, organize them into folders, and download files shared by others. The application will support various file formats, including documents, images, and </a:t>
            </a:r>
            <a:r>
              <a:rPr lang="en-US" dirty="0" err="1"/>
              <a:t>videos.Group</a:t>
            </a:r>
            <a:r>
              <a:rPr lang="en-US" dirty="0"/>
              <a:t> Management: Users can create or join groups (e.g., classes, departments) and share files within these groups. Group administrators can manage group memberships and </a:t>
            </a:r>
            <a:r>
              <a:rPr lang="en-US" dirty="0" err="1"/>
              <a:t>permissions.Access</a:t>
            </a:r>
            <a:r>
              <a:rPr lang="en-US" dirty="0"/>
              <a:t> Control: Files will be accessible only to authorized group members, ensuring security and privacy. Administrators can set permissions to control who can view, upload, or delete files within a </a:t>
            </a:r>
            <a:r>
              <a:rPr lang="en-US" dirty="0" err="1"/>
              <a:t>group.Notifications</a:t>
            </a:r>
            <a:r>
              <a:rPr lang="en-US" dirty="0"/>
              <a:t>: Users will receive notifications for new file uploads, comments, or other relevant activities within their groups. This will help keep users informed and engaged with the </a:t>
            </a:r>
            <a:r>
              <a:rPr lang="en-US" dirty="0" err="1"/>
              <a:t>platform.Search</a:t>
            </a:r>
            <a:r>
              <a:rPr lang="en-US" dirty="0"/>
              <a:t> Functionality: Users can search for files based on keywords, tags, or other criteria, making it easy to find relevant materials </a:t>
            </a:r>
            <a:r>
              <a:rPr lang="en-US" dirty="0" err="1"/>
              <a:t>quickly.Responsive</a:t>
            </a:r>
            <a:r>
              <a:rPr lang="en-US" dirty="0"/>
              <a:t> Design: The application will have a responsive design, ensuring that it is accessible and usable on a variety of devices, including desktops, laptops, tablets, and </a:t>
            </a:r>
            <a:r>
              <a:rPr lang="en-US" dirty="0" err="1"/>
              <a:t>smartphones.Overall</a:t>
            </a:r>
            <a:r>
              <a:rPr lang="en-US" dirty="0"/>
              <a:t>, the proposed solution aims to provide a user-friendly and efficient platform for students and teachers to share files, enhancing collaboration and communication within educational communities.</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DEC1365D-F18D-07AC-D43A-04273C9097D9}"/>
              </a:ext>
            </a:extLst>
          </p:cNvPr>
          <p:cNvSpPr txBox="1"/>
          <p:nvPr/>
        </p:nvSpPr>
        <p:spPr>
          <a:xfrm>
            <a:off x="997226" y="1448628"/>
            <a:ext cx="7323482"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this web page which I created For the students and teacher there is an login and sign up page this will be the landing page of this webapp and there are some validation process such as "user name" ,"password" and after the login there comes home page where students </a:t>
            </a:r>
            <a:r>
              <a:rPr lang="en-US" dirty="0" err="1"/>
              <a:t>loged</a:t>
            </a:r>
            <a:r>
              <a:rPr lang="en-US" dirty="0"/>
              <a:t> in can see and download the files shared </a:t>
            </a:r>
            <a:r>
              <a:rPr lang="en-US" dirty="0" err="1"/>
              <a:t>bythe</a:t>
            </a:r>
            <a:r>
              <a:rPr lang="en-US" dirty="0"/>
              <a:t> teachers and when the teacher logs in he/she will have options to upload a file when the user name and password does not matches web page shows no access When there is some error it shows 404 page not found</a:t>
            </a:r>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descr="A screenshot of a computer&#10;&#10;Description automatically generated">
            <a:extLst>
              <a:ext uri="{FF2B5EF4-FFF2-40B4-BE49-F238E27FC236}">
                <a16:creationId xmlns:a16="http://schemas.microsoft.com/office/drawing/2014/main" id="{EDB8E173-8177-5EA2-5D02-5F39525F45B7}"/>
              </a:ext>
            </a:extLst>
          </p:cNvPr>
          <p:cNvPicPr>
            <a:picLocks noChangeAspect="1"/>
          </p:cNvPicPr>
          <p:nvPr/>
        </p:nvPicPr>
        <p:blipFill>
          <a:blip r:embed="rId2"/>
          <a:stretch>
            <a:fillRect/>
          </a:stretch>
        </p:blipFill>
        <p:spPr>
          <a:xfrm>
            <a:off x="1325218" y="1203422"/>
            <a:ext cx="6485282" cy="3647744"/>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132</TotalTime>
  <Words>100</Words>
  <Application>Microsoft Office PowerPoint</Application>
  <PresentationFormat>On-screen Show (16:9)</PresentationFormat>
  <Paragraphs>40</Paragraphs>
  <Slides>16</Slides>
  <Notes>10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Sign up page </vt:lpstr>
      <vt:lpstr>Teachers home page</vt:lpstr>
      <vt:lpstr>Login page</vt:lpstr>
      <vt:lpstr>No access</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VARADHARAJAN A</cp:lastModifiedBy>
  <cp:revision>210</cp:revision>
  <dcterms:modified xsi:type="dcterms:W3CDTF">2024-04-09T19:10:26Z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