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6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S.Joeselin</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Besi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err="1" smtClean="0">
                <a:solidFill>
                  <a:schemeClr val="accent1">
                    <a:lumMod val="75000"/>
                  </a:schemeClr>
                </a:solidFill>
                <a:latin typeface="Arial"/>
                <a:cs typeface="Arial"/>
              </a:rPr>
              <a:t>Dr.Sivanthi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Aditanar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Engineering</a:t>
            </a:r>
          </a:p>
          <a:p>
            <a:pPr marL="457200" indent="-457200">
              <a:buAutoNum type="arabicPeriod"/>
            </a:pP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/IT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739</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sacoeit</cp:lastModifiedBy>
  <cp:revision>24</cp:revision>
  <dcterms:created xsi:type="dcterms:W3CDTF">2021-05-26T16:50:10Z</dcterms:created>
  <dcterms:modified xsi:type="dcterms:W3CDTF">2024-04-02T04:35:33Z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