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9" r:id="rId7"/>
    <p:sldId id="270" r:id="rId8"/>
    <p:sldId id="271" r:id="rId9"/>
    <p:sldId id="272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68" r:id="rId1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github.com/JOETION/springboot-pengui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106.15.178.137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在线考试系统的设计与实现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104899" y="4174435"/>
            <a:ext cx="5876164" cy="1372909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sz="2300" dirty="0"/>
              <a:t>答辩人：方孝勇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班级：软件工</a:t>
            </a:r>
            <a:r>
              <a:rPr lang="en-US" altLang="zh-CN" sz="2300" dirty="0"/>
              <a:t>7</a:t>
            </a:r>
            <a:r>
              <a:rPr lang="zh-CN" altLang="en-US" sz="2300" dirty="0"/>
              <a:t>班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学号：</a:t>
            </a:r>
            <a:r>
              <a:rPr lang="en-US" altLang="zh-CN" sz="2300" dirty="0"/>
              <a:t>15101027702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指导老师：方孝勇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10636526" cy="4571999"/>
          </a:xfrm>
        </p:spPr>
        <p:txBody>
          <a:bodyPr rtlCol="0"/>
          <a:lstStyle/>
          <a:p>
            <a:r>
              <a:rPr lang="zh-CN" altLang="en-US" dirty="0"/>
              <a:t>操作系统：</a:t>
            </a:r>
            <a:r>
              <a:rPr lang="en-US" altLang="zh-CN" dirty="0"/>
              <a:t>Windows 10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  <a:endParaRPr lang="en-US" altLang="zh-CN" dirty="0"/>
          </a:p>
          <a:p>
            <a:r>
              <a:rPr lang="zh-CN" altLang="en-US" dirty="0"/>
              <a:t>开发工具</a:t>
            </a:r>
            <a:r>
              <a:rPr lang="en-US" altLang="zh-CN" dirty="0"/>
              <a:t>: IDEA</a:t>
            </a:r>
            <a:r>
              <a:rPr lang="zh-CN" altLang="en-US" dirty="0"/>
              <a:t>、</a:t>
            </a:r>
            <a:r>
              <a:rPr lang="en-US" altLang="zh-CN" dirty="0" err="1"/>
              <a:t>Navicat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endParaRPr lang="en-US" altLang="zh-CN" dirty="0"/>
          </a:p>
          <a:p>
            <a:r>
              <a:rPr lang="zh-CN" altLang="en-US" dirty="0"/>
              <a:t>项目构建</a:t>
            </a:r>
            <a:r>
              <a:rPr lang="en-US" altLang="zh-CN" dirty="0"/>
              <a:t>: Maven 3.3.9</a:t>
            </a:r>
            <a:endParaRPr lang="en-US" altLang="zh-CN" dirty="0"/>
          </a:p>
          <a:p>
            <a:r>
              <a:rPr lang="zh-CN" altLang="en-US" dirty="0"/>
              <a:t>服务器：</a:t>
            </a:r>
            <a:r>
              <a:rPr lang="en-US" altLang="zh-CN" dirty="0"/>
              <a:t>Tomcat 8.5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zh-CN" altLang="en-US" dirty="0"/>
              <a:t>代码托管平台</a:t>
            </a:r>
            <a:r>
              <a:rPr lang="en-US" altLang="zh-CN" dirty="0"/>
              <a:t>: GitHub </a:t>
            </a:r>
            <a:r>
              <a:rPr lang="zh-CN" altLang="en-US">
                <a:hlinkClick r:id="rId1" tooltip="" action="ppaction://hlinkfile"/>
              </a:rPr>
              <a:t>项目入口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部署环境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操作系统</a:t>
            </a:r>
            <a:r>
              <a:rPr lang="en-US" altLang="zh-CN" dirty="0"/>
              <a:t>: CentOS 7.4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: Tomcat 8.5</a:t>
            </a:r>
            <a:r>
              <a:rPr lang="zh-CN" altLang="en-US" dirty="0"/>
              <a:t>、</a:t>
            </a:r>
            <a:r>
              <a:rPr lang="en-US" altLang="zh-CN" dirty="0"/>
              <a:t>Nginx 1.12.2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开发工作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/>
              <a:t>为什么要做这样的一个在线考试系统？</a:t>
            </a:r>
            <a:endParaRPr lang="zh-CN" altLang="en-US" b="1" dirty="0"/>
          </a:p>
          <a:p>
            <a:r>
              <a:rPr lang="zh-CN" altLang="en-US" b="1" dirty="0"/>
              <a:t>一个在线考试系统需要哪些功能？</a:t>
            </a:r>
            <a:endParaRPr lang="zh-CN" altLang="en-US" b="1" dirty="0"/>
          </a:p>
          <a:p>
            <a:r>
              <a:rPr lang="zh-CN" altLang="en-US" b="1" dirty="0"/>
              <a:t>开发这个在线考试系统需要用到哪些技术？</a:t>
            </a:r>
            <a:endParaRPr lang="zh-CN" altLang="en-US" b="1" dirty="0"/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做了什么工作？</a:t>
            </a:r>
            <a:endParaRPr lang="zh-CN" altLang="en-US" b="1" dirty="0"/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遇到过的困难有哪些？</a:t>
            </a:r>
            <a:endParaRPr lang="zh-CN" altLang="en-US" b="1" dirty="0"/>
          </a:p>
          <a:p>
            <a:r>
              <a:rPr lang="zh-CN" altLang="en-US" b="1" dirty="0"/>
              <a:t>整个开发过程中学到了什么？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实现效果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>
                <a:hlinkClick r:id="rId1" tooltip=""/>
              </a:rPr>
              <a:t>在线考试系统入口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不足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前后端没有分离</a:t>
            </a:r>
            <a:endParaRPr lang="zh-CN" altLang="en-US" dirty="0"/>
          </a:p>
          <a:p>
            <a:r>
              <a:rPr lang="zh-CN" altLang="en-US" dirty="0"/>
              <a:t>需求分析没有做到位</a:t>
            </a:r>
            <a:r>
              <a:rPr lang="en-US" altLang="zh-CN" dirty="0"/>
              <a:t>,</a:t>
            </a:r>
            <a:r>
              <a:rPr lang="zh-CN" altLang="en-US" dirty="0"/>
              <a:t>导致功能实现出现一些问题</a:t>
            </a:r>
            <a:r>
              <a:rPr lang="en-US" altLang="zh-CN" dirty="0"/>
              <a:t>,</a:t>
            </a:r>
            <a:r>
              <a:rPr lang="zh-CN" altLang="en-US" dirty="0"/>
              <a:t>例如后台管理模块部分功能实现不理想</a:t>
            </a:r>
            <a:r>
              <a:rPr lang="en-US" altLang="zh-CN" dirty="0"/>
              <a:t>,</a:t>
            </a:r>
            <a:r>
              <a:rPr lang="zh-CN" altLang="en-US" dirty="0"/>
              <a:t>系统角色定位不理想等等</a:t>
            </a:r>
            <a:endParaRPr lang="zh-CN" altLang="en-US" dirty="0"/>
          </a:p>
          <a:p>
            <a:r>
              <a:rPr lang="zh-CN" altLang="en-US" dirty="0"/>
              <a:t>权限控制不完善</a:t>
            </a:r>
            <a:endParaRPr lang="zh-CN" altLang="en-US" dirty="0"/>
          </a:p>
          <a:p>
            <a:r>
              <a:rPr lang="zh-CN" altLang="en-US" dirty="0"/>
              <a:t>高并发架构设计、缓存设计不完善</a:t>
            </a:r>
            <a:endParaRPr lang="zh-CN" altLang="en-US" dirty="0"/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38430" y="2080059"/>
            <a:ext cx="10096500" cy="2219691"/>
          </a:xfrm>
        </p:spPr>
        <p:txBody>
          <a:bodyPr rtlCol="0"/>
          <a:lstStyle/>
          <a:p>
            <a:pPr rtl="0"/>
            <a:r>
              <a:rPr lang="en-US" altLang="zh-CN" dirty="0"/>
              <a:t>Thanks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技术选型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实现效果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考试倒计时、考试安排表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</a:t>
            </a:r>
            <a:r>
              <a:rPr lang="zh-CN" altLang="en-US" dirty="0"/>
              <a:t>答题卡、作答区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批改完试卷后查看成绩情况以及参考答案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题库系统模块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课程分类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题目列表、题目难度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题目描述、参考答案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</a:t>
            </a:r>
            <a:r>
              <a:rPr lang="zh-CN" altLang="en-US" dirty="0">
                <a:sym typeface="Wingdings 2" panose="05020102010507070707" pitchFamily="18" charset="2"/>
              </a:rPr>
              <a:t> 题目标签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/>
              <a:t>在线编程</a:t>
            </a:r>
            <a:r>
              <a:rPr lang="en-US" altLang="zh-CN" dirty="0"/>
              <a:t>(Online </a:t>
            </a:r>
            <a:r>
              <a:rPr lang="en-US" altLang="zh-CN" dirty="0" err="1"/>
              <a:t>Jduge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论坛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发布帖子、回帖、评论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浏览帖子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传送门窗口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  <a:r>
              <a:rPr lang="zh-CN" altLang="en-US" dirty="0">
                <a:sym typeface="Wingdings 2" panose="05020102010507070707" pitchFamily="18" charset="2"/>
              </a:rPr>
              <a:t> 点赞、浏览数统计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>
                <a:sym typeface="Wingdings 2" panose="05020102010507070707" pitchFamily="18" charset="2"/>
              </a:rPr>
              <a:t>帖子分类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>
                <a:sym typeface="Wingdings 2" panose="05020102010507070707" pitchFamily="18" charset="2"/>
              </a:rPr>
              <a:t>帖子编辑、删除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个人中心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更新个人信息、上传头像等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考试记录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发帖记录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</a:t>
            </a:r>
            <a:r>
              <a:rPr lang="zh-CN" altLang="en-US" dirty="0">
                <a:sym typeface="Wingdings 2" panose="05020102010507070707" pitchFamily="18" charset="2"/>
              </a:rPr>
              <a:t> 考试成绩统计分析</a:t>
            </a:r>
            <a:endParaRPr lang="en-US" altLang="zh-CN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后台管理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用户管理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考试管理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题目管理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课程管理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成绩管理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帖子管理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评论管理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>
                <a:sym typeface="Wingdings 2" panose="05020102010507070707" pitchFamily="18" charset="2"/>
              </a:rPr>
              <a:t>投诉</a:t>
            </a:r>
            <a:r>
              <a:rPr lang="zh-CN" altLang="en-US" dirty="0">
                <a:sym typeface="+mn-ea"/>
              </a:rPr>
              <a:t>管理</a:t>
            </a:r>
            <a:endParaRPr lang="zh-CN" altLang="en-US" dirty="0"/>
          </a:p>
          <a:p>
            <a:pPr marL="0" algn="l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>
                <a:sym typeface="Wingdings 2" panose="05020102010507070707" pitchFamily="18" charset="2"/>
              </a:rPr>
              <a:t>公告</a:t>
            </a:r>
            <a:r>
              <a:rPr lang="zh-CN" altLang="en-US" dirty="0">
                <a:sym typeface="+mn-ea"/>
              </a:rPr>
              <a:t>管理</a:t>
            </a:r>
            <a:endParaRPr lang="zh-CN" altLang="en-US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后端技术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Mybatis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hymeleaf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前端技术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emantic UI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/>
              <a:t>Bootstrap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1458</Words>
  <Application>WPS 演示</Application>
  <PresentationFormat>宽屏</PresentationFormat>
  <Paragraphs>113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 2</vt:lpstr>
      <vt:lpstr>Arial Unicode MS</vt:lpstr>
      <vt:lpstr>Euphemia</vt:lpstr>
      <vt:lpstr>学术文献 16x9</vt:lpstr>
      <vt:lpstr>在线考试系统的设计与实现</vt:lpstr>
      <vt:lpstr>主要内容</vt:lpstr>
      <vt:lpstr>功能实现                                                             在线考试模块</vt:lpstr>
      <vt:lpstr>功能实现                                                             题库系统模块</vt:lpstr>
      <vt:lpstr>功能实现                                                             论坛系统模块</vt:lpstr>
      <vt:lpstr>功能实现                                                             个人中心模块</vt:lpstr>
      <vt:lpstr>功能实现                                                             后台管理模块</vt:lpstr>
      <vt:lpstr>技术选型                                                                    后端技术</vt:lpstr>
      <vt:lpstr>技术选型                                                                    前端技术</vt:lpstr>
      <vt:lpstr>技术选型                                                                    开发环境</vt:lpstr>
      <vt:lpstr>技术选型                                                                    部署环境</vt:lpstr>
      <vt:lpstr>开发工作</vt:lpstr>
      <vt:lpstr>实现效果</vt:lpstr>
      <vt:lpstr>不足</vt:lpstr>
      <vt:lpstr>Thanks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gohome1406697331</cp:lastModifiedBy>
  <cp:revision>5</cp:revision>
  <dcterms:created xsi:type="dcterms:W3CDTF">2018-04-17T09:10:00Z</dcterms:created>
  <dcterms:modified xsi:type="dcterms:W3CDTF">2019-04-20T03:06:31Z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RubyTemplateID">
    <vt:lpwstr>8</vt:lpwstr>
  </property>
  <property fmtid="{D5CDD505-2E9C-101B-9397-08002B2CF9AE}" pid="9" name="KSOProductBuildVer">
    <vt:lpwstr>2052-10.1.0.7521</vt:lpwstr>
  </property>
</Properties>
</file>