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1"/>
  </p:sldMasterIdLst>
  <p:sldIdLst>
    <p:sldId id="268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85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03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39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97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13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52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85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23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75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78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21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fficetimeline.com/14-days-tria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slideLayout" Target="../slideLayouts/slideLayout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3" name="TextBox 1"/>
          <p:cNvSpPr txBox="1"/>
          <p:nvPr/>
        </p:nvSpPr>
        <p:spPr>
          <a:xfrm>
            <a:off x="7671238" y="947361"/>
            <a:ext cx="521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u="sng" dirty="0">
                <a:solidFill>
                  <a:schemeClr val="bg1"/>
                </a:solidFill>
                <a:latin typeface="Segoe UI "/>
                <a:cs typeface="Segoe UI Semibold" panose="020B0702040204020203" pitchFamily="34" charset="0"/>
                <a:hlinkClick r:id="rId3"/>
              </a:rPr>
              <a:t>https://www.officetimeline.com/14-days-trial</a:t>
            </a:r>
            <a:endParaRPr lang="en-US" sz="1100" u="sng" dirty="0">
              <a:solidFill>
                <a:schemeClr val="bg1"/>
              </a:solidFill>
              <a:latin typeface="Segoe UI 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78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97" name="OTLSHAPE_M_10900e365d8c4d5b85de3b30c2201e5f_Connector1"/>
          <p:cNvCxnSpPr/>
          <p:nvPr>
            <p:custDataLst>
              <p:tags r:id="rId2"/>
            </p:custDataLst>
          </p:nvPr>
        </p:nvCxnSpPr>
        <p:spPr>
          <a:xfrm>
            <a:off x="9504125" y="3880110"/>
            <a:ext cx="0" cy="22823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96" name="OTLSHAPE_M_7dbe6379af4548e7b7b49c35896067f6_Connector1"/>
          <p:cNvCxnSpPr/>
          <p:nvPr>
            <p:custDataLst>
              <p:tags r:id="rId3"/>
            </p:custDataLst>
          </p:nvPr>
        </p:nvCxnSpPr>
        <p:spPr>
          <a:xfrm>
            <a:off x="6231972" y="3880111"/>
            <a:ext cx="0" cy="432347"/>
          </a:xfrm>
          <a:prstGeom prst="line">
            <a:avLst/>
          </a:prstGeom>
          <a:ln w="9525" cap="flat" cmpd="sng" algn="ctr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95" name="OTLSHAPE_M_666ff3e9546d4cba801ffa6adbe6cc83_Connector1"/>
          <p:cNvCxnSpPr/>
          <p:nvPr>
            <p:custDataLst>
              <p:tags r:id="rId4"/>
            </p:custDataLst>
          </p:nvPr>
        </p:nvCxnSpPr>
        <p:spPr>
          <a:xfrm>
            <a:off x="4635319" y="3880111"/>
            <a:ext cx="0" cy="434959"/>
          </a:xfrm>
          <a:prstGeom prst="line">
            <a:avLst/>
          </a:prstGeom>
          <a:ln w="9525" cap="flat" cmpd="sng" algn="ctr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94" name="OTLSHAPE_M_809acb9bd4764553815fa5ce577572e4_Connector1"/>
          <p:cNvCxnSpPr/>
          <p:nvPr>
            <p:custDataLst>
              <p:tags r:id="rId5"/>
            </p:custDataLst>
          </p:nvPr>
        </p:nvCxnSpPr>
        <p:spPr>
          <a:xfrm>
            <a:off x="3373765" y="3880111"/>
            <a:ext cx="0" cy="432347"/>
          </a:xfrm>
          <a:prstGeom prst="line">
            <a:avLst/>
          </a:prstGeom>
          <a:ln w="9525" cap="flat" cmpd="sng" algn="ctr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92" name="OTLSHAPE_T_000a92dd9b124873a0da1178375d72a8_LeftVerticalConnector1"/>
          <p:cNvCxnSpPr/>
          <p:nvPr>
            <p:custDataLst>
              <p:tags r:id="rId6"/>
            </p:custDataLst>
          </p:nvPr>
        </p:nvCxnSpPr>
        <p:spPr>
          <a:xfrm>
            <a:off x="2368465" y="2746762"/>
            <a:ext cx="0" cy="72059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91" name="OTLSHAPE_T_d8502c78226543bc8672e994ada88a11_RightVerticalConnector1"/>
          <p:cNvCxnSpPr/>
          <p:nvPr>
            <p:custDataLst>
              <p:tags r:id="rId7"/>
            </p:custDataLst>
          </p:nvPr>
        </p:nvCxnSpPr>
        <p:spPr>
          <a:xfrm>
            <a:off x="5029554" y="2289902"/>
            <a:ext cx="0" cy="11774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90" name="OTLSHAPE_T_d8502c78226543bc8672e994ada88a11_LeftVerticalConnector1"/>
          <p:cNvCxnSpPr/>
          <p:nvPr>
            <p:custDataLst>
              <p:tags r:id="rId8"/>
            </p:custDataLst>
          </p:nvPr>
        </p:nvCxnSpPr>
        <p:spPr>
          <a:xfrm>
            <a:off x="3531460" y="2289902"/>
            <a:ext cx="0" cy="11774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89" name="OTLSHAPE_T_91d37359fb8646a79be5e3f88ad1e984_RightVerticalConnector1"/>
          <p:cNvCxnSpPr/>
          <p:nvPr>
            <p:custDataLst>
              <p:tags r:id="rId9"/>
            </p:custDataLst>
          </p:nvPr>
        </p:nvCxnSpPr>
        <p:spPr>
          <a:xfrm>
            <a:off x="8045454" y="1833040"/>
            <a:ext cx="0" cy="163432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88" name="OTLSHAPE_T_91d37359fb8646a79be5e3f88ad1e984_LeftVerticalConnector2"/>
          <p:cNvCxnSpPr/>
          <p:nvPr>
            <p:custDataLst>
              <p:tags r:id="rId10"/>
            </p:custDataLst>
          </p:nvPr>
        </p:nvCxnSpPr>
        <p:spPr>
          <a:xfrm>
            <a:off x="4418489" y="2351920"/>
            <a:ext cx="0" cy="11154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87" name="OTLSHAPE_T_91d37359fb8646a79be5e3f88ad1e984_LeftVerticalConnector1"/>
          <p:cNvCxnSpPr/>
          <p:nvPr>
            <p:custDataLst>
              <p:tags r:id="rId11"/>
            </p:custDataLst>
          </p:nvPr>
        </p:nvCxnSpPr>
        <p:spPr>
          <a:xfrm>
            <a:off x="4418489" y="1833041"/>
            <a:ext cx="0" cy="38066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86" name="OTLSHAPE_T_537301c8be434860a3593caac61a1d74_RightVerticalConnector1"/>
          <p:cNvCxnSpPr/>
          <p:nvPr>
            <p:custDataLst>
              <p:tags r:id="rId12"/>
            </p:custDataLst>
          </p:nvPr>
        </p:nvCxnSpPr>
        <p:spPr>
          <a:xfrm>
            <a:off x="10025782" y="1376178"/>
            <a:ext cx="0" cy="209118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85" name="OTLSHAPE_T_537301c8be434860a3593caac61a1d74_LeftVerticalConnector2"/>
          <p:cNvCxnSpPr/>
          <p:nvPr>
            <p:custDataLst>
              <p:tags r:id="rId13"/>
            </p:custDataLst>
          </p:nvPr>
        </p:nvCxnSpPr>
        <p:spPr>
          <a:xfrm>
            <a:off x="7434390" y="1909240"/>
            <a:ext cx="0" cy="155812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84" name="OTLSHAPE_T_537301c8be434860a3593caac61a1d74_LeftVerticalConnector1"/>
          <p:cNvCxnSpPr/>
          <p:nvPr>
            <p:custDataLst>
              <p:tags r:id="rId14"/>
            </p:custDataLst>
          </p:nvPr>
        </p:nvCxnSpPr>
        <p:spPr>
          <a:xfrm>
            <a:off x="7434390" y="1376179"/>
            <a:ext cx="0" cy="38066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72" name="OTLSHAPE_TB_00000000000000000000000000000000_ElapsedTimeExtension"/>
          <p:cNvSpPr/>
          <p:nvPr>
            <p:custDataLst>
              <p:tags r:id="rId15"/>
            </p:custDataLst>
          </p:nvPr>
        </p:nvSpPr>
        <p:spPr>
          <a:xfrm>
            <a:off x="2368465" y="1144954"/>
            <a:ext cx="0" cy="2322407"/>
          </a:xfrm>
          <a:prstGeom prst="rect">
            <a:avLst/>
          </a:prstGeom>
          <a:gradFill flip="none" rotWithShape="1">
            <a:gsLst>
              <a:gs pos="100000">
                <a:srgbClr val="FFBD47">
                  <a:alpha val="30196"/>
                </a:srgbClr>
              </a:gs>
              <a:gs pos="0">
                <a:srgbClr val="FFBD47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8" name="OTLSHAPE_TB_00000000000000000000000000000000_LeftEndCaps" hidden="1"/>
          <p:cNvSpPr txBox="1"/>
          <p:nvPr>
            <p:custDataLst>
              <p:tags r:id="rId16"/>
            </p:custDataLst>
          </p:nvPr>
        </p:nvSpPr>
        <p:spPr>
          <a:xfrm>
            <a:off x="1778000" y="4251497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rgbClr val="ED7D31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11969" name="OTLSHAPE_TB_00000000000000000000000000000000_RightEndCaps" hidden="1"/>
          <p:cNvSpPr txBox="1"/>
          <p:nvPr>
            <p:custDataLst>
              <p:tags r:id="rId17"/>
            </p:custDataLst>
          </p:nvPr>
        </p:nvSpPr>
        <p:spPr>
          <a:xfrm>
            <a:off x="9946513" y="4251497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orbel" panose="020B0503020204020204" pitchFamily="34" charset="0"/>
              </a:rPr>
              <a:t>2018</a:t>
            </a:r>
          </a:p>
        </p:txBody>
      </p:sp>
      <p:sp>
        <p:nvSpPr>
          <p:cNvPr id="11970" name="OTLSHAPE_TB_00000000000000000000000000000000_ScaleContainer"/>
          <p:cNvSpPr/>
          <p:nvPr>
            <p:custDataLst>
              <p:tags r:id="rId18"/>
            </p:custDataLst>
          </p:nvPr>
        </p:nvSpPr>
        <p:spPr>
          <a:xfrm>
            <a:off x="2368464" y="3467360"/>
            <a:ext cx="8008913" cy="381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1" name="OTLSHAPE_TB_00000000000000000000000000000000_ElapsedTime" hidden="1"/>
          <p:cNvSpPr/>
          <p:nvPr>
            <p:custDataLst>
              <p:tags r:id="rId19"/>
            </p:custDataLst>
          </p:nvPr>
        </p:nvSpPr>
        <p:spPr>
          <a:xfrm>
            <a:off x="152400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3" name="OTLSHAPE_TB_00000000000000000000000000000000_TodayMarkerShape" hidden="1"/>
          <p:cNvSpPr/>
          <p:nvPr>
            <p:custDataLst>
              <p:tags r:id="rId20"/>
            </p:custDataLst>
          </p:nvPr>
        </p:nvSpPr>
        <p:spPr>
          <a:xfrm flipV="1">
            <a:off x="2314038" y="4073527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4" name="OTLSHAPE_TB_00000000000000000000000000000000_TodayMarkerText" hidden="1"/>
          <p:cNvSpPr txBox="1"/>
          <p:nvPr>
            <p:custDataLst>
              <p:tags r:id="rId21"/>
            </p:custDataLst>
          </p:nvPr>
        </p:nvSpPr>
        <p:spPr>
          <a:xfrm>
            <a:off x="2368465" y="4073528"/>
            <a:ext cx="285336" cy="1384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1975" name="OTLSHAPE_TB_00000000000000000000000000000000_TimescaleInterval1"/>
          <p:cNvSpPr txBox="1"/>
          <p:nvPr>
            <p:custDataLst>
              <p:tags r:id="rId22"/>
            </p:custDataLst>
          </p:nvPr>
        </p:nvSpPr>
        <p:spPr>
          <a:xfrm>
            <a:off x="2431966" y="3580349"/>
            <a:ext cx="400751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b="1" spc="-10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</a:p>
        </p:txBody>
      </p:sp>
      <p:sp>
        <p:nvSpPr>
          <p:cNvPr id="11976" name="OTLSHAPE_TB_00000000000000000000000000000000_TimescaleInterval2"/>
          <p:cNvSpPr txBox="1"/>
          <p:nvPr>
            <p:custDataLst>
              <p:tags r:id="rId23"/>
            </p:custDataLst>
          </p:nvPr>
        </p:nvSpPr>
        <p:spPr>
          <a:xfrm>
            <a:off x="3259860" y="3580349"/>
            <a:ext cx="65724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b="1" spc="-16" dirty="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  <a:endParaRPr lang="en-US" sz="1000" b="1" spc="-1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977" name="OTLSHAPE_TB_00000000000000000000000000000000_TimescaleInterval3"/>
          <p:cNvSpPr txBox="1"/>
          <p:nvPr>
            <p:custDataLst>
              <p:tags r:id="rId24"/>
            </p:custDataLst>
          </p:nvPr>
        </p:nvSpPr>
        <p:spPr>
          <a:xfrm>
            <a:off x="4087754" y="3580349"/>
            <a:ext cx="131446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b="1" spc="-14" dirty="0" smtClean="0">
                <a:solidFill>
                  <a:schemeClr val="lt1"/>
                </a:solidFill>
                <a:latin typeface="Calibri" panose="020F0502020204030204" pitchFamily="34" charset="0"/>
              </a:rPr>
              <a:t>10</a:t>
            </a:r>
            <a:endParaRPr lang="en-US" sz="1000" b="1" spc="-1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978" name="OTLSHAPE_TB_00000000000000000000000000000000_TimescaleInterval4"/>
          <p:cNvSpPr txBox="1"/>
          <p:nvPr>
            <p:custDataLst>
              <p:tags r:id="rId25"/>
            </p:custDataLst>
          </p:nvPr>
        </p:nvSpPr>
        <p:spPr>
          <a:xfrm>
            <a:off x="4915648" y="3580349"/>
            <a:ext cx="131446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b="1" spc="-14" dirty="0" smtClean="0">
                <a:solidFill>
                  <a:schemeClr val="lt1"/>
                </a:solidFill>
                <a:latin typeface="Calibri" panose="020F0502020204030204" pitchFamily="34" charset="0"/>
              </a:rPr>
              <a:t>15</a:t>
            </a:r>
            <a:endParaRPr lang="en-US" sz="1000" b="1" spc="-1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979" name="OTLSHAPE_TB_00000000000000000000000000000000_TimescaleInterval5"/>
          <p:cNvSpPr txBox="1"/>
          <p:nvPr>
            <p:custDataLst>
              <p:tags r:id="rId26"/>
            </p:custDataLst>
          </p:nvPr>
        </p:nvSpPr>
        <p:spPr>
          <a:xfrm>
            <a:off x="5743542" y="3580349"/>
            <a:ext cx="131446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b="1" spc="-14" dirty="0" smtClean="0">
                <a:solidFill>
                  <a:schemeClr val="lt1"/>
                </a:solidFill>
                <a:latin typeface="Calibri" panose="020F0502020204030204" pitchFamily="34" charset="0"/>
              </a:rPr>
              <a:t>20</a:t>
            </a:r>
            <a:endParaRPr lang="en-US" sz="1000" b="1" spc="-1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980" name="OTLSHAPE_TB_00000000000000000000000000000000_TimescaleInterval6"/>
          <p:cNvSpPr txBox="1"/>
          <p:nvPr>
            <p:custDataLst>
              <p:tags r:id="rId27"/>
            </p:custDataLst>
          </p:nvPr>
        </p:nvSpPr>
        <p:spPr>
          <a:xfrm>
            <a:off x="6571436" y="3580349"/>
            <a:ext cx="131446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b="1" spc="-14" dirty="0" smtClean="0">
                <a:solidFill>
                  <a:schemeClr val="lt1"/>
                </a:solidFill>
                <a:latin typeface="Calibri" panose="020F0502020204030204" pitchFamily="34" charset="0"/>
              </a:rPr>
              <a:t>25</a:t>
            </a:r>
            <a:endParaRPr lang="en-US" sz="1000" b="1" spc="-1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981" name="OTLSHAPE_TB_00000000000000000000000000000000_TimescaleInterval7"/>
          <p:cNvSpPr txBox="1"/>
          <p:nvPr>
            <p:custDataLst>
              <p:tags r:id="rId28"/>
            </p:custDataLst>
          </p:nvPr>
        </p:nvSpPr>
        <p:spPr>
          <a:xfrm>
            <a:off x="7399331" y="3580349"/>
            <a:ext cx="131446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b="1" spc="-14" dirty="0" smtClean="0">
                <a:solidFill>
                  <a:schemeClr val="lt1"/>
                </a:solidFill>
                <a:latin typeface="Calibri" panose="020F0502020204030204" pitchFamily="34" charset="0"/>
              </a:rPr>
              <a:t>30</a:t>
            </a:r>
            <a:endParaRPr lang="en-US" sz="1000" b="1" spc="-1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982" name="OTLSHAPE_TB_00000000000000000000000000000000_TimescaleInterval8"/>
          <p:cNvSpPr txBox="1"/>
          <p:nvPr>
            <p:custDataLst>
              <p:tags r:id="rId29"/>
            </p:custDataLst>
          </p:nvPr>
        </p:nvSpPr>
        <p:spPr>
          <a:xfrm>
            <a:off x="8227225" y="3580349"/>
            <a:ext cx="131446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b="1" spc="-14" dirty="0" smtClean="0">
                <a:solidFill>
                  <a:schemeClr val="lt1"/>
                </a:solidFill>
                <a:latin typeface="Calibri" panose="020F0502020204030204" pitchFamily="34" charset="0"/>
              </a:rPr>
              <a:t>35</a:t>
            </a:r>
            <a:endParaRPr lang="en-US" sz="1000" b="1" spc="-1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983" name="OTLSHAPE_TB_00000000000000000000000000000000_TimescaleInterval9"/>
          <p:cNvSpPr txBox="1"/>
          <p:nvPr>
            <p:custDataLst>
              <p:tags r:id="rId30"/>
            </p:custDataLst>
          </p:nvPr>
        </p:nvSpPr>
        <p:spPr>
          <a:xfrm>
            <a:off x="9055119" y="3580349"/>
            <a:ext cx="131446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b="1" spc="-14" dirty="0" smtClean="0">
                <a:solidFill>
                  <a:schemeClr val="lt1"/>
                </a:solidFill>
                <a:latin typeface="Calibri" panose="020F0502020204030204" pitchFamily="34" charset="0"/>
              </a:rPr>
              <a:t>40</a:t>
            </a:r>
            <a:endParaRPr lang="en-US" sz="1000" b="1" spc="-1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1993" name="OTLSHAPE_T_000a92dd9b124873a0da1178375d72a8_RightVerticalConnector1" hidden="1"/>
          <p:cNvCxnSpPr/>
          <p:nvPr>
            <p:custDataLst>
              <p:tags r:id="rId31"/>
            </p:custDataLst>
          </p:nvPr>
        </p:nvCxnSpPr>
        <p:spPr>
          <a:xfrm>
            <a:off x="3531460" y="3479929"/>
            <a:ext cx="0" cy="72059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98" name="OTLSHAPE_M_a5cc0d4f439c4c2a87b0bef599799b5f_Title"/>
          <p:cNvSpPr txBox="1"/>
          <p:nvPr>
            <p:custDataLst>
              <p:tags r:id="rId32"/>
            </p:custDataLst>
          </p:nvPr>
        </p:nvSpPr>
        <p:spPr>
          <a:xfrm>
            <a:off x="3904145" y="3061300"/>
            <a:ext cx="4826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900" b="1" spc="-4">
                <a:solidFill>
                  <a:schemeClr val="dk2"/>
                </a:solidFill>
                <a:latin typeface="Calibri" panose="020F0502020204030204" pitchFamily="34" charset="0"/>
              </a:rPr>
              <a:t>Major Milestone</a:t>
            </a:r>
          </a:p>
        </p:txBody>
      </p:sp>
      <p:sp>
        <p:nvSpPr>
          <p:cNvPr id="11999" name="OTLSHAPE_M_a5cc0d4f439c4c2a87b0bef599799b5f_Date" hidden="1"/>
          <p:cNvSpPr txBox="1"/>
          <p:nvPr>
            <p:custDataLst>
              <p:tags r:id="rId33"/>
            </p:custDataLst>
          </p:nvPr>
        </p:nvSpPr>
        <p:spPr>
          <a:xfrm>
            <a:off x="4142524" y="4150472"/>
            <a:ext cx="0" cy="76944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6"/>
                </a:solidFill>
                <a:latin typeface="Calibri" panose="020F0502020204030204" pitchFamily="34" charset="0"/>
              </a:rPr>
              <a:t>Mar 31</a:t>
            </a:r>
          </a:p>
        </p:txBody>
      </p:sp>
      <p:sp>
        <p:nvSpPr>
          <p:cNvPr id="12000" name="OTLSHAPE_M_a5cc0d4f439c4c2a87b0bef599799b5f_Shape"/>
          <p:cNvSpPr/>
          <p:nvPr>
            <p:custDataLst>
              <p:tags r:id="rId34"/>
            </p:custDataLst>
          </p:nvPr>
        </p:nvSpPr>
        <p:spPr>
          <a:xfrm>
            <a:off x="4053624" y="3340360"/>
            <a:ext cx="177800" cy="1905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1" name="OTLSHAPE_M_4fee74f0717e4dde91e73221b9c2501f_Title"/>
          <p:cNvSpPr txBox="1"/>
          <p:nvPr>
            <p:custDataLst>
              <p:tags r:id="rId35"/>
            </p:custDataLst>
          </p:nvPr>
        </p:nvSpPr>
        <p:spPr>
          <a:xfrm>
            <a:off x="5697916" y="3061300"/>
            <a:ext cx="4826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900" b="1" spc="-4">
                <a:solidFill>
                  <a:schemeClr val="dk2"/>
                </a:solidFill>
                <a:latin typeface="Calibri" panose="020F0502020204030204" pitchFamily="34" charset="0"/>
              </a:rPr>
              <a:t>Major Milestone</a:t>
            </a:r>
          </a:p>
        </p:txBody>
      </p:sp>
      <p:sp>
        <p:nvSpPr>
          <p:cNvPr id="12002" name="OTLSHAPE_M_4fee74f0717e4dde91e73221b9c2501f_Date" hidden="1"/>
          <p:cNvSpPr txBox="1"/>
          <p:nvPr>
            <p:custDataLst>
              <p:tags r:id="rId36"/>
            </p:custDataLst>
          </p:nvPr>
        </p:nvSpPr>
        <p:spPr>
          <a:xfrm>
            <a:off x="5936295" y="4150472"/>
            <a:ext cx="0" cy="76944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6"/>
                </a:solidFill>
                <a:latin typeface="Calibri" panose="020F0502020204030204" pitchFamily="34" charset="0"/>
              </a:rPr>
              <a:t>Jun 30</a:t>
            </a:r>
          </a:p>
        </p:txBody>
      </p:sp>
      <p:sp>
        <p:nvSpPr>
          <p:cNvPr id="12003" name="OTLSHAPE_M_4fee74f0717e4dde91e73221b9c2501f_Shape"/>
          <p:cNvSpPr/>
          <p:nvPr>
            <p:custDataLst>
              <p:tags r:id="rId37"/>
            </p:custDataLst>
          </p:nvPr>
        </p:nvSpPr>
        <p:spPr>
          <a:xfrm>
            <a:off x="5847395" y="3340360"/>
            <a:ext cx="177800" cy="1905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4" name="OTLSHAPE_M_31ea56ec24c3441389f02e1388de8aef_Title"/>
          <p:cNvSpPr txBox="1"/>
          <p:nvPr>
            <p:custDataLst>
              <p:tags r:id="rId38"/>
            </p:custDataLst>
          </p:nvPr>
        </p:nvSpPr>
        <p:spPr>
          <a:xfrm>
            <a:off x="7511399" y="3061300"/>
            <a:ext cx="4826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900" b="1" spc="-4">
                <a:solidFill>
                  <a:schemeClr val="dk2"/>
                </a:solidFill>
                <a:latin typeface="Calibri" panose="020F0502020204030204" pitchFamily="34" charset="0"/>
              </a:rPr>
              <a:t>Major Milestone</a:t>
            </a:r>
          </a:p>
        </p:txBody>
      </p:sp>
      <p:sp>
        <p:nvSpPr>
          <p:cNvPr id="12005" name="OTLSHAPE_M_31ea56ec24c3441389f02e1388de8aef_Date" hidden="1"/>
          <p:cNvSpPr txBox="1"/>
          <p:nvPr>
            <p:custDataLst>
              <p:tags r:id="rId39"/>
            </p:custDataLst>
          </p:nvPr>
        </p:nvSpPr>
        <p:spPr>
          <a:xfrm>
            <a:off x="7749778" y="4150472"/>
            <a:ext cx="0" cy="76944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6"/>
                </a:solidFill>
                <a:latin typeface="Calibri" panose="020F0502020204030204" pitchFamily="34" charset="0"/>
              </a:rPr>
              <a:t>Sep 30</a:t>
            </a:r>
          </a:p>
        </p:txBody>
      </p:sp>
      <p:sp>
        <p:nvSpPr>
          <p:cNvPr id="12006" name="OTLSHAPE_M_31ea56ec24c3441389f02e1388de8aef_Shape"/>
          <p:cNvSpPr/>
          <p:nvPr>
            <p:custDataLst>
              <p:tags r:id="rId40"/>
            </p:custDataLst>
          </p:nvPr>
        </p:nvSpPr>
        <p:spPr>
          <a:xfrm>
            <a:off x="7660878" y="3340360"/>
            <a:ext cx="177800" cy="1905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7" name="OTLSHAPE_M_0198293bf2534e918dac07bfe71ed0f6_Title"/>
          <p:cNvSpPr txBox="1"/>
          <p:nvPr>
            <p:custDataLst>
              <p:tags r:id="rId41"/>
            </p:custDataLst>
          </p:nvPr>
        </p:nvSpPr>
        <p:spPr>
          <a:xfrm>
            <a:off x="2420302" y="4083861"/>
            <a:ext cx="495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>
                <a:solidFill>
                  <a:schemeClr val="dk2"/>
                </a:solidFill>
                <a:latin typeface="Calibri" panose="020F0502020204030204" pitchFamily="34" charset="0"/>
              </a:rPr>
              <a:t>Milestone 1</a:t>
            </a:r>
          </a:p>
        </p:txBody>
      </p:sp>
      <p:sp>
        <p:nvSpPr>
          <p:cNvPr id="12008" name="OTLSHAPE_M_0198293bf2534e918dac07bfe71ed0f6_Date"/>
          <p:cNvSpPr txBox="1"/>
          <p:nvPr>
            <p:custDataLst>
              <p:tags r:id="rId42"/>
            </p:custDataLst>
          </p:nvPr>
        </p:nvSpPr>
        <p:spPr>
          <a:xfrm>
            <a:off x="2550223" y="3975360"/>
            <a:ext cx="2286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00">
                <a:solidFill>
                  <a:schemeClr val="accent6"/>
                </a:solidFill>
                <a:latin typeface="Calibri" panose="020F0502020204030204" pitchFamily="34" charset="0"/>
              </a:rPr>
              <a:t>Jan 15</a:t>
            </a:r>
          </a:p>
        </p:txBody>
      </p:sp>
      <p:sp>
        <p:nvSpPr>
          <p:cNvPr id="12009" name="OTLSHAPE_M_0198293bf2534e918dac07bfe71ed0f6_Shape"/>
          <p:cNvSpPr/>
          <p:nvPr>
            <p:custDataLst>
              <p:tags r:id="rId43"/>
            </p:custDataLst>
          </p:nvPr>
        </p:nvSpPr>
        <p:spPr>
          <a:xfrm>
            <a:off x="2575242" y="3784860"/>
            <a:ext cx="177800" cy="1905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0" name="OTLSHAPE_M_809acb9bd4764553815fa5ce577572e4_Title"/>
          <p:cNvSpPr txBox="1"/>
          <p:nvPr>
            <p:custDataLst>
              <p:tags r:id="rId44"/>
            </p:custDataLst>
          </p:nvPr>
        </p:nvSpPr>
        <p:spPr>
          <a:xfrm>
            <a:off x="3129925" y="4420958"/>
            <a:ext cx="495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Milestone 2</a:t>
            </a:r>
          </a:p>
        </p:txBody>
      </p:sp>
      <p:sp>
        <p:nvSpPr>
          <p:cNvPr id="12011" name="OTLSHAPE_M_809acb9bd4764553815fa5ce577572e4_Date"/>
          <p:cNvSpPr txBox="1"/>
          <p:nvPr>
            <p:custDataLst>
              <p:tags r:id="rId45"/>
            </p:custDataLst>
          </p:nvPr>
        </p:nvSpPr>
        <p:spPr>
          <a:xfrm>
            <a:off x="3253433" y="4312457"/>
            <a:ext cx="2413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00">
                <a:solidFill>
                  <a:schemeClr val="accent6"/>
                </a:solidFill>
                <a:latin typeface="Calibri" panose="020F0502020204030204" pitchFamily="34" charset="0"/>
              </a:rPr>
              <a:t>Feb 20</a:t>
            </a:r>
          </a:p>
        </p:txBody>
      </p:sp>
      <p:sp>
        <p:nvSpPr>
          <p:cNvPr id="12012" name="OTLSHAPE_M_809acb9bd4764553815fa5ce577572e4_Shape"/>
          <p:cNvSpPr/>
          <p:nvPr>
            <p:custDataLst>
              <p:tags r:id="rId46"/>
            </p:custDataLst>
          </p:nvPr>
        </p:nvSpPr>
        <p:spPr>
          <a:xfrm>
            <a:off x="3284865" y="3784860"/>
            <a:ext cx="177800" cy="190500"/>
          </a:xfrm>
          <a:prstGeom prst="diamond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3" name="OTLSHAPE_M_465fe34945ba4458a80d1725fc6dabba_Title"/>
          <p:cNvSpPr txBox="1"/>
          <p:nvPr>
            <p:custDataLst>
              <p:tags r:id="rId47"/>
            </p:custDataLst>
          </p:nvPr>
        </p:nvSpPr>
        <p:spPr>
          <a:xfrm>
            <a:off x="3681855" y="4083861"/>
            <a:ext cx="495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Milestone 3</a:t>
            </a:r>
          </a:p>
        </p:txBody>
      </p:sp>
      <p:sp>
        <p:nvSpPr>
          <p:cNvPr id="12014" name="OTLSHAPE_M_465fe34945ba4458a80d1725fc6dabba_Date"/>
          <p:cNvSpPr txBox="1"/>
          <p:nvPr>
            <p:custDataLst>
              <p:tags r:id="rId48"/>
            </p:custDataLst>
          </p:nvPr>
        </p:nvSpPr>
        <p:spPr>
          <a:xfrm>
            <a:off x="3795816" y="3975360"/>
            <a:ext cx="2667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00">
                <a:solidFill>
                  <a:schemeClr val="accent6"/>
                </a:solidFill>
                <a:latin typeface="Calibri" panose="020F0502020204030204" pitchFamily="34" charset="0"/>
              </a:rPr>
              <a:t>Mar 20</a:t>
            </a:r>
          </a:p>
        </p:txBody>
      </p:sp>
      <p:sp>
        <p:nvSpPr>
          <p:cNvPr id="12015" name="OTLSHAPE_M_465fe34945ba4458a80d1725fc6dabba_Shape"/>
          <p:cNvSpPr/>
          <p:nvPr>
            <p:custDataLst>
              <p:tags r:id="rId49"/>
            </p:custDataLst>
          </p:nvPr>
        </p:nvSpPr>
        <p:spPr>
          <a:xfrm>
            <a:off x="3836795" y="3784860"/>
            <a:ext cx="177800" cy="1905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6" name="OTLSHAPE_M_666ff3e9546d4cba801ffa6adbe6cc83_Title"/>
          <p:cNvSpPr txBox="1"/>
          <p:nvPr>
            <p:custDataLst>
              <p:tags r:id="rId50"/>
            </p:custDataLst>
          </p:nvPr>
        </p:nvSpPr>
        <p:spPr>
          <a:xfrm>
            <a:off x="4391478" y="4423570"/>
            <a:ext cx="495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Milestone 4</a:t>
            </a:r>
          </a:p>
        </p:txBody>
      </p:sp>
      <p:sp>
        <p:nvSpPr>
          <p:cNvPr id="12017" name="OTLSHAPE_M_666ff3e9546d4cba801ffa6adbe6cc83_Date"/>
          <p:cNvSpPr txBox="1"/>
          <p:nvPr>
            <p:custDataLst>
              <p:tags r:id="rId51"/>
            </p:custDataLst>
          </p:nvPr>
        </p:nvSpPr>
        <p:spPr>
          <a:xfrm>
            <a:off x="4515663" y="4315069"/>
            <a:ext cx="2413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00">
                <a:solidFill>
                  <a:schemeClr val="accent6"/>
                </a:solidFill>
                <a:latin typeface="Calibri" panose="020F0502020204030204" pitchFamily="34" charset="0"/>
              </a:rPr>
              <a:t>Apr 25</a:t>
            </a:r>
          </a:p>
        </p:txBody>
      </p:sp>
      <p:sp>
        <p:nvSpPr>
          <p:cNvPr id="12018" name="OTLSHAPE_M_666ff3e9546d4cba801ffa6adbe6cc83_Shape"/>
          <p:cNvSpPr/>
          <p:nvPr>
            <p:custDataLst>
              <p:tags r:id="rId52"/>
            </p:custDataLst>
          </p:nvPr>
        </p:nvSpPr>
        <p:spPr>
          <a:xfrm>
            <a:off x="4546419" y="3784860"/>
            <a:ext cx="177800" cy="190500"/>
          </a:xfrm>
          <a:prstGeom prst="diamond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9" name="OTLSHAPE_M_0d1ae65234a44884b3ef3206a137cd22_Title"/>
          <p:cNvSpPr txBox="1"/>
          <p:nvPr>
            <p:custDataLst>
              <p:tags r:id="rId53"/>
            </p:custDataLst>
          </p:nvPr>
        </p:nvSpPr>
        <p:spPr>
          <a:xfrm>
            <a:off x="4982832" y="4083861"/>
            <a:ext cx="495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Milestone 5</a:t>
            </a:r>
          </a:p>
        </p:txBody>
      </p:sp>
      <p:sp>
        <p:nvSpPr>
          <p:cNvPr id="12020" name="OTLSHAPE_M_0d1ae65234a44884b3ef3206a137cd22_Date"/>
          <p:cNvSpPr txBox="1"/>
          <p:nvPr>
            <p:custDataLst>
              <p:tags r:id="rId54"/>
            </p:custDataLst>
          </p:nvPr>
        </p:nvSpPr>
        <p:spPr>
          <a:xfrm>
            <a:off x="5092983" y="3975360"/>
            <a:ext cx="2794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00">
                <a:solidFill>
                  <a:schemeClr val="accent6"/>
                </a:solidFill>
                <a:latin typeface="Calibri" panose="020F0502020204030204" pitchFamily="34" charset="0"/>
              </a:rPr>
              <a:t>May 25</a:t>
            </a:r>
          </a:p>
        </p:txBody>
      </p:sp>
      <p:sp>
        <p:nvSpPr>
          <p:cNvPr id="12021" name="OTLSHAPE_M_0d1ae65234a44884b3ef3206a137cd22_Shape"/>
          <p:cNvSpPr/>
          <p:nvPr>
            <p:custDataLst>
              <p:tags r:id="rId55"/>
            </p:custDataLst>
          </p:nvPr>
        </p:nvSpPr>
        <p:spPr>
          <a:xfrm>
            <a:off x="5137772" y="3784860"/>
            <a:ext cx="177800" cy="1905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22" name="OTLSHAPE_M_7dbe6379af4548e7b7b49c35896067f6_Title"/>
          <p:cNvSpPr txBox="1"/>
          <p:nvPr>
            <p:custDataLst>
              <p:tags r:id="rId56"/>
            </p:custDataLst>
          </p:nvPr>
        </p:nvSpPr>
        <p:spPr>
          <a:xfrm>
            <a:off x="5988132" y="4420958"/>
            <a:ext cx="495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Milestone 6</a:t>
            </a:r>
          </a:p>
        </p:txBody>
      </p:sp>
      <p:sp>
        <p:nvSpPr>
          <p:cNvPr id="12023" name="OTLSHAPE_M_7dbe6379af4548e7b7b49c35896067f6_Date"/>
          <p:cNvSpPr txBox="1"/>
          <p:nvPr>
            <p:custDataLst>
              <p:tags r:id="rId57"/>
            </p:custDataLst>
          </p:nvPr>
        </p:nvSpPr>
        <p:spPr>
          <a:xfrm>
            <a:off x="6129144" y="4312457"/>
            <a:ext cx="2159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00">
                <a:solidFill>
                  <a:schemeClr val="accent6"/>
                </a:solidFill>
                <a:latin typeface="Calibri" panose="020F0502020204030204" pitchFamily="34" charset="0"/>
              </a:rPr>
              <a:t>Jul 15</a:t>
            </a:r>
          </a:p>
        </p:txBody>
      </p:sp>
      <p:sp>
        <p:nvSpPr>
          <p:cNvPr id="12024" name="OTLSHAPE_M_7dbe6379af4548e7b7b49c35896067f6_Shape"/>
          <p:cNvSpPr/>
          <p:nvPr>
            <p:custDataLst>
              <p:tags r:id="rId58"/>
            </p:custDataLst>
          </p:nvPr>
        </p:nvSpPr>
        <p:spPr>
          <a:xfrm>
            <a:off x="6143072" y="3784860"/>
            <a:ext cx="177800" cy="190500"/>
          </a:xfrm>
          <a:prstGeom prst="diamond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25" name="OTLSHAPE_M_199b13988ac04c1ca5a74ba389271ac1_Title"/>
          <p:cNvSpPr txBox="1"/>
          <p:nvPr>
            <p:custDataLst>
              <p:tags r:id="rId59"/>
            </p:custDataLst>
          </p:nvPr>
        </p:nvSpPr>
        <p:spPr>
          <a:xfrm>
            <a:off x="6599196" y="4083861"/>
            <a:ext cx="495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Milestone 7</a:t>
            </a:r>
          </a:p>
        </p:txBody>
      </p:sp>
      <p:sp>
        <p:nvSpPr>
          <p:cNvPr id="12026" name="OTLSHAPE_M_199b13988ac04c1ca5a74ba389271ac1_Date"/>
          <p:cNvSpPr txBox="1"/>
          <p:nvPr>
            <p:custDataLst>
              <p:tags r:id="rId60"/>
            </p:custDataLst>
          </p:nvPr>
        </p:nvSpPr>
        <p:spPr>
          <a:xfrm>
            <a:off x="6717962" y="3975360"/>
            <a:ext cx="2540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00">
                <a:solidFill>
                  <a:schemeClr val="accent6"/>
                </a:solidFill>
                <a:latin typeface="Calibri" panose="020F0502020204030204" pitchFamily="34" charset="0"/>
              </a:rPr>
              <a:t>Aug 15</a:t>
            </a:r>
          </a:p>
        </p:txBody>
      </p:sp>
      <p:sp>
        <p:nvSpPr>
          <p:cNvPr id="12027" name="OTLSHAPE_M_199b13988ac04c1ca5a74ba389271ac1_Shape"/>
          <p:cNvSpPr/>
          <p:nvPr>
            <p:custDataLst>
              <p:tags r:id="rId61"/>
            </p:custDataLst>
          </p:nvPr>
        </p:nvSpPr>
        <p:spPr>
          <a:xfrm>
            <a:off x="6754137" y="3784860"/>
            <a:ext cx="177800" cy="190500"/>
          </a:xfrm>
          <a:prstGeom prst="diamond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28" name="OTLSHAPE_M_10900e365d8c4d5b85de3b30c2201e5f_Title"/>
          <p:cNvSpPr txBox="1"/>
          <p:nvPr>
            <p:custDataLst>
              <p:tags r:id="rId62"/>
            </p:custDataLst>
          </p:nvPr>
        </p:nvSpPr>
        <p:spPr>
          <a:xfrm>
            <a:off x="9260285" y="4216849"/>
            <a:ext cx="495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Milestone 8</a:t>
            </a:r>
          </a:p>
        </p:txBody>
      </p:sp>
      <p:sp>
        <p:nvSpPr>
          <p:cNvPr id="12029" name="OTLSHAPE_M_10900e365d8c4d5b85de3b30c2201e5f_Date"/>
          <p:cNvSpPr txBox="1"/>
          <p:nvPr>
            <p:custDataLst>
              <p:tags r:id="rId63"/>
            </p:custDataLst>
          </p:nvPr>
        </p:nvSpPr>
        <p:spPr>
          <a:xfrm>
            <a:off x="9380765" y="4108348"/>
            <a:ext cx="2540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00">
                <a:solidFill>
                  <a:schemeClr val="accent6"/>
                </a:solidFill>
                <a:latin typeface="Calibri" panose="020F0502020204030204" pitchFamily="34" charset="0"/>
              </a:rPr>
              <a:t>Dec 28</a:t>
            </a:r>
          </a:p>
        </p:txBody>
      </p:sp>
      <p:sp>
        <p:nvSpPr>
          <p:cNvPr id="12030" name="OTLSHAPE_M_10900e365d8c4d5b85de3b30c2201e5f_Shape"/>
          <p:cNvSpPr/>
          <p:nvPr>
            <p:custDataLst>
              <p:tags r:id="rId64"/>
            </p:custDataLst>
          </p:nvPr>
        </p:nvSpPr>
        <p:spPr>
          <a:xfrm>
            <a:off x="9415225" y="3784860"/>
            <a:ext cx="177800" cy="1905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31" name="OTLSHAPE_T_537301c8be434860a3593caac61a1d74_Shape"/>
          <p:cNvSpPr/>
          <p:nvPr>
            <p:custDataLst>
              <p:tags r:id="rId65"/>
            </p:custDataLst>
          </p:nvPr>
        </p:nvSpPr>
        <p:spPr>
          <a:xfrm>
            <a:off x="7434390" y="1290130"/>
            <a:ext cx="2591392" cy="162248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32" name="OTLSHAPE_T_537301c8be434860a3593caac61a1d74_ShapePercentage" hidden="1"/>
          <p:cNvSpPr/>
          <p:nvPr>
            <p:custDataLst>
              <p:tags r:id="rId66"/>
            </p:custDataLst>
          </p:nvPr>
        </p:nvSpPr>
        <p:spPr>
          <a:xfrm>
            <a:off x="7434390" y="2033145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33" name="OTLSHAPE_T_537301c8be434860a3593caac61a1d74_TextPercentage" hidden="1"/>
          <p:cNvSpPr txBox="1"/>
          <p:nvPr>
            <p:custDataLst>
              <p:tags r:id="rId67"/>
            </p:custDataLst>
          </p:nvPr>
        </p:nvSpPr>
        <p:spPr>
          <a:xfrm>
            <a:off x="1524000" y="18781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034" name="OTLSHAPE_T_537301c8be434860a3593caac61a1d74_StartDate" hidden="1"/>
          <p:cNvSpPr txBox="1"/>
          <p:nvPr>
            <p:custDataLst>
              <p:tags r:id="rId68"/>
            </p:custDataLst>
          </p:nvPr>
        </p:nvSpPr>
        <p:spPr>
          <a:xfrm>
            <a:off x="1524000" y="1878121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035" name="OTLSHAPE_T_537301c8be434860a3593caac61a1d74_EndDate" hidden="1"/>
          <p:cNvSpPr txBox="1"/>
          <p:nvPr>
            <p:custDataLst>
              <p:tags r:id="rId69"/>
            </p:custDataLst>
          </p:nvPr>
        </p:nvSpPr>
        <p:spPr>
          <a:xfrm>
            <a:off x="1524000" y="1878121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036" name="OTLSHAPE_T_537301c8be434860a3593caac61a1d74_Title"/>
          <p:cNvSpPr txBox="1"/>
          <p:nvPr>
            <p:custDataLst>
              <p:tags r:id="rId70"/>
            </p:custDataLst>
          </p:nvPr>
        </p:nvSpPr>
        <p:spPr>
          <a:xfrm>
            <a:off x="7434390" y="1144954"/>
            <a:ext cx="406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000" b="1" spc="-4">
                <a:solidFill>
                  <a:schemeClr val="dk2"/>
                </a:solidFill>
                <a:latin typeface="Calibri" panose="020F0502020204030204" pitchFamily="34" charset="0"/>
              </a:rPr>
              <a:t>Phase 4</a:t>
            </a:r>
          </a:p>
        </p:txBody>
      </p:sp>
      <p:sp>
        <p:nvSpPr>
          <p:cNvPr id="12037" name="OTLSHAPE_T_537301c8be434860a3593caac61a1d74_Duration"/>
          <p:cNvSpPr txBox="1"/>
          <p:nvPr>
            <p:custDataLst>
              <p:tags r:id="rId71"/>
            </p:custDataLst>
          </p:nvPr>
        </p:nvSpPr>
        <p:spPr>
          <a:xfrm>
            <a:off x="7434390" y="1452379"/>
            <a:ext cx="368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accent1"/>
                </a:solidFill>
                <a:latin typeface="Calibri" panose="020F0502020204030204" pitchFamily="34" charset="0"/>
              </a:rPr>
              <a:t>15.2 wks</a:t>
            </a:r>
          </a:p>
        </p:txBody>
      </p:sp>
      <p:sp>
        <p:nvSpPr>
          <p:cNvPr id="12038" name="OTLSHAPE_T_537301c8be434860a3593caac61a1d74_JoinedDate"/>
          <p:cNvSpPr txBox="1"/>
          <p:nvPr>
            <p:custDataLst>
              <p:tags r:id="rId72"/>
            </p:custDataLst>
          </p:nvPr>
        </p:nvSpPr>
        <p:spPr>
          <a:xfrm>
            <a:off x="8161296" y="1314161"/>
            <a:ext cx="6477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800">
                <a:solidFill>
                  <a:schemeClr val="lt1"/>
                </a:solidFill>
                <a:latin typeface="Calibri" panose="020F0502020204030204" pitchFamily="34" charset="0"/>
              </a:rPr>
              <a:t>Sep 15 - Dec 29</a:t>
            </a:r>
          </a:p>
        </p:txBody>
      </p:sp>
      <p:sp>
        <p:nvSpPr>
          <p:cNvPr id="12039" name="OTLSHAPE_T_91d37359fb8646a79be5e3f88ad1e984_Shape"/>
          <p:cNvSpPr/>
          <p:nvPr>
            <p:custDataLst>
              <p:tags r:id="rId73"/>
            </p:custDataLst>
          </p:nvPr>
        </p:nvSpPr>
        <p:spPr>
          <a:xfrm>
            <a:off x="4418489" y="1756839"/>
            <a:ext cx="3632200" cy="1524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40" name="OTLSHAPE_T_91d37359fb8646a79be5e3f88ad1e984_ShapePercentage" hidden="1"/>
          <p:cNvSpPr/>
          <p:nvPr>
            <p:custDataLst>
              <p:tags r:id="rId74"/>
            </p:custDataLst>
          </p:nvPr>
        </p:nvSpPr>
        <p:spPr>
          <a:xfrm>
            <a:off x="4418489" y="2490006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41" name="OTLSHAPE_T_91d37359fb8646a79be5e3f88ad1e984_TextPercentage" hidden="1"/>
          <p:cNvSpPr txBox="1"/>
          <p:nvPr>
            <p:custDataLst>
              <p:tags r:id="rId75"/>
            </p:custDataLst>
          </p:nvPr>
        </p:nvSpPr>
        <p:spPr>
          <a:xfrm>
            <a:off x="1524000" y="233498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042" name="OTLSHAPE_T_91d37359fb8646a79be5e3f88ad1e984_StartDate" hidden="1"/>
          <p:cNvSpPr txBox="1"/>
          <p:nvPr>
            <p:custDataLst>
              <p:tags r:id="rId76"/>
            </p:custDataLst>
          </p:nvPr>
        </p:nvSpPr>
        <p:spPr>
          <a:xfrm>
            <a:off x="1524000" y="2334983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043" name="OTLSHAPE_T_91d37359fb8646a79be5e3f88ad1e984_EndDate" hidden="1"/>
          <p:cNvSpPr txBox="1"/>
          <p:nvPr>
            <p:custDataLst>
              <p:tags r:id="rId77"/>
            </p:custDataLst>
          </p:nvPr>
        </p:nvSpPr>
        <p:spPr>
          <a:xfrm>
            <a:off x="1524000" y="2334983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044" name="OTLSHAPE_T_91d37359fb8646a79be5e3f88ad1e984_Title"/>
          <p:cNvSpPr txBox="1"/>
          <p:nvPr>
            <p:custDataLst>
              <p:tags r:id="rId78"/>
            </p:custDataLst>
          </p:nvPr>
        </p:nvSpPr>
        <p:spPr>
          <a:xfrm>
            <a:off x="4418489" y="1601816"/>
            <a:ext cx="406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000" b="1" spc="-4">
                <a:solidFill>
                  <a:schemeClr val="dk2"/>
                </a:solidFill>
                <a:latin typeface="Calibri" panose="020F0502020204030204" pitchFamily="34" charset="0"/>
              </a:rPr>
              <a:t>Phase 3</a:t>
            </a:r>
          </a:p>
        </p:txBody>
      </p:sp>
      <p:sp>
        <p:nvSpPr>
          <p:cNvPr id="12045" name="OTLSHAPE_T_91d37359fb8646a79be5e3f88ad1e984_Duration"/>
          <p:cNvSpPr txBox="1"/>
          <p:nvPr>
            <p:custDataLst>
              <p:tags r:id="rId79"/>
            </p:custDataLst>
          </p:nvPr>
        </p:nvSpPr>
        <p:spPr>
          <a:xfrm>
            <a:off x="4418489" y="1909240"/>
            <a:ext cx="2921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accent1"/>
                </a:solidFill>
                <a:latin typeface="Calibri" panose="020F0502020204030204" pitchFamily="34" charset="0"/>
              </a:rPr>
              <a:t>26 wks</a:t>
            </a:r>
          </a:p>
        </p:txBody>
      </p:sp>
      <p:sp>
        <p:nvSpPr>
          <p:cNvPr id="12046" name="OTLSHAPE_T_91d37359fb8646a79be5e3f88ad1e984_JoinedDate"/>
          <p:cNvSpPr txBox="1"/>
          <p:nvPr>
            <p:custDataLst>
              <p:tags r:id="rId80"/>
            </p:custDataLst>
          </p:nvPr>
        </p:nvSpPr>
        <p:spPr>
          <a:xfrm>
            <a:off x="5921541" y="1771022"/>
            <a:ext cx="622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800" dirty="0">
                <a:solidFill>
                  <a:schemeClr val="lt1"/>
                </a:solidFill>
                <a:latin typeface="Calibri" panose="020F0502020204030204" pitchFamily="34" charset="0"/>
              </a:rPr>
              <a:t>Apr 15 - Oct 15</a:t>
            </a:r>
          </a:p>
        </p:txBody>
      </p:sp>
      <p:sp>
        <p:nvSpPr>
          <p:cNvPr id="12047" name="OTLSHAPE_T_d8502c78226543bc8672e994ada88a11_Shape"/>
          <p:cNvSpPr/>
          <p:nvPr>
            <p:custDataLst>
              <p:tags r:id="rId81"/>
            </p:custDataLst>
          </p:nvPr>
        </p:nvSpPr>
        <p:spPr>
          <a:xfrm>
            <a:off x="3531460" y="2213701"/>
            <a:ext cx="1498600" cy="1524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48" name="OTLSHAPE_T_d8502c78226543bc8672e994ada88a11_ShapePercentage" hidden="1"/>
          <p:cNvSpPr/>
          <p:nvPr>
            <p:custDataLst>
              <p:tags r:id="rId82"/>
            </p:custDataLst>
          </p:nvPr>
        </p:nvSpPr>
        <p:spPr>
          <a:xfrm>
            <a:off x="3531460" y="2946868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49" name="OTLSHAPE_T_d8502c78226543bc8672e994ada88a11_TextPercentage" hidden="1"/>
          <p:cNvSpPr txBox="1"/>
          <p:nvPr>
            <p:custDataLst>
              <p:tags r:id="rId83"/>
            </p:custDataLst>
          </p:nvPr>
        </p:nvSpPr>
        <p:spPr>
          <a:xfrm>
            <a:off x="1524000" y="279184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050" name="OTLSHAPE_T_d8502c78226543bc8672e994ada88a11_StartDate" hidden="1"/>
          <p:cNvSpPr txBox="1"/>
          <p:nvPr>
            <p:custDataLst>
              <p:tags r:id="rId84"/>
            </p:custDataLst>
          </p:nvPr>
        </p:nvSpPr>
        <p:spPr>
          <a:xfrm>
            <a:off x="1524000" y="2791844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051" name="OTLSHAPE_T_d8502c78226543bc8672e994ada88a11_EndDate" hidden="1"/>
          <p:cNvSpPr txBox="1"/>
          <p:nvPr>
            <p:custDataLst>
              <p:tags r:id="rId85"/>
            </p:custDataLst>
          </p:nvPr>
        </p:nvSpPr>
        <p:spPr>
          <a:xfrm>
            <a:off x="1524000" y="2791844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052" name="OTLSHAPE_T_d8502c78226543bc8672e994ada88a11_Title"/>
          <p:cNvSpPr txBox="1"/>
          <p:nvPr>
            <p:custDataLst>
              <p:tags r:id="rId86"/>
            </p:custDataLst>
          </p:nvPr>
        </p:nvSpPr>
        <p:spPr>
          <a:xfrm>
            <a:off x="3531460" y="2058677"/>
            <a:ext cx="406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000" b="1" spc="-4">
                <a:solidFill>
                  <a:schemeClr val="dk2"/>
                </a:solidFill>
                <a:latin typeface="Calibri" panose="020F0502020204030204" pitchFamily="34" charset="0"/>
              </a:rPr>
              <a:t>Phase 2</a:t>
            </a:r>
          </a:p>
        </p:txBody>
      </p:sp>
      <p:sp>
        <p:nvSpPr>
          <p:cNvPr id="12053" name="OTLSHAPE_T_d8502c78226543bc8672e994ada88a11_Duration"/>
          <p:cNvSpPr txBox="1"/>
          <p:nvPr>
            <p:custDataLst>
              <p:tags r:id="rId87"/>
            </p:custDataLst>
          </p:nvPr>
        </p:nvSpPr>
        <p:spPr>
          <a:xfrm>
            <a:off x="3531460" y="2366102"/>
            <a:ext cx="368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accent1"/>
                </a:solidFill>
                <a:latin typeface="Calibri" panose="020F0502020204030204" pitchFamily="34" charset="0"/>
              </a:rPr>
              <a:t>10.8 wks</a:t>
            </a:r>
          </a:p>
        </p:txBody>
      </p:sp>
      <p:sp>
        <p:nvSpPr>
          <p:cNvPr id="12054" name="OTLSHAPE_T_d8502c78226543bc8672e994ada88a11_JoinedDate"/>
          <p:cNvSpPr txBox="1"/>
          <p:nvPr>
            <p:custDataLst>
              <p:tags r:id="rId88"/>
            </p:custDataLst>
          </p:nvPr>
        </p:nvSpPr>
        <p:spPr>
          <a:xfrm>
            <a:off x="3966457" y="2227883"/>
            <a:ext cx="6350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800">
                <a:solidFill>
                  <a:schemeClr val="lt1"/>
                </a:solidFill>
                <a:latin typeface="Calibri" panose="020F0502020204030204" pitchFamily="34" charset="0"/>
              </a:rPr>
              <a:t>Mar 1 - May 15</a:t>
            </a:r>
          </a:p>
        </p:txBody>
      </p:sp>
      <p:sp>
        <p:nvSpPr>
          <p:cNvPr id="12055" name="OTLSHAPE_T_000a92dd9b124873a0da1178375d72a8_Shape"/>
          <p:cNvSpPr/>
          <p:nvPr>
            <p:custDataLst>
              <p:tags r:id="rId89"/>
            </p:custDataLst>
          </p:nvPr>
        </p:nvSpPr>
        <p:spPr>
          <a:xfrm>
            <a:off x="2368465" y="2670562"/>
            <a:ext cx="1168400" cy="1524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6" name="OTLSHAPE_T_000a92dd9b124873a0da1178375d72a8_ShapePercentage" hidden="1"/>
          <p:cNvSpPr/>
          <p:nvPr>
            <p:custDataLst>
              <p:tags r:id="rId90"/>
            </p:custDataLst>
          </p:nvPr>
        </p:nvSpPr>
        <p:spPr>
          <a:xfrm>
            <a:off x="2368465" y="3403729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7" name="OTLSHAPE_T_000a92dd9b124873a0da1178375d72a8_TextPercentage" hidden="1"/>
          <p:cNvSpPr txBox="1"/>
          <p:nvPr>
            <p:custDataLst>
              <p:tags r:id="rId91"/>
            </p:custDataLst>
          </p:nvPr>
        </p:nvSpPr>
        <p:spPr>
          <a:xfrm>
            <a:off x="1524000" y="324870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058" name="OTLSHAPE_T_000a92dd9b124873a0da1178375d72a8_StartDate" hidden="1"/>
          <p:cNvSpPr txBox="1"/>
          <p:nvPr>
            <p:custDataLst>
              <p:tags r:id="rId92"/>
            </p:custDataLst>
          </p:nvPr>
        </p:nvSpPr>
        <p:spPr>
          <a:xfrm>
            <a:off x="1524000" y="3248705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059" name="OTLSHAPE_T_000a92dd9b124873a0da1178375d72a8_EndDate" hidden="1"/>
          <p:cNvSpPr txBox="1"/>
          <p:nvPr>
            <p:custDataLst>
              <p:tags r:id="rId93"/>
            </p:custDataLst>
          </p:nvPr>
        </p:nvSpPr>
        <p:spPr>
          <a:xfrm>
            <a:off x="1524000" y="3248705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060" name="OTLSHAPE_T_000a92dd9b124873a0da1178375d72a8_Title"/>
          <p:cNvSpPr txBox="1"/>
          <p:nvPr>
            <p:custDataLst>
              <p:tags r:id="rId94"/>
            </p:custDataLst>
          </p:nvPr>
        </p:nvSpPr>
        <p:spPr>
          <a:xfrm>
            <a:off x="2368465" y="2515538"/>
            <a:ext cx="406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000" b="1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Phase 1</a:t>
            </a:r>
            <a:endParaRPr lang="en-US" sz="1000" b="1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061" name="OTLSHAPE_T_000a92dd9b124873a0da1178375d72a8_Duration"/>
          <p:cNvSpPr txBox="1"/>
          <p:nvPr>
            <p:custDataLst>
              <p:tags r:id="rId95"/>
            </p:custDataLst>
          </p:nvPr>
        </p:nvSpPr>
        <p:spPr>
          <a:xfrm>
            <a:off x="2368465" y="2822963"/>
            <a:ext cx="3175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accent1"/>
                </a:solidFill>
                <a:latin typeface="Calibri" panose="020F0502020204030204" pitchFamily="34" charset="0"/>
              </a:rPr>
              <a:t>8.4 wks</a:t>
            </a:r>
          </a:p>
        </p:txBody>
      </p:sp>
      <p:sp>
        <p:nvSpPr>
          <p:cNvPr id="12062" name="OTLSHAPE_T_000a92dd9b124873a0da1178375d72a8_JoinedDate"/>
          <p:cNvSpPr txBox="1"/>
          <p:nvPr>
            <p:custDataLst>
              <p:tags r:id="rId96"/>
            </p:custDataLst>
          </p:nvPr>
        </p:nvSpPr>
        <p:spPr>
          <a:xfrm>
            <a:off x="2669419" y="2684745"/>
            <a:ext cx="5715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800">
                <a:solidFill>
                  <a:schemeClr val="lt1"/>
                </a:solidFill>
                <a:latin typeface="Calibri" panose="020F0502020204030204" pitchFamily="34" charset="0"/>
              </a:rPr>
              <a:t>Jan 1 - Feb 28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9"/>
            <a:ext cx="7886700" cy="6683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Timeline</a:t>
            </a:r>
            <a:endParaRPr lang="en-US" dirty="0"/>
          </a:p>
        </p:txBody>
      </p:sp>
      <p:sp>
        <p:nvSpPr>
          <p:cNvPr id="99" name="OTLSHAPE_M_0198293bf2534e918dac07bfe71ed0f6_Title"/>
          <p:cNvSpPr txBox="1"/>
          <p:nvPr>
            <p:custDataLst>
              <p:tags r:id="rId97"/>
            </p:custDataLst>
          </p:nvPr>
        </p:nvSpPr>
        <p:spPr>
          <a:xfrm>
            <a:off x="1131581" y="4619937"/>
            <a:ext cx="495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000" dirty="0">
                <a:solidFill>
                  <a:schemeClr val="dk2"/>
                </a:solidFill>
                <a:latin typeface="Calibri" panose="020F0502020204030204" pitchFamily="34" charset="0"/>
              </a:rPr>
              <a:t>Task 1</a:t>
            </a:r>
          </a:p>
        </p:txBody>
      </p:sp>
      <p:sp>
        <p:nvSpPr>
          <p:cNvPr id="100" name="OTLSHAPE_T_000a92dd9b124873a0da1178375d72a8_Shape"/>
          <p:cNvSpPr/>
          <p:nvPr>
            <p:custDataLst>
              <p:tags r:id="rId98"/>
            </p:custDataLst>
          </p:nvPr>
        </p:nvSpPr>
        <p:spPr>
          <a:xfrm>
            <a:off x="2571665" y="4773878"/>
            <a:ext cx="753919" cy="89212"/>
          </a:xfrm>
          <a:prstGeom prst="round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TLSHAPE_M_0198293bf2534e918dac07bfe71ed0f6_Title"/>
          <p:cNvSpPr txBox="1"/>
          <p:nvPr>
            <p:custDataLst>
              <p:tags r:id="rId99"/>
            </p:custDataLst>
          </p:nvPr>
        </p:nvSpPr>
        <p:spPr>
          <a:xfrm>
            <a:off x="1131581" y="4773878"/>
            <a:ext cx="495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000" dirty="0">
                <a:solidFill>
                  <a:schemeClr val="dk2"/>
                </a:solidFill>
                <a:latin typeface="Calibri" panose="020F0502020204030204" pitchFamily="34" charset="0"/>
              </a:rPr>
              <a:t>Task 1</a:t>
            </a:r>
          </a:p>
        </p:txBody>
      </p:sp>
      <p:sp>
        <p:nvSpPr>
          <p:cNvPr id="102" name="OTLSHAPE_M_0198293bf2534e918dac07bfe71ed0f6_Title"/>
          <p:cNvSpPr txBox="1"/>
          <p:nvPr>
            <p:custDataLst>
              <p:tags r:id="rId100"/>
            </p:custDataLst>
          </p:nvPr>
        </p:nvSpPr>
        <p:spPr>
          <a:xfrm>
            <a:off x="1669014" y="4586422"/>
            <a:ext cx="762952" cy="1910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000" dirty="0">
                <a:solidFill>
                  <a:schemeClr val="dk2"/>
                </a:solidFill>
                <a:latin typeface="Calibri" panose="020F0502020204030204" pitchFamily="34" charset="0"/>
              </a:rPr>
              <a:t>May </a:t>
            </a:r>
            <a:r>
              <a:rPr lang="en-US" sz="1000" dirty="0" smtClean="0">
                <a:solidFill>
                  <a:schemeClr val="dk2"/>
                </a:solidFill>
                <a:latin typeface="Calibri" panose="020F0502020204030204" pitchFamily="34" charset="0"/>
              </a:rPr>
              <a:t>1, 2017 </a:t>
            </a:r>
            <a:endParaRPr lang="en-US" sz="1000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3" name="OTLSHAPE_T_000a92dd9b124873a0da1178375d72a8_Shape"/>
          <p:cNvSpPr/>
          <p:nvPr>
            <p:custDataLst>
              <p:tags r:id="rId101"/>
            </p:custDataLst>
          </p:nvPr>
        </p:nvSpPr>
        <p:spPr>
          <a:xfrm>
            <a:off x="2367953" y="4619937"/>
            <a:ext cx="207290" cy="93485"/>
          </a:xfrm>
          <a:prstGeom prst="round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99" idx="3"/>
          </p:cNvCxnSpPr>
          <p:nvPr/>
        </p:nvCxnSpPr>
        <p:spPr>
          <a:xfrm flipH="1" flipV="1">
            <a:off x="1485900" y="4680591"/>
            <a:ext cx="140981" cy="1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1485901" y="4834357"/>
            <a:ext cx="357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TLSHAPE_M_0198293bf2534e918dac07bfe71ed0f6_Title"/>
          <p:cNvSpPr txBox="1"/>
          <p:nvPr>
            <p:custDataLst>
              <p:tags r:id="rId102"/>
            </p:custDataLst>
          </p:nvPr>
        </p:nvSpPr>
        <p:spPr>
          <a:xfrm>
            <a:off x="1911667" y="4738822"/>
            <a:ext cx="762952" cy="1910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000" dirty="0">
                <a:solidFill>
                  <a:schemeClr val="dk2"/>
                </a:solidFill>
                <a:latin typeface="Calibri" panose="020F0502020204030204" pitchFamily="34" charset="0"/>
              </a:rPr>
              <a:t>May </a:t>
            </a:r>
            <a:r>
              <a:rPr lang="en-US" sz="1000" dirty="0" smtClean="0">
                <a:solidFill>
                  <a:schemeClr val="dk2"/>
                </a:solidFill>
                <a:latin typeface="Calibri" panose="020F0502020204030204" pitchFamily="34" charset="0"/>
              </a:rPr>
              <a:t>1, 2017 </a:t>
            </a:r>
            <a:endParaRPr lang="en-US" sz="1000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6" name="OTLSHAPE_TB_00000000000000000000000000000000_TimescaleInterval9"/>
          <p:cNvSpPr txBox="1"/>
          <p:nvPr>
            <p:custDataLst>
              <p:tags r:id="rId103"/>
            </p:custDataLst>
          </p:nvPr>
        </p:nvSpPr>
        <p:spPr>
          <a:xfrm>
            <a:off x="9941542" y="3580347"/>
            <a:ext cx="131446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b="1" spc="-14" dirty="0" smtClean="0">
                <a:solidFill>
                  <a:schemeClr val="lt1"/>
                </a:solidFill>
                <a:latin typeface="Calibri" panose="020F0502020204030204" pitchFamily="34" charset="0"/>
              </a:rPr>
              <a:t>45</a:t>
            </a:r>
            <a:endParaRPr lang="en-US" sz="1000" b="1" spc="-1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555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QaGFzZXMiLCJJc1RlbXBsYXRlIjp0cnVlLCJWZXJzaW9uIjp7IiRpZCI6IjIiLCJWZXJzaW9uIjoiMy4wLjEiLCJPcmlnaW5hbEFzc2VtYmx5VmVyc2lvbiI6IjEuMDAuMDAuMDAiLCJFZGl0aW9uIjoiUGx1cyIsIklzUGx1c0VkaXRpb24iOnRydWV9LCJFZmZlY3QiOjA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ODAsIkciOjgwLCJCIjo3M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9yYmVsIiwiSXNCb2xkIjp0cnVlLCJJc0l0YWxpYyI6ZmFsc2UsIklzVW5kZXJsaW5lZCI6ZmFsc2UsIlBhcmVudFN0eWxlIjpudWxsfSwiQXV0b1NpemUiOjAsIkZvcmVncm91bmQiOnsiJGlkIjoiMTUiLCJDb2xvciI6eyIkaWQiOiIxNiIsIkEiOjI1NSwiUiI6MjU1LCJHIjoxODksIkIiOjcxfX0sIk1heFdpZHRoIjoiSW5maW5pdHkiLCJNYXhIZWlnaHQiOiJJbmZpbml0eSIsIlNtYXJ0Rm9yZWdyb3VuZElzQWN0aXZlIjpmYWxzZSwiSG9yaXpvbnRhbEFsaWdubWVudCI6MCwiVmVydGljYWxBbGlnbm1lbnQiOjAsIlNtYXJ0Rm9yZWdyb3VuZCI6bnVsbCwiTWFyZ2luIjp7IiRpZCI6IjE3IiwiVG9wIjowLCJMZWZ0IjowLCJSaWdodCI6MjA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OS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EwLCJGb250TmFtZSI6IkNhbGlicmkiLCJJc0JvbGQiOnRydW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E4OSwiQiI6NzF9fSwiQXBwZW5kWWVhck9uWWVhckNoYW5nZSI6dHJ1ZSwiRWxhcHNlZFRpbWVGb3JtYXQiOjEsIlRvZGF5TWFya2VyUG9zaXRpb24iOjEsIlF1aWNrUG9zaXRpb24iOjMsIkFic29sdXRlUG9zaXRpb24iOjMzMC43NTAxNTMsIk1hcmdpbiI6eyIkaWQiOiI0OSIsIlRvcCI6MCwiTGVmdCI6MTAsIlJpZ2h0IjoxMCwiQm90dG9tIjowfSwiUGFkZGluZyI6eyIkaWQiOiI1MCIsIlRvcCI6MCwiTGVmdCI6MCwiUmlnaHQiOjAsIkJvdHRvbSI6MH0sIkJhY2tncm91bmQiOnsiJGlkIjoiNTEiLCJDb2xvciI6eyIkaWQiOiI1MiIsIkEiOjI1NSwiUiI6MTc4LCJHIjo2NCwiQiI6MjZ9fSwiSXNWaXNpYmxlIjp0cnVlLCJXaWR0aCI6MC4wLCJIZWlnaHQiOjAuMCwiQm9yZGVyU3R5bGUiOm51bGwsIlBhcmVudFN0eWxlIjpudWxsfSwiRGVmYXVsdE1pbGVzdG9uZVN0eWxlIjp7IiRpZCI6IjUzIiwiU2hhcGUiOjc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3OSwiRyI6MTI5LCJCIjoxODl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ZmFsc2UsIklzSXRhbGljIjpmYWxzZSwiSXNVbmRlcmxpbmVkIjpmYWxzZSwiUGFyZW50U3R5bGUiOm51bGx9LCJBdXRvU2l6ZSI6MCwiRm9yZWdyb3VuZCI6eyIkaWQiOiI2NyIsIkNvbG9yIjp7IiRpZCI6IjY4IiwiQSI6MjU1LCJSIjo4MCwiRyI6ODAsIkIiOjcwfX0sIk1heFdpZHRoIjoyMDAuMCwiTWF4SGVpZ2h0IjoiSW5maW5pdHkiLCJTbWFydEZvcmVncm91bmRJc0FjdGl2ZSI6ZmFsc2UsIkhvcml6b250YWxBbGlnbm1lbnQiOjE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xNzgsIkciOjM4LCJCIjow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U1NIGQiLCJTZXBhcmF0b3IiOiIvIiwiVXNlSW50ZXJuYXRpb25hbERhdGVGb3JtYXQiOmZhbHNlfSwiSXNWaXNpYmxlIjp0cnVlLCJQYXJlbnRTdHlsZSI6bnVsbH0sIkRlZmF1bHRUYXNrU3R5bGUiOnsiJGlkIjoiODAiLCJTaGFwZSI6MCwiU2hhcGVUaGlja25lc3MiOjEsIkR1cmF0aW9uRm9ybWF0Ijo1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IzNywiRyI6MTI1LCJCIjo0OX19LCJNYXhXaWR0aCI6MjAwLjAsIk1heEhlaWdodCI6IkluZmluaXR5IiwiU21hcnRGb3JlZ3JvdW5kSXNBY3RpdmUiOmZhbHNlLCJIb3Jpem9udGFsQWxpZ25tZW50Ijow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A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NYXJnaW4iOm51bGwsIlN0YXJ0RGF0ZVBvc2l0aW9uIjoyLCJFbmREYXRlUG9zaXRpb24iOjIsIlRpdGxlUG9zaXRpb24iOjAsIkR1cmF0aW9uUG9zaXRpb24iOjEsIlBlcmNlbnRhZ2VDb21wbGV0ZWRQb3NpdGlvbiI6NiwiU3BhY2luZyI6MiwiSXNCZWxvd1RpbWViYW5kIjpmYWxz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Y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yLCJGb250TmFtZSI6IkNhbGlicmkiLCJJc0JvbGQiOmZhbHNlLCJJc0l0YWxpYyI6ZmFsc2UsIklzVW5kZXJsaW5lZCI6ZmFsc2UsIlBhcmVudFN0eWxlIjpudWxsfSwiQXV0b1NpemUiOjAsIkZvcmVncm91bmQiOnsiJGlkIjoiMTA5IiwiQ29sb3IiOnsiJGlkIjoiMTEwIiwiQSI6MjU1LCJSIjowLCJHIjowLCJCIjowfX0sIk1heFdpZHRoIjoyMDAuMCwiTWF4SGVpZ2h0IjoiSW5maW5pdHkiLCJTbWFydEZvcmVncm91bmRJc0FjdGl2ZSI6ZmFsc2UsIkhvcml6b250YWxBbGlnbm1lbnQiOjA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iwiRm9udE5hbWUiOiJDYWxpYnJpIiwiSXNCb2xkIjpmYWxzZSwiSXNJdGFsaWMiOmZhbHNlLCJJc1VuZGVybGluZWQiOmZhbHNlLCJQYXJlbnRTdHlsZSI6bnVsbH0sIkF1dG9TaXplIjowLCJGb3JlZ3JvdW5kIjp7IiRpZCI6IjExNiIsIkNvbG9yIjp7IiRpZCI6IjExNyIsIkEiOjI1NSwiUiI6MjU1LCJHIjoyNTUsIkIiOjI1NX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TU0gZCIsIlNlcGFyYXRvciI6Ii8iLCJVc2VJbnRlcm5hdGlvbmFsRGF0ZUZvcm1hdCI6ZmFsc2V9LCJJc1Zpc2libGUiOnRydWUsIlBhcmVudFN0eWxlIjpudWxsfSwiU2hvd0VsYXBzZWRUaW1lR3JhZGllbnRTdHlsZSI6dHJ1ZX0sIlNjYWxlIjp7IiRpZCI6IjEyMiIsIlN0YXJ0RGF0ZSI6IjIwMTctMDEtMDFUMDA6MDA6MDBaIiwiRW5kRGF0ZSI6IjIwMTctMTItMjlUMjM6NTk6NTkuOTk5WiIsIkZvcm1hdCI6InciLCJUeXBlIjoxLCJBdXRvRGF0ZVJhbmdlIjp0cnVlLCJXb3JraW5nRGF5cyI6MzEsIlRvZGF5TWFya2VyVGV4dCI6IlRvZGF5IiwiQXV0b1NjYWxlVHlwZSI6ZmFsc2V9LCJNaWxlc3RvbmVzIjpbeyIkaWQiOiIxMjMiLCJEYXRlIjoiMjAxNy0wMS0xNVQyMzo1OTo1OS45OTlaIiwiU3R5bGUiOnsiJGlkIjoiMTI0IiwiU2hhcGUiOjQsIkNvbm5lY3Rvck1hcmdpbiI6eyIkcmVmIjoiNTQifSwiQ29ubmVjdG9yU3R5bGUiOnsiJGlkIjoiMTI1IiwiTGluZUNvbG9yIjp7IiRpZCI6IjEyNiIsIiR0eXBlIjoiTkxSRS5Db21tb24uRG9tLlNvbGlkQ29sb3JCcnVzaCwgTkxSRS5Db21tb24iLCJDb2xvciI6eyIkaWQiOiIxMjciLCJBIjoyNTUsIlIiOjE3OCwiRyI6MzgsIkIiOjB9fSwiTGluZVdlaWdodCI6MS4wLCJMaW5lVHlwZSI6MCwiUGFyZW50U3R5bGUiOnsiJHJlZiI6IjU1In19LCJJc0JlbG93VGltZWJhbmQiOnRydWUsIkhpZGVEYXRlIjpmYWxzZSwiU2hhcGVTaXplIjozLCJTcGFjaW5nIjowLjAsIlBhZGRpbmciOnsiJGlkIjoiMTI4IiwiVG9wIjowLCJMZWZ0IjowLCJSaWdodCI6MCwiQm90dG9tIjowfSwiU2hhcGVTdHlsZSI6eyIkaWQiOiIxMjkiLCJNYXJnaW4iOnsiJHJlZiI6IjYwIn0sIlBhZGRpbmciOnsiJHJlZiI6IjYxIn0sIkJhY2tncm91bmQiOnsiJGlkIjoiMTMwIiwiQ29sb3IiOnsiJGlkIjoiMTMxIiwiQSI6MjU1LCJSIjoxNzgsIkciOjM4LCJCIjowfX0sIklzVmlzaWJsZSI6dHJ1ZSwiV2lkdGgiOjE0LjAsIkhlaWdodCI6MTUuMCwiQm9yZGVyU3R5bGUiOnsiJGlkIjoiMTMyIiwiTGluZUNvbG9yIjp7IiRyZWYiOiI2MyJ9LCJMaW5lV2VpZ2h0IjowLjAsIkxpbmVUeXBlIjowLCJQYXJlbnRTdHlsZSI6eyIkcmVmIjoiNjIifX0sIlBhcmVudFN0eWxlIjp7IiRyZWYiOiI1OSJ9fSwiVGl0bGVTdHlsZSI6eyIkaWQiOiIxMzMiLCJGb250U2V0dGluZ3MiOnsiJGlkIjoiMTM0IiwiRm9udFNpemUiOjgsIkZvbnROYW1lIjoiQ2FsaWJyaSIsIklzQm9sZCI6ZmFsc2UsIklzSXRhbGljIjpmYWxzZSwiSXNVbmRlcmxpbmVkIjpmYWxzZSwiUGFyZW50U3R5bGUiOnsiJHJlZiI6IjY2In19LCJBdXRvU2l6ZSI6MiwiRm9yZWdyb3VuZCI6eyIkcmVmIjoiNjcifSwiTWF4V2lkdGgiOjM5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MzUiLCJMaW5lQ29sb3IiOm51bGwsIkxpbmVXZWlnaHQiOjAuMCwiTGluZVR5cGUiOjAsIlBhcmVudFN0eWxlIjpudWxsfSwiUGFyZW50U3R5bGUiOnsiJHJlZiI6IjY1In19LCJEYXRlU3R5bGUiOnsiJGlkIjoiMTM2IiwiRm9udFNldHRpbmdzIjp7IiRpZCI6IjEzNyIsIkZvbnRTaXplIjo3LCJGb250TmFtZSI6IkNhbGlicmkiLCJJc0JvbGQiOmZhbHNlLCJJc0l0YWxpYyI6ZmFsc2UsIklzVW5kZXJsaW5lZCI6ZmFsc2UsIlBhcmVudFN0eWxlIjp7IiRyZWYiOiI3MyJ9fSwiQXV0b1NpemUiOjIsIkZvcmVncm91bmQiOnsiJHJlZiI6Ijc0In0sIk1heFdpZHRoIjoxOS41MDAwNzgyMDEyOTM5NDU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zOCIsIkxpbmVDb2xvciI6bnVsbCwiTGluZVdlaWdodCI6MC4wLCJMaW5lVHlwZSI6MCwiUGFyZW50U3R5bGUiOm51bGx9LCJQYXJlbnRTdHlsZSI6eyIkcmVmIjoiNzIifX0sIkRhdGVGb3JtYXQiOnsiJHJlZiI6Ijc5In0sIklzVmlzaWJsZSI6dHJ1ZSwiUGFyZW50U3R5bGUiOnsiJHJlZiI6IjUzIn19LCJQb3NpdGlvbiI6eyJSYXRpbyI6MC4wOTE3NDc4MjE1NzIzODYyLCJJc0N1c3RvbSI6ZmFsc2V9LCJJZCI6IjAxOTgyOTNiLWYyNTMtNGU5MS04ZGFjLTA3YmZlNzFlZDBmNiIsIkltcG9ydElkIjpudWxsLCJUaXRsZSI6Ik1pbGVzdG9uZSAxIiwiTm90ZSI6bnVsbCwiSHlwZXJsaW5rIjpudWxsLCJJc0NoYW5nZWQiOmZhbHNlLCJJc05ldyI6dHJ1ZX0seyIkaWQiOiIxMzkiLCJEYXRlIjoiMjAxNy0wMi0yMFQyMzo1OTo1OS45OTlaIiwiU3R5bGUiOnsiJGlkIjoiMTQwIiwiU2hhcGUiOjEsIkNvbm5lY3Rvck1hcmdpbiI6eyIkcmVmIjoiNTQifSwiQ29ubmVjdG9yU3R5bGUiOnsiJGlkIjoiMTQxIiwiTGluZUNvbG9yIjp7IiRpZCI6IjE0MiIsIiR0eXBlIjoiTkxSRS5Db21tb24uRG9tLlNvbGlkQ29sb3JCcnVzaCwgTkxSRS5Db21tb24iLCJDb2xvciI6eyIkaWQiOiIxNDMiLCJBIjoyNTUsIlIiOjgwLCJHIjo4MCwiQiI6NzB9fSwiTGluZVdlaWdodCI6MS4wLCJMaW5lVHlwZSI6MCwiUGFyZW50U3R5bGUiOnsiJHJlZiI6IjU1In19LCJJc0JlbG93VGltZWJhbmQiOnRydWUsIkhpZGVEYXRlIjpmYWxzZSwiU2hhcGVTaXplIjozLCJTcGFjaW5nIjowLjAsIlBhZGRpbmciOnsiJGlkIjoiMTQ0IiwiVG9wIjowLCJMZWZ0IjowLCJSaWdodCI6MCwiQm90dG9tIjowfSwiU2hhcGVTdHlsZSI6eyIkaWQiOiIxNDUiLCJNYXJnaW4iOnsiJHJlZiI6IjYwIn0sIlBhZGRpbmciOnsiJHJlZiI6IjYxIn0sIkJhY2tncm91bmQiOnsiJGlkIjoiMTQ2IiwiQ29sb3IiOnsiJGlkIjoiMTQ3IiwiQSI6MjU1LCJSIjo4MCwiRyI6ODAsIkIiOjcwfX0sIklzVmlzaWJsZSI6dHJ1ZSwiV2lkdGgiOjE0LjAsIkhlaWdodCI6MTUuMCwiQm9yZGVyU3R5bGUiOnsiJGlkIjoiMTQ4IiwiTGluZUNvbG9yIjp7IiRyZWYiOiI2MyJ9LCJMaW5lV2VpZ2h0IjowLjAsIkxpbmVUeXBlIjowLCJQYXJlbnRTdHlsZSI6eyIkcmVmIjoiNjIifX0sIlBhcmVudFN0eWxlIjp7IiRyZWYiOiI1OSJ9fSwiVGl0bGVTdHlsZSI6eyIkaWQiOiIxNDkiLCJGb250U2V0dGluZ3MiOnsiJGlkIjoiMTUwIiwiRm9udFNpemUiOjgsIkZvbnROYW1lIjoiQ2FsaWJyaSIsIklzQm9sZCI6ZmFsc2UsIklzSXRhbGljIjpmYWxzZSwiSXNVbmRlcmxpbmVkIjpmYWxzZSwiUGFyZW50U3R5bGUiOnsiJHJlZiI6IjY2In19LCJBdXRvU2l6ZSI6MiwiRm9yZWdyb3VuZCI6eyIkcmVmIjoiNjcifSwiTWF4V2lkdGgiOjM5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NTEiLCJMaW5lQ29sb3IiOm51bGwsIkxpbmVXZWlnaHQiOjAuMCwiTGluZVR5cGUiOjAsIlBhcmVudFN0eWxlIjpudWxsfSwiUGFyZW50U3R5bGUiOnsiJHJlZiI6IjY1In19LCJEYXRlU3R5bGUiOnsiJGlkIjoiMTUyIiwiRm9udFNldHRpbmdzIjp7IiRpZCI6IjE1MyIsIkZvbnRTaXplIjo3LCJGb250TmFtZSI6IkNhbGlicmkiLCJJc0JvbGQiOmZhbHNlLCJJc0l0YWxpYyI6ZmFsc2UsIklzVW5kZXJsaW5lZCI6ZmFsc2UsIlBhcmVudFN0eWxlIjp7IiRyZWYiOiI3MyJ9fSwiQXV0b1NpemUiOjIsIkZvcmVncm91bmQiOnsiJHJlZiI6Ijc0In0sIk1heFdpZHRoIjoyMS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QiLCJMaW5lQ29sb3IiOm51bGwsIkxpbmVXZWlnaHQiOjAuMCwiTGluZVR5cGUiOjAsIlBhcmVudFN0eWxlIjpudWxsfSwiUGFyZW50U3R5bGUiOnsiJHJlZiI6IjcyIn19LCJEYXRlRm9ybWF0Ijp7IiRyZWYiOiI3OSJ9LCJJc1Zpc2libGUiOnRydWUsIlBhcmVudFN0eWxlIjp7IiRyZWYiOiI1MyJ9fSwiUG9zaXRpb24iOnsiUmF0aW8iOjAuMTEwODM5MDMxMzYwNzY3NSwiSXNDdXN0b20iOnRydWV9LCJJZCI6IjgwOWFjYjliLWQ0NzYtNDU1My04MTVmLWE1Y2U1Nzc1NzJlNCIsIkltcG9ydElkIjpudWxsLCJUaXRsZSI6Ik1pbGVzdG9uZSAyIiwiTm90ZSI6bnVsbCwiSHlwZXJsaW5rIjpudWxsLCJJc0NoYW5nZWQiOmZhbHNlLCJJc05ldyI6dHJ1ZX0seyIkaWQiOiIxNTUiLCJEYXRlIjoiMjAxNy0wMy0yMFQyMzo1OTo1OS45OTlaIiwiU3R5bGUiOnsiJGlkIjoiMTU2IiwiU2hhcGUiOjQsIkNvbm5lY3Rvck1hcmdpbiI6eyIkcmVmIjoiNTQifSwiQ29ubmVjdG9yU3R5bGUiOnsiJGlkIjoiMTU3IiwiTGluZUNvbG9yIjp7IiRpZCI6IjE1OCIsIiR0eXBlIjoiTkxSRS5Db21tb24uRG9tLlNvbGlkQ29sb3JCcnVzaCwgTkxSRS5Db21tb24iLCJDb2xvciI6eyIkaWQiOiIxNTkiLCJBIjoyNTUsIlIiOjE3OCwiRyI6MzgsIkIiOjB9fSwiTGluZVdlaWdodCI6MS4wLCJMaW5lVHlwZSI6MCwiUGFyZW50U3R5bGUiOnsiJHJlZiI6IjU1In19LCJJc0JlbG93VGltZWJhbmQiOnRydWUsIkhpZGVEYXRlIjpmYWxzZSwiU2hhcGVTaXplIjozLCJTcGFjaW5nIjowLjAsIlBhZGRpbmciOnsiJGlkIjoiMTYwIiwiVG9wIjowLCJMZWZ0IjowLCJSaWdodCI6MCwiQm90dG9tIjowfSwiU2hhcGVTdHlsZSI6eyIkaWQiOiIxNjEiLCJNYXJnaW4iOnsiJHJlZiI6IjYwIn0sIlBhZGRpbmciOnsiJHJlZiI6IjYxIn0sIkJhY2tncm91bmQiOnsiJGlkIjoiMTYyIiwiQ29sb3IiOnsiJGlkIjoiMTYzIiwiQSI6MjU1LCJSIjoxNzgsIkciOjM4LCJCIjowfX0sIklzVmlzaWJsZSI6dHJ1ZSwiV2lkdGgiOjE0LjAsIkhlaWdodCI6MTUuMCwiQm9yZGVyU3R5bGUiOnsiJGlkIjoiMTY0IiwiTGluZUNvbG9yIjp7IiRyZWYiOiI2MyJ9LCJMaW5lV2VpZ2h0IjowLjAsIkxpbmVUeXBlIjowLCJQYXJlbnRTdHlsZSI6eyIkcmVmIjoiNjIifX0sIlBhcmVudFN0eWxlIjp7IiRyZWYiOiI1OSJ9fSwiVGl0bGVTdHlsZSI6eyIkaWQiOiIxNjUiLCJGb250U2V0dGluZ3MiOnsiJGlkIjoiMTY2IiwiRm9udFNpemUiOjgsIkZvbnROYW1lIjoiQ2FsaWJyaSIsIklzQm9sZCI6ZmFsc2UsIklzSXRhbGljIjpmYWxzZSwiSXNVbmRlcmxpbmVkIjpmYWxzZSwiUGFyZW50U3R5bGUiOnsiJHJlZiI6IjY2In19LCJBdXRvU2l6ZSI6MiwiRm9yZWdyb3VuZCI6eyIkcmVmIjoiNjcifSwiTWF4V2lkdGgiOjM5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NjciLCJMaW5lQ29sb3IiOm51bGwsIkxpbmVXZWlnaHQiOjAuMCwiTGluZVR5cGUiOjAsIlBhcmVudFN0eWxlIjpudWxsfSwiUGFyZW50U3R5bGUiOnsiJHJlZiI6IjY1In19LCJEYXRlU3R5bGUiOnsiJGlkIjoiMTY4IiwiRm9udFNldHRpbmdzIjp7IiRpZCI6IjE2OSIsIkZvbnRTaXplIjo3LCJGb250TmFtZSI6IkNhbGlicmkiLCJJc0JvbGQiOmZhbHNlLCJJc0l0YWxpYyI6ZmFsc2UsIklzVW5kZXJsaW5lZCI6ZmFsc2UsIlBhcmVudFN0eWxlIjp7IiRyZWYiOiI3MyJ9fSwiQXV0b1NpemUiOjIsIkZvcmVncm91bmQiOnsiJHJlZiI6Ijc0In0sIk1heFdpZHRoIjoyMi41MDAwNzgyMDEyOTM5NDU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3MCIsIkxpbmVDb2xvciI6bnVsbCwiTGluZVdlaWdodCI6MC4wLCJMaW5lVHlwZSI6MCwiUGFyZW50U3R5bGUiOm51bGx9LCJQYXJlbnRTdHlsZSI6eyIkcmVmIjoiNzIifX0sIkRhdGVGb3JtYXQiOnsiJHJlZiI6Ijc5In0sIklzVmlzaWJsZSI6dHJ1ZSwiUGFyZW50U3R5bGUiOnsiJHJlZiI6IjUzIn19LCJQb3NpdGlvbiI6eyJSYXRpbyI6MC4wOTE3NDc4MjE1NzIzODYyLCJJc0N1c3RvbSI6ZmFsc2V9LCJJZCI6IjQ2NWZlMzQ5LTQ1YmEtNDQ1OC1hODBkLTE3MjVmYzZkYWJiYSIsIkltcG9ydElkIjpudWxsLCJUaXRsZSI6Ik1pbGVzdG9uZSAzIiwiTm90ZSI6bnVsbCwiSHlwZXJsaW5rIjpudWxsLCJJc0NoYW5nZWQiOmZhbHNlLCJJc05ldyI6dHJ1ZX0seyIkaWQiOiIxNzEiLCJEYXRlIjoiMjAxNy0wMy0zMVQyMzo1OTo1OS45OTlaIiwiU3R5bGUiOnsiJGlkIjoiMTcyIiwiU2hhcGUiOjEzLCJDb25uZWN0b3JNYXJnaW4iOnsiJHJlZiI6IjU0In0sIkNvbm5lY3RvclN0eWxlIjp7IiRpZCI6IjE3MyIsIkxpbmVDb2xvciI6eyIkaWQiOiIxNzQiLCIkdHlwZSI6Ik5MUkUuQ29tbW9uLkRvbS5Tb2xpZENvbG9yQnJ1c2gsIE5MUkUuQ29tbW9uIiwiQ29sb3IiOnsiJGlkIjoiMTc1IiwiQSI6MjU1LCJSIjoyMzIsIkciOjc2LCJCIjozNH19LCJMaW5lV2VpZ2h0IjoxLjAsIkxpbmVUeXBlIjowLCJQYXJlbnRTdHlsZSI6eyIkcmVmIjoiNTUifX0sIklzQmVsb3dUaW1lYmFuZCI6ZmFsc2UsIkhpZGVEYXRlIjpmYWxzZSwiU2hhcGVTaXplIjozLCJTcGFjaW5nIjowLjAsIlBhZGRpbmciOnsiJGlkIjoiMTc2IiwiVG9wIjowLCJMZWZ0IjowLCJSaWdodCI6MCwiQm90dG9tIjowfSwiU2hhcGVTdHlsZSI6eyIkaWQiOiIxNzciLCJNYXJnaW4iOnsiJHJlZiI6IjYwIn0sIlBhZGRpbmciOnsiJHJlZiI6IjYxIn0sIkJhY2tncm91bmQiOnsiJGlkIjoiMTc4IiwiQ29sb3IiOnsiJGlkIjoiMTc5IiwiQSI6MjU1LCJSIjoyMzIsIkciOjc2LCJCIjozNH19LCJJc1Zpc2libGUiOnRydWUsIldpZHRoIjoxNC4wLCJIZWlnaHQiOjE1LjAsIkJvcmRlclN0eWxlIjp7IiRpZCI6IjE4MCIsIkxpbmVDb2xvciI6eyIkcmVmIjoiNjMifSwiTGluZVdlaWdodCI6MC4wLCJMaW5lVHlwZSI6MCwiUGFyZW50U3R5bGUiOnsiJHJlZiI6IjYyIn19LCJQYXJlbnRTdHlsZSI6eyIkcmVmIjoiNTkifX0sIlRpdGxlU3R5bGUiOnsiJGlkIjoiMTgxIiwiRm9udFNldHRpbmdzIjp7IiRpZCI6IjE4MiIsIkZvbnRTaXplIjo5LCJGb250TmFtZSI6IkNhbGlicmkiLCJJc0JvbGQiOnRydWUsIklzSXRhbGljIjpmYWxzZSwiSXNVbmRlcmxpbmVkIjpmYWxzZSwiUGFyZW50U3R5bGUiOnsiJHJlZiI6IjY2In19LCJBdXRvU2l6ZSI6MiwiRm9yZWdyb3VuZCI6eyIkcmVmIjoiNjcifSwiTWF4V2lkdGgiOjM4LjI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DMiLCJMaW5lQ29sb3IiOm51bGwsIkxpbmVXZWlnaHQiOjAuMCwiTGluZVR5cGUiOjAsIlBhcmVudFN0eWxlIjpudWxsfSwiUGFyZW50U3R5bGUiOnsiJHJlZiI6IjY1In19LCJEYXRlU3R5bGUiOnsiJGlkIjoiMTg0IiwiRm9udFNldHRpbmdzIjp7IiRpZCI6IjE4NS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ZmFsc2UsIldpZHRoIjowLjAsIkhlaWdodCI6MC4wLCJCb3JkZXJTdHlsZSI6eyIkaWQiOiIxODYiLCJMaW5lQ29sb3IiOm51bGwsIkxpbmVXZWlnaHQiOjAuMCwiTGluZVR5cGUiOjAsIlBhcmVudFN0eWxlIjpudWxsfSwiUGFyZW50U3R5bGUiOnsiJHJlZiI6IjcyIn19LCJEYXRlRm9ybWF0Ijp7IiRyZWYiOiI3OSJ9LCJJc1Zpc2libGUiOnRydWUsIlBhcmVudFN0eWxlIjp7IiRyZWYiOiI1MyJ9fSwiUG9zaXRpb24iOnsiUmF0aW8iOjAuMDgzODI0MTU3NzE0ODQzNzUsIklzQ3VzdG9tIjpmYWxzZX0sIklkIjoiYTVjYzBkNGYtNDM5Yy00YzJhLTg3YjAtYmVmNTk5Nzk5YjVmIiwiSW1wb3J0SWQiOm51bGwsIlRpdGxlIjoiTWFqb3IgTWlsZXN0b25lIiwiTm90ZSI6bnVsbCwiSHlwZXJsaW5rIjpudWxsLCJJc0NoYW5nZWQiOmZhbHNlLCJJc05ldyI6dHJ1ZX0seyIkaWQiOiIxODciLCJEYXRlIjoiMjAxNy0wNC0yNVQyMzo1OTo1OS45OTlaIiwiU3R5bGUiOnsiJGlkIjoiMTg4IiwiU2hhcGUiOjEsIkNvbm5lY3Rvck1hcmdpbiI6eyIkcmVmIjoiNTQifSwiQ29ubmVjdG9yU3R5bGUiOnsiJGlkIjoiMTg5IiwiTGluZUNvbG9yIjp7IiRpZCI6IjE5MCIsIiR0eXBlIjoiTkxSRS5Db21tb24uRG9tLlNvbGlkQ29sb3JCcnVzaCwgTkxSRS5Db21tb24iLCJDb2xvciI6eyIkaWQiOiIxOTEiLCJBIjoyNTUsIlIiOjgwLCJHIjo4MCwiQiI6NzB9fSwiTGluZVdlaWdodCI6MS4wLCJMaW5lVHlwZSI6MCwiUGFyZW50U3R5bGUiOnsiJHJlZiI6IjU1In19LCJJc0JlbG93VGltZWJhbmQiOnRydWUsIkhpZGVEYXRlIjpmYWxzZSwiU2hhcGVTaXplIjozLCJTcGFjaW5nIjowLjAsIlBhZGRpbmciOnsiJGlkIjoiMTkyIiwiVG9wIjowLCJMZWZ0IjowLCJSaWdodCI6MCwiQm90dG9tIjowfSwiU2hhcGVTdHlsZSI6eyIkaWQiOiIxOTMiLCJNYXJnaW4iOnsiJHJlZiI6IjYwIn0sIlBhZGRpbmciOnsiJHJlZiI6IjYxIn0sIkJhY2tncm91bmQiOnsiJGlkIjoiMTk0IiwiQ29sb3IiOnsiJGlkIjoiMTk1IiwiQSI6MjU1LCJSIjo4MCwiRyI6ODAsIkIiOjcwfX0sIklzVmlzaWJsZSI6dHJ1ZSwiV2lkdGgiOjE0LjAsIkhlaWdodCI6MTUuMCwiQm9yZGVyU3R5bGUiOnsiJGlkIjoiMTk2IiwiTGluZUNvbG9yIjp7IiRyZWYiOiI2MyJ9LCJMaW5lV2VpZ2h0IjowLjAsIkxpbmVUeXBlIjowLCJQYXJlbnRTdHlsZSI6eyIkcmVmIjoiNjIifX0sIlBhcmVudFN0eWxlIjp7IiRyZWYiOiI1OSJ9fSwiVGl0bGVTdHlsZSI6eyIkaWQiOiIxOTciLCJGb250U2V0dGluZ3MiOnsiJGlkIjoiMTk4IiwiRm9udFNpemUiOjgsIkZvbnROYW1lIjoiQ2FsaWJyaSIsIklzQm9sZCI6ZmFsc2UsIklzSXRhbGljIjpmYWxzZSwiSXNVbmRlcmxpbmVkIjpmYWxzZSwiUGFyZW50U3R5bGUiOnsiJHJlZiI6IjY2In19LCJBdXRvU2l6ZSI6MiwiRm9yZWdyb3VuZCI6eyIkcmVmIjoiNjcifSwiTWF4V2lkdGgiOjM5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TkiLCJMaW5lQ29sb3IiOm51bGwsIkxpbmVXZWlnaHQiOjAuMCwiTGluZVR5cGUiOjAsIlBhcmVudFN0eWxlIjpudWxsfSwiUGFyZW50U3R5bGUiOnsiJHJlZiI6IjY1In19LCJEYXRlU3R5bGUiOnsiJGlkIjoiMjAwIiwiRm9udFNldHRpbmdzIjp7IiRpZCI6IjIwMSIsIkZvbnRTaXplIjo3LCJGb250TmFtZSI6IkNhbGlicmkiLCJJc0JvbGQiOmZhbHNlLCJJc0l0YWxpYyI6ZmFsc2UsIklzVW5kZXJsaW5lZCI6ZmFsc2UsIlBhcmVudFN0eWxlIjp7IiRyZWYiOiI3MyJ9fSwiQXV0b1NpemUiOjIsIkZvcmVncm91bmQiOnsiJHJlZiI6Ijc0In0sIk1heFdpZHRoIjoyMC4yNS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AyIiwiTGluZUNvbG9yIjpudWxsLCJMaW5lV2VpZ2h0IjowLjAsIkxpbmVUeXBlIjowLCJQYXJlbnRTdHlsZSI6bnVsbH0sIlBhcmVudFN0eWxlIjp7IiRyZWYiOiI3MiJ9fSwiRGF0ZUZvcm1hdCI6eyIkcmVmIjoiNzkifSwiSXNWaXNpYmxlIjp0cnVlLCJQYXJlbnRTdHlsZSI6eyIkcmVmIjoiNTMifX0sIlBvc2l0aW9uIjp7IlJhdGlvIjowLjExMTIxOTg3OTQzMjk2MDc5LCJJc0N1c3RvbSI6dHJ1ZX0sIklkIjoiNjY2ZmYzZTktNTQ2ZC00Y2JhLTgwMWYtZmE2YWRiZTZjYzgzIiwiSW1wb3J0SWQiOm51bGwsIlRpdGxlIjoiTWlsZXN0b25lIDQiLCJOb3RlIjpudWxsLCJIeXBlcmxpbmsiOm51bGwsIklzQ2hhbmdlZCI6ZmFsc2UsIklzTmV3Ijp0cnVlfSx7IiRpZCI6IjIwMyIsIkRhdGUiOiIyMDE3LTA1LTI1VDIzOjU5OjU5Ljk5OVoiLCJTdHlsZSI6eyIkaWQiOiIyMDQiLCJTaGFwZSI6NCwiQ29ubmVjdG9yTWFyZ2luIjp7IiRyZWYiOiI1NCJ9LCJDb25uZWN0b3JTdHlsZSI6eyIkaWQiOiIyMDUiLCJMaW5lQ29sb3IiOnsiJGlkIjoiMjA2IiwiJHR5cGUiOiJOTFJFLkNvbW1vbi5Eb20uU29saWRDb2xvckJydXNoLCBOTFJFLkNvbW1vbiIsIkNvbG9yIjp7IiRpZCI6IjIwNyIsIkEiOjI1NSwiUiI6MTc4LCJHIjozOCwiQiI6MH19LCJMaW5lV2VpZ2h0IjoxLjAsIkxpbmVUeXBlIjowLCJQYXJlbnRTdHlsZSI6eyIkcmVmIjoiNTUifX0sIklzQmVsb3dUaW1lYmFuZCI6dHJ1ZSwiSGlkZURhdGUiOmZhbHNlLCJTaGFwZVNpemUiOjMsIlNwYWNpbmciOjAuMCwiUGFkZGluZyI6eyIkaWQiOiIyMDgiLCJUb3AiOjAsIkxlZnQiOjAsIlJpZ2h0IjowLCJCb3R0b20iOjB9LCJTaGFwZVN0eWxlIjp7IiRpZCI6IjIwOSIsIk1hcmdpbiI6eyIkcmVmIjoiNjAifSwiUGFkZGluZyI6eyIkcmVmIjoiNjEifSwiQmFja2dyb3VuZCI6eyIkaWQiOiIyMTAiLCJDb2xvciI6eyIkaWQiOiIyMTEiLCJBIjoyNTUsIlIiOjE3OCwiRyI6MzgsIkIiOjB9fSwiSXNWaXNpYmxlIjp0cnVlLCJXaWR0aCI6MTQuMCwiSGVpZ2h0IjoxNS4wLCJCb3JkZXJTdHlsZSI6eyIkaWQiOiIyMTIiLCJMaW5lQ29sb3IiOnsiJHJlZiI6IjYzIn0sIkxpbmVXZWlnaHQiOjAuMCwiTGluZVR5cGUiOjAsIlBhcmVudFN0eWxlIjp7IiRyZWYiOiI2MiJ9fSwiUGFyZW50U3R5bGUiOnsiJHJlZiI6IjU5In19LCJUaXRsZVN0eWxlIjp7IiRpZCI6IjIxMyIsIkZvbnRTZXR0aW5ncyI6eyIkaWQiOiIyMTQiLCJGb250U2l6ZSI6OCwiRm9udE5hbWUiOiJDYWxpYnJpIiwiSXNCb2xkIjpmYWxzZSwiSXNJdGFsaWMiOmZhbHNlLCJJc1VuZGVybGluZWQiOmZhbHNlLCJQYXJlbnRTdHlsZSI6eyIkcmVmIjoiNjYifX0sIkF1dG9TaXplIjoyLCJGb3JlZ3JvdW5kIjp7IiRyZWYiOiI2NyJ9LCJNYXhXaWR0aCI6MzkuNzU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xNSIsIkxpbmVDb2xvciI6bnVsbCwiTGluZVdlaWdodCI6MC4wLCJMaW5lVHlwZSI6MCwiUGFyZW50U3R5bGUiOm51bGx9LCJQYXJlbnRTdHlsZSI6eyIkcmVmIjoiNjUifX0sIkRhdGVTdHlsZSI6eyIkaWQiOiIyMTYiLCJGb250U2V0dGluZ3MiOnsiJGlkIjoiMjE3IiwiRm9udFNpemUiOjcsIkZvbnROYW1lIjoiQ2FsaWJyaSIsIklzQm9sZCI6ZmFsc2UsIklzSXRhbGljIjpmYWxzZSwiSXNVbmRlcmxpbmVkIjpmYWxzZSwiUGFyZW50U3R5bGUiOnsiJHJlZiI6IjczIn19LCJBdXRvU2l6ZSI6MiwiRm9yZWdyb3VuZCI6eyIkcmVmIjoiNzQifSwiTWF4V2lkdGgiOjIzLjI1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TgiLCJMaW5lQ29sb3IiOm51bGwsIkxpbmVXZWlnaHQiOjAuMCwiTGluZVR5cGUiOjAsIlBhcmVudFN0eWxlIjpudWxsfSwiUGFyZW50U3R5bGUiOnsiJHJlZiI6IjcyIn19LCJEYXRlRm9ybWF0Ijp7IiRyZWYiOiI3OSJ9LCJJc1Zpc2libGUiOnRydWUsIlBhcmVudFN0eWxlIjp7IiRyZWYiOiI1MyJ9fSwiUG9zaXRpb24iOnsiUmF0aW8iOjAuMDkxNzQ3ODIxNTcyMzg2MiwiSXNDdXN0b20iOmZhbHNlfSwiSWQiOiIwZDFhZTY1Mi0zNGE0LTQ4ODQtYjNlZi0zMjA2YTEzN2NkMjIiLCJJbXBvcnRJZCI6bnVsbCwiVGl0bGUiOiJNaWxlc3RvbmUgNSIsIk5vdGUiOm51bGwsIkh5cGVybGluayI6bnVsbCwiSXNDaGFuZ2VkIjpmYWxzZSwiSXNOZXciOnRydWV9LHsiJGlkIjoiMjE5IiwiRGF0ZSI6IjIwMTctMDYtMzBUMjM6NTk6NTkuOTk5WiIsIlN0eWxlIjp7IiRpZCI6IjIyMCIsIlNoYXBlIjoxMywiQ29ubmVjdG9yTWFyZ2luIjp7IiRyZWYiOiI1NCJ9LCJDb25uZWN0b3JTdHlsZSI6eyIkaWQiOiIyMjEiLCJMaW5lQ29sb3IiOnsiJGlkIjoiMjIyIiwiJHR5cGUiOiJOTFJFLkNvbW1vbi5Eb20uU29saWRDb2xvckJydXNoLCBOTFJFLkNvbW1vbiIsIkNvbG9yIjp7IiRpZCI6IjIyMyIsIkEiOjI1NSwiUiI6MjMyLCJHIjo3NiwiQiI6MzR9fSwiTGluZVdlaWdodCI6MS4wLCJMaW5lVHlwZSI6MCwiUGFyZW50U3R5bGUiOnsiJHJlZiI6IjU1In19LCJJc0JlbG93VGltZWJhbmQiOmZhbHNlLCJIaWRlRGF0ZSI6ZmFsc2UsIlNoYXBlU2l6ZSI6MywiU3BhY2luZyI6MC4wLCJQYWRkaW5nIjp7IiRpZCI6IjIyNCIsIlRvcCI6MCwiTGVmdCI6MCwiUmlnaHQiOjAsIkJvdHRvbSI6MH0sIlNoYXBlU3R5bGUiOnsiJGlkIjoiMjI1IiwiTWFyZ2luIjp7IiRyZWYiOiI2MCJ9LCJQYWRkaW5nIjp7IiRyZWYiOiI2MSJ9LCJCYWNrZ3JvdW5kIjp7IiRpZCI6IjIyNiIsIkNvbG9yIjp7IiRpZCI6IjIyNyIsIkEiOjI1NSwiUiI6MjMyLCJHIjo3NiwiQiI6MzR9fSwiSXNWaXNpYmxlIjp0cnVlLCJXaWR0aCI6MTQuMCwiSGVpZ2h0IjoxNS4wLCJCb3JkZXJTdHlsZSI6eyIkaWQiOiIyMjgiLCJMaW5lQ29sb3IiOnsiJHJlZiI6IjYzIn0sIkxpbmVXZWlnaHQiOjAuMCwiTGluZVR5cGUiOjAsIlBhcmVudFN0eWxlIjp7IiRyZWYiOiI2MiJ9fSwiUGFyZW50U3R5bGUiOnsiJHJlZiI6IjU5In19LCJUaXRsZVN0eWxlIjp7IiRpZCI6IjIyOSIsIkZvbnRTZXR0aW5ncyI6eyIkaWQiOiIyMzAiLCJGb250U2l6ZSI6OSwiRm9udE5hbWUiOiJDYWxpYnJpIiwiSXNCb2xkIjp0cnVlLCJJc0l0YWxpYyI6ZmFsc2UsIklzVW5kZXJsaW5lZCI6ZmFsc2UsIlBhcmVudFN0eWxlIjp7IiRyZWYiOiI2NiJ9fSwiQXV0b1NpemUiOjIsIkZvcmVncm91bmQiOnsiJHJlZiI6IjY3In0sIk1heFdpZHRoIjozOC4y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MxIiwiTGluZUNvbG9yIjpudWxsLCJMaW5lV2VpZ2h0IjowLjAsIkxpbmVUeXBlIjowLCJQYXJlbnRTdHlsZSI6bnVsbH0sIlBhcmVudFN0eWxlIjp7IiRyZWYiOiI2NSJ9fSwiRGF0ZVN0eWxlIjp7IiRpZCI6IjIzMiIsIkZvbnRTZXR0aW5ncyI6eyIkaWQiOiIyMzM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mZhbHNlLCJXaWR0aCI6MC4wLCJIZWlnaHQiOjAuMCwiQm9yZGVyU3R5bGUiOnsiJGlkIjoiMjM0IiwiTGluZUNvbG9yIjpudWxsLCJMaW5lV2VpZ2h0IjowLjAsIkxpbmVUeXBlIjowLCJQYXJlbnRTdHlsZSI6bnVsbH0sIlBhcmVudFN0eWxlIjp7IiRyZWYiOiI3MiJ9fSwiRGF0ZUZvcm1hdCI6eyIkcmVmIjoiNzkifSwiSXNWaXNpYmxlIjp0cnVlLCJQYXJlbnRTdHlsZSI6eyIkcmVmIjoiNTMifX0sIlBvc2l0aW9uIjp7IlJhdGlvIjowLjA4MzgyNDE1NzcxNDg0Mzc1LCJJc0N1c3RvbSI6ZmFsc2V9LCJJZCI6IjRmZWU3NGYwLTcxN2UtNGRkZS05MWU3LTMyMjFiOWMyNTAxZiIsIkltcG9ydElkIjpudWxsLCJUaXRsZSI6Ik1ham9yIE1pbGVzdG9uZSIsIk5vdGUiOm51bGwsIkh5cGVybGluayI6bnVsbCwiSXNDaGFuZ2VkIjpmYWxzZSwiSXNOZXciOnRydWV9LHsiJGlkIjoiMjM1IiwiRGF0ZSI6IjIwMTctMDctMTVUMjM6NTk6NTkuOTk5WiIsIlN0eWxlIjp7IiRpZCI6IjIzNiIsIlNoYXBlIjoxLCJDb25uZWN0b3JNYXJnaW4iOnsiJHJlZiI6IjU0In0sIkNvbm5lY3RvclN0eWxlIjp7IiRpZCI6IjIzNyIsIkxpbmVDb2xvciI6eyIkaWQiOiIyMzgiLCIkdHlwZSI6Ik5MUkUuQ29tbW9uLkRvbS5Tb2xpZENvbG9yQnJ1c2gsIE5MUkUuQ29tbW9uIiwiQ29sb3IiOnsiJGlkIjoiMjM5IiwiQSI6MjU1LCJSIjo4MCwiRyI6ODAsIkIiOjcwfX0sIkxpbmVXZWlnaHQiOjEuMCwiTGluZVR5cGUiOjAsIlBhcmVudFN0eWxlIjp7IiRyZWYiOiI1NSJ9fSwiSXNCZWxvd1RpbWViYW5kIjp0cnVlLCJIaWRlRGF0ZSI6ZmFsc2UsIlNoYXBlU2l6ZSI6MywiU3BhY2luZyI6MC4wLCJQYWRkaW5nIjp7IiRpZCI6IjI0MCIsIlRvcCI6MCwiTGVmdCI6MCwiUmlnaHQiOjAsIkJvdHRvbSI6MH0sIlNoYXBlU3R5bGUiOnsiJGlkIjoiMjQxIiwiTWFyZ2luIjp7IiRyZWYiOiI2MCJ9LCJQYWRkaW5nIjp7IiRyZWYiOiI2MSJ9LCJCYWNrZ3JvdW5kIjp7IiRpZCI6IjI0MiIsIkNvbG9yIjp7IiRpZCI6IjI0MyIsIkEiOjI1NSwiUiI6ODAsIkciOjgwLCJCIjo3MH19LCJJc1Zpc2libGUiOnRydWUsIldpZHRoIjoxNC4wLCJIZWlnaHQiOjE1LjAsIkJvcmRlclN0eWxlIjp7IiRpZCI6IjI0NCIsIkxpbmVDb2xvciI6eyIkcmVmIjoiNjMifSwiTGluZVdlaWdodCI6MC4wLCJMaW5lVHlwZSI6MCwiUGFyZW50U3R5bGUiOnsiJHJlZiI6IjYyIn19LCJQYXJlbnRTdHlsZSI6eyIkcmVmIjoiNTkifX0sIlRpdGxlU3R5bGUiOnsiJGlkIjoiMjQ1IiwiRm9udFNldHRpbmdzIjp7IiRpZCI6IjI0NiIsIkZvbnRTaXplIjo4LCJGb250TmFtZSI6IkNhbGlicmkiLCJJc0JvbGQiOmZhbHNlLCJJc0l0YWxpYyI6ZmFsc2UsIklzVW5kZXJsaW5lZCI6ZmFsc2UsIlBhcmVudFN0eWxlIjp7IiRyZWYiOiI2NiJ9fSwiQXV0b1NpemUiOjIsIkZvcmVncm91bmQiOnsiJHJlZiI6IjY3In0sIk1heFdpZHRoIjoz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Q3IiwiTGluZUNvbG9yIjpudWxsLCJMaW5lV2VpZ2h0IjowLjAsIkxpbmVUeXBlIjowLCJQYXJlbnRTdHlsZSI6bnVsbH0sIlBhcmVudFN0eWxlIjp7IiRyZWYiOiI2NSJ9fSwiRGF0ZVN0eWxlIjp7IiRpZCI6IjI0OCIsIkZvbnRTZXR0aW5ncyI6eyIkaWQiOiIyNDkiLCJGb250U2l6ZSI6NywiRm9udE5hbWUiOiJDYWxpYnJpIiwiSXNCb2xkIjpmYWxzZSwiSXNJdGFsaWMiOmZhbHNlLCJJc1VuZGVybGluZWQiOmZhbHNlLCJQYXJlbnRTdHlsZSI6eyIkcmVmIjoiNzMifX0sIkF1dG9TaXplIjoyLCJGb3JlZ3JvdW5kIjp7IiRyZWYiOiI3NCJ9LCJNYXhXaWR0aCI6MTg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UwIiwiTGluZUNvbG9yIjpudWxsLCJMaW5lV2VpZ2h0IjowLjAsIkxpbmVUeXBlIjowLCJQYXJlbnRTdHlsZSI6bnVsbH0sIlBhcmVudFN0eWxlIjp7IiRyZWYiOiI3MiJ9fSwiRGF0ZUZvcm1hdCI6eyIkcmVmIjoiNzkifSwiSXNWaXNpYmxlIjp0cnVlLCJQYXJlbnRTdHlsZSI6eyIkcmVmIjoiNTMifX0sIlBvc2l0aW9uIjp7IlJhdGlvIjowLjExMDgzOTAzMTM2MDc2NzUsIklzQ3VzdG9tIjp0cnVlfSwiSWQiOiI3ZGJlNjM3OS1hZjQ1LTQ4ZTctYjdiNC05YzM1ODk2MDY3ZjYiLCJJbXBvcnRJZCI6bnVsbCwiVGl0bGUiOiJNaWxlc3RvbmUgNiIsIk5vdGUiOm51bGwsIkh5cGVybGluayI6bnVsbCwiSXNDaGFuZ2VkIjpmYWxzZSwiSXNOZXciOnRydWV9LHsiJGlkIjoiMjUxIiwiRGF0ZSI6IjIwMTctMDgtMTVUMjM6NTk6NTkuOTk5WiIsIlN0eWxlIjp7IiRpZCI6IjI1MiIsIlNoYXBlIjoxLCJDb25uZWN0b3JNYXJnaW4iOnsiJHJlZiI6IjU0In0sIkNvbm5lY3RvclN0eWxlIjp7IiRpZCI6IjI1MyIsIkxpbmVDb2xvciI6eyIkaWQiOiIyNTQiLCIkdHlwZSI6Ik5MUkUuQ29tbW9uLkRvbS5Tb2xpZENvbG9yQnJ1c2gsIE5MUkUuQ29tbW9uIiwiQ29sb3IiOnsiJGlkIjoiMjU1IiwiQSI6MjU1LCJSIjo4MCwiRyI6ODAsIkIiOjcwfX0sIkxpbmVXZWlnaHQiOjEuMCwiTGluZVR5cGUiOjAsIlBhcmVudFN0eWxlIjp7IiRyZWYiOiI1NSJ9fSwiSXNCZWxvd1RpbWViYW5kIjp0cnVlLCJIaWRlRGF0ZSI6ZmFsc2UsIlNoYXBlU2l6ZSI6MywiU3BhY2luZyI6MC4wLCJQYWRkaW5nIjp7IiRpZCI6IjI1NiIsIlRvcCI6MCwiTGVmdCI6MCwiUmlnaHQiOjAsIkJvdHRvbSI6MH0sIlNoYXBlU3R5bGUiOnsiJGlkIjoiMjU3IiwiTWFyZ2luIjp7IiRyZWYiOiI2MCJ9LCJQYWRkaW5nIjp7IiRyZWYiOiI2MSJ9LCJCYWNrZ3JvdW5kIjp7IiRpZCI6IjI1OCIsIkNvbG9yIjp7IiRpZCI6IjI1OSIsIkEiOjI1NSwiUiI6ODAsIkciOjgwLCJCIjo3MH19LCJJc1Zpc2libGUiOnRydWUsIldpZHRoIjoxNC4wLCJIZWlnaHQiOjE1LjAsIkJvcmRlclN0eWxlIjp7IiRpZCI6IjI2MCIsIkxpbmVDb2xvciI6eyIkcmVmIjoiNjMifSwiTGluZVdlaWdodCI6MC4wLCJMaW5lVHlwZSI6MCwiUGFyZW50U3R5bGUiOnsiJHJlZiI6IjYyIn19LCJQYXJlbnRTdHlsZSI6eyIkcmVmIjoiNTkifX0sIlRpdGxlU3R5bGUiOnsiJGlkIjoiMjYxIiwiRm9udFNldHRpbmdzIjp7IiRpZCI6IjI2MiIsIkZvbnRTaXplIjo4LCJGb250TmFtZSI6IkNhbGlicmkiLCJJc0JvbGQiOmZhbHNlLCJJc0l0YWxpYyI6ZmFsc2UsIklzVW5kZXJsaW5lZCI6ZmFsc2UsIlBhcmVudFN0eWxlIjp7IiRyZWYiOiI2NiJ9fSwiQXV0b1NpemUiOjIsIkZvcmVncm91bmQiOnsiJHJlZiI6IjY3In0sIk1heFdpZHRoIjoz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YzIiwiTGluZUNvbG9yIjpudWxsLCJMaW5lV2VpZ2h0IjowLjAsIkxpbmVUeXBlIjowLCJQYXJlbnRTdHlsZSI6bnVsbH0sIlBhcmVudFN0eWxlIjp7IiRyZWYiOiI2NSJ9fSwiRGF0ZVN0eWxlIjp7IiRpZCI6IjI2NCIsIkZvbnRTZXR0aW5ncyI6eyIkaWQiOiIyNjUiLCJGb250U2l6ZSI6NywiRm9udE5hbWUiOiJDYWxpYnJpIiwiSXNCb2xkIjpmYWxzZSwiSXNJdGFsaWMiOmZhbHNlLCJJc1VuZGVybGluZWQiOmZhbHNlLCJQYXJlbnRTdHlsZSI6eyIkcmVmIjoiNzMifX0sIkF1dG9TaXplIjoyLCJGb3JlZ3JvdW5kIjp7IiRyZWYiOiI3NCJ9LCJNYXhXaWR0aCI6MjEuNzU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2NiIsIkxpbmVDb2xvciI6bnVsbCwiTGluZVdlaWdodCI6MC4wLCJMaW5lVHlwZSI6MCwiUGFyZW50U3R5bGUiOm51bGx9LCJQYXJlbnRTdHlsZSI6eyIkcmVmIjoiNzIifX0sIkRhdGVGb3JtYXQiOnsiJHJlZiI6Ijc5In0sIklzVmlzaWJsZSI6dHJ1ZSwiUGFyZW50U3R5bGUiOnsiJHJlZiI6IjUzIn19LCJQb3NpdGlvbiI6eyJSYXRpbyI6MC4wOTE3NDc4MjE1NzIzODYyLCJJc0N1c3RvbSI6ZmFsc2V9LCJJZCI6IjE5OWIxMzk4LThhYzAtNGMxYy1hNWE3LTRiYTM4OTI3MWFjMSIsIkltcG9ydElkIjpudWxsLCJUaXRsZSI6Ik1pbGVzdG9uZSA3IiwiTm90ZSI6bnVsbCwiSHlwZXJsaW5rIjpudWxsLCJJc0NoYW5nZWQiOmZhbHNlLCJJc05ldyI6dHJ1ZX0seyIkaWQiOiIyNjciLCJEYXRlIjoiMjAxNy0wOS0zMFQyMzo1OTo1OS45OTlaIiwiU3R5bGUiOnsiJGlkIjoiMjY4IiwiU2hhcGUiOjEzLCJDb25uZWN0b3JNYXJnaW4iOnsiJHJlZiI6IjU0In0sIkNvbm5lY3RvclN0eWxlIjp7IiRpZCI6IjI2OSIsIkxpbmVDb2xvciI6eyIkaWQiOiIyNzAiLCIkdHlwZSI6Ik5MUkUuQ29tbW9uLkRvbS5Tb2xpZENvbG9yQnJ1c2gsIE5MUkUuQ29tbW9uIiwiQ29sb3IiOnsiJGlkIjoiMjcxIiwiQSI6MjU1LCJSIjoyMzIsIkciOjc2LCJCIjozNH19LCJMaW5lV2VpZ2h0IjoxLjAsIkxpbmVUeXBlIjowLCJQYXJlbnRTdHlsZSI6eyIkcmVmIjoiNTUifX0sIklzQmVsb3dUaW1lYmFuZCI6ZmFsc2UsIkhpZGVEYXRlIjpmYWxzZSwiU2hhcGVTaXplIjozLCJTcGFjaW5nIjowLjAsIlBhZGRpbmciOnsiJGlkIjoiMjcyIiwiVG9wIjowLCJMZWZ0IjowLCJSaWdodCI6MCwiQm90dG9tIjowfSwiU2hhcGVTdHlsZSI6eyIkaWQiOiIyNzMiLCJNYXJnaW4iOnsiJHJlZiI6IjYwIn0sIlBhZGRpbmciOnsiJHJlZiI6IjYxIn0sIkJhY2tncm91bmQiOnsiJGlkIjoiMjc0IiwiQ29sb3IiOnsiJGlkIjoiMjc1IiwiQSI6MjU1LCJSIjoyMzIsIkciOjc2LCJCIjozNH19LCJJc1Zpc2libGUiOnRydWUsIldpZHRoIjoxNC4wLCJIZWlnaHQiOjE1LjAsIkJvcmRlclN0eWxlIjp7IiRpZCI6IjI3NiIsIkxpbmVDb2xvciI6eyIkcmVmIjoiNjMifSwiTGluZVdlaWdodCI6MC4wLCJMaW5lVHlwZSI6MCwiUGFyZW50U3R5bGUiOnsiJHJlZiI6IjYyIn19LCJQYXJlbnRTdHlsZSI6eyIkcmVmIjoiNTkifX0sIlRpdGxlU3R5bGUiOnsiJGlkIjoiMjc3IiwiRm9udFNldHRpbmdzIjp7IiRpZCI6IjI3OCIsIkZvbnRTaXplIjo5LCJGb250TmFtZSI6IkNhbGlicmkiLCJJc0JvbGQiOnRydWUsIklzSXRhbGljIjpmYWxzZSwiSXNVbmRlcmxpbmVkIjpmYWxzZSwiUGFyZW50U3R5bGUiOnsiJHJlZiI6IjY2In19LCJBdXRvU2l6ZSI6MiwiRm9yZWdyb3VuZCI6eyIkcmVmIjoiNjcifSwiTWF4V2lkdGgiOjM4LjI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yNzkiLCJMaW5lQ29sb3IiOm51bGwsIkxpbmVXZWlnaHQiOjAuMCwiTGluZVR5cGUiOjAsIlBhcmVudFN0eWxlIjpudWxsfSwiUGFyZW50U3R5bGUiOnsiJHJlZiI6IjY1In19LCJEYXRlU3R5bGUiOnsiJGlkIjoiMjgwIiwiRm9udFNldHRpbmdzIjp7IiRpZCI6IjI4MS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ZmFsc2UsIldpZHRoIjowLjAsIkhlaWdodCI6MC4wLCJCb3JkZXJTdHlsZSI6eyIkaWQiOiIyODIiLCJMaW5lQ29sb3IiOm51bGwsIkxpbmVXZWlnaHQiOjAuMCwiTGluZVR5cGUiOjAsIlBhcmVudFN0eWxlIjpudWxsfSwiUGFyZW50U3R5bGUiOnsiJHJlZiI6IjcyIn19LCJEYXRlRm9ybWF0Ijp7IiRyZWYiOiI3OSJ9LCJJc1Zpc2libGUiOnRydWUsIlBhcmVudFN0eWxlIjp7IiRyZWYiOiI1MyJ9fSwiUG9zaXRpb24iOnsiUmF0aW8iOjAuMDgzODI0MTU3NzE0ODQzNzUsIklzQ3VzdG9tIjpmYWxzZX0sIklkIjoiMzFlYTU2ZWMtMjRjMy00NDEzLTg5ZjAtMmUxMzg4ZGU4YWVmIiwiSW1wb3J0SWQiOm51bGwsIlRpdGxlIjoiTWFqb3IgTWlsZXN0b25lIiwiTm90ZSI6bnVsbCwiSHlwZXJsaW5rIjpudWxsLCJJc0NoYW5nZWQiOmZhbHNlLCJJc05ldyI6dHJ1ZX0seyIkaWQiOiIyODMiLCJEYXRlIjoiMjAxNy0xMi0yOFQyMzo1OTo1OS45OTlaIiwiU3R5bGUiOnsiJGlkIjoiMjg0IiwiU2hhcGUiOjQsIkNvbm5lY3Rvck1hcmdpbiI6eyIkcmVmIjoiNTQifSwiQ29ubmVjdG9yU3R5bGUiOnsiJGlkIjoiMjg1IiwiTGluZUNvbG9yIjp7IiRpZCI6IjI4NiIsIiR0eXBlIjoiTkxSRS5Db21tb24uRG9tLlNvbGlkQ29sb3JCcnVzaCwgTkxSRS5Db21tb24iLCJDb2xvciI6eyIkaWQiOiIyODciLCJBIjoyNTUsIlIiOjE3OCwiRyI6MzgsIkIiOjB9fSwiTGluZVdlaWdodCI6MS4wLCJMaW5lVHlwZSI6MCwiUGFyZW50U3R5bGUiOnsiJHJlZiI6IjU1In19LCJJc0JlbG93VGltZWJhbmQiOnRydWUsIkhpZGVEYXRlIjpmYWxzZSwiU2hhcGVTaXplIjozLCJTcGFjaW5nIjowLjAsIlBhZGRpbmciOnsiJGlkIjoiMjg4IiwiVG9wIjowLCJMZWZ0IjowLCJSaWdodCI6MCwiQm90dG9tIjowfSwiU2hhcGVTdHlsZSI6eyIkaWQiOiIyODkiLCJNYXJnaW4iOnsiJHJlZiI6IjYwIn0sIlBhZGRpbmciOnsiJHJlZiI6IjYxIn0sIkJhY2tncm91bmQiOnsiJGlkIjoiMjkwIiwiQ29sb3IiOnsiJGlkIjoiMjkxIiwiQSI6MjU1LCJSIjoxNzgsIkciOjM4LCJCIjowfX0sIklzVmlzaWJsZSI6dHJ1ZSwiV2lkdGgiOjE0LjAsIkhlaWdodCI6MTUuMCwiQm9yZGVyU3R5bGUiOnsiJGlkIjoiMjkyIiwiTGluZUNvbG9yIjp7IiRyZWYiOiI2MyJ9LCJMaW5lV2VpZ2h0IjowLjAsIkxpbmVUeXBlIjowLCJQYXJlbnRTdHlsZSI6eyIkcmVmIjoiNjIifX0sIlBhcmVudFN0eWxlIjp7IiRyZWYiOiI1OSJ9fSwiVGl0bGVTdHlsZSI6eyIkaWQiOiIyOTMiLCJGb250U2V0dGluZ3MiOnsiJGlkIjoiMjk0IiwiRm9udFNpemUiOjgsIkZvbnROYW1lIjoiQ2FsaWJyaSIsIklzQm9sZCI6ZmFsc2UsIklzSXRhbGljIjpmYWxzZSwiSXNVbmRlcmxpbmVkIjpmYWxzZSwiUGFyZW50U3R5bGUiOnsiJHJlZiI6IjY2In19LCJBdXRvU2l6ZSI6MiwiRm9yZWdyb3VuZCI6eyIkcmVmIjoiNjcifSwiTWF4V2lkdGgiOjM5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yOTUiLCJMaW5lQ29sb3IiOm51bGwsIkxpbmVXZWlnaHQiOjAuMCwiTGluZVR5cGUiOjAsIlBhcmVudFN0eWxlIjpudWxsfSwiUGFyZW50U3R5bGUiOnsiJHJlZiI6IjY1In19LCJEYXRlU3R5bGUiOnsiJGlkIjoiMjk2IiwiRm9udFNldHRpbmdzIjp7IiRpZCI6IjI5NyIsIkZvbnRTaXplIjo3LCJGb250TmFtZSI6IkNhbGlicmkiLCJJc0JvbGQiOmZhbHNlLCJJc0l0YWxpYyI6ZmFsc2UsIklzVW5kZXJsaW5lZCI6ZmFsc2UsIlBhcmVudFN0eWxlIjp7IiRyZWYiOiI3MyJ9fSwiQXV0b1NpemUiOjIsIkZvcmVncm91bmQiOnsiJHJlZiI6Ijc0In0sIk1heFdpZHRoIjoyMS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OTgiLCJMaW5lQ29sb3IiOm51bGwsIkxpbmVXZWlnaHQiOjAuMCwiTGluZVR5cGUiOjAsIlBhcmVudFN0eWxlIjpudWxsfSwiUGFyZW50U3R5bGUiOnsiJHJlZiI6IjcyIn19LCJEYXRlRm9ybWF0Ijp7IiRyZWYiOiI3OSJ9LCJJc1Zpc2libGUiOnRydWUsIlBhcmVudFN0eWxlIjp7IiRyZWYiOiI1MyJ9fSwiUG9zaXRpb24iOnsiUmF0aW8iOjAuMDgxMDc2ODc2MzIyNDI4MzgyLCJJc0N1c3RvbSI6dHJ1ZX0sIklkIjoiMTA5MDBlMzYtNWQ4Yy00ZDViLTg1ZGUtM2IzMGMyMjAxZTVmIiwiSW1wb3J0SWQiOm51bGwsIlRpdGxlIjoiTWlsZXN0b25lIDgiLCJOb3RlIjpudWxsLCJIeXBlcmxpbmsiOm51bGwsIklzQ2hhbmdlZCI6ZmFsc2UsIklzTmV3Ijp0cnVlfV0sIlRhc2tzIjpbeyIkaWQiOiIyOTkiLCJHcm91cE5hbWUiOm51bGwsIlN0YXJ0RGF0ZSI6IjIwMTctMDktMTVUMDA6MDA6MDBaIiwiRW5kRGF0ZSI6IjIwMTctMTItMjlUMjM6NTk6NTkuOTk5WiIsIlBlcmNlbnRhZ2VDb21wbGV0ZSI6bnVsbCwiU3R5bGUiOnsiJGlkIjoiMzAwIiwiU2hhcGUiOjEsIlNoYXBlVGhpY2tuZXNzIjozLCJEdXJhdGlvbkZvcm1hdCI6NSwiSW5jbHVkZU5vbldvcmtpbmdEYXlzSW5EdXJhdGlvbiI6ZmFsc2UsIlBlcmNlbnRhZ2VDb21wbGV0ZVN0eWxlIjp7IiRpZCI6IjMwMSIsIkZvbnRTZXR0aW5ncyI6eyIkaWQiOiIzMD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MDMiLCJMaW5lQ29sb3IiOm51bGwsIkxpbmVXZWlnaHQiOjAuMCwiTGluZVR5cGUiOjAsIlBhcmVudFN0eWxlIjpudWxsfSwiUGFyZW50U3R5bGUiOnsiJHJlZiI6IjgxIn19LCJEdXJhdGlvblN0eWxlIjp7IiRpZCI6IjMwNCIsIkZvbnRTZXR0aW5ncyI6eyIkaWQiOiIzMDUiLCJGb250U2l6ZSI6OCwiRm9udE5hbWUiOiJDYWxpYnJpIiwiSXNCb2xkIjpmYWxzZSwiSXNJdGFsaWMiOmZhbHNlLCJJc1VuZGVybGluZWQiOmZhbHNlLCJQYXJlbnRTdHlsZSI6eyIkcmVmIjoiODkifX0sIkF1dG9TaXplIjowLCJGb3JlZ3JvdW5kIjp7IiRpZCI6IjMwNiIsIkNvbG9yIjp7IiRpZCI6IjMwNyIsIkEiOjI1NSwiUiI6MjMyLCJHIjo3NiwiQiI6MzR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DgiLCJMaW5lQ29sb3IiOm51bGwsIkxpbmVXZWlnaHQiOjAuMCwiTGluZVR5cGUiOjAsIlBhcmVudFN0eWxlIjpudWxsfSwiUGFyZW50U3R5bGUiOnsiJHJlZiI6Ijg4In19LCJIb3Jpem9udGFsQ29ubmVjdG9yU3R5bGUiOnsiJGlkIjoiMzA5IiwiTGluZUNvbG9yIjp7IiRyZWYiOiI5NiJ9LCJMaW5lV2VpZ2h0IjowLjAsIkxpbmVUeXBlIjowLCJQYXJlbnRTdHlsZSI6eyIkcmVmIjoiOTUifX0sIlZlcnRpY2FsQ29ubmVjdG9yU3R5bGUiOnsiJGlkIjoiMzEwIiwiTGluZUNvbG9yIjp7IiRyZWYiOiI5OSJ9LCJMaW5lV2VpZ2h0IjoxLjAsIkxpbmVUeXBlIjowLCJQYXJlbnRTdHlsZSI6eyIkcmVmIjoiOTgifX0sIk1hcmdpbiI6bnVsbCwiU3RhcnREYXRlUG9zaXRpb24iOjIsIkVuZERhdGVQb3NpdGlvbiI6MiwiVGl0bGVQb3NpdGlvbiI6MCwiRHVyYXRpb25Qb3NpdGlvbiI6MSwiUGVyY2VudGFnZUNvbXBsZXRlZFBvc2l0aW9uIjo2LCJTcGFjaW5nIjoyLCJJc0JlbG93VGltZWJhbmQiOmZhbHNlLCJQZXJjZW50YWdlQ29tcGxldGVTaGFwZU9wYWNpdHkiOjM1LCJTaGFwZVN0eWxlIjp7IiRpZCI6IjMxMSIsIk1hcmdpbiI6eyIkcmVmIjoiMTAyIn0sIlBhZGRpbmciOnsiJGlkIjoiMzEyIiwiVG9wIjowLCJMZWZ0IjoxLCJSaWdodCI6MCwiQm90dG9tIjoxfSwiQmFja2dyb3VuZCI6eyIkaWQiOiIzMTMiLCJDb2xvciI6eyIkaWQiOiIzMTQiLCJBIjoyNTUsIlIiOjgwLCJHIjo4MCwiQiI6NzB9fSwiSXNWaXNpYmxlIjp0cnVlLCJXaWR0aCI6MC4wLCJIZWlnaHQiOjEyLjAsIkJvcmRlclN0eWxlIjp7IiRpZCI6IjMxNSIsIkxpbmVDb2xvciI6eyIkaWQiOiIzMTYiLCIkdHlwZSI6Ik5MUkUuQ29tbW9uLkRvbS5Tb2xpZENvbG9yQnJ1c2gsIE5MUkUuQ29tbW9uIiwiQ29sb3IiOnsiJGlkIjoiMzE3IiwiQSI6MjU1LCJSIjoyNTUsIkciOjAsIkIiOjB9fSwiTGluZVdlaWdodCI6MC4wLCJMaW5lVHlwZSI6MCwiUGFyZW50U3R5bGUiOm51bGx9LCJQYXJlbnRTdHlsZSI6eyIkcmVmIjoiMTAxIn19LCJUaXRsZVN0eWxlIjp7IiRpZCI6IjMxOCIsIkZvbnRTZXR0aW5ncyI6eyIkaWQiOiIzMTkiLCJGb250U2l6ZSI6MTAsIkZvbnROYW1lIjoiQ2FsaWJyaSIsIklzQm9sZCI6dHJ1ZSwiSXNJdGFsaWMiOmZhbHNlLCJJc1VuZGVybGluZWQiOmZhbHNlLCJQYXJlbnRTdHlsZSI6eyIkcmVmIjoiMTA4In19LCJBdXRvU2l6ZSI6MiwiRm9yZWdyb3VuZCI6eyIkaWQiOiIzMjAiLCJDb2xvciI6eyIkaWQiOiIzMjEiLCJBIjoyNTUsIlIiOjgwLCJHIjo4MCwiQiI6NzB9fSwiTWF4V2lkdGgiOjMzLjc1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MjIiLCJMaW5lQ29sb3IiOm51bGwsIkxpbmVXZWlnaHQiOjAuMCwiTGluZVR5cGUiOjAsIlBhcmVudFN0eWxlIjpudWxsfSwiUGFyZW50U3R5bGUiOnsiJHJlZiI6IjEwNyJ9fSwiRGF0ZVN0eWxlIjp7IiRpZCI6IjMyMyIsIkZvbnRTZXR0aW5ncyI6eyIkaWQiOiIzMjQiLCJGb250U2l6ZSI6OCwiRm9udE5hbWUiOiJDYWxpYnJpIiwiSXNCb2xkIjpmYWxzZSwiSXNJdGFsaWMiOmZhbHNlLCJJc1VuZGVybGluZWQiOmZhbHNlLCJQYXJlbnRTdHlsZSI6eyIkcmVmIjoiMTE1In19LCJBdXRvU2l6ZSI6MiwiRm9yZWdyb3VuZCI6eyIkcmVmIjoiMTE2In0sIk1heFdpZHRoIjo1MS43NS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I1IiwiTGluZUNvbG9yIjpudWxsLCJMaW5lV2VpZ2h0IjowLjAsIkxpbmVUeXBlIjowLCJQYXJlbnRTdHlsZSI6bnVsbH0sIlBhcmVudFN0eWxlIjp7IiRyZWYiOiIxMTQifX0sIkRhdGVGb3JtYXQiOnsiJGlkIjoiMzI2IiwiRm9ybWF0U3RyaW5nIjoiTU1NIGQiLCJTZXBhcmF0b3IiOiIvIiwiVXNlSW50ZXJuYXRpb25hbERhdGVGb3JtYXQiOmZhbHNlfSwiSXNWaXNpYmxlIjp0cnVlLCJQYXJlbnRTdHlsZSI6eyIkcmVmIjoiODAifX0sIkluZGV4IjoxLCJJZCI6IjUzNzMwMWM4LWJlNDMtNDg2MC1hMzU5LTNjYWFjNjFhMWQ3NCIsIkltcG9ydElkIjpudWxsLCJUaXRsZSI6IlBoYXNlIDQiLCJOb3RlIjpudWxsLCJIeXBlcmxpbmsiOm51bGwsIklzQ2hhbmdlZCI6ZmFsc2UsIklzTmV3Ijp0cnVlfSx7IiRpZCI6IjMyNyIsIkdyb3VwTmFtZSI6bnVsbCwiU3RhcnREYXRlIjoiMjAxNy0wNC0xNVQwMDowMDowMFoiLCJFbmREYXRlIjoiMjAxNy0xMC0xNVQyMzo1OTo1OS45OTlaIiwiUGVyY2VudGFnZUNvbXBsZXRlIjpudWxsLCJTdHlsZSI6eyIkaWQiOiIzMjgiLCJTaGFwZSI6MSwiU2hhcGVUaGlja25lc3MiOjMsIkR1cmF0aW9uRm9ybWF0Ijo1LCJJbmNsdWRlTm9uV29ya2luZ0RheXNJbkR1cmF0aW9uIjpmYWxzZSwiUGVyY2VudGFnZUNvbXBsZXRlU3R5bGUiOnsiJGlkIjoiMzI5IiwiRm9udFNldHRpbmdzIjp7IiRpZCI6IjMz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zMSIsIkxpbmVDb2xvciI6bnVsbCwiTGluZVdlaWdodCI6MC4wLCJMaW5lVHlwZSI6MCwiUGFyZW50U3R5bGUiOm51bGx9LCJQYXJlbnRTdHlsZSI6eyIkcmVmIjoiODEifX0sIkR1cmF0aW9uU3R5bGUiOnsiJGlkIjoiMzMyIiwiRm9udFNldHRpbmdzIjp7IiRpZCI6IjMzMyIsIkZvbnRTaXplIjo4LCJGb250TmFtZSI6IkNhbGlicmkiLCJJc0JvbGQiOmZhbHNlLCJJc0l0YWxpYyI6ZmFsc2UsIklzVW5kZXJsaW5lZCI6ZmFsc2UsIlBhcmVudFN0eWxlIjp7IiRyZWYiOiI4OSJ9fSwiQXV0b1NpemUiOjAsIkZvcmVncm91bmQiOnsiJGlkIjoiMzM0IiwiQ29sb3IiOnsiJGlkIjoiMzM1IiwiQSI6MjU1LCJSIjoyMzIsIkciOjc2LCJCIjozNH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zNiIsIkxpbmVDb2xvciI6bnVsbCwiTGluZVdlaWdodCI6MC4wLCJMaW5lVHlwZSI6MCwiUGFyZW50U3R5bGUiOm51bGx9LCJQYXJlbnRTdHlsZSI6eyIkcmVmIjoiODgifX0sIkhvcml6b250YWxDb25uZWN0b3JTdHlsZSI6eyIkaWQiOiIzMzciLCJMaW5lQ29sb3IiOnsiJHJlZiI6Ijk2In0sIkxpbmVXZWlnaHQiOjAuMCwiTGluZVR5cGUiOjAsIlBhcmVudFN0eWxlIjp7IiRyZWYiOiI5NSJ9fSwiVmVydGljYWxDb25uZWN0b3JTdHlsZSI6eyIkaWQiOiIzMzgiLCJMaW5lQ29sb3IiOnsiJHJlZiI6Ijk5In0sIkxpbmVXZWlnaHQiOjEuMCwiTGluZVR5cGUiOjAsIlBhcmVudFN0eWxlIjp7IiRyZWYiOiI5OCJ9fSwiTWFyZ2luIjpudWxsLCJTdGFydERhdGVQb3NpdGlvbiI6MiwiRW5kRGF0ZVBvc2l0aW9uIjoyLCJUaXRsZVBvc2l0aW9uIjowLCJEdXJhdGlvblBvc2l0aW9uIjoxLCJQZXJjZW50YWdlQ29tcGxldGVkUG9zaXRpb24iOjYsIlNwYWNpbmciOjIsIklzQmVsb3dUaW1lYmFuZCI6ZmFsc2UsIlBlcmNlbnRhZ2VDb21wbGV0ZVNoYXBlT3BhY2l0eSI6MzUsIlNoYXBlU3R5bGUiOnsiJGlkIjoiMzM5IiwiTWFyZ2luIjp7IiRyZWYiOiIxMDIifSwiUGFkZGluZyI6eyIkaWQiOiIzNDAiLCJUb3AiOjAsIkxlZnQiOjEsIlJpZ2h0IjowLCJCb3R0b20iOjF9LCJCYWNrZ3JvdW5kIjp7IiRpZCI6IjM0MSIsIkNvbG9yIjp7IiRpZCI6IjM0MiIsIkEiOjI1NSwiUiI6ODAsIkciOjgwLCJCIjo3MH19LCJJc1Zpc2libGUiOnRydWUsIldpZHRoIjowLjAsIkhlaWdodCI6MTIuMCwiQm9yZGVyU3R5bGUiOnsiJGlkIjoiMzQzIiwiTGluZUNvbG9yIjp7IiRpZCI6IjM0NCIsIiR0eXBlIjoiTkxSRS5Db21tb24uRG9tLlNvbGlkQ29sb3JCcnVzaCwgTkxSRS5Db21tb24iLCJDb2xvciI6eyIkaWQiOiIzNDUiLCJBIjoyNTUsIlIiOjI1NSwiRyI6MCwiQiI6MH19LCJMaW5lV2VpZ2h0IjowLjAsIkxpbmVUeXBlIjowLCJQYXJlbnRTdHlsZSI6bnVsbH0sIlBhcmVudFN0eWxlIjp7IiRyZWYiOiIxMDEifX0sIlRpdGxlU3R5bGUiOnsiJGlkIjoiMzQ2IiwiRm9udFNldHRpbmdzIjp7IiRpZCI6IjM0NyIsIkZvbnRTaXplIjoxMCwiRm9udE5hbWUiOiJDYWxpYnJpIiwiSXNCb2xkIjp0cnVlLCJJc0l0YWxpYyI6ZmFsc2UsIklzVW5kZXJsaW5lZCI6ZmFsc2UsIlBhcmVudFN0eWxlIjp7IiRyZWYiOiIxMDgifX0sIkF1dG9TaXplIjoyLCJGb3JlZ3JvdW5kIjp7IiRpZCI6IjM0OCIsIkNvbG9yIjp7IiRpZCI6IjM0OSIsIkEiOjI1NSwiUiI6ODAsIkciOjgwLCJCIjo3MH19LCJNYXhXaWR0aCI6MzMuNzU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1MCIsIkxpbmVDb2xvciI6bnVsbCwiTGluZVdlaWdodCI6MC4wLCJMaW5lVHlwZSI6MCwiUGFyZW50U3R5bGUiOm51bGx9LCJQYXJlbnRTdHlsZSI6eyIkcmVmIjoiMTA3In19LCJEYXRlU3R5bGUiOnsiJGlkIjoiMzUxIiwiRm9udFNldHRpbmdzIjp7IiRpZCI6IjM1MiIsIkZvbnRTaXplIjo4LCJGb250TmFtZSI6IkNhbGlicmkiLCJJc0JvbGQiOmZhbHNlLCJJc0l0YWxpYyI6ZmFsc2UsIklzVW5kZXJsaW5lZCI6ZmFsc2UsIlBhcmVudFN0eWxlIjp7IiRyZWYiOiIxMTUifX0sIkF1dG9TaXplIjoyLCJGb3JlZ3JvdW5kIjp7IiRyZWYiOiIxMTYifSwiTWF4V2lkdGgiOjUx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1MyIsIkxpbmVDb2xvciI6bnVsbCwiTGluZVdlaWdodCI6MC4wLCJMaW5lVHlwZSI6MCwiUGFyZW50U3R5bGUiOm51bGx9LCJQYXJlbnRTdHlsZSI6eyIkcmVmIjoiMTE0In19LCJEYXRlRm9ybWF0Ijp7IiRpZCI6IjM1NCIsIkZvcm1hdFN0cmluZyI6Ik1NTSBkIiwiU2VwYXJhdG9yIjoiLyIsIlVzZUludGVybmF0aW9uYWxEYXRlRm9ybWF0IjpmYWxzZX0sIklzVmlzaWJsZSI6dHJ1ZSwiUGFyZW50U3R5bGUiOnsiJHJlZiI6IjgwIn19LCJJbmRleCI6MiwiSWQiOiI5MWQzNzM1OS1mYjg2LTQ2YTctOWJlNS1lM2Y4OGFkMWU5ODQiLCJJbXBvcnRJZCI6bnVsbCwiVGl0bGUiOiJQaGFzZSAzIiwiTm90ZSI6bnVsbCwiSHlwZXJsaW5rIjpudWxsLCJJc0NoYW5nZWQiOmZhbHNlLCJJc05ldyI6dHJ1ZX0seyIkaWQiOiIzNTUiLCJHcm91cE5hbWUiOm51bGwsIlN0YXJ0RGF0ZSI6IjIwMTctMDMtMDFUMDA6MDA6MDBaIiwiRW5kRGF0ZSI6IjIwMTctMDUtMTVUMjM6NTk6NTkuOTk5WiIsIlBlcmNlbnRhZ2VDb21wbGV0ZSI6bnVsbCwiU3R5bGUiOnsiJGlkIjoiMzU2IiwiU2hhcGUiOjEsIlNoYXBlVGhpY2tuZXNzIjozLCJEdXJhdGlvbkZvcm1hdCI6NSwiSW5jbHVkZU5vbldvcmtpbmdEYXlzSW5EdXJhdGlvbiI6ZmFsc2UsIlBlcmNlbnRhZ2VDb21wbGV0ZVN0eWxlIjp7IiRpZCI6IjM1NyIsIkZvbnRTZXR0aW5ncyI6eyIkaWQiOiIzNTg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TkiLCJMaW5lQ29sb3IiOm51bGwsIkxpbmVXZWlnaHQiOjAuMCwiTGluZVR5cGUiOjAsIlBhcmVudFN0eWxlIjpudWxsfSwiUGFyZW50U3R5bGUiOnsiJHJlZiI6IjgxIn19LCJEdXJhdGlvblN0eWxlIjp7IiRpZCI6IjM2MCIsIkZvbnRTZXR0aW5ncyI6eyIkaWQiOiIzNjEiLCJGb250U2l6ZSI6OCwiRm9udE5hbWUiOiJDYWxpYnJpIiwiSXNCb2xkIjpmYWxzZSwiSXNJdGFsaWMiOmZhbHNlLCJJc1VuZGVybGluZWQiOmZhbHNlLCJQYXJlbnRTdHlsZSI6eyIkcmVmIjoiODkifX0sIkF1dG9TaXplIjowLCJGb3JlZ3JvdW5kIjp7IiRpZCI6IjM2MiIsIkNvbG9yIjp7IiRpZCI6IjM2MyIsIkEiOjI1NSwiUiI6MjMyLCJHIjo3NiwiQiI6MzR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NjQiLCJMaW5lQ29sb3IiOm51bGwsIkxpbmVXZWlnaHQiOjAuMCwiTGluZVR5cGUiOjAsIlBhcmVudFN0eWxlIjpudWxsfSwiUGFyZW50U3R5bGUiOnsiJHJlZiI6Ijg4In19LCJIb3Jpem9udGFsQ29ubmVjdG9yU3R5bGUiOnsiJGlkIjoiMzY1IiwiTGluZUNvbG9yIjp7IiRyZWYiOiI5NiJ9LCJMaW5lV2VpZ2h0IjowLjAsIkxpbmVUeXBlIjowLCJQYXJlbnRTdHlsZSI6eyIkcmVmIjoiOTUifX0sIlZlcnRpY2FsQ29ubmVjdG9yU3R5bGUiOnsiJGlkIjoiMzY2IiwiTGluZUNvbG9yIjp7IiRyZWYiOiI5OSJ9LCJMaW5lV2VpZ2h0IjoxLjAsIkxpbmVUeXBlIjowLCJQYXJlbnRTdHlsZSI6eyIkcmVmIjoiOTgifX0sIk1hcmdpbiI6bnVsbCwiU3RhcnREYXRlUG9zaXRpb24iOjIsIkVuZERhdGVQb3NpdGlvbiI6MiwiVGl0bGVQb3NpdGlvbiI6MCwiRHVyYXRpb25Qb3NpdGlvbiI6MSwiUGVyY2VudGFnZUNvbXBsZXRlZFBvc2l0aW9uIjo2LCJTcGFjaW5nIjoyLCJJc0JlbG93VGltZWJhbmQiOmZhbHNlLCJQZXJjZW50YWdlQ29tcGxldGVTaGFwZU9wYWNpdHkiOjM1LCJTaGFwZVN0eWxlIjp7IiRpZCI6IjM2NyIsIk1hcmdpbiI6eyIkcmVmIjoiMTAyIn0sIlBhZGRpbmciOnsiJGlkIjoiMzY4IiwiVG9wIjowLCJMZWZ0IjoxLCJSaWdodCI6MCwiQm90dG9tIjoxfSwiQmFja2dyb3VuZCI6eyIkaWQiOiIzNjkiLCJDb2xvciI6eyIkaWQiOiIzNzAiLCJBIjoyNTUsIlIiOjgwLCJHIjo4MCwiQiI6NzB9fSwiSXNWaXNpYmxlIjp0cnVlLCJXaWR0aCI6MC4wLCJIZWlnaHQiOjEyLjAsIkJvcmRlclN0eWxlIjp7IiRpZCI6IjM3MSIsIkxpbmVDb2xvciI6eyIkaWQiOiIzNzIiLCIkdHlwZSI6Ik5MUkUuQ29tbW9uLkRvbS5Tb2xpZENvbG9yQnJ1c2gsIE5MUkUuQ29tbW9uIiwiQ29sb3IiOnsiJGlkIjoiMzczIiwiQSI6MjU1LCJSIjoyNTUsIkciOjAsIkIiOjB9fSwiTGluZVdlaWdodCI6MC4wLCJMaW5lVHlwZSI6MCwiUGFyZW50U3R5bGUiOm51bGx9LCJQYXJlbnRTdHlsZSI6eyIkcmVmIjoiMTAxIn19LCJUaXRsZVN0eWxlIjp7IiRpZCI6IjM3NCIsIkZvbnRTZXR0aW5ncyI6eyIkaWQiOiIzNzUiLCJGb250U2l6ZSI6MTAsIkZvbnROYW1lIjoiQ2FsaWJyaSIsIklzQm9sZCI6dHJ1ZSwiSXNJdGFsaWMiOmZhbHNlLCJJc1VuZGVybGluZWQiOmZhbHNlLCJQYXJlbnRTdHlsZSI6eyIkcmVmIjoiMTA4In19LCJBdXRvU2l6ZSI6MiwiRm9yZWdyb3VuZCI6eyIkaWQiOiIzNzYiLCJDb2xvciI6eyIkaWQiOiIzNzciLCJBIjoyNTUsIlIiOjgwLCJHIjo4MCwiQiI6NzB9fSwiTWF4V2lkdGgiOjMzLjc1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NzgiLCJMaW5lQ29sb3IiOm51bGwsIkxpbmVXZWlnaHQiOjAuMCwiTGluZVR5cGUiOjAsIlBhcmVudFN0eWxlIjpudWxsfSwiUGFyZW50U3R5bGUiOnsiJHJlZiI6IjEwNyJ9fSwiRGF0ZVN0eWxlIjp7IiRpZCI6IjM3OSIsIkZvbnRTZXR0aW5ncyI6eyIkaWQiOiIzODAiLCJGb250U2l6ZSI6OCwiRm9udE5hbWUiOiJDYWxpYnJpIiwiSXNCb2xkIjpmYWxzZSwiSXNJdGFsaWMiOmZhbHNlLCJJc1VuZGVybGluZWQiOmZhbHNlLCJQYXJlbnRTdHlsZSI6eyIkcmVmIjoiMTE1In19LCJBdXRvU2l6ZSI6MiwiRm9yZWdyb3VuZCI6eyIkcmVmIjoiMTE2In0sIk1heFdpZHRoIjo1MS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ODEiLCJMaW5lQ29sb3IiOm51bGwsIkxpbmVXZWlnaHQiOjAuMCwiTGluZVR5cGUiOjAsIlBhcmVudFN0eWxlIjpudWxsfSwiUGFyZW50U3R5bGUiOnsiJHJlZiI6IjExNCJ9fSwiRGF0ZUZvcm1hdCI6eyIkaWQiOiIzODIiLCJGb3JtYXRTdHJpbmciOiJNTU0gZCIsIlNlcGFyYXRvciI6Ii8iLCJVc2VJbnRlcm5hdGlvbmFsRGF0ZUZvcm1hdCI6ZmFsc2V9LCJJc1Zpc2libGUiOnRydWUsIlBhcmVudFN0eWxlIjp7IiRyZWYiOiI4MCJ9fSwiSW5kZXgiOjMsIklkIjoiZDg1MDJjNzgtMjI2NS00M2JjLTg2NzItZTk5NGFkYTg4YTExIiwiSW1wb3J0SWQiOm51bGwsIlRpdGxlIjoiUGhhc2UgMiIsIk5vdGUiOm51bGwsIkh5cGVybGluayI6bnVsbCwiSXNDaGFuZ2VkIjpmYWxzZSwiSXNOZXciOnRydWV9LHsiJGlkIjoiMzgzIiwiR3JvdXBOYW1lIjpudWxsLCJTdGFydERhdGUiOiIyMDE3LTAxLTAxVDAwOjAwOjAwWiIsIkVuZERhdGUiOiIyMDE3LTAyLTI4VDIzOjU5OjU5Ljk5OVoiLCJQZXJjZW50YWdlQ29tcGxldGUiOm51bGwsIlN0eWxlIjp7IiRpZCI6IjM4NCIsIlNoYXBlIjoxLCJTaGFwZVRoaWNrbmVzcyI6MywiRHVyYXRpb25Gb3JtYXQiOjUsIkluY2x1ZGVOb25Xb3JraW5nRGF5c0luRHVyYXRpb24iOmZhbHNlLCJQZXJjZW50YWdlQ29tcGxldGVTdHlsZSI6eyIkaWQiOiIzODUiLCJGb250U2V0dGluZ3MiOnsiJGlkIjoiMzg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g3IiwiTGluZUNvbG9yIjpudWxsLCJMaW5lV2VpZ2h0IjowLjAsIkxpbmVUeXBlIjowLCJQYXJlbnRTdHlsZSI6bnVsbH0sIlBhcmVudFN0eWxlIjp7IiRyZWYiOiI4MSJ9fSwiRHVyYXRpb25TdHlsZSI6eyIkaWQiOiIzODgiLCJGb250U2V0dGluZ3MiOnsiJGlkIjoiMzg5IiwiRm9udFNpemUiOjgsIkZvbnROYW1lIjoiQ2FsaWJyaSIsIklzQm9sZCI6ZmFsc2UsIklzSXRhbGljIjpmYWxzZSwiSXNVbmRlcmxpbmVkIjpmYWxzZSwiUGFyZW50U3R5bGUiOnsiJHJlZiI6Ijg5In19LCJBdXRvU2l6ZSI6MCwiRm9yZWdyb3VuZCI6eyIkaWQiOiIzOTAiLCJDb2xvciI6eyIkaWQiOiIzOTEiLCJBIjoyNTUsIlIiOjIzMiwiRyI6NzYsIkIiOjM0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kyIiwiTGluZUNvbG9yIjpudWxsLCJMaW5lV2VpZ2h0IjowLjAsIkxpbmVUeXBlIjowLCJQYXJlbnRTdHlsZSI6bnVsbH0sIlBhcmVudFN0eWxlIjp7IiRyZWYiOiI4OCJ9fSwiSG9yaXpvbnRhbENvbm5lY3RvclN0eWxlIjp7IiRpZCI6IjM5MyIsIkxpbmVDb2xvciI6eyIkcmVmIjoiOTYifSwiTGluZVdlaWdodCI6MC4wLCJMaW5lVHlwZSI6MCwiUGFyZW50U3R5bGUiOnsiJHJlZiI6Ijk1In19LCJWZXJ0aWNhbENvbm5lY3RvclN0eWxlIjp7IiRpZCI6IjM5NCIsIkxpbmVDb2xvciI6eyIkcmVmIjoiOTkifSwiTGluZVdlaWdodCI6MS4wLCJMaW5lVHlwZSI6MCwiUGFyZW50U3R5bGUiOnsiJHJlZiI6Ijk4In19LCJNYXJnaW4iOm51bGwsIlN0YXJ0RGF0ZVBvc2l0aW9uIjoyLCJFbmREYXRlUG9zaXRpb24iOjIsIlRpdGxlUG9zaXRpb24iOjAsIkR1cmF0aW9uUG9zaXRpb24iOjEsIlBlcmNlbnRhZ2VDb21wbGV0ZWRQb3NpdGlvbiI6NiwiU3BhY2luZyI6MiwiSXNCZWxvd1RpbWViYW5kIjpmYWxzZSwiUGVyY2VudGFnZUNvbXBsZXRlU2hhcGVPcGFjaXR5IjozNSwiU2hhcGVTdHlsZSI6eyIkaWQiOiIzOTUiLCJNYXJnaW4iOnsiJHJlZiI6IjEwMiJ9LCJQYWRkaW5nIjp7IiRpZCI6IjM5NiIsIlRvcCI6MCwiTGVmdCI6MSwiUmlnaHQiOjAsIkJvdHRvbSI6MX0sIkJhY2tncm91bmQiOnsiJGlkIjoiMzk3IiwiQ29sb3IiOnsiJGlkIjoiMzk4IiwiQSI6MjU1LCJSIjo4MCwiRyI6ODAsIkIiOjcwfX0sIklzVmlzaWJsZSI6dHJ1ZSwiV2lkdGgiOjAuMCwiSGVpZ2h0IjoxMi4wLCJCb3JkZXJTdHlsZSI6eyIkaWQiOiIzOTkiLCJMaW5lQ29sb3IiOnsiJGlkIjoiNDAwIiwiJHR5cGUiOiJOTFJFLkNvbW1vbi5Eb20uU29saWRDb2xvckJydXNoLCBOTFJFLkNvbW1vbiIsIkNvbG9yIjp7IiRpZCI6IjQwMSIsIkEiOjI1NSwiUiI6MjU1LCJHIjowLCJCIjowfX0sIkxpbmVXZWlnaHQiOjAuMCwiTGluZVR5cGUiOjAsIlBhcmVudFN0eWxlIjpudWxsfSwiUGFyZW50U3R5bGUiOnsiJHJlZiI6IjEwMSJ9fSwiVGl0bGVTdHlsZSI6eyIkaWQiOiI0MDIiLCJGb250U2V0dGluZ3MiOnsiJGlkIjoiNDAzIiwiRm9udFNpemUiOjEwLCJGb250TmFtZSI6IkNhbGlicmkiLCJJc0JvbGQiOnRydWUsIklzSXRhbGljIjpmYWxzZSwiSXNVbmRlcmxpbmVkIjpmYWxzZSwiUGFyZW50U3R5bGUiOnsiJHJlZiI6IjEwOCJ9fSwiQXV0b1NpemUiOjIsIkZvcmVncm91bmQiOnsiJGlkIjoiNDA0IiwiQ29sb3IiOnsiJGlkIjoiNDA1IiwiQSI6MjU1LCJSIjo4MCwiRyI6ODAsIkIiOjcwfX0sIk1heFdpZHRoIjozMy43N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DA2IiwiTGluZUNvbG9yIjpudWxsLCJMaW5lV2VpZ2h0IjowLjAsIkxpbmVUeXBlIjowLCJQYXJlbnRTdHlsZSI6bnVsbH0sIlBhcmVudFN0eWxlIjp7IiRyZWYiOiIxMDcifX0sIkRhdGVTdHlsZSI6eyIkaWQiOiI0MDciLCJGb250U2V0dGluZ3MiOnsiJGlkIjoiNDA4IiwiRm9udFNpemUiOjgsIkZvbnROYW1lIjoiQ2FsaWJyaSIsIklzQm9sZCI6ZmFsc2UsIklzSXRhbGljIjpmYWxzZSwiSXNVbmRlcmxpbmVkIjpmYWxzZSwiUGFyZW50U3R5bGUiOnsiJHJlZiI6IjExNSJ9fSwiQXV0b1NpemUiOjIsIkZvcmVncm91bmQiOnsiJHJlZiI6IjExNiJ9LCJNYXhXaWR0aCI6NDUuNzU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wOSIsIkxpbmVDb2xvciI6bnVsbCwiTGluZVdlaWdodCI6MC4wLCJMaW5lVHlwZSI6MCwiUGFyZW50U3R5bGUiOm51bGx9LCJQYXJlbnRTdHlsZSI6eyIkcmVmIjoiMTE0In19LCJEYXRlRm9ybWF0Ijp7IiRpZCI6IjQxMCIsIkZvcm1hdFN0cmluZyI6Ik1NTSBkIiwiU2VwYXJhdG9yIjoiLyIsIlVzZUludGVybmF0aW9uYWxEYXRlRm9ybWF0IjpmYWxzZX0sIklzVmlzaWJsZSI6dHJ1ZSwiUGFyZW50U3R5bGUiOnsiJHJlZiI6IjgwIn19LCJJbmRleCI6NCwiSWQiOiIwMDBhOTJkZC05YjEyLTQ4NzMtYTBkYS0xMTc4Mzc1ZDcyYTgiLCJJbXBvcnRJZCI6bnVsbCwiVGl0bGUiOiJQaGFzZSAxIiwiTm90ZSI6bnVsbCwiSHlwZXJsaW5rIjpudWxsLCJJc0NoYW5nZWQiOmZhbHNlLCJJc05ldyI6dHJ1ZX1dLCJNc1Byb2plY3RJdGVtc1RyZWUiOnsiJGlkIjoiNDExIiwiUm9vdCI6eyJJbXBvcnRJZCI6bnVsbCwiSXNJbXBvcnRlZCI6ZmFsc2UsIkNoaWxkcmVuIjpbXX19LCJNZXRhZGF0YSI6eyIkaWQiOiI0MTIifSwiU2V0dGluZ3MiOnsiJGlkIjoiNDEz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dHJ1ZSwiSW1wb3J0VHlwZSI6MCwiRmlsZVBhdGgiOm51bGwsIlRpbWVsaW5lSW1wb3J0ZWQ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111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Corbel</vt:lpstr>
      <vt:lpstr>Segoe UI </vt:lpstr>
      <vt:lpstr>Segoe UI Semibold</vt:lpstr>
      <vt:lpstr>1_Office Theme</vt:lpstr>
      <vt:lpstr>PowerPoint Presentation</vt:lpstr>
      <vt:lpstr>Project Timeline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2014-05-08T21:58:50Z</dcterms:created>
  <dcterms:modified xsi:type="dcterms:W3CDTF">2017-11-16T02:53:47Z</dcterms:modified>
</cp:coreProperties>
</file>