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0" r:id="rId2"/>
    <p:sldId id="257" r:id="rId3"/>
    <p:sldId id="389" r:id="rId4"/>
    <p:sldId id="394" r:id="rId5"/>
    <p:sldId id="392" r:id="rId6"/>
    <p:sldId id="395" r:id="rId7"/>
    <p:sldId id="334" r:id="rId8"/>
    <p:sldId id="393" r:id="rId9"/>
    <p:sldId id="404" r:id="rId10"/>
    <p:sldId id="408" r:id="rId11"/>
    <p:sldId id="412" r:id="rId12"/>
    <p:sldId id="414" r:id="rId13"/>
    <p:sldId id="410" r:id="rId14"/>
    <p:sldId id="415" r:id="rId15"/>
    <p:sldId id="386" r:id="rId16"/>
    <p:sldId id="402" r:id="rId17"/>
    <p:sldId id="405" r:id="rId18"/>
    <p:sldId id="433" r:id="rId19"/>
    <p:sldId id="434" r:id="rId20"/>
    <p:sldId id="435" r:id="rId21"/>
    <p:sldId id="438" r:id="rId22"/>
    <p:sldId id="436" r:id="rId23"/>
    <p:sldId id="406" r:id="rId24"/>
    <p:sldId id="416" r:id="rId25"/>
    <p:sldId id="417" r:id="rId26"/>
    <p:sldId id="418" r:id="rId27"/>
    <p:sldId id="403" r:id="rId28"/>
    <p:sldId id="419" r:id="rId29"/>
    <p:sldId id="429" r:id="rId30"/>
    <p:sldId id="335" r:id="rId31"/>
    <p:sldId id="421" r:id="rId32"/>
    <p:sldId id="422" r:id="rId33"/>
    <p:sldId id="424" r:id="rId34"/>
    <p:sldId id="425" r:id="rId35"/>
    <p:sldId id="426" r:id="rId36"/>
    <p:sldId id="423" r:id="rId37"/>
    <p:sldId id="420" r:id="rId38"/>
    <p:sldId id="430" r:id="rId39"/>
    <p:sldId id="432" r:id="rId40"/>
    <p:sldId id="427" r:id="rId41"/>
    <p:sldId id="407" r:id="rId42"/>
    <p:sldId id="439" r:id="rId43"/>
    <p:sldId id="441" r:id="rId44"/>
    <p:sldId id="440" r:id="rId45"/>
    <p:sldId id="444" r:id="rId46"/>
    <p:sldId id="44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EE3DA5F-3512-4AE2-B5BB-10A4F0E7894B}">
          <p14:sldIdLst>
            <p14:sldId id="370"/>
            <p14:sldId id="257"/>
            <p14:sldId id="389"/>
            <p14:sldId id="394"/>
            <p14:sldId id="392"/>
            <p14:sldId id="395"/>
            <p14:sldId id="334"/>
            <p14:sldId id="393"/>
            <p14:sldId id="404"/>
            <p14:sldId id="408"/>
            <p14:sldId id="412"/>
            <p14:sldId id="414"/>
            <p14:sldId id="410"/>
            <p14:sldId id="415"/>
            <p14:sldId id="386"/>
            <p14:sldId id="402"/>
            <p14:sldId id="405"/>
            <p14:sldId id="433"/>
            <p14:sldId id="434"/>
            <p14:sldId id="435"/>
            <p14:sldId id="438"/>
            <p14:sldId id="436"/>
            <p14:sldId id="406"/>
            <p14:sldId id="416"/>
            <p14:sldId id="417"/>
            <p14:sldId id="418"/>
            <p14:sldId id="403"/>
            <p14:sldId id="419"/>
            <p14:sldId id="429"/>
            <p14:sldId id="335"/>
            <p14:sldId id="421"/>
            <p14:sldId id="422"/>
            <p14:sldId id="424"/>
            <p14:sldId id="425"/>
            <p14:sldId id="426"/>
            <p14:sldId id="423"/>
            <p14:sldId id="420"/>
            <p14:sldId id="430"/>
            <p14:sldId id="432"/>
            <p14:sldId id="427"/>
            <p14:sldId id="407"/>
            <p14:sldId id="439"/>
            <p14:sldId id="441"/>
            <p14:sldId id="440"/>
            <p14:sldId id="444"/>
            <p14:sldId id="443"/>
          </p14:sldIdLst>
        </p14:section>
        <p14:section name="제목 없는 구역" id="{2E720D9C-7F37-4678-B662-551AFA35C4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1111"/>
    <a:srgbClr val="646464"/>
    <a:srgbClr val="7F7F7F"/>
    <a:srgbClr val="848484"/>
    <a:srgbClr val="111825"/>
    <a:srgbClr val="263554"/>
    <a:srgbClr val="3B45A9"/>
    <a:srgbClr val="2E75B6"/>
    <a:srgbClr val="DB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98DA-3D9E-4598-A999-ED7BAAC1DF9B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DE73D-3E80-44D9-A914-FC8B2D86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0C5F1-7A3B-4F30-9019-229C57DE2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7C1FB-3449-4B6B-A0DF-1ABAE9C9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FF6B6-FD4E-4562-BE99-DC807F15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44CA-2877-4F0B-8372-DF533AE3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753AE-633A-4F8E-8ED2-71C13D6D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1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0F25-EF4D-447D-9E5C-AC1FB14E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9F4D4-A72C-4AD2-8AF4-F409D4FA4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3958C-7B0C-480A-BF2D-C12A8BFD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1C746-41DB-47F0-A5C6-383601AA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8FA59-6F8B-4B9A-AB4D-A21112B8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163F5-3433-45DF-8861-123EC3178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C1BF1-7104-4470-8ABF-655934DB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16E39-3FFB-4021-96DE-30AB6B9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10CB-879F-4795-9E80-BF42356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E7BFA-CA77-4812-9405-B7CAF087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AB49C-5D13-43AB-932E-D883C26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C2777-5E81-4668-A58B-094DF7BB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A3FEA-A10E-4B48-9EA9-0957EC0E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9DEB6-F27A-47F5-9B47-55138AE7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F364E-7E27-4E90-96FE-4BE25ED2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35D7F-061E-40F3-97BF-046B712D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90581-7818-4BAB-9845-E8C93F8A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C589D-C7A8-4080-996F-67709345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1790A-8FA3-4D79-ABFF-1C594B6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03EB3-7358-4A62-B1A9-57FF9CFA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7166-370D-4F0F-B3E7-C8F359F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4AA71-4CD5-4245-981F-B4233BCF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C05C1-6DCE-44CF-A0A8-721A9889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FB03-9339-4121-8AA0-842D6514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1B05D-231C-4566-8DA9-77ED8EFE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7518D-CD0A-4333-A7EC-5A28F225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3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9780-2841-4BE6-8B3E-B7C96838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FC655-E2BB-4F1C-AC6D-7EB27D51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C6B1D-1214-4C41-AFD7-AAD0A0F8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82EC35-B5D3-4AD3-82FB-8C065606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5D2675-7638-4CA0-9BC4-D7A53CEA8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CB17FD-454E-4288-B5BC-105B652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81772-6013-490B-9823-E44762E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9D82-DC66-46D7-9CD3-03B7726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1095-8E25-4323-9F24-8AA39DEB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C89D8-07A1-4CEA-BC23-E656DB5C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B3CE1-5EDF-4D79-9820-85F1FFB8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B0770-9C45-466E-B193-540BD558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270F4A-2DE3-497C-ABA6-AB71C9A6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160184-26D1-44EA-B79C-A06CE70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36272-5CCA-4873-BDC3-8A2FE95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334A-2755-41F6-A254-1B9E1A5E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092D5-A13A-4471-94F8-532FAB20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43265-FD8A-48F6-BAC4-80E9977C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7E05A-1E2A-46C1-A273-CC4CD047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E3CB2-3B74-4BCC-9825-30D37A1F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6C5E9-59E5-4AF2-8104-DB453B17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A4E89-6050-4096-B304-64F8494E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F9DE5-53F7-4B0A-9786-505833999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1829-41F5-4D7D-B1A2-46B2315C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48776-DD95-4326-A82E-97B4D0B9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15465-4B7D-48A7-9222-E665FFC4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00CEE-52AA-4E18-8D03-54328F3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68C4D-BF73-4305-BBD0-B6D40C0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E01A4-8ED1-497B-A570-AFB77CDD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942A4-E37B-400A-8294-F887D7A46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24C6-EDDE-44A2-99D5-08796498ED7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DA80E-E6BC-4E13-B130-FECF6436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672C5-8871-40A9-83A1-00C21417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D3D2-865D-4D08-904E-016FEE7C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87700" y="1175148"/>
            <a:ext cx="2704300" cy="4507704"/>
            <a:chOff x="0" y="0"/>
            <a:chExt cx="1068365" cy="1780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8366" cy="1780821"/>
            </a:xfrm>
            <a:custGeom>
              <a:avLst/>
              <a:gdLst/>
              <a:ahLst/>
              <a:cxnLst/>
              <a:rect l="l" t="t" r="r" b="b"/>
              <a:pathLst>
                <a:path w="1068366" h="1780821">
                  <a:moveTo>
                    <a:pt x="0" y="0"/>
                  </a:moveTo>
                  <a:lnTo>
                    <a:pt x="1068366" y="0"/>
                  </a:lnTo>
                  <a:lnTo>
                    <a:pt x="1068366" y="1780821"/>
                  </a:lnTo>
                  <a:lnTo>
                    <a:pt x="0" y="1780821"/>
                  </a:lnTo>
                  <a:close/>
                </a:path>
              </a:pathLst>
            </a:custGeom>
            <a:solidFill>
              <a:srgbClr val="9B6F3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68365" cy="181892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2074708"/>
            <a:ext cx="4876101" cy="1869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53"/>
              </a:lnSpc>
            </a:pPr>
            <a:r>
              <a:rPr lang="ko-KR" altLang="en-US" sz="5324" i="1" dirty="0">
                <a:solidFill>
                  <a:srgbClr val="9B6F3E"/>
                </a:solidFill>
                <a:latin typeface="Baskerville Old Face" panose="02020602080505020303" pitchFamily="18" charset="0"/>
                <a:ea typeface="Baskerville Display PT Italics"/>
                <a:cs typeface="Baskerville Display PT Italics"/>
                <a:sym typeface="Baskerville Display PT Italics"/>
              </a:rPr>
              <a:t>동화</a:t>
            </a:r>
            <a:r>
              <a:rPr lang="en-US" altLang="ko-KR" sz="5324" i="1" dirty="0">
                <a:solidFill>
                  <a:srgbClr val="9B6F3E"/>
                </a:solidFill>
                <a:latin typeface="Baskerville Old Face" panose="02020602080505020303" pitchFamily="18" charset="0"/>
                <a:ea typeface="Baskerville Display PT Italics"/>
                <a:cs typeface="Baskerville Display PT Italics"/>
                <a:sym typeface="Baskerville Display PT Italics"/>
              </a:rPr>
              <a:t> </a:t>
            </a:r>
            <a:r>
              <a:rPr lang="ko-KR" altLang="en-US" sz="5324" i="1" dirty="0">
                <a:solidFill>
                  <a:srgbClr val="9B6F3E"/>
                </a:solidFill>
                <a:latin typeface="Baskerville Old Face" panose="02020602080505020303" pitchFamily="18" charset="0"/>
                <a:ea typeface="Baskerville Display PT Italics"/>
                <a:cs typeface="Baskerville Display PT Italics"/>
                <a:sym typeface="Baskerville Display PT Italics"/>
              </a:rPr>
              <a:t>장기</a:t>
            </a:r>
            <a:endParaRPr lang="en-US" altLang="ko-KR" sz="5324" i="1" dirty="0">
              <a:solidFill>
                <a:srgbClr val="9B6F3E"/>
              </a:solidFill>
              <a:latin typeface="Baskerville Old Face" panose="02020602080505020303" pitchFamily="18" charset="0"/>
              <a:ea typeface="Baskerville Display PT Italics"/>
              <a:cs typeface="Baskerville Display PT Italics"/>
              <a:sym typeface="Baskerville Display PT Italics"/>
            </a:endParaRPr>
          </a:p>
          <a:p>
            <a:pPr>
              <a:lnSpc>
                <a:spcPts val="7453"/>
              </a:lnSpc>
            </a:pPr>
            <a:r>
              <a:rPr lang="ko-KR" altLang="en-US" sz="5324" i="1" dirty="0">
                <a:solidFill>
                  <a:srgbClr val="9B6F3E"/>
                </a:solidFill>
                <a:latin typeface="Baskerville Old Face" panose="02020602080505020303" pitchFamily="18" charset="0"/>
                <a:ea typeface="Baskerville Display PT Italics"/>
                <a:cs typeface="Baskerville Display PT Italics"/>
                <a:sym typeface="Baskerville Display PT Italics"/>
              </a:rPr>
              <a:t>프로토타입</a:t>
            </a:r>
            <a:endParaRPr lang="en-US" sz="5324" i="1" dirty="0">
              <a:solidFill>
                <a:srgbClr val="9B6F3E"/>
              </a:solidFill>
              <a:latin typeface="Baskerville Old Face" panose="02020602080505020303" pitchFamily="18" charset="0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4213360"/>
            <a:ext cx="5334000" cy="37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ko-KR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</a:p>
          <a:p>
            <a:pPr algn="just">
              <a:lnSpc>
                <a:spcPts val="1400"/>
              </a:lnSpc>
            </a:pPr>
            <a:r>
              <a:rPr lang="en-US" altLang="ko-KR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Baskerville Old Face" panose="02020602080505020303" pitchFamily="18" charset="0"/>
                <a:ea typeface="이롭게 바탕체 OTF Medium" panose="020B0600000101010101" pitchFamily="34" charset="-127"/>
                <a:cs typeface="Inter"/>
                <a:sym typeface="Inter"/>
              </a:rPr>
              <a:t>페이퍼 프로토타입 </a:t>
            </a:r>
            <a:r>
              <a:rPr lang="en-US" altLang="ko-KR" dirty="0">
                <a:solidFill>
                  <a:srgbClr val="000000"/>
                </a:solidFill>
                <a:latin typeface="Baskerville Old Face" panose="02020602080505020303" pitchFamily="18" charset="0"/>
                <a:ea typeface="이롭게 바탕체 OTF Medium" panose="020B0600000101010101" pitchFamily="34" charset="-127"/>
                <a:cs typeface="Inter"/>
                <a:sym typeface="Inter"/>
              </a:rPr>
              <a:t>PPT</a:t>
            </a:r>
            <a:r>
              <a:rPr lang="ko-KR" altLang="en-US" dirty="0">
                <a:solidFill>
                  <a:srgbClr val="000000"/>
                </a:solidFill>
                <a:latin typeface="Baskerville Old Face" panose="02020602080505020303" pitchFamily="18" charset="0"/>
                <a:ea typeface="이롭게 바탕체 OTF Medium" panose="020B0600000101010101" pitchFamily="34" charset="-127"/>
                <a:cs typeface="Inter"/>
                <a:sym typeface="Inter"/>
              </a:rPr>
              <a:t>로</a:t>
            </a:r>
            <a:endParaRPr lang="en-US" altLang="ko-KR" dirty="0">
              <a:solidFill>
                <a:srgbClr val="000000"/>
              </a:solidFill>
              <a:latin typeface="Baskerville Old Face" panose="02020602080505020303" pitchFamily="18" charset="0"/>
              <a:ea typeface="이롭게 바탕체 OTF Medium" panose="020B0600000101010101" pitchFamily="34" charset="-127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354724"/>
            <a:ext cx="2327189" cy="348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2024.10.10</a:t>
            </a:r>
          </a:p>
          <a:p>
            <a:pPr algn="just">
              <a:lnSpc>
                <a:spcPts val="1400"/>
              </a:lnSpc>
            </a:pP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79011" y="354724"/>
            <a:ext cx="2327189" cy="16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ko-KR" altLang="en-US" sz="1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조하진</a:t>
            </a:r>
            <a:endParaRPr lang="en-US" altLang="ko-KR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30" name="Picture 6" descr="https://i.pinimg.com/564x/49/60/b2/4960b2507e1ffa86b01169439e51a5b2.jpg">
            <a:extLst>
              <a:ext uri="{FF2B5EF4-FFF2-40B4-BE49-F238E27FC236}">
                <a16:creationId xmlns:a16="http://schemas.microsoft.com/office/drawing/2014/main" id="{AB3416B3-CE98-40DA-9A6E-2257AD9E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01" y="1425617"/>
            <a:ext cx="6630099" cy="37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D6136E-427E-406C-B89A-397048CE9073}"/>
              </a:ext>
            </a:extLst>
          </p:cNvPr>
          <p:cNvGrpSpPr/>
          <p:nvPr/>
        </p:nvGrpSpPr>
        <p:grpSpPr>
          <a:xfrm>
            <a:off x="4634159" y="4349747"/>
            <a:ext cx="1285860" cy="1522831"/>
            <a:chOff x="4489951" y="5163507"/>
            <a:chExt cx="1285860" cy="152283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582FF6B-20F7-4C31-A3D8-A120B4B54A34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124F96-01A0-466E-9ACC-D2B3E8F41A97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9156C0-C577-46F2-9A7B-4381DA658B42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88" name="Picture 2" descr="external/upload....">
              <a:extLst>
                <a:ext uri="{FF2B5EF4-FFF2-40B4-BE49-F238E27FC236}">
                  <a16:creationId xmlns:a16="http://schemas.microsoft.com/office/drawing/2014/main" id="{4ECC165C-8423-428E-9168-07D0D79FB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98D7DC8-1013-424C-9C43-EDF4CDE5FC8C}"/>
              </a:ext>
            </a:extLst>
          </p:cNvPr>
          <p:cNvGrpSpPr/>
          <p:nvPr/>
        </p:nvGrpSpPr>
        <p:grpSpPr>
          <a:xfrm>
            <a:off x="3086856" y="4349747"/>
            <a:ext cx="1285860" cy="1522831"/>
            <a:chOff x="2977689" y="5201757"/>
            <a:chExt cx="1285860" cy="152283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7CEAE7C-0EB2-40FE-99C2-FF4819EA20AC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8161E8F-5FE4-4248-B41C-D4DD416FC33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8F49E5-8CA4-42EF-B9EC-D1D8782B8BA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98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7AFC6AE3-32CC-4D36-928F-79F4A2D11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B8F4A65-6EED-4E25-AB08-7CF6950026D5}"/>
              </a:ext>
            </a:extLst>
          </p:cNvPr>
          <p:cNvGrpSpPr/>
          <p:nvPr/>
        </p:nvGrpSpPr>
        <p:grpSpPr>
          <a:xfrm>
            <a:off x="6129595" y="4356629"/>
            <a:ext cx="1285860" cy="1522831"/>
            <a:chOff x="2977689" y="5201757"/>
            <a:chExt cx="1285860" cy="152283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23179E7-D720-4ECA-A36A-06089DBB8BCB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78E0BB0-92A3-4E35-A563-3BFABCE2FCA8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97BFD95-AB45-40C1-ADAA-86BE541BAC3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03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61DD4A4-19DE-407D-AF98-92ECE997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F5781C0-0E4E-49FC-AE01-A870ACFC73F4}"/>
              </a:ext>
            </a:extLst>
          </p:cNvPr>
          <p:cNvGrpSpPr/>
          <p:nvPr/>
        </p:nvGrpSpPr>
        <p:grpSpPr>
          <a:xfrm>
            <a:off x="7634533" y="4333827"/>
            <a:ext cx="1285860" cy="1522831"/>
            <a:chOff x="2977689" y="5201757"/>
            <a:chExt cx="1285860" cy="152283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48D6ED1-CA4A-4882-92AF-40763120B4F1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F1DF6B4-7B11-4901-A020-23A664321C7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2075498-36A1-443B-8524-371249A5BA5E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9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1370F8A8-C1F4-469E-BDE2-32244EAD6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DB56B0F-E84D-425C-9B87-82AE0C997F55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D6136E-427E-406C-B89A-397048CE9073}"/>
              </a:ext>
            </a:extLst>
          </p:cNvPr>
          <p:cNvGrpSpPr/>
          <p:nvPr/>
        </p:nvGrpSpPr>
        <p:grpSpPr>
          <a:xfrm>
            <a:off x="4634159" y="4349747"/>
            <a:ext cx="1285860" cy="1522831"/>
            <a:chOff x="4489951" y="5163507"/>
            <a:chExt cx="1285860" cy="152283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582FF6B-20F7-4C31-A3D8-A120B4B54A34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124F96-01A0-466E-9ACC-D2B3E8F41A97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9156C0-C577-46F2-9A7B-4381DA658B42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88" name="Picture 2" descr="external/upload....">
              <a:extLst>
                <a:ext uri="{FF2B5EF4-FFF2-40B4-BE49-F238E27FC236}">
                  <a16:creationId xmlns:a16="http://schemas.microsoft.com/office/drawing/2014/main" id="{4ECC165C-8423-428E-9168-07D0D79FB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98D7DC8-1013-424C-9C43-EDF4CDE5FC8C}"/>
              </a:ext>
            </a:extLst>
          </p:cNvPr>
          <p:cNvGrpSpPr/>
          <p:nvPr/>
        </p:nvGrpSpPr>
        <p:grpSpPr>
          <a:xfrm>
            <a:off x="3086856" y="4349747"/>
            <a:ext cx="1285860" cy="1522831"/>
            <a:chOff x="2977689" y="5201757"/>
            <a:chExt cx="1285860" cy="152283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7CEAE7C-0EB2-40FE-99C2-FF4819EA20AC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8161E8F-5FE4-4248-B41C-D4DD416FC33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8F49E5-8CA4-42EF-B9EC-D1D8782B8BA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98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7AFC6AE3-32CC-4D36-928F-79F4A2D11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B8F4A65-6EED-4E25-AB08-7CF6950026D5}"/>
              </a:ext>
            </a:extLst>
          </p:cNvPr>
          <p:cNvGrpSpPr/>
          <p:nvPr/>
        </p:nvGrpSpPr>
        <p:grpSpPr>
          <a:xfrm>
            <a:off x="6129595" y="4356629"/>
            <a:ext cx="1285860" cy="1522831"/>
            <a:chOff x="2977689" y="5201757"/>
            <a:chExt cx="1285860" cy="152283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23179E7-D720-4ECA-A36A-06089DBB8BCB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78E0BB0-92A3-4E35-A563-3BFABCE2FCA8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97BFD95-AB45-40C1-ADAA-86BE541BAC3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03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61DD4A4-19DE-407D-AF98-92ECE997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F5781C0-0E4E-49FC-AE01-A870ACFC73F4}"/>
              </a:ext>
            </a:extLst>
          </p:cNvPr>
          <p:cNvGrpSpPr/>
          <p:nvPr/>
        </p:nvGrpSpPr>
        <p:grpSpPr>
          <a:xfrm>
            <a:off x="7634533" y="4333827"/>
            <a:ext cx="1285860" cy="1522831"/>
            <a:chOff x="2977689" y="5201757"/>
            <a:chExt cx="1285860" cy="152283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48D6ED1-CA4A-4882-92AF-40763120B4F1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F1DF6B4-7B11-4901-A020-23A664321C7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2075498-36A1-443B-8524-371249A5BA5E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9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1370F8A8-C1F4-469E-BDE2-32244EAD6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B368F6-34A9-4DE9-BAF7-CADCD806990A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4818 -0.120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D6136E-427E-406C-B89A-397048CE9073}"/>
              </a:ext>
            </a:extLst>
          </p:cNvPr>
          <p:cNvGrpSpPr/>
          <p:nvPr/>
        </p:nvGrpSpPr>
        <p:grpSpPr>
          <a:xfrm>
            <a:off x="4634159" y="4349747"/>
            <a:ext cx="1285860" cy="1522831"/>
            <a:chOff x="4489951" y="5163507"/>
            <a:chExt cx="1285860" cy="152283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582FF6B-20F7-4C31-A3D8-A120B4B54A34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124F96-01A0-466E-9ACC-D2B3E8F41A97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9156C0-C577-46F2-9A7B-4381DA658B42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88" name="Picture 2" descr="external/upload....">
              <a:extLst>
                <a:ext uri="{FF2B5EF4-FFF2-40B4-BE49-F238E27FC236}">
                  <a16:creationId xmlns:a16="http://schemas.microsoft.com/office/drawing/2014/main" id="{4ECC165C-8423-428E-9168-07D0D79FB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B8F4A65-6EED-4E25-AB08-7CF6950026D5}"/>
              </a:ext>
            </a:extLst>
          </p:cNvPr>
          <p:cNvGrpSpPr/>
          <p:nvPr/>
        </p:nvGrpSpPr>
        <p:grpSpPr>
          <a:xfrm>
            <a:off x="6129595" y="4356629"/>
            <a:ext cx="1285860" cy="1522831"/>
            <a:chOff x="2977689" y="5201757"/>
            <a:chExt cx="1285860" cy="152283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23179E7-D720-4ECA-A36A-06089DBB8BCB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78E0BB0-92A3-4E35-A563-3BFABCE2FCA8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97BFD95-AB45-40C1-ADAA-86BE541BAC3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03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61DD4A4-19DE-407D-AF98-92ECE997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F5781C0-0E4E-49FC-AE01-A870ACFC73F4}"/>
              </a:ext>
            </a:extLst>
          </p:cNvPr>
          <p:cNvGrpSpPr/>
          <p:nvPr/>
        </p:nvGrpSpPr>
        <p:grpSpPr>
          <a:xfrm>
            <a:off x="7634533" y="4333827"/>
            <a:ext cx="1285860" cy="1522831"/>
            <a:chOff x="2977689" y="5201757"/>
            <a:chExt cx="1285860" cy="1522831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48D6ED1-CA4A-4882-92AF-40763120B4F1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F1DF6B4-7B11-4901-A020-23A664321C7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2075498-36A1-443B-8524-371249A5BA5E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9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1370F8A8-C1F4-469E-BDE2-32244EAD6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C4DBA0FF-87B9-411D-97A9-BFB8DFB83E93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98D7DC8-1013-424C-9C43-EDF4CDE5FC8C}"/>
              </a:ext>
            </a:extLst>
          </p:cNvPr>
          <p:cNvGrpSpPr/>
          <p:nvPr/>
        </p:nvGrpSpPr>
        <p:grpSpPr>
          <a:xfrm>
            <a:off x="3698667" y="3504680"/>
            <a:ext cx="1285860" cy="1522831"/>
            <a:chOff x="2977689" y="5201757"/>
            <a:chExt cx="1285860" cy="152283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7CEAE7C-0EB2-40FE-99C2-FF4819EA20AC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48161E8F-5FE4-4248-B41C-D4DD416FC33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8F49E5-8CA4-42EF-B9EC-D1D8782B8BA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98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7AFC6AE3-32CC-4D36-928F-79F4A2D11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3C96AF7-9773-498F-9D36-EFEAB1AFB65D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 완료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3122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6E44A11E-CD22-49D1-BB34-D9A62D96583C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29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 완료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3122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E1CF09-D262-46C2-8AF4-52C86CA093D0}"/>
              </a:ext>
            </a:extLst>
          </p:cNvPr>
          <p:cNvSpPr/>
          <p:nvPr/>
        </p:nvSpPr>
        <p:spPr>
          <a:xfrm>
            <a:off x="1090443" y="2400510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설정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3122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3ED9EC-52B5-41FD-B074-F840FC54BEDE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89900" y="1090578"/>
            <a:chExt cx="10402349" cy="488866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BC3D6B0-85CB-48FA-BE74-1721D9DF12C4}"/>
                </a:ext>
              </a:extLst>
            </p:cNvPr>
            <p:cNvSpPr/>
            <p:nvPr/>
          </p:nvSpPr>
          <p:spPr>
            <a:xfrm>
              <a:off x="989900" y="1090578"/>
              <a:ext cx="10402349" cy="4888668"/>
            </a:xfrm>
            <a:prstGeom prst="rect">
              <a:avLst/>
            </a:prstGeom>
            <a:solidFill>
              <a:srgbClr val="84848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F6BAD32-B1C1-4241-9416-2FFDAAB2137B}"/>
                </a:ext>
              </a:extLst>
            </p:cNvPr>
            <p:cNvSpPr/>
            <p:nvPr/>
          </p:nvSpPr>
          <p:spPr>
            <a:xfrm>
              <a:off x="3548601" y="1380744"/>
              <a:ext cx="5238783" cy="4386678"/>
            </a:xfrm>
            <a:prstGeom prst="rect">
              <a:avLst/>
            </a:prstGeom>
            <a:solidFill>
              <a:srgbClr val="7F7F7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4A0E135-4D45-41EF-BB49-1332BE79F6CD}"/>
                </a:ext>
              </a:extLst>
            </p:cNvPr>
            <p:cNvSpPr/>
            <p:nvPr/>
          </p:nvSpPr>
          <p:spPr>
            <a:xfrm>
              <a:off x="4991448" y="2834190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사운드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AEC6DF5-3619-48AB-88CE-50AC0E632E6C}"/>
                </a:ext>
              </a:extLst>
            </p:cNvPr>
            <p:cNvSpPr/>
            <p:nvPr/>
          </p:nvSpPr>
          <p:spPr>
            <a:xfrm>
              <a:off x="4991448" y="3616982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그래픽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DC4B80-390A-4B60-A1F5-F9E234C719B7}"/>
                </a:ext>
              </a:extLst>
            </p:cNvPr>
            <p:cNvSpPr/>
            <p:nvPr/>
          </p:nvSpPr>
          <p:spPr>
            <a:xfrm>
              <a:off x="4991448" y="4399774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게임으로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B79AC7-A108-4F7B-8C58-9CB3F19D793C}"/>
                </a:ext>
              </a:extLst>
            </p:cNvPr>
            <p:cNvSpPr txBox="1"/>
            <p:nvPr/>
          </p:nvSpPr>
          <p:spPr>
            <a:xfrm>
              <a:off x="5130148" y="1457222"/>
              <a:ext cx="20756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1"/>
                  </a:solidFill>
                </a:rPr>
                <a:t>OPTION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24D6D14-1D2F-48BE-AC46-1874D6FBBAF2}"/>
                </a:ext>
              </a:extLst>
            </p:cNvPr>
            <p:cNvSpPr/>
            <p:nvPr/>
          </p:nvSpPr>
          <p:spPr>
            <a:xfrm>
              <a:off x="3657600" y="2099113"/>
              <a:ext cx="498580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7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4045184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캐릭터선택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3122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3122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2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00143 -0.12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7" grpId="0" animBg="1"/>
      <p:bldP spid="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389" y="3073627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5E0277-E5A8-4097-9DFA-E6FA4BB6226D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CD88136-DCDB-4CE0-9BB9-03CB9A6D8E59}"/>
                </a:ext>
              </a:extLst>
            </p:cNvPr>
            <p:cNvGrpSpPr/>
            <p:nvPr/>
          </p:nvGrpSpPr>
          <p:grpSpPr>
            <a:xfrm>
              <a:off x="913585" y="976626"/>
              <a:ext cx="9907398" cy="4959860"/>
              <a:chOff x="913585" y="976626"/>
              <a:chExt cx="9907398" cy="4959860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ED2E9C6-D35E-412D-8B4B-2785EA482209}"/>
                  </a:ext>
                </a:extLst>
              </p:cNvPr>
              <p:cNvGrpSpPr/>
              <p:nvPr/>
            </p:nvGrpSpPr>
            <p:grpSpPr>
              <a:xfrm>
                <a:off x="913585" y="976626"/>
                <a:ext cx="9907398" cy="4959860"/>
                <a:chOff x="913585" y="976626"/>
                <a:chExt cx="9907398" cy="4959860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79BDA52-5EC8-4E77-88A4-63DC73F3DA1B}"/>
                    </a:ext>
                  </a:extLst>
                </p:cNvPr>
                <p:cNvSpPr/>
                <p:nvPr/>
              </p:nvSpPr>
              <p:spPr>
                <a:xfrm>
                  <a:off x="913585" y="976626"/>
                  <a:ext cx="9907398" cy="4959860"/>
                </a:xfrm>
                <a:prstGeom prst="rect">
                  <a:avLst/>
                </a:prstGeom>
                <a:solidFill>
                  <a:srgbClr val="848484">
                    <a:alpha val="5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45A5E553-2085-4CDD-A464-C545E879745E}"/>
                    </a:ext>
                  </a:extLst>
                </p:cNvPr>
                <p:cNvSpPr/>
                <p:nvPr/>
              </p:nvSpPr>
              <p:spPr>
                <a:xfrm>
                  <a:off x="2231136" y="1271018"/>
                  <a:ext cx="7168896" cy="4450560"/>
                </a:xfrm>
                <a:prstGeom prst="rect">
                  <a:avLst/>
                </a:prstGeom>
                <a:solidFill>
                  <a:srgbClr val="7F7F7F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90" name="Picture 2" descr="external/upload....">
                <a:extLst>
                  <a:ext uri="{FF2B5EF4-FFF2-40B4-BE49-F238E27FC236}">
                    <a16:creationId xmlns:a16="http://schemas.microsoft.com/office/drawing/2014/main" id="{33D3127D-0989-4817-B054-D83CEBDAAB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2886" y="2550015"/>
                <a:ext cx="1305560" cy="1305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556" name="Picture 4" descr="포함된 이미지: ">
              <a:extLst>
                <a:ext uri="{FF2B5EF4-FFF2-40B4-BE49-F238E27FC236}">
                  <a16:creationId xmlns:a16="http://schemas.microsoft.com/office/drawing/2014/main" id="{89213B4C-6F69-4AED-80F6-183311284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099" y="2375830"/>
              <a:ext cx="1224026" cy="15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5" name="Picture 2" descr="https://i.pinimg.com/564x/b2/dc/71/b2dc71897c7f81e434ca67dd05afb84c.jpg">
            <a:extLst>
              <a:ext uri="{FF2B5EF4-FFF2-40B4-BE49-F238E27FC236}">
                <a16:creationId xmlns:a16="http://schemas.microsoft.com/office/drawing/2014/main" id="{EF22107F-7B7D-40F1-B2F7-2E2B887B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75" y="4084719"/>
            <a:ext cx="87140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ttps://i.pinimg.com/564x/b2/dc/71/b2dc71897c7f81e434ca67dd05afb84c.jpg">
            <a:extLst>
              <a:ext uri="{FF2B5EF4-FFF2-40B4-BE49-F238E27FC236}">
                <a16:creationId xmlns:a16="http://schemas.microsoft.com/office/drawing/2014/main" id="{52C10CAD-2448-44E8-ADAB-BE373C82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93" y="4090662"/>
            <a:ext cx="87140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389" y="3073627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ED2E9C6-D35E-412D-8B4B-2785EA482209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9BDA52-5EC8-4E77-88A4-63DC73F3DA1B}"/>
                </a:ext>
              </a:extLst>
            </p:cNvPr>
            <p:cNvSpPr/>
            <p:nvPr/>
          </p:nvSpPr>
          <p:spPr>
            <a:xfrm>
              <a:off x="913585" y="976626"/>
              <a:ext cx="9907398" cy="4959860"/>
            </a:xfrm>
            <a:prstGeom prst="rect">
              <a:avLst/>
            </a:prstGeom>
            <a:solidFill>
              <a:srgbClr val="84848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5A5E553-2085-4CDD-A464-C545E879745E}"/>
                </a:ext>
              </a:extLst>
            </p:cNvPr>
            <p:cNvSpPr/>
            <p:nvPr/>
          </p:nvSpPr>
          <p:spPr>
            <a:xfrm>
              <a:off x="2231136" y="1271018"/>
              <a:ext cx="7168896" cy="4450560"/>
            </a:xfrm>
            <a:prstGeom prst="rect">
              <a:avLst/>
            </a:prstGeom>
            <a:solidFill>
              <a:srgbClr val="7F7F7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0" name="Picture 2" descr="external/upload....">
            <a:extLst>
              <a:ext uri="{FF2B5EF4-FFF2-40B4-BE49-F238E27FC236}">
                <a16:creationId xmlns:a16="http://schemas.microsoft.com/office/drawing/2014/main" id="{33D3127D-0989-4817-B054-D83CEBDA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6" y="2550015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포함된 이미지: ">
            <a:extLst>
              <a:ext uri="{FF2B5EF4-FFF2-40B4-BE49-F238E27FC236}">
                <a16:creationId xmlns:a16="http://schemas.microsoft.com/office/drawing/2014/main" id="{89213B4C-6F69-4AED-80F6-18331128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99" y="2375830"/>
            <a:ext cx="1224026" cy="15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s://i.pinimg.com/564x/b2/dc/71/b2dc71897c7f81e434ca67dd05afb84c.jpg">
            <a:extLst>
              <a:ext uri="{FF2B5EF4-FFF2-40B4-BE49-F238E27FC236}">
                <a16:creationId xmlns:a16="http://schemas.microsoft.com/office/drawing/2014/main" id="{53CF24D4-CE1C-4A8E-AC04-DB18CF97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75" y="4084719"/>
            <a:ext cx="87140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i.pinimg.com/564x/b2/dc/71/b2dc71897c7f81e434ca67dd05afb84c.jpg">
            <a:extLst>
              <a:ext uri="{FF2B5EF4-FFF2-40B4-BE49-F238E27FC236}">
                <a16:creationId xmlns:a16="http://schemas.microsoft.com/office/drawing/2014/main" id="{B93FE6A0-EEB4-45A0-9CB8-364EF54A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93" y="4090662"/>
            <a:ext cx="87140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오각형 94">
            <a:extLst>
              <a:ext uri="{FF2B5EF4-FFF2-40B4-BE49-F238E27FC236}">
                <a16:creationId xmlns:a16="http://schemas.microsoft.com/office/drawing/2014/main" id="{1D0C8B7E-3A32-4725-805B-DFC0D0415F4F}"/>
              </a:ext>
            </a:extLst>
          </p:cNvPr>
          <p:cNvSpPr/>
          <p:nvPr/>
        </p:nvSpPr>
        <p:spPr>
          <a:xfrm>
            <a:off x="3871488" y="4373165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96" name="오각형 95">
            <a:extLst>
              <a:ext uri="{FF2B5EF4-FFF2-40B4-BE49-F238E27FC236}">
                <a16:creationId xmlns:a16="http://schemas.microsoft.com/office/drawing/2014/main" id="{AC2AAD4C-2420-4865-85E8-F624823AECBB}"/>
              </a:ext>
            </a:extLst>
          </p:cNvPr>
          <p:cNvSpPr/>
          <p:nvPr/>
        </p:nvSpPr>
        <p:spPr>
          <a:xfrm>
            <a:off x="7198934" y="4324444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43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02318 -0.03704 C 0.02799 -0.04537 0.03529 -0.04977 0.04297 -0.04977 C 0.05156 -0.04977 0.05859 -0.04537 0.06341 -0.03704 L 0.08672 1.85185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01849 -0.02639 C 0.0224 -0.03217 0.02826 -0.03495 0.03438 -0.03495 C 0.04128 -0.03495 0.04688 -0.03217 0.05078 -0.02639 L 0.06953 -1.11111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>
            <a:extLst>
              <a:ext uri="{FF2B5EF4-FFF2-40B4-BE49-F238E27FC236}">
                <a16:creationId xmlns:a16="http://schemas.microsoft.com/office/drawing/2014/main" id="{ABFFF811-CA7D-4D0E-ACA9-C2C9E5E0669A}"/>
              </a:ext>
            </a:extLst>
          </p:cNvPr>
          <p:cNvGrpSpPr/>
          <p:nvPr/>
        </p:nvGrpSpPr>
        <p:grpSpPr>
          <a:xfrm>
            <a:off x="556004" y="1531619"/>
            <a:ext cx="2972480" cy="4353844"/>
            <a:chOff x="0" y="0"/>
            <a:chExt cx="1065834" cy="1561146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2FF83D5-2E80-46C1-A49F-407696117DB3}"/>
                </a:ext>
              </a:extLst>
            </p:cNvPr>
            <p:cNvSpPr/>
            <p:nvPr/>
          </p:nvSpPr>
          <p:spPr>
            <a:xfrm>
              <a:off x="0" y="0"/>
              <a:ext cx="1065834" cy="1561146"/>
            </a:xfrm>
            <a:custGeom>
              <a:avLst/>
              <a:gdLst/>
              <a:ahLst/>
              <a:cxnLst/>
              <a:rect l="l" t="t" r="r" b="b"/>
              <a:pathLst>
                <a:path w="1065834" h="1561146">
                  <a:moveTo>
                    <a:pt x="0" y="0"/>
                  </a:moveTo>
                  <a:lnTo>
                    <a:pt x="1065834" y="0"/>
                  </a:lnTo>
                  <a:lnTo>
                    <a:pt x="1065834" y="1561146"/>
                  </a:lnTo>
                  <a:lnTo>
                    <a:pt x="0" y="1561146"/>
                  </a:lnTo>
                  <a:close/>
                </a:path>
              </a:pathLst>
            </a:custGeom>
            <a:solidFill>
              <a:srgbClr val="EBE7E4"/>
            </a:solidFill>
          </p:spPr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23C4F3F-CF9A-4271-BDE1-C7449D753B62}"/>
                </a:ext>
              </a:extLst>
            </p:cNvPr>
            <p:cNvSpPr txBox="1"/>
            <p:nvPr/>
          </p:nvSpPr>
          <p:spPr>
            <a:xfrm>
              <a:off x="0" y="-38100"/>
              <a:ext cx="1065834" cy="159924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BA3EFB00-DE88-4633-A8B5-4BBD7C53BD62}"/>
              </a:ext>
            </a:extLst>
          </p:cNvPr>
          <p:cNvGrpSpPr/>
          <p:nvPr/>
        </p:nvGrpSpPr>
        <p:grpSpPr>
          <a:xfrm>
            <a:off x="4329302" y="1531619"/>
            <a:ext cx="2972480" cy="4353844"/>
            <a:chOff x="0" y="0"/>
            <a:chExt cx="1065834" cy="1561146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A63F389-3A50-48B5-8326-18B5E4DA2A33}"/>
                </a:ext>
              </a:extLst>
            </p:cNvPr>
            <p:cNvSpPr/>
            <p:nvPr/>
          </p:nvSpPr>
          <p:spPr>
            <a:xfrm>
              <a:off x="0" y="0"/>
              <a:ext cx="1065834" cy="1561146"/>
            </a:xfrm>
            <a:custGeom>
              <a:avLst/>
              <a:gdLst/>
              <a:ahLst/>
              <a:cxnLst/>
              <a:rect l="l" t="t" r="r" b="b"/>
              <a:pathLst>
                <a:path w="1065834" h="1561146">
                  <a:moveTo>
                    <a:pt x="0" y="0"/>
                  </a:moveTo>
                  <a:lnTo>
                    <a:pt x="1065834" y="0"/>
                  </a:lnTo>
                  <a:lnTo>
                    <a:pt x="1065834" y="1561146"/>
                  </a:lnTo>
                  <a:lnTo>
                    <a:pt x="0" y="1561146"/>
                  </a:lnTo>
                  <a:close/>
                </a:path>
              </a:pathLst>
            </a:custGeom>
            <a:solidFill>
              <a:srgbClr val="EBE7E4"/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B77E8E4A-39D8-4B7E-AA7E-4308986BBDF3}"/>
                </a:ext>
              </a:extLst>
            </p:cNvPr>
            <p:cNvSpPr txBox="1"/>
            <p:nvPr/>
          </p:nvSpPr>
          <p:spPr>
            <a:xfrm>
              <a:off x="0" y="-38100"/>
              <a:ext cx="1065834" cy="159924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A9EC89D3-D85E-4955-9E2A-3C02C1408F9F}"/>
              </a:ext>
            </a:extLst>
          </p:cNvPr>
          <p:cNvGrpSpPr/>
          <p:nvPr/>
        </p:nvGrpSpPr>
        <p:grpSpPr>
          <a:xfrm>
            <a:off x="8102600" y="1531619"/>
            <a:ext cx="2972480" cy="4353844"/>
            <a:chOff x="0" y="0"/>
            <a:chExt cx="1065834" cy="156114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E40E635-3676-4F83-AC2B-B3D47AEB03FD}"/>
                </a:ext>
              </a:extLst>
            </p:cNvPr>
            <p:cNvSpPr/>
            <p:nvPr/>
          </p:nvSpPr>
          <p:spPr>
            <a:xfrm>
              <a:off x="0" y="0"/>
              <a:ext cx="1065834" cy="1561146"/>
            </a:xfrm>
            <a:custGeom>
              <a:avLst/>
              <a:gdLst/>
              <a:ahLst/>
              <a:cxnLst/>
              <a:rect l="l" t="t" r="r" b="b"/>
              <a:pathLst>
                <a:path w="1065834" h="1561146">
                  <a:moveTo>
                    <a:pt x="0" y="0"/>
                  </a:moveTo>
                  <a:lnTo>
                    <a:pt x="1065834" y="0"/>
                  </a:lnTo>
                  <a:lnTo>
                    <a:pt x="1065834" y="1561146"/>
                  </a:lnTo>
                  <a:lnTo>
                    <a:pt x="0" y="1561146"/>
                  </a:lnTo>
                  <a:close/>
                </a:path>
              </a:pathLst>
            </a:custGeom>
            <a:solidFill>
              <a:srgbClr val="EBE7E4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6E04609-52F6-4E2B-AD27-8DCA24555C82}"/>
                </a:ext>
              </a:extLst>
            </p:cNvPr>
            <p:cNvSpPr txBox="1"/>
            <p:nvPr/>
          </p:nvSpPr>
          <p:spPr>
            <a:xfrm>
              <a:off x="0" y="-38100"/>
              <a:ext cx="1065834" cy="159924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3BDE3A-D5A6-4A39-B1DE-6BBB5684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26509"/>
            <a:ext cx="2154340" cy="718724"/>
          </a:xfrm>
        </p:spPr>
        <p:txBody>
          <a:bodyPr>
            <a:normAutofit fontScale="90000"/>
          </a:bodyPr>
          <a:lstStyle/>
          <a:p>
            <a:pPr>
              <a:lnSpc>
                <a:spcPts val="7453"/>
              </a:lnSpc>
            </a:pPr>
            <a:r>
              <a:rPr lang="en-US" altLang="ko-KR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Index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7657B-3C9B-4EDC-89FD-A597ECF33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19" y="1821458"/>
            <a:ext cx="3644900" cy="44790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메뉴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설정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사운드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옵션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89B6492-6FE0-4959-8E97-2A61F119270D}"/>
              </a:ext>
            </a:extLst>
          </p:cNvPr>
          <p:cNvSpPr txBox="1">
            <a:spLocks/>
          </p:cNvSpPr>
          <p:nvPr/>
        </p:nvSpPr>
        <p:spPr>
          <a:xfrm>
            <a:off x="4804912" y="1821458"/>
            <a:ext cx="3644900" cy="406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전투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배치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이동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전투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승리</a:t>
            </a:r>
            <a:endParaRPr lang="en-US" altLang="ko-KR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3E8AF4B-8614-4FB4-932C-246C948B4447}"/>
              </a:ext>
            </a:extLst>
          </p:cNvPr>
          <p:cNvSpPr txBox="1">
            <a:spLocks/>
          </p:cNvSpPr>
          <p:nvPr/>
        </p:nvSpPr>
        <p:spPr>
          <a:xfrm>
            <a:off x="8547100" y="1821458"/>
            <a:ext cx="3644900" cy="406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상점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강화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아군 말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플레이어</a:t>
            </a:r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영입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92DD4485-747B-46DF-B27F-610B792D9F75}"/>
              </a:ext>
            </a:extLst>
          </p:cNvPr>
          <p:cNvSpPr/>
          <p:nvPr/>
        </p:nvSpPr>
        <p:spPr>
          <a:xfrm>
            <a:off x="685800" y="727745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63204163-0238-46B3-8362-B01DB4005540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1C47D882-7DE6-4A62-9229-C9C4C551A3D7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84440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389" y="3073627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D88136-DCDB-4CE0-9BB9-03CB9A6D8E59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ED2E9C6-D35E-412D-8B4B-2785EA482209}"/>
                </a:ext>
              </a:extLst>
            </p:cNvPr>
            <p:cNvGrpSpPr/>
            <p:nvPr/>
          </p:nvGrpSpPr>
          <p:grpSpPr>
            <a:xfrm>
              <a:off x="913585" y="976626"/>
              <a:ext cx="9907398" cy="4959860"/>
              <a:chOff x="913585" y="976626"/>
              <a:chExt cx="9907398" cy="495986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79BDA52-5EC8-4E77-88A4-63DC73F3DA1B}"/>
                  </a:ext>
                </a:extLst>
              </p:cNvPr>
              <p:cNvSpPr/>
              <p:nvPr/>
            </p:nvSpPr>
            <p:spPr>
              <a:xfrm>
                <a:off x="913585" y="976626"/>
                <a:ext cx="9907398" cy="4959860"/>
              </a:xfrm>
              <a:prstGeom prst="rect">
                <a:avLst/>
              </a:prstGeom>
              <a:solidFill>
                <a:srgbClr val="848484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5A5E553-2085-4CDD-A464-C545E879745E}"/>
                  </a:ext>
                </a:extLst>
              </p:cNvPr>
              <p:cNvSpPr/>
              <p:nvPr/>
            </p:nvSpPr>
            <p:spPr>
              <a:xfrm>
                <a:off x="2231136" y="1271018"/>
                <a:ext cx="7168896" cy="4450560"/>
              </a:xfrm>
              <a:prstGeom prst="rect">
                <a:avLst/>
              </a:prstGeom>
              <a:solidFill>
                <a:srgbClr val="7F7F7F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0" name="Picture 2" descr="external/upload....">
              <a:extLst>
                <a:ext uri="{FF2B5EF4-FFF2-40B4-BE49-F238E27FC236}">
                  <a16:creationId xmlns:a16="http://schemas.microsoft.com/office/drawing/2014/main" id="{33D3127D-0989-4817-B054-D83CEBDAA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6" y="2550015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556" name="Picture 4" descr="포함된 이미지: ">
            <a:extLst>
              <a:ext uri="{FF2B5EF4-FFF2-40B4-BE49-F238E27FC236}">
                <a16:creationId xmlns:a16="http://schemas.microsoft.com/office/drawing/2014/main" id="{89213B4C-6F69-4AED-80F6-18331128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94" y="2360150"/>
            <a:ext cx="1224026" cy="15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오각형 94">
            <a:extLst>
              <a:ext uri="{FF2B5EF4-FFF2-40B4-BE49-F238E27FC236}">
                <a16:creationId xmlns:a16="http://schemas.microsoft.com/office/drawing/2014/main" id="{1D0C8B7E-3A32-4725-805B-DFC0D0415F4F}"/>
              </a:ext>
            </a:extLst>
          </p:cNvPr>
          <p:cNvSpPr/>
          <p:nvPr/>
        </p:nvSpPr>
        <p:spPr>
          <a:xfrm>
            <a:off x="3871488" y="4373165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96" name="오각형 95">
            <a:extLst>
              <a:ext uri="{FF2B5EF4-FFF2-40B4-BE49-F238E27FC236}">
                <a16:creationId xmlns:a16="http://schemas.microsoft.com/office/drawing/2014/main" id="{AC2AAD4C-2420-4865-85E8-F624823AECBB}"/>
              </a:ext>
            </a:extLst>
          </p:cNvPr>
          <p:cNvSpPr/>
          <p:nvPr/>
        </p:nvSpPr>
        <p:spPr>
          <a:xfrm>
            <a:off x="7198934" y="4324444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77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389" y="3073627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ED2E9C6-D35E-412D-8B4B-2785EA482209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9BDA52-5EC8-4E77-88A4-63DC73F3DA1B}"/>
                </a:ext>
              </a:extLst>
            </p:cNvPr>
            <p:cNvSpPr/>
            <p:nvPr/>
          </p:nvSpPr>
          <p:spPr>
            <a:xfrm>
              <a:off x="913585" y="976626"/>
              <a:ext cx="9907398" cy="4959860"/>
            </a:xfrm>
            <a:prstGeom prst="rect">
              <a:avLst/>
            </a:prstGeom>
            <a:solidFill>
              <a:srgbClr val="84848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5A5E553-2085-4CDD-A464-C545E879745E}"/>
                </a:ext>
              </a:extLst>
            </p:cNvPr>
            <p:cNvSpPr/>
            <p:nvPr/>
          </p:nvSpPr>
          <p:spPr>
            <a:xfrm>
              <a:off x="2231136" y="1271018"/>
              <a:ext cx="7168896" cy="4450560"/>
            </a:xfrm>
            <a:prstGeom prst="rect">
              <a:avLst/>
            </a:prstGeom>
            <a:solidFill>
              <a:srgbClr val="7F7F7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0" name="Picture 2" descr="external/upload....">
            <a:extLst>
              <a:ext uri="{FF2B5EF4-FFF2-40B4-BE49-F238E27FC236}">
                <a16:creationId xmlns:a16="http://schemas.microsoft.com/office/drawing/2014/main" id="{33D3127D-0989-4817-B054-D83CEBDA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74" y="2553346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84ADFD-60AE-4BD0-9C82-4F3D091929C4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97" name="오각형 96">
            <a:extLst>
              <a:ext uri="{FF2B5EF4-FFF2-40B4-BE49-F238E27FC236}">
                <a16:creationId xmlns:a16="http://schemas.microsoft.com/office/drawing/2014/main" id="{DDDD6200-7C9D-4290-9124-EC732454F285}"/>
              </a:ext>
            </a:extLst>
          </p:cNvPr>
          <p:cNvSpPr/>
          <p:nvPr/>
        </p:nvSpPr>
        <p:spPr>
          <a:xfrm>
            <a:off x="4830937" y="3987786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1~8</a:t>
            </a:r>
            <a:endParaRPr lang="ko-KR" altLang="en-US" sz="1000" dirty="0"/>
          </a:p>
        </p:txBody>
      </p:sp>
      <p:sp>
        <p:nvSpPr>
          <p:cNvPr id="95" name="오각형 94">
            <a:extLst>
              <a:ext uri="{FF2B5EF4-FFF2-40B4-BE49-F238E27FC236}">
                <a16:creationId xmlns:a16="http://schemas.microsoft.com/office/drawing/2014/main" id="{C5E9A7B3-3DD2-44CE-B5CA-E20241B63205}"/>
              </a:ext>
            </a:extLst>
          </p:cNvPr>
          <p:cNvSpPr/>
          <p:nvPr/>
        </p:nvSpPr>
        <p:spPr>
          <a:xfrm>
            <a:off x="6200497" y="3975199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1~6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139629-4119-4D0D-BA3B-8C47E3E33384}"/>
              </a:ext>
            </a:extLst>
          </p:cNvPr>
          <p:cNvCxnSpPr/>
          <p:nvPr/>
        </p:nvCxnSpPr>
        <p:spPr>
          <a:xfrm>
            <a:off x="5416224" y="4320287"/>
            <a:ext cx="76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3099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이동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389" y="3073627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FC464E-BD4C-4B19-B167-C655D272A973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412B90-E184-4C60-9003-E49175E15F8D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D3123E-11E6-4DFD-970E-330C6CD2036A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3605E6C-0F2D-4716-81F2-046AE178FDFE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E07751-FCD5-4337-8B5C-F208F82DE706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FB4CAE7-13B5-45C5-8E32-C3DD7F1B441C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5" name="오각형 84">
                <a:extLst>
                  <a:ext uri="{FF2B5EF4-FFF2-40B4-BE49-F238E27FC236}">
                    <a16:creationId xmlns:a16="http://schemas.microsoft.com/office/drawing/2014/main" id="{4C9CDA2E-71CC-409D-975F-48D16A9EAA4E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EB079A-38DE-4F71-BE46-0C96434ED7B7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1026" name="Picture 2" descr="external/upload....">
              <a:extLst>
                <a:ext uri="{FF2B5EF4-FFF2-40B4-BE49-F238E27FC236}">
                  <a16:creationId xmlns:a16="http://schemas.microsoft.com/office/drawing/2014/main" id="{B63312A0-E984-4D61-9C47-13C402F7A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737D5CD-79D1-4E02-BE38-D4FF34C0B170}"/>
              </a:ext>
            </a:extLst>
          </p:cNvPr>
          <p:cNvSpPr/>
          <p:nvPr/>
        </p:nvSpPr>
        <p:spPr>
          <a:xfrm>
            <a:off x="1128600" y="1712167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D88136-DCDB-4CE0-9BB9-03CB9A6D8E59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ED2E9C6-D35E-412D-8B4B-2785EA482209}"/>
                </a:ext>
              </a:extLst>
            </p:cNvPr>
            <p:cNvGrpSpPr/>
            <p:nvPr/>
          </p:nvGrpSpPr>
          <p:grpSpPr>
            <a:xfrm>
              <a:off x="913585" y="976626"/>
              <a:ext cx="9907398" cy="4959860"/>
              <a:chOff x="913585" y="976626"/>
              <a:chExt cx="9907398" cy="495986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79BDA52-5EC8-4E77-88A4-63DC73F3DA1B}"/>
                  </a:ext>
                </a:extLst>
              </p:cNvPr>
              <p:cNvSpPr/>
              <p:nvPr/>
            </p:nvSpPr>
            <p:spPr>
              <a:xfrm>
                <a:off x="913585" y="976626"/>
                <a:ext cx="9907398" cy="4959860"/>
              </a:xfrm>
              <a:prstGeom prst="rect">
                <a:avLst/>
              </a:prstGeom>
              <a:solidFill>
                <a:srgbClr val="848484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5A5E553-2085-4CDD-A464-C545E879745E}"/>
                  </a:ext>
                </a:extLst>
              </p:cNvPr>
              <p:cNvSpPr/>
              <p:nvPr/>
            </p:nvSpPr>
            <p:spPr>
              <a:xfrm>
                <a:off x="2231136" y="1271018"/>
                <a:ext cx="7168896" cy="4450560"/>
              </a:xfrm>
              <a:prstGeom prst="rect">
                <a:avLst/>
              </a:prstGeom>
              <a:solidFill>
                <a:srgbClr val="7F7F7F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0" name="Picture 2" descr="external/upload....">
              <a:extLst>
                <a:ext uri="{FF2B5EF4-FFF2-40B4-BE49-F238E27FC236}">
                  <a16:creationId xmlns:a16="http://schemas.microsoft.com/office/drawing/2014/main" id="{33D3127D-0989-4817-B054-D83CEBDAA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692" y="2467569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84ADFD-60AE-4BD0-9C82-4F3D091929C4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97" name="오각형 96">
            <a:extLst>
              <a:ext uri="{FF2B5EF4-FFF2-40B4-BE49-F238E27FC236}">
                <a16:creationId xmlns:a16="http://schemas.microsoft.com/office/drawing/2014/main" id="{DDDD6200-7C9D-4290-9124-EC732454F285}"/>
              </a:ext>
            </a:extLst>
          </p:cNvPr>
          <p:cNvSpPr/>
          <p:nvPr/>
        </p:nvSpPr>
        <p:spPr>
          <a:xfrm>
            <a:off x="5506292" y="3986813"/>
            <a:ext cx="557204" cy="606551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1~6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76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턴 종료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221A9-0C74-4EB2-8E49-B3EB7B6D05AE}"/>
              </a:ext>
            </a:extLst>
          </p:cNvPr>
          <p:cNvSpPr/>
          <p:nvPr/>
        </p:nvSpPr>
        <p:spPr>
          <a:xfrm>
            <a:off x="5615345" y="3974640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D0E93D-D3BB-47CD-8E2D-9826FF014737}"/>
              </a:ext>
            </a:extLst>
          </p:cNvPr>
          <p:cNvSpPr/>
          <p:nvPr/>
        </p:nvSpPr>
        <p:spPr>
          <a:xfrm>
            <a:off x="4005098" y="3943885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B30CC5-4FDC-446B-B60E-EBF2FD58278F}"/>
              </a:ext>
            </a:extLst>
          </p:cNvPr>
          <p:cNvSpPr/>
          <p:nvPr/>
        </p:nvSpPr>
        <p:spPr>
          <a:xfrm>
            <a:off x="7239754" y="3981064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12243" y="3086096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8E0DC8-CF5B-4246-8E2E-F3AE275277F3}"/>
              </a:ext>
            </a:extLst>
          </p:cNvPr>
          <p:cNvSpPr/>
          <p:nvPr/>
        </p:nvSpPr>
        <p:spPr>
          <a:xfrm>
            <a:off x="8848333" y="2701663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3EB629-EA2D-4F73-A268-BE9D4A211AD6}"/>
              </a:ext>
            </a:extLst>
          </p:cNvPr>
          <p:cNvSpPr/>
          <p:nvPr/>
        </p:nvSpPr>
        <p:spPr>
          <a:xfrm>
            <a:off x="1075153" y="2396233"/>
            <a:ext cx="1589093" cy="3252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Enermy</a:t>
            </a:r>
            <a:r>
              <a:rPr lang="en-US" altLang="ko-KR" dirty="0"/>
              <a:t> Turn</a:t>
            </a:r>
            <a:endParaRPr lang="ko-KR" altLang="en-US" dirty="0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AB01AC31-F5E5-41BF-8CC7-EC2B0AA38EF7}"/>
              </a:ext>
            </a:extLst>
          </p:cNvPr>
          <p:cNvSpPr/>
          <p:nvPr/>
        </p:nvSpPr>
        <p:spPr>
          <a:xfrm>
            <a:off x="1113471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2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승리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134" y="2187753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162241" y="3074025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41774" y="3954568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C007F66-32F8-48B4-9E4E-0DA35B8EC49E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97A32-BA3C-416C-B56A-124D36F80868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18DC499-2891-41C1-A44B-5F0804AA843F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E3B0DE1-9655-4607-BA02-A5BB1E139BD9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8C5169D-B305-457B-BFA1-626256CB6D77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DC20699-855A-490D-BFFE-21736FFF0247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6" name="오각형 85">
                <a:extLst>
                  <a:ext uri="{FF2B5EF4-FFF2-40B4-BE49-F238E27FC236}">
                    <a16:creationId xmlns:a16="http://schemas.microsoft.com/office/drawing/2014/main" id="{C50D4CF8-3B0D-4E55-BCEB-128A5D5DE558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ED8C1A7-B40D-4B03-9AE1-47BDAACE579D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72" name="Picture 2" descr="external/upload....">
              <a:extLst>
                <a:ext uri="{FF2B5EF4-FFF2-40B4-BE49-F238E27FC236}">
                  <a16:creationId xmlns:a16="http://schemas.microsoft.com/office/drawing/2014/main" id="{BF8A649D-667F-487A-9625-86F266B65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841278-84FD-4AEA-87C4-8DE24A046BC2}"/>
              </a:ext>
            </a:extLst>
          </p:cNvPr>
          <p:cNvGrpSpPr/>
          <p:nvPr/>
        </p:nvGrpSpPr>
        <p:grpSpPr>
          <a:xfrm>
            <a:off x="913585" y="976626"/>
            <a:ext cx="9907398" cy="4959860"/>
            <a:chOff x="913585" y="976626"/>
            <a:chExt cx="9907398" cy="4959860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437CCAE-A32D-4002-A3A6-D225F311D1E1}"/>
                </a:ext>
              </a:extLst>
            </p:cNvPr>
            <p:cNvGrpSpPr/>
            <p:nvPr/>
          </p:nvGrpSpPr>
          <p:grpSpPr>
            <a:xfrm>
              <a:off x="913585" y="976626"/>
              <a:ext cx="9907398" cy="4959860"/>
              <a:chOff x="913585" y="976626"/>
              <a:chExt cx="9907398" cy="495986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2A78188-D312-4A1B-8E21-97DB4EC0CC77}"/>
                  </a:ext>
                </a:extLst>
              </p:cNvPr>
              <p:cNvSpPr/>
              <p:nvPr/>
            </p:nvSpPr>
            <p:spPr>
              <a:xfrm>
                <a:off x="913585" y="976626"/>
                <a:ext cx="9907398" cy="4959860"/>
              </a:xfrm>
              <a:prstGeom prst="rect">
                <a:avLst/>
              </a:prstGeom>
              <a:solidFill>
                <a:srgbClr val="848484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1FC9C66-F259-4A33-950C-80FCD3508B7A}"/>
                  </a:ext>
                </a:extLst>
              </p:cNvPr>
              <p:cNvSpPr/>
              <p:nvPr/>
            </p:nvSpPr>
            <p:spPr>
              <a:xfrm>
                <a:off x="2231136" y="1271018"/>
                <a:ext cx="7168896" cy="4450560"/>
              </a:xfrm>
              <a:prstGeom prst="rect">
                <a:avLst/>
              </a:prstGeom>
              <a:solidFill>
                <a:srgbClr val="7F7F7F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7" name="Picture 2" descr="external/upload....">
              <a:extLst>
                <a:ext uri="{FF2B5EF4-FFF2-40B4-BE49-F238E27FC236}">
                  <a16:creationId xmlns:a16="http://schemas.microsoft.com/office/drawing/2014/main" id="{21495FED-D82D-458E-B9FE-C16448D76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6" y="2550015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658267-7723-41B6-A9E7-33C5E08AE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4271" y="2542989"/>
              <a:ext cx="1360503" cy="13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6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0078 -0.134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승리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134" y="2187753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162241" y="3074025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41774" y="3954568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C007F66-32F8-48B4-9E4E-0DA35B8EC49E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97A32-BA3C-416C-B56A-124D36F80868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18DC499-2891-41C1-A44B-5F0804AA843F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E3B0DE1-9655-4607-BA02-A5BB1E139BD9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8C5169D-B305-457B-BFA1-626256CB6D77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DC20699-855A-490D-BFFE-21736FFF0247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6" name="오각형 85">
                <a:extLst>
                  <a:ext uri="{FF2B5EF4-FFF2-40B4-BE49-F238E27FC236}">
                    <a16:creationId xmlns:a16="http://schemas.microsoft.com/office/drawing/2014/main" id="{C50D4CF8-3B0D-4E55-BCEB-128A5D5DE558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ED8C1A7-B40D-4B03-9AE1-47BDAACE579D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72" name="Picture 2" descr="external/upload....">
              <a:extLst>
                <a:ext uri="{FF2B5EF4-FFF2-40B4-BE49-F238E27FC236}">
                  <a16:creationId xmlns:a16="http://schemas.microsoft.com/office/drawing/2014/main" id="{BF8A649D-667F-487A-9625-86F266B65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A78188-D312-4A1B-8E21-97DB4EC0CC77}"/>
              </a:ext>
            </a:extLst>
          </p:cNvPr>
          <p:cNvSpPr/>
          <p:nvPr/>
        </p:nvSpPr>
        <p:spPr>
          <a:xfrm>
            <a:off x="913585" y="976626"/>
            <a:ext cx="9907398" cy="4959860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FC9C66-F259-4A33-950C-80FCD3508B7A}"/>
              </a:ext>
            </a:extLst>
          </p:cNvPr>
          <p:cNvSpPr/>
          <p:nvPr/>
        </p:nvSpPr>
        <p:spPr>
          <a:xfrm>
            <a:off x="2231136" y="1271018"/>
            <a:ext cx="7168896" cy="4450560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D2BA83-5C9F-4130-95AD-897A354CA5B2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pic>
        <p:nvPicPr>
          <p:cNvPr id="97" name="Picture 2" descr="external/upload....">
            <a:extLst>
              <a:ext uri="{FF2B5EF4-FFF2-40B4-BE49-F238E27FC236}">
                <a16:creationId xmlns:a16="http://schemas.microsoft.com/office/drawing/2014/main" id="{21495FED-D82D-458E-B9FE-C16448D7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6" y="2550015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33658267-7723-41B6-A9E7-33C5E08A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71" y="2542989"/>
            <a:ext cx="1360503" cy="13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69 L 0.01445 -0.05301 C 0.01745 -0.06528 0.022 -0.07176 0.02669 -0.07176 C 0.03216 -0.07176 0.03646 -0.06528 0.03945 -0.05301 L 0.05404 0.0006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승리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134" y="2187753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162241" y="3074025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41774" y="3954568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C007F66-32F8-48B4-9E4E-0DA35B8EC49E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97A32-BA3C-416C-B56A-124D36F80868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18DC499-2891-41C1-A44B-5F0804AA843F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E3B0DE1-9655-4607-BA02-A5BB1E139BD9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8C5169D-B305-457B-BFA1-626256CB6D77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DC20699-855A-490D-BFFE-21736FFF0247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6" name="오각형 85">
                <a:extLst>
                  <a:ext uri="{FF2B5EF4-FFF2-40B4-BE49-F238E27FC236}">
                    <a16:creationId xmlns:a16="http://schemas.microsoft.com/office/drawing/2014/main" id="{C50D4CF8-3B0D-4E55-BCEB-128A5D5DE558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ED8C1A7-B40D-4B03-9AE1-47BDAACE579D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72" name="Picture 2" descr="external/upload....">
              <a:extLst>
                <a:ext uri="{FF2B5EF4-FFF2-40B4-BE49-F238E27FC236}">
                  <a16:creationId xmlns:a16="http://schemas.microsoft.com/office/drawing/2014/main" id="{BF8A649D-667F-487A-9625-86F266B65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A78188-D312-4A1B-8E21-97DB4EC0CC77}"/>
              </a:ext>
            </a:extLst>
          </p:cNvPr>
          <p:cNvSpPr/>
          <p:nvPr/>
        </p:nvSpPr>
        <p:spPr>
          <a:xfrm>
            <a:off x="913585" y="976626"/>
            <a:ext cx="9907398" cy="4959860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FC9C66-F259-4A33-950C-80FCD3508B7A}"/>
              </a:ext>
            </a:extLst>
          </p:cNvPr>
          <p:cNvSpPr/>
          <p:nvPr/>
        </p:nvSpPr>
        <p:spPr>
          <a:xfrm>
            <a:off x="2231136" y="1271018"/>
            <a:ext cx="7168896" cy="4450560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D2BA83-5C9F-4130-95AD-897A354CA5B2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pic>
        <p:nvPicPr>
          <p:cNvPr id="97" name="Picture 2" descr="external/upload....">
            <a:extLst>
              <a:ext uri="{FF2B5EF4-FFF2-40B4-BE49-F238E27FC236}">
                <a16:creationId xmlns:a16="http://schemas.microsoft.com/office/drawing/2014/main" id="{21495FED-D82D-458E-B9FE-C16448D7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6" y="2550015"/>
            <a:ext cx="1305560" cy="13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97D79A-734D-43FC-B832-6A1202C504CB}"/>
              </a:ext>
            </a:extLst>
          </p:cNvPr>
          <p:cNvGrpSpPr/>
          <p:nvPr/>
        </p:nvGrpSpPr>
        <p:grpSpPr>
          <a:xfrm>
            <a:off x="913585" y="968423"/>
            <a:ext cx="9907398" cy="4959860"/>
            <a:chOff x="913585" y="976626"/>
            <a:chExt cx="9907398" cy="495986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C940F9-6E31-4D11-8C9A-71B45391DDE9}"/>
                </a:ext>
              </a:extLst>
            </p:cNvPr>
            <p:cNvGrpSpPr/>
            <p:nvPr/>
          </p:nvGrpSpPr>
          <p:grpSpPr>
            <a:xfrm>
              <a:off x="913585" y="976626"/>
              <a:ext cx="9907398" cy="4959860"/>
              <a:chOff x="913585" y="976626"/>
              <a:chExt cx="9907398" cy="495986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F2FA08F-E5D1-4FB1-A0B7-6C3D527A45F1}"/>
                  </a:ext>
                </a:extLst>
              </p:cNvPr>
              <p:cNvSpPr/>
              <p:nvPr/>
            </p:nvSpPr>
            <p:spPr>
              <a:xfrm>
                <a:off x="913585" y="976626"/>
                <a:ext cx="9907398" cy="4959860"/>
              </a:xfrm>
              <a:prstGeom prst="rect">
                <a:avLst/>
              </a:prstGeom>
              <a:solidFill>
                <a:srgbClr val="848484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AC759BA-AFC6-4092-9081-DB606A5DEABE}"/>
                  </a:ext>
                </a:extLst>
              </p:cNvPr>
              <p:cNvSpPr/>
              <p:nvPr/>
            </p:nvSpPr>
            <p:spPr>
              <a:xfrm>
                <a:off x="2231136" y="1271018"/>
                <a:ext cx="7168896" cy="4450560"/>
              </a:xfrm>
              <a:prstGeom prst="rect">
                <a:avLst/>
              </a:prstGeom>
              <a:solidFill>
                <a:srgbClr val="7F7F7F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ABA1B21-B06D-48A0-851D-826003067EFC}"/>
                  </a:ext>
                </a:extLst>
              </p:cNvPr>
              <p:cNvSpPr/>
              <p:nvPr/>
            </p:nvSpPr>
            <p:spPr>
              <a:xfrm>
                <a:off x="4683927" y="4993231"/>
                <a:ext cx="2285094" cy="3813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계속</a:t>
                </a:r>
              </a:p>
            </p:txBody>
          </p:sp>
        </p:grpSp>
        <p:sp>
          <p:nvSpPr>
            <p:cNvPr id="90" name="순서도: 준비 89">
              <a:extLst>
                <a:ext uri="{FF2B5EF4-FFF2-40B4-BE49-F238E27FC236}">
                  <a16:creationId xmlns:a16="http://schemas.microsoft.com/office/drawing/2014/main" id="{16AC40A2-FC86-490E-AB6E-3395A96E16C9}"/>
                </a:ext>
              </a:extLst>
            </p:cNvPr>
            <p:cNvSpPr/>
            <p:nvPr/>
          </p:nvSpPr>
          <p:spPr>
            <a:xfrm>
              <a:off x="4260684" y="2736800"/>
              <a:ext cx="3045204" cy="1166069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골드</a:t>
              </a:r>
              <a:r>
                <a:rPr lang="en-US" altLang="ko-KR" dirty="0"/>
                <a:t> +100</a:t>
              </a:r>
              <a:endParaRPr lang="ko-KR" altLang="en-US" dirty="0"/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id="{7CC560A5-6876-4DD2-A324-FDD76460B408}"/>
                </a:ext>
              </a:extLst>
            </p:cNvPr>
            <p:cNvSpPr/>
            <p:nvPr/>
          </p:nvSpPr>
          <p:spPr>
            <a:xfrm>
              <a:off x="4186177" y="2733406"/>
              <a:ext cx="3204595" cy="121640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</a:t>
              </a:r>
              <a:r>
                <a:rPr lang="ko-KR" altLang="en-US" dirty="0"/>
                <a:t>스테이지 클리어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4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승리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134" y="2187753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162241" y="3074025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41774" y="3954568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C007F66-32F8-48B4-9E4E-0DA35B8EC49E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97A32-BA3C-416C-B56A-124D36F80868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18DC499-2891-41C1-A44B-5F0804AA843F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E3B0DE1-9655-4607-BA02-A5BB1E139BD9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8C5169D-B305-457B-BFA1-626256CB6D77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DC20699-855A-490D-BFFE-21736FFF0247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6" name="오각형 85">
                <a:extLst>
                  <a:ext uri="{FF2B5EF4-FFF2-40B4-BE49-F238E27FC236}">
                    <a16:creationId xmlns:a16="http://schemas.microsoft.com/office/drawing/2014/main" id="{C50D4CF8-3B0D-4E55-BCEB-128A5D5DE558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ED8C1A7-B40D-4B03-9AE1-47BDAACE579D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72" name="Picture 2" descr="external/upload....">
              <a:extLst>
                <a:ext uri="{FF2B5EF4-FFF2-40B4-BE49-F238E27FC236}">
                  <a16:creationId xmlns:a16="http://schemas.microsoft.com/office/drawing/2014/main" id="{BF8A649D-667F-487A-9625-86F266B65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B99F379-8F70-400C-BB6F-6CA8A2D684F9}"/>
              </a:ext>
            </a:extLst>
          </p:cNvPr>
          <p:cNvSpPr/>
          <p:nvPr/>
        </p:nvSpPr>
        <p:spPr>
          <a:xfrm>
            <a:off x="913585" y="976626"/>
            <a:ext cx="9907398" cy="4959860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4AD96E-8117-412A-8245-696D0DB63A95}"/>
              </a:ext>
            </a:extLst>
          </p:cNvPr>
          <p:cNvSpPr/>
          <p:nvPr/>
        </p:nvSpPr>
        <p:spPr>
          <a:xfrm>
            <a:off x="2231136" y="1271018"/>
            <a:ext cx="7168896" cy="4450560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C5E96B-CFFA-4D41-8D27-6C214AAD244E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</a:t>
            </a:r>
            <a:endParaRPr lang="ko-KR" altLang="en-US" dirty="0"/>
          </a:p>
        </p:txBody>
      </p:sp>
      <p:sp>
        <p:nvSpPr>
          <p:cNvPr id="104" name="순서도: 준비 103">
            <a:extLst>
              <a:ext uri="{FF2B5EF4-FFF2-40B4-BE49-F238E27FC236}">
                <a16:creationId xmlns:a16="http://schemas.microsoft.com/office/drawing/2014/main" id="{FCA95125-581D-48F6-B022-960FD353E8E8}"/>
              </a:ext>
            </a:extLst>
          </p:cNvPr>
          <p:cNvSpPr/>
          <p:nvPr/>
        </p:nvSpPr>
        <p:spPr>
          <a:xfrm>
            <a:off x="4260684" y="2736800"/>
            <a:ext cx="3045204" cy="116606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골드</a:t>
            </a:r>
            <a:r>
              <a:rPr lang="en-US" altLang="ko-KR" dirty="0"/>
              <a:t> +100</a:t>
            </a:r>
            <a:endParaRPr lang="ko-KR" altLang="en-US" dirty="0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86D20246-15D6-4422-9A19-0797B58C0463}"/>
              </a:ext>
            </a:extLst>
          </p:cNvPr>
          <p:cNvSpPr/>
          <p:nvPr/>
        </p:nvSpPr>
        <p:spPr>
          <a:xfrm>
            <a:off x="4186177" y="2733406"/>
            <a:ext cx="3204595" cy="12164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스테이지 클리어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7CBB89-4D17-4F30-BB99-8CDBBB07A95B}"/>
              </a:ext>
            </a:extLst>
          </p:cNvPr>
          <p:cNvSpPr/>
          <p:nvPr/>
        </p:nvSpPr>
        <p:spPr>
          <a:xfrm>
            <a:off x="4683927" y="4989255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46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5" grpId="0" animBg="1"/>
      <p:bldP spid="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승리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9292EFF-234C-4800-A561-DB7098787203}"/>
              </a:ext>
            </a:extLst>
          </p:cNvPr>
          <p:cNvSpPr/>
          <p:nvPr/>
        </p:nvSpPr>
        <p:spPr>
          <a:xfrm>
            <a:off x="4813122" y="4872658"/>
            <a:ext cx="641994" cy="6784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Player</a:t>
            </a:r>
            <a:endParaRPr lang="ko-KR" altLang="en-US" sz="7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E01F33-1116-4D91-8FC9-21E1ED48253D}"/>
              </a:ext>
            </a:extLst>
          </p:cNvPr>
          <p:cNvSpPr/>
          <p:nvPr/>
        </p:nvSpPr>
        <p:spPr>
          <a:xfrm>
            <a:off x="4805134" y="2187753"/>
            <a:ext cx="641994" cy="6784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아군</a:t>
            </a:r>
            <a:r>
              <a:rPr lang="ko-KR" altLang="en-US" sz="700" dirty="0"/>
              <a:t>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162241" y="3074025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41774" y="3954568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턴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FC8F4E1-CD3B-417D-BF7D-ABEE8C30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4966385"/>
            <a:ext cx="368243" cy="490991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CA9187C-207D-4D47-BBDF-1EB2819D7D92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Turn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C007F66-32F8-48B4-9E4E-0DA35B8EC49E}"/>
              </a:ext>
            </a:extLst>
          </p:cNvPr>
          <p:cNvGrpSpPr/>
          <p:nvPr/>
        </p:nvGrpSpPr>
        <p:grpSpPr>
          <a:xfrm>
            <a:off x="8838996" y="2542989"/>
            <a:ext cx="1893731" cy="2781228"/>
            <a:chOff x="8918297" y="2612859"/>
            <a:chExt cx="1893731" cy="278122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97A32-BA3C-416C-B56A-124D36F80868}"/>
                </a:ext>
              </a:extLst>
            </p:cNvPr>
            <p:cNvSpPr/>
            <p:nvPr/>
          </p:nvSpPr>
          <p:spPr>
            <a:xfrm>
              <a:off x="8918297" y="2779387"/>
              <a:ext cx="1719743" cy="2614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18DC499-2891-41C1-A44B-5F0804AA843F}"/>
                </a:ext>
              </a:extLst>
            </p:cNvPr>
            <p:cNvGrpSpPr/>
            <p:nvPr/>
          </p:nvGrpSpPr>
          <p:grpSpPr>
            <a:xfrm>
              <a:off x="8927634" y="2612859"/>
              <a:ext cx="1884394" cy="2765499"/>
              <a:chOff x="5236128" y="900186"/>
              <a:chExt cx="1884394" cy="27654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E3B0DE1-9655-4607-BA02-A5BB1E139BD9}"/>
                  </a:ext>
                </a:extLst>
              </p:cNvPr>
              <p:cNvSpPr/>
              <p:nvPr/>
            </p:nvSpPr>
            <p:spPr>
              <a:xfrm>
                <a:off x="5236128" y="1241854"/>
                <a:ext cx="1719743" cy="23994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8C5169D-B305-457B-BFA1-626256CB6D77}"/>
                  </a:ext>
                </a:extLst>
              </p:cNvPr>
              <p:cNvSpPr/>
              <p:nvPr/>
            </p:nvSpPr>
            <p:spPr>
              <a:xfrm>
                <a:off x="5361248" y="2966498"/>
                <a:ext cx="1491842" cy="43762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이동 대신 다른 캐릭터와 위치 변경 가능</a:t>
                </a:r>
                <a:endParaRPr lang="en-US" altLang="ko-KR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DC20699-855A-490D-BFFE-21736FFF0247}"/>
                  </a:ext>
                </a:extLst>
              </p:cNvPr>
              <p:cNvSpPr/>
              <p:nvPr/>
            </p:nvSpPr>
            <p:spPr>
              <a:xfrm>
                <a:off x="5350078" y="1185406"/>
                <a:ext cx="1491842" cy="2874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체셔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캣</a:t>
                </a:r>
                <a:r>
                  <a:rPr lang="en-US" altLang="ko-KR" dirty="0"/>
                  <a:t>+1</a:t>
                </a:r>
              </a:p>
            </p:txBody>
          </p:sp>
          <p:sp>
            <p:nvSpPr>
              <p:cNvPr id="86" name="오각형 85">
                <a:extLst>
                  <a:ext uri="{FF2B5EF4-FFF2-40B4-BE49-F238E27FC236}">
                    <a16:creationId xmlns:a16="http://schemas.microsoft.com/office/drawing/2014/main" id="{C50D4CF8-3B0D-4E55-BCEB-128A5D5DE558}"/>
                  </a:ext>
                </a:extLst>
              </p:cNvPr>
              <p:cNvSpPr/>
              <p:nvPr/>
            </p:nvSpPr>
            <p:spPr>
              <a:xfrm>
                <a:off x="6563318" y="900186"/>
                <a:ext cx="557204" cy="606551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1~8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ED8C1A7-B40D-4B03-9AE1-47BDAACE579D}"/>
                  </a:ext>
                </a:extLst>
              </p:cNvPr>
              <p:cNvSpPr/>
              <p:nvPr/>
            </p:nvSpPr>
            <p:spPr>
              <a:xfrm>
                <a:off x="5402755" y="3448240"/>
                <a:ext cx="1357194" cy="21744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이동거리 </a:t>
                </a:r>
                <a:r>
                  <a:rPr lang="en-US" altLang="ko-KR" dirty="0"/>
                  <a:t>1</a:t>
                </a:r>
              </a:p>
            </p:txBody>
          </p:sp>
        </p:grpSp>
        <p:pic>
          <p:nvPicPr>
            <p:cNvPr id="72" name="Picture 2" descr="external/upload....">
              <a:extLst>
                <a:ext uri="{FF2B5EF4-FFF2-40B4-BE49-F238E27FC236}">
                  <a16:creationId xmlns:a16="http://schemas.microsoft.com/office/drawing/2014/main" id="{BF8A649D-667F-487A-9625-86F266B65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895" y="3275858"/>
              <a:ext cx="1305560" cy="13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B99F379-8F70-400C-BB6F-6CA8A2D684F9}"/>
              </a:ext>
            </a:extLst>
          </p:cNvPr>
          <p:cNvSpPr/>
          <p:nvPr/>
        </p:nvSpPr>
        <p:spPr>
          <a:xfrm>
            <a:off x="913585" y="976626"/>
            <a:ext cx="9907398" cy="4959860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4AD96E-8117-412A-8245-696D0DB63A95}"/>
              </a:ext>
            </a:extLst>
          </p:cNvPr>
          <p:cNvSpPr/>
          <p:nvPr/>
        </p:nvSpPr>
        <p:spPr>
          <a:xfrm>
            <a:off x="2231136" y="1271018"/>
            <a:ext cx="7168896" cy="4450560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C5E96B-CFFA-4D41-8D27-6C214AAD244E}"/>
              </a:ext>
            </a:extLst>
          </p:cNvPr>
          <p:cNvSpPr/>
          <p:nvPr/>
        </p:nvSpPr>
        <p:spPr>
          <a:xfrm>
            <a:off x="4683927" y="4993231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</a:t>
            </a:r>
            <a:endParaRPr lang="ko-KR" altLang="en-US" dirty="0"/>
          </a:p>
        </p:txBody>
      </p:sp>
      <p:sp>
        <p:nvSpPr>
          <p:cNvPr id="104" name="순서도: 준비 103">
            <a:extLst>
              <a:ext uri="{FF2B5EF4-FFF2-40B4-BE49-F238E27FC236}">
                <a16:creationId xmlns:a16="http://schemas.microsoft.com/office/drawing/2014/main" id="{FCA95125-581D-48F6-B022-960FD353E8E8}"/>
              </a:ext>
            </a:extLst>
          </p:cNvPr>
          <p:cNvSpPr/>
          <p:nvPr/>
        </p:nvSpPr>
        <p:spPr>
          <a:xfrm>
            <a:off x="4260684" y="2736800"/>
            <a:ext cx="3045204" cy="116606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골드</a:t>
            </a:r>
            <a:r>
              <a:rPr lang="en-US" altLang="ko-KR" dirty="0"/>
              <a:t> +100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7CBB89-4D17-4F30-BB99-8CDBBB07A95B}"/>
              </a:ext>
            </a:extLst>
          </p:cNvPr>
          <p:cNvSpPr/>
          <p:nvPr/>
        </p:nvSpPr>
        <p:spPr>
          <a:xfrm>
            <a:off x="4683927" y="4989255"/>
            <a:ext cx="2285094" cy="3813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5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5BF7BA-09AE-44EE-9DA1-F476823DAEF2}"/>
              </a:ext>
            </a:extLst>
          </p:cNvPr>
          <p:cNvGrpSpPr/>
          <p:nvPr/>
        </p:nvGrpSpPr>
        <p:grpSpPr>
          <a:xfrm>
            <a:off x="935314" y="1112019"/>
            <a:ext cx="10321372" cy="4672668"/>
            <a:chOff x="935314" y="1112019"/>
            <a:chExt cx="10321372" cy="46726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76A3E3-A553-4197-9C8A-85D799176B5D}"/>
                </a:ext>
              </a:extLst>
            </p:cNvPr>
            <p:cNvSpPr/>
            <p:nvPr/>
          </p:nvSpPr>
          <p:spPr>
            <a:xfrm>
              <a:off x="935314" y="1112019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0E8845-E6A0-4CEB-B5B1-571C9A830090}"/>
                </a:ext>
              </a:extLst>
            </p:cNvPr>
            <p:cNvSpPr/>
            <p:nvPr/>
          </p:nvSpPr>
          <p:spPr>
            <a:xfrm>
              <a:off x="2865015" y="2373829"/>
              <a:ext cx="2764637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F83516-D828-46A0-8623-7C6BD5C8FE6B}"/>
                </a:ext>
              </a:extLst>
            </p:cNvPr>
            <p:cNvSpPr/>
            <p:nvPr/>
          </p:nvSpPr>
          <p:spPr>
            <a:xfrm>
              <a:off x="6518827" y="2373829"/>
              <a:ext cx="2884941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영입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4EAAE2-86F7-4F7E-86E4-7B53944E94C9}"/>
                </a:ext>
              </a:extLst>
            </p:cNvPr>
            <p:cNvSpPr/>
            <p:nvPr/>
          </p:nvSpPr>
          <p:spPr>
            <a:xfrm>
              <a:off x="8527118" y="5138679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다음 스테이지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722689-E8F2-4C2B-A4CD-ADB9A3D14E46}"/>
                </a:ext>
              </a:extLst>
            </p:cNvPr>
            <p:cNvSpPr/>
            <p:nvPr/>
          </p:nvSpPr>
          <p:spPr>
            <a:xfrm>
              <a:off x="1272040" y="518512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확인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A2DB86-8DB9-4788-A77C-9C23B379DF94}"/>
                </a:ext>
              </a:extLst>
            </p:cNvPr>
            <p:cNvSpPr/>
            <p:nvPr/>
          </p:nvSpPr>
          <p:spPr>
            <a:xfrm>
              <a:off x="1272040" y="1218569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5DD65D-4F45-4AD4-906F-938FCE3C60C4}"/>
                </a:ext>
              </a:extLst>
            </p:cNvPr>
            <p:cNvSpPr/>
            <p:nvPr/>
          </p:nvSpPr>
          <p:spPr>
            <a:xfrm>
              <a:off x="8739406" y="1367081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en-US" altLang="ko-KR"/>
                <a:t>00 </a:t>
              </a:r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251259BB-E779-4866-B9CA-0BDD02E31B7E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시스템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13E0A407-50D8-423B-A6A6-00FB14EB72D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9267B2-3246-4E45-B975-53CA05767DB6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12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5A67B19-DAC9-4BF7-9E49-74E0396DFD3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252979-B093-487E-823B-4482272B290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37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6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설정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657560-C872-45FC-819A-3AF89ED73527}"/>
              </a:ext>
            </a:extLst>
          </p:cNvPr>
          <p:cNvGrpSpPr/>
          <p:nvPr/>
        </p:nvGrpSpPr>
        <p:grpSpPr>
          <a:xfrm>
            <a:off x="989900" y="1090578"/>
            <a:ext cx="10402349" cy="4888668"/>
            <a:chOff x="989900" y="1090578"/>
            <a:chExt cx="10402349" cy="4888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85D302F-026B-45DA-B975-F73B5E6D4088}"/>
                </a:ext>
              </a:extLst>
            </p:cNvPr>
            <p:cNvSpPr/>
            <p:nvPr/>
          </p:nvSpPr>
          <p:spPr>
            <a:xfrm>
              <a:off x="989900" y="1090578"/>
              <a:ext cx="10402349" cy="4888668"/>
            </a:xfrm>
            <a:prstGeom prst="rect">
              <a:avLst/>
            </a:prstGeom>
            <a:solidFill>
              <a:srgbClr val="84848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B0B64F-FD3E-4D7F-8821-C76E8E0AC943}"/>
                </a:ext>
              </a:extLst>
            </p:cNvPr>
            <p:cNvSpPr/>
            <p:nvPr/>
          </p:nvSpPr>
          <p:spPr>
            <a:xfrm>
              <a:off x="3548601" y="1380744"/>
              <a:ext cx="5238783" cy="4386678"/>
            </a:xfrm>
            <a:prstGeom prst="rect">
              <a:avLst/>
            </a:prstGeom>
            <a:solidFill>
              <a:srgbClr val="7F7F7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D81ED8-6011-4384-8993-DF377796759F}"/>
                </a:ext>
              </a:extLst>
            </p:cNvPr>
            <p:cNvSpPr/>
            <p:nvPr/>
          </p:nvSpPr>
          <p:spPr>
            <a:xfrm>
              <a:off x="4991448" y="2834190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사운드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57278C-AB68-46AF-A975-6B390820D3A6}"/>
                </a:ext>
              </a:extLst>
            </p:cNvPr>
            <p:cNvSpPr/>
            <p:nvPr/>
          </p:nvSpPr>
          <p:spPr>
            <a:xfrm>
              <a:off x="4991448" y="3616982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그래픽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179F60-C513-46D0-AD79-6A0598B7E9B4}"/>
                </a:ext>
              </a:extLst>
            </p:cNvPr>
            <p:cNvSpPr/>
            <p:nvPr/>
          </p:nvSpPr>
          <p:spPr>
            <a:xfrm>
              <a:off x="4991448" y="4399774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메인으로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9EC8E2-7FB1-444C-A517-AA2896DDB9FD}"/>
                </a:ext>
              </a:extLst>
            </p:cNvPr>
            <p:cNvSpPr txBox="1"/>
            <p:nvPr/>
          </p:nvSpPr>
          <p:spPr>
            <a:xfrm>
              <a:off x="5130148" y="1457222"/>
              <a:ext cx="20756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1"/>
                  </a:solidFill>
                </a:rPr>
                <a:t>OPTION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879FDA-5BF9-4223-9B04-0EACFBBE9555}"/>
                </a:ext>
              </a:extLst>
            </p:cNvPr>
            <p:cNvSpPr/>
            <p:nvPr/>
          </p:nvSpPr>
          <p:spPr>
            <a:xfrm>
              <a:off x="3657600" y="2099113"/>
              <a:ext cx="498580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7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112019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0E8845-E6A0-4CEB-B5B1-571C9A830090}"/>
              </a:ext>
            </a:extLst>
          </p:cNvPr>
          <p:cNvSpPr/>
          <p:nvPr/>
        </p:nvSpPr>
        <p:spPr>
          <a:xfrm>
            <a:off x="2865015" y="2373829"/>
            <a:ext cx="2764637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83516-D828-46A0-8623-7C6BD5C8FE6B}"/>
              </a:ext>
            </a:extLst>
          </p:cNvPr>
          <p:cNvSpPr/>
          <p:nvPr/>
        </p:nvSpPr>
        <p:spPr>
          <a:xfrm>
            <a:off x="6518827" y="2373829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1386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스테이지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1851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218569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D65D-4F45-4AD4-906F-938FCE3C60C4}"/>
              </a:ext>
            </a:extLst>
          </p:cNvPr>
          <p:cNvSpPr/>
          <p:nvPr/>
        </p:nvSpPr>
        <p:spPr>
          <a:xfrm>
            <a:off x="8739406" y="136708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51259BB-E779-4866-B9CA-0BDD02E31B7E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altLang="ko-KR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13E0A407-50D8-423B-A6A6-00FB14EB72D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9267B2-3246-4E45-B975-53CA05767DB6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12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5A67B19-DAC9-4BF7-9E49-74E0396DFD3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252979-B093-487E-823B-4482272B290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3ED122-B8B6-4CF3-A4FF-2847C79175E8}"/>
              </a:ext>
            </a:extLst>
          </p:cNvPr>
          <p:cNvGrpSpPr/>
          <p:nvPr/>
        </p:nvGrpSpPr>
        <p:grpSpPr>
          <a:xfrm>
            <a:off x="935314" y="1131372"/>
            <a:ext cx="10321372" cy="4672668"/>
            <a:chOff x="935314" y="1131372"/>
            <a:chExt cx="10321372" cy="467266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773EF86-BEBB-447A-AD3B-A3E4A6637DD5}"/>
                </a:ext>
              </a:extLst>
            </p:cNvPr>
            <p:cNvSpPr/>
            <p:nvPr/>
          </p:nvSpPr>
          <p:spPr>
            <a:xfrm>
              <a:off x="935314" y="1131372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AE89F3-D6A8-4133-8BEF-9F83F6EE0908}"/>
                </a:ext>
              </a:extLst>
            </p:cNvPr>
            <p:cNvSpPr/>
            <p:nvPr/>
          </p:nvSpPr>
          <p:spPr>
            <a:xfrm>
              <a:off x="8527119" y="5140884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상점으로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CF5D88E-2483-468F-A7F2-13825A785909}"/>
                </a:ext>
              </a:extLst>
            </p:cNvPr>
            <p:cNvSpPr/>
            <p:nvPr/>
          </p:nvSpPr>
          <p:spPr>
            <a:xfrm>
              <a:off x="1272041" y="5187328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선택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18A9B6-5A1B-4C54-ACAA-D20B96196965}"/>
                </a:ext>
              </a:extLst>
            </p:cNvPr>
            <p:cNvSpPr/>
            <p:nvPr/>
          </p:nvSpPr>
          <p:spPr>
            <a:xfrm>
              <a:off x="1272041" y="1220774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AB0615-F0F9-418A-AC77-819125591543}"/>
                </a:ext>
              </a:extLst>
            </p:cNvPr>
            <p:cNvSpPr/>
            <p:nvPr/>
          </p:nvSpPr>
          <p:spPr>
            <a:xfrm>
              <a:off x="8739407" y="1220774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 G</a:t>
              </a:r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B0D2305-BECA-4FAC-9DED-79FD1DA6FE61}"/>
                </a:ext>
              </a:extLst>
            </p:cNvPr>
            <p:cNvGrpSpPr/>
            <p:nvPr/>
          </p:nvGrpSpPr>
          <p:grpSpPr>
            <a:xfrm>
              <a:off x="5178991" y="2320478"/>
              <a:ext cx="1625627" cy="1936632"/>
              <a:chOff x="4489951" y="5163507"/>
              <a:chExt cx="1285860" cy="1522831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C53DE132-50BA-44CF-9C80-B2693E2653C6}"/>
                  </a:ext>
                </a:extLst>
              </p:cNvPr>
              <p:cNvGrpSpPr/>
              <p:nvPr/>
            </p:nvGrpSpPr>
            <p:grpSpPr>
              <a:xfrm>
                <a:off x="4489951" y="516350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0884524-FF28-4576-8E00-432A2B2D98F5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BA745433-0755-40FD-BE2D-046C1CDB90DF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/>
                    <a:t>체셔</a:t>
                  </a:r>
                  <a:r>
                    <a:rPr lang="ko-KR" altLang="en-US" sz="1000" dirty="0"/>
                    <a:t> </a:t>
                  </a:r>
                  <a:r>
                    <a:rPr lang="ko-KR" altLang="en-US" sz="1000" dirty="0" err="1"/>
                    <a:t>캣</a:t>
                  </a:r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+1</a:t>
                  </a:r>
                </a:p>
              </p:txBody>
            </p:sp>
          </p:grpSp>
          <p:pic>
            <p:nvPicPr>
              <p:cNvPr id="70" name="Picture 2" descr="external/upload....">
                <a:extLst>
                  <a:ext uri="{FF2B5EF4-FFF2-40B4-BE49-F238E27FC236}">
                    <a16:creationId xmlns:a16="http://schemas.microsoft.com/office/drawing/2014/main" id="{585CD70F-B1FC-49F1-9D0E-C58D93189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344" y="5301169"/>
                <a:ext cx="924949" cy="924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DB552BF-4B17-423D-B9AC-82151ED4C77A}"/>
                </a:ext>
              </a:extLst>
            </p:cNvPr>
            <p:cNvGrpSpPr/>
            <p:nvPr/>
          </p:nvGrpSpPr>
          <p:grpSpPr>
            <a:xfrm>
              <a:off x="3329988" y="2331879"/>
              <a:ext cx="1625627" cy="1936632"/>
              <a:chOff x="2977689" y="5201757"/>
              <a:chExt cx="1285860" cy="1522831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C3647A2-E001-4283-9A4C-DB26F0BFE905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96C06A5-9218-4938-94B7-659DADC7F6B4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1897A51-C02D-4A12-931A-D7DAAC176A62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66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B0D70377-23C4-402C-95F6-5AC51F8FA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F4E8193-E30E-4CC9-B99B-4FEDFBD8F802}"/>
                </a:ext>
              </a:extLst>
            </p:cNvPr>
            <p:cNvGrpSpPr/>
            <p:nvPr/>
          </p:nvGrpSpPr>
          <p:grpSpPr>
            <a:xfrm>
              <a:off x="7031085" y="2320478"/>
              <a:ext cx="1625627" cy="1936632"/>
              <a:chOff x="2977689" y="5201757"/>
              <a:chExt cx="1285860" cy="1522831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ED9E5C8-8E97-44E9-9D99-A7BE74A8894D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3D0FD6E-F327-4CDC-9B0C-E9613876C101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E6939B6-FE5C-4DBB-A37C-20043A8BC8AB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62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DFEA02AD-7E30-4269-B10D-8AFCC7C771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D9E18DA-889B-40AE-889C-097B3AF072DF}"/>
                </a:ext>
              </a:extLst>
            </p:cNvPr>
            <p:cNvGrpSpPr/>
            <p:nvPr/>
          </p:nvGrpSpPr>
          <p:grpSpPr>
            <a:xfrm>
              <a:off x="8930457" y="2331879"/>
              <a:ext cx="1625627" cy="1936632"/>
              <a:chOff x="2977689" y="5201757"/>
              <a:chExt cx="1285860" cy="152283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1EDBC1B-4FD7-43D2-89F4-381C79156980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96FA38FA-3A18-478F-918B-E0F2542FCCA6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C36FE47E-30B4-4330-8B04-160C95C80506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58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3D18128B-4063-4247-8C44-98D6AFFE38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71097C4-9BBB-462D-BC39-4F24D1271E44}"/>
                </a:ext>
              </a:extLst>
            </p:cNvPr>
            <p:cNvGrpSpPr/>
            <p:nvPr/>
          </p:nvGrpSpPr>
          <p:grpSpPr>
            <a:xfrm>
              <a:off x="1541250" y="2331879"/>
              <a:ext cx="1693214" cy="1936630"/>
              <a:chOff x="1531237" y="5147587"/>
              <a:chExt cx="1285860" cy="152283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D8A7D48-B15F-4EFE-8D27-C460B1B2506E}"/>
                  </a:ext>
                </a:extLst>
              </p:cNvPr>
              <p:cNvGrpSpPr/>
              <p:nvPr/>
            </p:nvGrpSpPr>
            <p:grpSpPr>
              <a:xfrm>
                <a:off x="1531237" y="514758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4F5CE359-DAF9-471E-8D96-682A810BFEF1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C54EC5C7-BEFF-4DD2-9615-758FE567AFFC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앨리스</a:t>
                  </a:r>
                </a:p>
              </p:txBody>
            </p:sp>
          </p:grp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E4ECE9E-D61E-4911-B8C4-9181AC6F1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062" y="5311648"/>
                <a:ext cx="685852" cy="9144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8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DD91B5-CE9A-48AC-A334-848084B60AE8}"/>
              </a:ext>
            </a:extLst>
          </p:cNvPr>
          <p:cNvSpPr/>
          <p:nvPr/>
        </p:nvSpPr>
        <p:spPr>
          <a:xfrm>
            <a:off x="935314" y="1131372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B097BC-2DD8-4E4A-894F-3B63F5F1DAB3}"/>
              </a:ext>
            </a:extLst>
          </p:cNvPr>
          <p:cNvSpPr/>
          <p:nvPr/>
        </p:nvSpPr>
        <p:spPr>
          <a:xfrm>
            <a:off x="8527119" y="514088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34A5D8-5294-42FE-89F2-D493C8770C83}"/>
              </a:ext>
            </a:extLst>
          </p:cNvPr>
          <p:cNvSpPr/>
          <p:nvPr/>
        </p:nvSpPr>
        <p:spPr>
          <a:xfrm>
            <a:off x="1272041" y="518732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B2E959D-EBBC-4C47-B5FC-064BA1BB1A2E}"/>
              </a:ext>
            </a:extLst>
          </p:cNvPr>
          <p:cNvSpPr/>
          <p:nvPr/>
        </p:nvSpPr>
        <p:spPr>
          <a:xfrm>
            <a:off x="1272041" y="1220774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A6826E-587A-45BE-898B-1968BED85B83}"/>
              </a:ext>
            </a:extLst>
          </p:cNvPr>
          <p:cNvSpPr/>
          <p:nvPr/>
        </p:nvSpPr>
        <p:spPr>
          <a:xfrm>
            <a:off x="8739407" y="12207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7B693C1-AD8F-481B-BD83-C20F9840728C}"/>
              </a:ext>
            </a:extLst>
          </p:cNvPr>
          <p:cNvGrpSpPr/>
          <p:nvPr/>
        </p:nvGrpSpPr>
        <p:grpSpPr>
          <a:xfrm>
            <a:off x="5178991" y="2320478"/>
            <a:ext cx="1625627" cy="1936632"/>
            <a:chOff x="4489951" y="5163507"/>
            <a:chExt cx="1285860" cy="152283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285753A-ACEB-4734-B57D-43A07FCBEF09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E42A748E-A853-49D7-9924-3B8D2758470F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E3451C8-C0C5-463D-B586-95A3F3CAB90A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125" name="Picture 2" descr="external/upload....">
              <a:extLst>
                <a:ext uri="{FF2B5EF4-FFF2-40B4-BE49-F238E27FC236}">
                  <a16:creationId xmlns:a16="http://schemas.microsoft.com/office/drawing/2014/main" id="{BB825CFF-A5DD-4922-99DB-4EBADC4A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4CFF955-A103-4261-B7E7-8E275D638509}"/>
              </a:ext>
            </a:extLst>
          </p:cNvPr>
          <p:cNvGrpSpPr/>
          <p:nvPr/>
        </p:nvGrpSpPr>
        <p:grpSpPr>
          <a:xfrm>
            <a:off x="3329988" y="2331879"/>
            <a:ext cx="1625627" cy="1936632"/>
            <a:chOff x="2977689" y="5201757"/>
            <a:chExt cx="1285860" cy="1522831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03EEA33-3CEB-4067-A453-BE03ABCE7A1A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BEE9143B-BFAA-4624-B45D-14B8C88CD79F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9FDA6DD-D4D0-42E3-AE98-FDCFF7A4C64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21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9D16C1CE-1126-4645-A764-90B031322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36FACBF-5B9A-43F7-AC0A-2C861E0F8C5B}"/>
              </a:ext>
            </a:extLst>
          </p:cNvPr>
          <p:cNvGrpSpPr/>
          <p:nvPr/>
        </p:nvGrpSpPr>
        <p:grpSpPr>
          <a:xfrm>
            <a:off x="7031085" y="2320478"/>
            <a:ext cx="1625627" cy="1936632"/>
            <a:chOff x="2977689" y="5201757"/>
            <a:chExt cx="1285860" cy="1522831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D76E14-FE3E-4D86-9E44-47B43866B34A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563316C7-EEF9-4E37-A00B-734267A66C7A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1F21D6C2-5A2D-4901-B014-03ADCAB1237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CEDFEDA-7290-4870-A21D-8EB466B10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A673430-C89C-41A6-85DA-1B84D7DB227F}"/>
              </a:ext>
            </a:extLst>
          </p:cNvPr>
          <p:cNvGrpSpPr/>
          <p:nvPr/>
        </p:nvGrpSpPr>
        <p:grpSpPr>
          <a:xfrm>
            <a:off x="8930457" y="2331879"/>
            <a:ext cx="1625627" cy="1936632"/>
            <a:chOff x="2977689" y="5201757"/>
            <a:chExt cx="1285860" cy="1522831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608EB96-E638-48DE-94D8-071A81DAE4A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BE0A46-9BBC-4AF6-838B-83EC1F8D50D1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9F0228C-9CE3-4D3B-91C8-4E503110AC3C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3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482ECF8-2E0D-4F09-B3D6-1D265D853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A0BA27F-10B6-43FC-928D-490BACFFF84E}"/>
              </a:ext>
            </a:extLst>
          </p:cNvPr>
          <p:cNvGrpSpPr/>
          <p:nvPr/>
        </p:nvGrpSpPr>
        <p:grpSpPr>
          <a:xfrm>
            <a:off x="1541250" y="2331879"/>
            <a:ext cx="1693214" cy="1936630"/>
            <a:chOff x="1531237" y="5147587"/>
            <a:chExt cx="1285860" cy="152283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01ED169-5E99-4BE6-8A10-92AB5206CCE0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ED76730-0464-483F-A89B-DE30E05D95BA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5268798-6E74-4A18-9E13-D8033340F48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129C2C40-C44F-42A7-B1E9-C46601B13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F634C5-B8D4-431B-B05E-156391B0508C}"/>
              </a:ext>
            </a:extLst>
          </p:cNvPr>
          <p:cNvGrpSpPr/>
          <p:nvPr/>
        </p:nvGrpSpPr>
        <p:grpSpPr>
          <a:xfrm>
            <a:off x="935314" y="1158804"/>
            <a:ext cx="10321372" cy="4672668"/>
            <a:chOff x="935314" y="1336963"/>
            <a:chExt cx="10321372" cy="467266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CC26525-E6D2-4302-B67F-5CA9D6F34676}"/>
                </a:ext>
              </a:extLst>
            </p:cNvPr>
            <p:cNvSpPr/>
            <p:nvPr/>
          </p:nvSpPr>
          <p:spPr>
            <a:xfrm>
              <a:off x="935314" y="1336963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82B29C-B610-474A-9306-1F0C8C75AFFC}"/>
                </a:ext>
              </a:extLst>
            </p:cNvPr>
            <p:cNvSpPr/>
            <p:nvPr/>
          </p:nvSpPr>
          <p:spPr>
            <a:xfrm>
              <a:off x="8527118" y="536362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상점으로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834EA3E-E974-4090-A81F-3205252E95EE}"/>
                </a:ext>
              </a:extLst>
            </p:cNvPr>
            <p:cNvSpPr/>
            <p:nvPr/>
          </p:nvSpPr>
          <p:spPr>
            <a:xfrm>
              <a:off x="1272040" y="5410067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선택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131BC3-0FE4-4C08-AF13-7B538BCFB9A1}"/>
                </a:ext>
              </a:extLst>
            </p:cNvPr>
            <p:cNvSpPr/>
            <p:nvPr/>
          </p:nvSpPr>
          <p:spPr>
            <a:xfrm>
              <a:off x="1272040" y="1443513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E491FA3-9312-4FCC-BF4C-C0BE27F8D9A4}"/>
                </a:ext>
              </a:extLst>
            </p:cNvPr>
            <p:cNvSpPr/>
            <p:nvPr/>
          </p:nvSpPr>
          <p:spPr>
            <a:xfrm>
              <a:off x="4721799" y="456649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</a:t>
              </a:r>
              <a:r>
                <a:rPr lang="ko-KR" altLang="en-US" dirty="0"/>
                <a:t>골드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E6C2F86-5337-443D-97AF-7662FB188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20544" y="3349505"/>
              <a:ext cx="2064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09CF5F2-F88E-4ED1-8B7C-94E21AF83D57}"/>
                </a:ext>
              </a:extLst>
            </p:cNvPr>
            <p:cNvSpPr/>
            <p:nvPr/>
          </p:nvSpPr>
          <p:spPr>
            <a:xfrm>
              <a:off x="8739406" y="144351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 G</a:t>
              </a:r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1F8E9F-A24F-4B44-88D3-F69ADE792140}"/>
                </a:ext>
              </a:extLst>
            </p:cNvPr>
            <p:cNvGrpSpPr/>
            <p:nvPr/>
          </p:nvGrpSpPr>
          <p:grpSpPr>
            <a:xfrm>
              <a:off x="2980455" y="2298115"/>
              <a:ext cx="1625627" cy="1936632"/>
              <a:chOff x="2977689" y="5201757"/>
              <a:chExt cx="1285860" cy="1522831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A80AD7D-D26A-4B65-BE8C-CEADB583FD49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8E146C32-26EC-4610-83C8-5B1C35B95A56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3161131-7AA9-4031-B63C-20A428A46855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63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56825512-6903-41C3-BA5F-9532269982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오각형 54">
              <a:extLst>
                <a:ext uri="{FF2B5EF4-FFF2-40B4-BE49-F238E27FC236}">
                  <a16:creationId xmlns:a16="http://schemas.microsoft.com/office/drawing/2014/main" id="{B2F8F07F-5366-412B-B875-FBD6BAC91446}"/>
                </a:ext>
              </a:extLst>
            </p:cNvPr>
            <p:cNvSpPr/>
            <p:nvPr/>
          </p:nvSpPr>
          <p:spPr>
            <a:xfrm>
              <a:off x="4137548" y="195206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4B1469-54CC-40B3-9D18-FB0095BD3A15}"/>
                </a:ext>
              </a:extLst>
            </p:cNvPr>
            <p:cNvGrpSpPr/>
            <p:nvPr/>
          </p:nvGrpSpPr>
          <p:grpSpPr>
            <a:xfrm>
              <a:off x="6950919" y="2407705"/>
              <a:ext cx="1625627" cy="1936632"/>
              <a:chOff x="2977689" y="5201757"/>
              <a:chExt cx="1285860" cy="152283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AD2C7992-8140-4BF9-B4B7-12B0FA48FB3B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2B30E21B-A261-4115-921A-E1137A9F8C87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9C56832-A10D-4B9F-AB40-D74101DEF82F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 </a:t>
                  </a:r>
                  <a:r>
                    <a:rPr lang="en-US" altLang="ko-KR" sz="1000" dirty="0"/>
                    <a:t>+1</a:t>
                  </a:r>
                  <a:endParaRPr lang="ko-KR" altLang="en-US" sz="1000" dirty="0"/>
                </a:p>
              </p:txBody>
            </p:sp>
          </p:grpSp>
          <p:pic>
            <p:nvPicPr>
              <p:cNvPr id="59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6AA5F5CE-2825-4B94-8119-787AB3B51A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오각형 56">
              <a:extLst>
                <a:ext uri="{FF2B5EF4-FFF2-40B4-BE49-F238E27FC236}">
                  <a16:creationId xmlns:a16="http://schemas.microsoft.com/office/drawing/2014/main" id="{1DBEA184-4E40-43CA-86F1-639B148D2EF6}"/>
                </a:ext>
              </a:extLst>
            </p:cNvPr>
            <p:cNvSpPr/>
            <p:nvPr/>
          </p:nvSpPr>
          <p:spPr>
            <a:xfrm>
              <a:off x="8070223" y="208128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33696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3636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41006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44351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4721799" y="456649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FEB06A-BB20-4020-817F-255BBFF3D756}"/>
              </a:ext>
            </a:extLst>
          </p:cNvPr>
          <p:cNvCxnSpPr>
            <a:cxnSpLocks/>
          </p:cNvCxnSpPr>
          <p:nvPr/>
        </p:nvCxnSpPr>
        <p:spPr>
          <a:xfrm>
            <a:off x="4820544" y="3349505"/>
            <a:ext cx="20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88099-6DC1-4757-A1E7-241D6116F878}"/>
              </a:ext>
            </a:extLst>
          </p:cNvPr>
          <p:cNvSpPr/>
          <p:nvPr/>
        </p:nvSpPr>
        <p:spPr>
          <a:xfrm>
            <a:off x="8739406" y="144351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08907-EE44-4C83-B118-BB54B3032A0C}"/>
              </a:ext>
            </a:extLst>
          </p:cNvPr>
          <p:cNvGrpSpPr/>
          <p:nvPr/>
        </p:nvGrpSpPr>
        <p:grpSpPr>
          <a:xfrm>
            <a:off x="2980455" y="2298115"/>
            <a:ext cx="1625627" cy="1936632"/>
            <a:chOff x="2977689" y="5201757"/>
            <a:chExt cx="1285860" cy="15228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5345C04-64AE-4B3E-BBC1-A120D32A508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2893E5E-3460-487C-8EA0-B66C50C87E1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BF886F-CA70-4871-92BF-6DB257C30D7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2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0399776D-D8EB-42BF-BAA6-518C4E9A3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오각형 20">
            <a:extLst>
              <a:ext uri="{FF2B5EF4-FFF2-40B4-BE49-F238E27FC236}">
                <a16:creationId xmlns:a16="http://schemas.microsoft.com/office/drawing/2014/main" id="{15769313-C5DB-4BCF-8E40-549A5CBDED0D}"/>
              </a:ext>
            </a:extLst>
          </p:cNvPr>
          <p:cNvSpPr/>
          <p:nvPr/>
        </p:nvSpPr>
        <p:spPr>
          <a:xfrm>
            <a:off x="4137548" y="195206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1~3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DBC4FC-F1DB-44B0-9C33-6C00E24F2029}"/>
              </a:ext>
            </a:extLst>
          </p:cNvPr>
          <p:cNvGrpSpPr/>
          <p:nvPr/>
        </p:nvGrpSpPr>
        <p:grpSpPr>
          <a:xfrm>
            <a:off x="6950919" y="2407705"/>
            <a:ext cx="1625627" cy="1936632"/>
            <a:chOff x="2977689" y="5201757"/>
            <a:chExt cx="1285860" cy="1522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C32D51-C4CE-46EC-B6E0-F618E3E9C4CF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86D85A-DFCD-49DD-AA2D-3783995F0276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30CF8D-85DE-4283-87A3-2A86103384D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3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252A0349-A6D6-441C-962E-15E400CFC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오각형 34">
            <a:extLst>
              <a:ext uri="{FF2B5EF4-FFF2-40B4-BE49-F238E27FC236}">
                <a16:creationId xmlns:a16="http://schemas.microsoft.com/office/drawing/2014/main" id="{31AA61CB-36B9-4800-AFB1-34590294A2C3}"/>
              </a:ext>
            </a:extLst>
          </p:cNvPr>
          <p:cNvSpPr/>
          <p:nvPr/>
        </p:nvSpPr>
        <p:spPr>
          <a:xfrm>
            <a:off x="8070223" y="208128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AEB5EDF-3F28-4F17-B2D6-8755141A9D7B}"/>
              </a:ext>
            </a:extLst>
          </p:cNvPr>
          <p:cNvGrpSpPr/>
          <p:nvPr/>
        </p:nvGrpSpPr>
        <p:grpSpPr>
          <a:xfrm>
            <a:off x="935313" y="1404223"/>
            <a:ext cx="10321372" cy="4672668"/>
            <a:chOff x="935314" y="1336963"/>
            <a:chExt cx="10321372" cy="467266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79153E-0961-4B48-9E29-C29C4BB63877}"/>
                </a:ext>
              </a:extLst>
            </p:cNvPr>
            <p:cNvSpPr/>
            <p:nvPr/>
          </p:nvSpPr>
          <p:spPr>
            <a:xfrm>
              <a:off x="935314" y="1336963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1E1CAA-0AC5-490B-91A1-0B6D8A2889C4}"/>
                </a:ext>
              </a:extLst>
            </p:cNvPr>
            <p:cNvSpPr/>
            <p:nvPr/>
          </p:nvSpPr>
          <p:spPr>
            <a:xfrm>
              <a:off x="8527118" y="536362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상점으로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A98A972-C923-4A8A-B4C1-0B73429C6A23}"/>
                </a:ext>
              </a:extLst>
            </p:cNvPr>
            <p:cNvSpPr/>
            <p:nvPr/>
          </p:nvSpPr>
          <p:spPr>
            <a:xfrm>
              <a:off x="1272040" y="5410067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선택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196627B-89FE-4584-9234-EF12972E6E60}"/>
                </a:ext>
              </a:extLst>
            </p:cNvPr>
            <p:cNvSpPr/>
            <p:nvPr/>
          </p:nvSpPr>
          <p:spPr>
            <a:xfrm>
              <a:off x="1272040" y="1443513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168F928-AF17-4096-BD9D-2BE515A36A86}"/>
                </a:ext>
              </a:extLst>
            </p:cNvPr>
            <p:cNvSpPr/>
            <p:nvPr/>
          </p:nvSpPr>
          <p:spPr>
            <a:xfrm>
              <a:off x="4721799" y="4566493"/>
              <a:ext cx="2399252" cy="3758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</a:t>
              </a:r>
              <a:r>
                <a:rPr lang="ko-KR" altLang="en-US" dirty="0"/>
                <a:t>골드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628BC5E-6071-4116-8779-A4322D6E0602}"/>
                </a:ext>
              </a:extLst>
            </p:cNvPr>
            <p:cNvSpPr/>
            <p:nvPr/>
          </p:nvSpPr>
          <p:spPr>
            <a:xfrm>
              <a:off x="8739406" y="144351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G</a:t>
              </a:r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AA51DED-CEB6-4B88-B925-8672942D7C42}"/>
                </a:ext>
              </a:extLst>
            </p:cNvPr>
            <p:cNvGrpSpPr/>
            <p:nvPr/>
          </p:nvGrpSpPr>
          <p:grpSpPr>
            <a:xfrm>
              <a:off x="2980455" y="2298115"/>
              <a:ext cx="1625627" cy="1936632"/>
              <a:chOff x="2977689" y="5201757"/>
              <a:chExt cx="1285860" cy="152283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7636AFE-2C40-4274-B118-DB34543B9585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90D6D65-3EAC-41FB-A047-1DDA703BBBDF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1A09213-16DD-4EDB-805A-BB832124EA18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53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FEC1C51E-85D6-44A7-ACE4-1AB530162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오각형 44">
              <a:extLst>
                <a:ext uri="{FF2B5EF4-FFF2-40B4-BE49-F238E27FC236}">
                  <a16:creationId xmlns:a16="http://schemas.microsoft.com/office/drawing/2014/main" id="{48BD4FE5-A41F-49D6-8B8A-62EB862E1B42}"/>
                </a:ext>
              </a:extLst>
            </p:cNvPr>
            <p:cNvSpPr/>
            <p:nvPr/>
          </p:nvSpPr>
          <p:spPr>
            <a:xfrm>
              <a:off x="4137548" y="195206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9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33696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3636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41006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44351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4721799" y="456649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FEB06A-BB20-4020-817F-255BBFF3D756}"/>
              </a:ext>
            </a:extLst>
          </p:cNvPr>
          <p:cNvCxnSpPr>
            <a:cxnSpLocks/>
          </p:cNvCxnSpPr>
          <p:nvPr/>
        </p:nvCxnSpPr>
        <p:spPr>
          <a:xfrm>
            <a:off x="4820544" y="3349505"/>
            <a:ext cx="20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88099-6DC1-4757-A1E7-241D6116F878}"/>
              </a:ext>
            </a:extLst>
          </p:cNvPr>
          <p:cNvSpPr/>
          <p:nvPr/>
        </p:nvSpPr>
        <p:spPr>
          <a:xfrm>
            <a:off x="8739406" y="144351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08907-EE44-4C83-B118-BB54B3032A0C}"/>
              </a:ext>
            </a:extLst>
          </p:cNvPr>
          <p:cNvGrpSpPr/>
          <p:nvPr/>
        </p:nvGrpSpPr>
        <p:grpSpPr>
          <a:xfrm>
            <a:off x="2980455" y="2298115"/>
            <a:ext cx="1625627" cy="1936632"/>
            <a:chOff x="2977689" y="5201757"/>
            <a:chExt cx="1285860" cy="15228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5345C04-64AE-4B3E-BBC1-A120D32A508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2893E5E-3460-487C-8EA0-B66C50C87E1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BF886F-CA70-4871-92BF-6DB257C30D7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2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0399776D-D8EB-42BF-BAA6-518C4E9A3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오각형 20">
            <a:extLst>
              <a:ext uri="{FF2B5EF4-FFF2-40B4-BE49-F238E27FC236}">
                <a16:creationId xmlns:a16="http://schemas.microsoft.com/office/drawing/2014/main" id="{15769313-C5DB-4BCF-8E40-549A5CBDED0D}"/>
              </a:ext>
            </a:extLst>
          </p:cNvPr>
          <p:cNvSpPr/>
          <p:nvPr/>
        </p:nvSpPr>
        <p:spPr>
          <a:xfrm>
            <a:off x="4137548" y="195206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1~3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DBC4FC-F1DB-44B0-9C33-6C00E24F2029}"/>
              </a:ext>
            </a:extLst>
          </p:cNvPr>
          <p:cNvGrpSpPr/>
          <p:nvPr/>
        </p:nvGrpSpPr>
        <p:grpSpPr>
          <a:xfrm>
            <a:off x="6950919" y="2407705"/>
            <a:ext cx="1625627" cy="1936632"/>
            <a:chOff x="2977689" y="5201757"/>
            <a:chExt cx="1285860" cy="1522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C32D51-C4CE-46EC-B6E0-F618E3E9C4CF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86D85A-DFCD-49DD-AA2D-3783995F0276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30CF8D-85DE-4283-87A3-2A86103384D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3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252A0349-A6D6-441C-962E-15E400CFC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오각형 34">
            <a:extLst>
              <a:ext uri="{FF2B5EF4-FFF2-40B4-BE49-F238E27FC236}">
                <a16:creationId xmlns:a16="http://schemas.microsoft.com/office/drawing/2014/main" id="{31AA61CB-36B9-4800-AFB1-34590294A2C3}"/>
              </a:ext>
            </a:extLst>
          </p:cNvPr>
          <p:cNvSpPr/>
          <p:nvPr/>
        </p:nvSpPr>
        <p:spPr>
          <a:xfrm>
            <a:off x="8070223" y="208128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1~4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9153E-0961-4B48-9E29-C29C4BB63877}"/>
              </a:ext>
            </a:extLst>
          </p:cNvPr>
          <p:cNvSpPr/>
          <p:nvPr/>
        </p:nvSpPr>
        <p:spPr>
          <a:xfrm>
            <a:off x="935313" y="140422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1E1CAA-0AC5-490B-91A1-0B6D8A2889C4}"/>
              </a:ext>
            </a:extLst>
          </p:cNvPr>
          <p:cNvSpPr/>
          <p:nvPr/>
        </p:nvSpPr>
        <p:spPr>
          <a:xfrm>
            <a:off x="8527117" y="543088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98A972-C923-4A8A-B4C1-0B73429C6A23}"/>
              </a:ext>
            </a:extLst>
          </p:cNvPr>
          <p:cNvSpPr/>
          <p:nvPr/>
        </p:nvSpPr>
        <p:spPr>
          <a:xfrm>
            <a:off x="1272039" y="547732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96627B-89FE-4584-9234-EF12972E6E60}"/>
              </a:ext>
            </a:extLst>
          </p:cNvPr>
          <p:cNvSpPr/>
          <p:nvPr/>
        </p:nvSpPr>
        <p:spPr>
          <a:xfrm>
            <a:off x="1272039" y="151077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68F928-AF17-4096-BD9D-2BE515A36A86}"/>
              </a:ext>
            </a:extLst>
          </p:cNvPr>
          <p:cNvSpPr/>
          <p:nvPr/>
        </p:nvSpPr>
        <p:spPr>
          <a:xfrm>
            <a:off x="4721798" y="4633753"/>
            <a:ext cx="2399252" cy="3758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BC5E-6071-4116-8779-A4322D6E0602}"/>
              </a:ext>
            </a:extLst>
          </p:cNvPr>
          <p:cNvSpPr/>
          <p:nvPr/>
        </p:nvSpPr>
        <p:spPr>
          <a:xfrm>
            <a:off x="8739405" y="151077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E24B69-0B6C-4E02-BDC5-22DF1FA202F8}"/>
              </a:ext>
            </a:extLst>
          </p:cNvPr>
          <p:cNvGrpSpPr/>
          <p:nvPr/>
        </p:nvGrpSpPr>
        <p:grpSpPr>
          <a:xfrm>
            <a:off x="2980454" y="2019324"/>
            <a:ext cx="2040511" cy="2282683"/>
            <a:chOff x="2980454" y="2019324"/>
            <a:chExt cx="2040511" cy="228268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AA51DED-CEB6-4B88-B925-8672942D7C42}"/>
                </a:ext>
              </a:extLst>
            </p:cNvPr>
            <p:cNvGrpSpPr/>
            <p:nvPr/>
          </p:nvGrpSpPr>
          <p:grpSpPr>
            <a:xfrm>
              <a:off x="2980454" y="2365375"/>
              <a:ext cx="1625627" cy="1936632"/>
              <a:chOff x="2977689" y="5201757"/>
              <a:chExt cx="1285860" cy="152283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7636AFE-2C40-4274-B118-DB34543B9585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90D6D65-3EAC-41FB-A047-1DDA703BBBDF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1A09213-16DD-4EDB-805A-BB832124EA18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53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FEC1C51E-85D6-44A7-ACE4-1AB530162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오각형 44">
              <a:extLst>
                <a:ext uri="{FF2B5EF4-FFF2-40B4-BE49-F238E27FC236}">
                  <a16:creationId xmlns:a16="http://schemas.microsoft.com/office/drawing/2014/main" id="{48BD4FE5-A41F-49D6-8B8A-62EB862E1B42}"/>
                </a:ext>
              </a:extLst>
            </p:cNvPr>
            <p:cNvSpPr/>
            <p:nvPr/>
          </p:nvSpPr>
          <p:spPr>
            <a:xfrm>
              <a:off x="4137547" y="201932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5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556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33696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3636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41006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44351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4721799" y="456649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FEB06A-BB20-4020-817F-255BBFF3D756}"/>
              </a:ext>
            </a:extLst>
          </p:cNvPr>
          <p:cNvCxnSpPr>
            <a:cxnSpLocks/>
          </p:cNvCxnSpPr>
          <p:nvPr/>
        </p:nvCxnSpPr>
        <p:spPr>
          <a:xfrm>
            <a:off x="4820544" y="3349505"/>
            <a:ext cx="20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88099-6DC1-4757-A1E7-241D6116F878}"/>
              </a:ext>
            </a:extLst>
          </p:cNvPr>
          <p:cNvSpPr/>
          <p:nvPr/>
        </p:nvSpPr>
        <p:spPr>
          <a:xfrm>
            <a:off x="8739406" y="144351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08907-EE44-4C83-B118-BB54B3032A0C}"/>
              </a:ext>
            </a:extLst>
          </p:cNvPr>
          <p:cNvGrpSpPr/>
          <p:nvPr/>
        </p:nvGrpSpPr>
        <p:grpSpPr>
          <a:xfrm>
            <a:off x="2980455" y="2298115"/>
            <a:ext cx="1625627" cy="1936632"/>
            <a:chOff x="2977689" y="5201757"/>
            <a:chExt cx="1285860" cy="15228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5345C04-64AE-4B3E-BBC1-A120D32A508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2893E5E-3460-487C-8EA0-B66C50C87E1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BF886F-CA70-4871-92BF-6DB257C30D7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2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0399776D-D8EB-42BF-BAA6-518C4E9A3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오각형 20">
            <a:extLst>
              <a:ext uri="{FF2B5EF4-FFF2-40B4-BE49-F238E27FC236}">
                <a16:creationId xmlns:a16="http://schemas.microsoft.com/office/drawing/2014/main" id="{15769313-C5DB-4BCF-8E40-549A5CBDED0D}"/>
              </a:ext>
            </a:extLst>
          </p:cNvPr>
          <p:cNvSpPr/>
          <p:nvPr/>
        </p:nvSpPr>
        <p:spPr>
          <a:xfrm>
            <a:off x="4137548" y="195206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1~3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DBC4FC-F1DB-44B0-9C33-6C00E24F2029}"/>
              </a:ext>
            </a:extLst>
          </p:cNvPr>
          <p:cNvGrpSpPr/>
          <p:nvPr/>
        </p:nvGrpSpPr>
        <p:grpSpPr>
          <a:xfrm>
            <a:off x="6950919" y="2407705"/>
            <a:ext cx="1625627" cy="1936632"/>
            <a:chOff x="2977689" y="5201757"/>
            <a:chExt cx="1285860" cy="1522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C32D51-C4CE-46EC-B6E0-F618E3E9C4CF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86D85A-DFCD-49DD-AA2D-3783995F0276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30CF8D-85DE-4283-87A3-2A86103384D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3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252A0349-A6D6-441C-962E-15E400CFC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오각형 34">
            <a:extLst>
              <a:ext uri="{FF2B5EF4-FFF2-40B4-BE49-F238E27FC236}">
                <a16:creationId xmlns:a16="http://schemas.microsoft.com/office/drawing/2014/main" id="{31AA61CB-36B9-4800-AFB1-34590294A2C3}"/>
              </a:ext>
            </a:extLst>
          </p:cNvPr>
          <p:cNvSpPr/>
          <p:nvPr/>
        </p:nvSpPr>
        <p:spPr>
          <a:xfrm>
            <a:off x="8070223" y="208128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1~4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9153E-0961-4B48-9E29-C29C4BB63877}"/>
              </a:ext>
            </a:extLst>
          </p:cNvPr>
          <p:cNvSpPr/>
          <p:nvPr/>
        </p:nvSpPr>
        <p:spPr>
          <a:xfrm>
            <a:off x="935313" y="140422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1E1CAA-0AC5-490B-91A1-0B6D8A2889C4}"/>
              </a:ext>
            </a:extLst>
          </p:cNvPr>
          <p:cNvSpPr/>
          <p:nvPr/>
        </p:nvSpPr>
        <p:spPr>
          <a:xfrm>
            <a:off x="8527117" y="543088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98A972-C923-4A8A-B4C1-0B73429C6A23}"/>
              </a:ext>
            </a:extLst>
          </p:cNvPr>
          <p:cNvSpPr/>
          <p:nvPr/>
        </p:nvSpPr>
        <p:spPr>
          <a:xfrm>
            <a:off x="1272039" y="547732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96627B-89FE-4584-9234-EF12972E6E60}"/>
              </a:ext>
            </a:extLst>
          </p:cNvPr>
          <p:cNvSpPr/>
          <p:nvPr/>
        </p:nvSpPr>
        <p:spPr>
          <a:xfrm>
            <a:off x="1272039" y="151077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68F928-AF17-4096-BD9D-2BE515A36A86}"/>
              </a:ext>
            </a:extLst>
          </p:cNvPr>
          <p:cNvSpPr/>
          <p:nvPr/>
        </p:nvSpPr>
        <p:spPr>
          <a:xfrm>
            <a:off x="4721798" y="4633753"/>
            <a:ext cx="2399252" cy="3758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BC5E-6071-4116-8779-A4322D6E0602}"/>
              </a:ext>
            </a:extLst>
          </p:cNvPr>
          <p:cNvSpPr/>
          <p:nvPr/>
        </p:nvSpPr>
        <p:spPr>
          <a:xfrm>
            <a:off x="8739405" y="151077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E24B69-0B6C-4E02-BDC5-22DF1FA202F8}"/>
              </a:ext>
            </a:extLst>
          </p:cNvPr>
          <p:cNvGrpSpPr/>
          <p:nvPr/>
        </p:nvGrpSpPr>
        <p:grpSpPr>
          <a:xfrm>
            <a:off x="5087880" y="1958229"/>
            <a:ext cx="2040511" cy="2282683"/>
            <a:chOff x="2980454" y="2019324"/>
            <a:chExt cx="2040511" cy="228268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AA51DED-CEB6-4B88-B925-8672942D7C42}"/>
                </a:ext>
              </a:extLst>
            </p:cNvPr>
            <p:cNvGrpSpPr/>
            <p:nvPr/>
          </p:nvGrpSpPr>
          <p:grpSpPr>
            <a:xfrm>
              <a:off x="2980454" y="2365375"/>
              <a:ext cx="1625627" cy="1936632"/>
              <a:chOff x="2977689" y="5201757"/>
              <a:chExt cx="1285860" cy="152283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7636AFE-2C40-4274-B118-DB34543B9585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90D6D65-3EAC-41FB-A047-1DDA703BBBDF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1A09213-16DD-4EDB-805A-BB832124EA18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53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FEC1C51E-85D6-44A7-ACE4-1AB530162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오각형 44">
              <a:extLst>
                <a:ext uri="{FF2B5EF4-FFF2-40B4-BE49-F238E27FC236}">
                  <a16:creationId xmlns:a16="http://schemas.microsoft.com/office/drawing/2014/main" id="{48BD4FE5-A41F-49D6-8B8A-62EB862E1B42}"/>
                </a:ext>
              </a:extLst>
            </p:cNvPr>
            <p:cNvSpPr/>
            <p:nvPr/>
          </p:nvSpPr>
          <p:spPr>
            <a:xfrm>
              <a:off x="4137547" y="201932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33696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3636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41006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44351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4721799" y="456649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FEB06A-BB20-4020-817F-255BBFF3D756}"/>
              </a:ext>
            </a:extLst>
          </p:cNvPr>
          <p:cNvCxnSpPr>
            <a:cxnSpLocks/>
          </p:cNvCxnSpPr>
          <p:nvPr/>
        </p:nvCxnSpPr>
        <p:spPr>
          <a:xfrm>
            <a:off x="4820544" y="3349505"/>
            <a:ext cx="20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88099-6DC1-4757-A1E7-241D6116F878}"/>
              </a:ext>
            </a:extLst>
          </p:cNvPr>
          <p:cNvSpPr/>
          <p:nvPr/>
        </p:nvSpPr>
        <p:spPr>
          <a:xfrm>
            <a:off x="8739406" y="144351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08907-EE44-4C83-B118-BB54B3032A0C}"/>
              </a:ext>
            </a:extLst>
          </p:cNvPr>
          <p:cNvGrpSpPr/>
          <p:nvPr/>
        </p:nvGrpSpPr>
        <p:grpSpPr>
          <a:xfrm>
            <a:off x="2980455" y="2298115"/>
            <a:ext cx="1625627" cy="1936632"/>
            <a:chOff x="2977689" y="5201757"/>
            <a:chExt cx="1285860" cy="15228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5345C04-64AE-4B3E-BBC1-A120D32A508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2893E5E-3460-487C-8EA0-B66C50C87E1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BF886F-CA70-4871-92BF-6DB257C30D7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2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0399776D-D8EB-42BF-BAA6-518C4E9A3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오각형 20">
            <a:extLst>
              <a:ext uri="{FF2B5EF4-FFF2-40B4-BE49-F238E27FC236}">
                <a16:creationId xmlns:a16="http://schemas.microsoft.com/office/drawing/2014/main" id="{15769313-C5DB-4BCF-8E40-549A5CBDED0D}"/>
              </a:ext>
            </a:extLst>
          </p:cNvPr>
          <p:cNvSpPr/>
          <p:nvPr/>
        </p:nvSpPr>
        <p:spPr>
          <a:xfrm>
            <a:off x="4137548" y="195206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1~3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DBC4FC-F1DB-44B0-9C33-6C00E24F2029}"/>
              </a:ext>
            </a:extLst>
          </p:cNvPr>
          <p:cNvGrpSpPr/>
          <p:nvPr/>
        </p:nvGrpSpPr>
        <p:grpSpPr>
          <a:xfrm>
            <a:off x="6950919" y="2407705"/>
            <a:ext cx="1625627" cy="1936632"/>
            <a:chOff x="2977689" y="5201757"/>
            <a:chExt cx="1285860" cy="1522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C32D51-C4CE-46EC-B6E0-F618E3E9C4CF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B86D85A-DFCD-49DD-AA2D-3783995F0276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30CF8D-85DE-4283-87A3-2A86103384D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3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252A0349-A6D6-441C-962E-15E400CFC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오각형 34">
            <a:extLst>
              <a:ext uri="{FF2B5EF4-FFF2-40B4-BE49-F238E27FC236}">
                <a16:creationId xmlns:a16="http://schemas.microsoft.com/office/drawing/2014/main" id="{31AA61CB-36B9-4800-AFB1-34590294A2C3}"/>
              </a:ext>
            </a:extLst>
          </p:cNvPr>
          <p:cNvSpPr/>
          <p:nvPr/>
        </p:nvSpPr>
        <p:spPr>
          <a:xfrm>
            <a:off x="8070223" y="2081284"/>
            <a:ext cx="883418" cy="692102"/>
          </a:xfrm>
          <a:prstGeom prst="pentagon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1~4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79153E-0961-4B48-9E29-C29C4BB63877}"/>
              </a:ext>
            </a:extLst>
          </p:cNvPr>
          <p:cNvSpPr/>
          <p:nvPr/>
        </p:nvSpPr>
        <p:spPr>
          <a:xfrm>
            <a:off x="935313" y="1404223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1E1CAA-0AC5-490B-91A1-0B6D8A2889C4}"/>
              </a:ext>
            </a:extLst>
          </p:cNvPr>
          <p:cNvSpPr/>
          <p:nvPr/>
        </p:nvSpPr>
        <p:spPr>
          <a:xfrm>
            <a:off x="8527117" y="543088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98A972-C923-4A8A-B4C1-0B73429C6A23}"/>
              </a:ext>
            </a:extLst>
          </p:cNvPr>
          <p:cNvSpPr/>
          <p:nvPr/>
        </p:nvSpPr>
        <p:spPr>
          <a:xfrm>
            <a:off x="1272039" y="547732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96627B-89FE-4584-9234-EF12972E6E60}"/>
              </a:ext>
            </a:extLst>
          </p:cNvPr>
          <p:cNvSpPr/>
          <p:nvPr/>
        </p:nvSpPr>
        <p:spPr>
          <a:xfrm>
            <a:off x="1272039" y="1510773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68F928-AF17-4096-BD9D-2BE515A36A86}"/>
              </a:ext>
            </a:extLst>
          </p:cNvPr>
          <p:cNvSpPr/>
          <p:nvPr/>
        </p:nvSpPr>
        <p:spPr>
          <a:xfrm>
            <a:off x="4721798" y="4633753"/>
            <a:ext cx="2399252" cy="3758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BC5E-6071-4116-8779-A4322D6E0602}"/>
              </a:ext>
            </a:extLst>
          </p:cNvPr>
          <p:cNvSpPr/>
          <p:nvPr/>
        </p:nvSpPr>
        <p:spPr>
          <a:xfrm>
            <a:off x="8739405" y="151077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E24B69-0B6C-4E02-BDC5-22DF1FA202F8}"/>
              </a:ext>
            </a:extLst>
          </p:cNvPr>
          <p:cNvGrpSpPr/>
          <p:nvPr/>
        </p:nvGrpSpPr>
        <p:grpSpPr>
          <a:xfrm>
            <a:off x="5087880" y="1958229"/>
            <a:ext cx="2040511" cy="2282683"/>
            <a:chOff x="2980454" y="2019324"/>
            <a:chExt cx="2040511" cy="228268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AA51DED-CEB6-4B88-B925-8672942D7C42}"/>
                </a:ext>
              </a:extLst>
            </p:cNvPr>
            <p:cNvGrpSpPr/>
            <p:nvPr/>
          </p:nvGrpSpPr>
          <p:grpSpPr>
            <a:xfrm>
              <a:off x="2980454" y="2365375"/>
              <a:ext cx="1625627" cy="1936632"/>
              <a:chOff x="2977689" y="5201757"/>
              <a:chExt cx="1285860" cy="152283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7636AFE-2C40-4274-B118-DB34543B9585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90D6D65-3EAC-41FB-A047-1DDA703BBBDF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1A09213-16DD-4EDB-805A-BB832124EA18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53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FEC1C51E-85D6-44A7-ACE4-1AB530162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오각형 44">
              <a:extLst>
                <a:ext uri="{FF2B5EF4-FFF2-40B4-BE49-F238E27FC236}">
                  <a16:creationId xmlns:a16="http://schemas.microsoft.com/office/drawing/2014/main" id="{48BD4FE5-A41F-49D6-8B8A-62EB862E1B42}"/>
                </a:ext>
              </a:extLst>
            </p:cNvPr>
            <p:cNvSpPr/>
            <p:nvPr/>
          </p:nvSpPr>
          <p:spPr>
            <a:xfrm>
              <a:off x="4137547" y="201932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741B83B-A42F-4958-B645-0B2C23CD06B7}"/>
              </a:ext>
            </a:extLst>
          </p:cNvPr>
          <p:cNvGrpSpPr/>
          <p:nvPr/>
        </p:nvGrpSpPr>
        <p:grpSpPr>
          <a:xfrm>
            <a:off x="5102626" y="1987535"/>
            <a:ext cx="2002722" cy="2263053"/>
            <a:chOff x="6950919" y="2081284"/>
            <a:chExt cx="2002722" cy="226305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C55997F-5B19-4462-BC79-D60ABC5D57C2}"/>
                </a:ext>
              </a:extLst>
            </p:cNvPr>
            <p:cNvGrpSpPr/>
            <p:nvPr/>
          </p:nvGrpSpPr>
          <p:grpSpPr>
            <a:xfrm>
              <a:off x="6950919" y="2407705"/>
              <a:ext cx="1625627" cy="1936632"/>
              <a:chOff x="2977689" y="5201757"/>
              <a:chExt cx="1285860" cy="152283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C7DD6F-635D-4C71-B082-AB1182233C4C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8F79D0-F380-46E1-B40D-B78B1F1A9C25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6A86CA1-9D04-400B-8FA7-C75074D94EC2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 </a:t>
                  </a:r>
                  <a:r>
                    <a:rPr lang="en-US" altLang="ko-KR" sz="1000" dirty="0"/>
                    <a:t>+1</a:t>
                  </a:r>
                  <a:endParaRPr lang="ko-KR" altLang="en-US" sz="1000" dirty="0"/>
                </a:p>
              </p:txBody>
            </p:sp>
          </p:grpSp>
          <p:pic>
            <p:nvPicPr>
              <p:cNvPr id="49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2C493878-985F-4082-8699-F160BD5AA8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오각형 46">
              <a:extLst>
                <a:ext uri="{FF2B5EF4-FFF2-40B4-BE49-F238E27FC236}">
                  <a16:creationId xmlns:a16="http://schemas.microsoft.com/office/drawing/2014/main" id="{4D3CA711-4B9F-48E4-8235-0DC44F9486C2}"/>
                </a:ext>
              </a:extLst>
            </p:cNvPr>
            <p:cNvSpPr/>
            <p:nvPr/>
          </p:nvSpPr>
          <p:spPr>
            <a:xfrm>
              <a:off x="8070223" y="208128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6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F6FA90-E35C-4251-93D9-E1DABCA86080}"/>
              </a:ext>
            </a:extLst>
          </p:cNvPr>
          <p:cNvSpPr/>
          <p:nvPr/>
        </p:nvSpPr>
        <p:spPr>
          <a:xfrm>
            <a:off x="935314" y="1131372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25A1FE5-7EBB-4FD6-B2E9-CE646B9CDBDE}"/>
              </a:ext>
            </a:extLst>
          </p:cNvPr>
          <p:cNvSpPr/>
          <p:nvPr/>
        </p:nvSpPr>
        <p:spPr>
          <a:xfrm>
            <a:off x="8527119" y="514088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8EF546-2360-4668-B321-8FE2A3847D37}"/>
              </a:ext>
            </a:extLst>
          </p:cNvPr>
          <p:cNvSpPr/>
          <p:nvPr/>
        </p:nvSpPr>
        <p:spPr>
          <a:xfrm>
            <a:off x="1272041" y="518732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1742E6-E4CF-4835-892F-C89C106BB316}"/>
              </a:ext>
            </a:extLst>
          </p:cNvPr>
          <p:cNvSpPr/>
          <p:nvPr/>
        </p:nvSpPr>
        <p:spPr>
          <a:xfrm>
            <a:off x="1272041" y="1220774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C8B94A-D80D-48B9-BF56-C30E158DFC46}"/>
              </a:ext>
            </a:extLst>
          </p:cNvPr>
          <p:cNvSpPr/>
          <p:nvPr/>
        </p:nvSpPr>
        <p:spPr>
          <a:xfrm>
            <a:off x="8739407" y="12207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817B0F2-FD0C-4F51-A805-CE3197CFAEAC}"/>
              </a:ext>
            </a:extLst>
          </p:cNvPr>
          <p:cNvGrpSpPr/>
          <p:nvPr/>
        </p:nvGrpSpPr>
        <p:grpSpPr>
          <a:xfrm>
            <a:off x="5178991" y="2320478"/>
            <a:ext cx="1625627" cy="1936632"/>
            <a:chOff x="4489951" y="5163507"/>
            <a:chExt cx="1285860" cy="1522831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0340850-4D22-4D4E-BCD0-D02F9E3A9BCA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62D466A-D298-4F05-90CE-AA46900BC64E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C4937F8-C3AE-4240-A563-1849D25A46B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142" name="Picture 2" descr="external/upload....">
              <a:extLst>
                <a:ext uri="{FF2B5EF4-FFF2-40B4-BE49-F238E27FC236}">
                  <a16:creationId xmlns:a16="http://schemas.microsoft.com/office/drawing/2014/main" id="{B38EC748-000E-4B15-83CA-390D9012D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5DE464F-14FB-475C-B8B1-809119E17C75}"/>
              </a:ext>
            </a:extLst>
          </p:cNvPr>
          <p:cNvGrpSpPr/>
          <p:nvPr/>
        </p:nvGrpSpPr>
        <p:grpSpPr>
          <a:xfrm>
            <a:off x="3329988" y="2331879"/>
            <a:ext cx="1625627" cy="1936632"/>
            <a:chOff x="2977689" y="5201757"/>
            <a:chExt cx="1285860" cy="1522831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E9BB743A-1A63-4F03-B67D-7BF961F20E72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E1F8747-3AE3-42D8-8B45-AEE7478EA360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603E39B-9BEB-4724-987C-2AE0155971B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138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43C50286-47D2-4C69-BE6C-99108D7FD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0F4B7D0-D33E-4B21-B76C-B7DC74302078}"/>
              </a:ext>
            </a:extLst>
          </p:cNvPr>
          <p:cNvGrpSpPr/>
          <p:nvPr/>
        </p:nvGrpSpPr>
        <p:grpSpPr>
          <a:xfrm>
            <a:off x="7031085" y="2320478"/>
            <a:ext cx="1625627" cy="1936632"/>
            <a:chOff x="2977689" y="5201757"/>
            <a:chExt cx="1285860" cy="1522831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9E44FDC-4630-4B7F-A8D7-151D6ED0E600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BF2D678-DF21-4DB1-9607-2262F36B7E84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C243464-B2E1-4D2F-9EB2-1EB170641120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34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1F2E8565-9FEF-4266-8F89-BF94AA1A2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45AD207-5CFC-4240-9D60-A9C4145A5004}"/>
              </a:ext>
            </a:extLst>
          </p:cNvPr>
          <p:cNvGrpSpPr/>
          <p:nvPr/>
        </p:nvGrpSpPr>
        <p:grpSpPr>
          <a:xfrm>
            <a:off x="8930457" y="2331879"/>
            <a:ext cx="1625627" cy="1936632"/>
            <a:chOff x="2977689" y="5201757"/>
            <a:chExt cx="1285860" cy="1522831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012ECD1-AE65-4D55-B63A-E0931015E6A6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C5FDA88F-469F-4C23-83ED-F77B3947E79F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9FE99EA2-13D3-4236-95A8-9EBDE99A3366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30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747CF462-F41F-4C66-9C5B-E5C8C9C70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D65FC7A-6FA5-4C75-9A61-6C0288665319}"/>
              </a:ext>
            </a:extLst>
          </p:cNvPr>
          <p:cNvGrpSpPr/>
          <p:nvPr/>
        </p:nvGrpSpPr>
        <p:grpSpPr>
          <a:xfrm>
            <a:off x="1541250" y="2331879"/>
            <a:ext cx="1693214" cy="1936630"/>
            <a:chOff x="1531237" y="5147587"/>
            <a:chExt cx="1285860" cy="152283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8C95984-D9DB-4009-A84D-A1927BC33F3B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3802885-1F4B-4151-A184-65A72884D31C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640A3FAF-BE97-47BE-AB26-10790DCC1F26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FA602CA-5FAF-4DF1-9B77-6491CBD8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6DBAB80-3968-4958-9D48-D8DEAC5E155F}"/>
              </a:ext>
            </a:extLst>
          </p:cNvPr>
          <p:cNvGrpSpPr/>
          <p:nvPr/>
        </p:nvGrpSpPr>
        <p:grpSpPr>
          <a:xfrm>
            <a:off x="935314" y="1112019"/>
            <a:ext cx="10321372" cy="4672668"/>
            <a:chOff x="935314" y="1112019"/>
            <a:chExt cx="10321372" cy="4672668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BA05CE7-B90C-45E6-8EA2-920DC02F047C}"/>
                </a:ext>
              </a:extLst>
            </p:cNvPr>
            <p:cNvSpPr/>
            <p:nvPr/>
          </p:nvSpPr>
          <p:spPr>
            <a:xfrm>
              <a:off x="935314" y="1112019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96D0019-3B87-44E5-AC09-740A709C3CBE}"/>
                </a:ext>
              </a:extLst>
            </p:cNvPr>
            <p:cNvSpPr/>
            <p:nvPr/>
          </p:nvSpPr>
          <p:spPr>
            <a:xfrm>
              <a:off x="2865015" y="2373829"/>
              <a:ext cx="2764637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강화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99438EF-9D43-4D9E-A42D-4F592FB694F7}"/>
                </a:ext>
              </a:extLst>
            </p:cNvPr>
            <p:cNvSpPr/>
            <p:nvPr/>
          </p:nvSpPr>
          <p:spPr>
            <a:xfrm>
              <a:off x="6518827" y="2373829"/>
              <a:ext cx="2884941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영입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A41DFA9-993D-4C9B-BCD0-AE232564718E}"/>
                </a:ext>
              </a:extLst>
            </p:cNvPr>
            <p:cNvSpPr/>
            <p:nvPr/>
          </p:nvSpPr>
          <p:spPr>
            <a:xfrm>
              <a:off x="8527118" y="5138679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다음 스테이지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7A44875-761E-43DF-868D-B7A631E15243}"/>
                </a:ext>
              </a:extLst>
            </p:cNvPr>
            <p:cNvSpPr/>
            <p:nvPr/>
          </p:nvSpPr>
          <p:spPr>
            <a:xfrm>
              <a:off x="1272040" y="518512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확인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5D6DACF-0E96-4A73-A0BD-A4F5FE80C033}"/>
                </a:ext>
              </a:extLst>
            </p:cNvPr>
            <p:cNvSpPr/>
            <p:nvPr/>
          </p:nvSpPr>
          <p:spPr>
            <a:xfrm>
              <a:off x="1272040" y="1218569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A95B8E1-AE46-4F49-9BA3-BF97F873DC1C}"/>
                </a:ext>
              </a:extLst>
            </p:cNvPr>
            <p:cNvSpPr/>
            <p:nvPr/>
          </p:nvSpPr>
          <p:spPr>
            <a:xfrm>
              <a:off x="8739406" y="1367081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7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112019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0E8845-E6A0-4CEB-B5B1-571C9A830090}"/>
              </a:ext>
            </a:extLst>
          </p:cNvPr>
          <p:cNvSpPr/>
          <p:nvPr/>
        </p:nvSpPr>
        <p:spPr>
          <a:xfrm>
            <a:off x="2865015" y="2373829"/>
            <a:ext cx="2764637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83516-D828-46A0-8623-7C6BD5C8FE6B}"/>
              </a:ext>
            </a:extLst>
          </p:cNvPr>
          <p:cNvSpPr/>
          <p:nvPr/>
        </p:nvSpPr>
        <p:spPr>
          <a:xfrm>
            <a:off x="6518827" y="2373829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1386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스테이지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1851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218569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D65D-4F45-4AD4-906F-938FCE3C60C4}"/>
              </a:ext>
            </a:extLst>
          </p:cNvPr>
          <p:cNvSpPr/>
          <p:nvPr/>
        </p:nvSpPr>
        <p:spPr>
          <a:xfrm>
            <a:off x="8739406" y="136708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51259BB-E779-4866-B9CA-0BDD02E31B7E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시스템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13E0A407-50D8-423B-A6A6-00FB14EB72D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9267B2-3246-4E45-B975-53CA05767DB6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12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5A67B19-DAC9-4BF7-9E49-74E0396DFD3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252979-B093-487E-823B-4482272B290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094327-CFF3-44FC-B46E-9CFBCA6CD1BC}"/>
              </a:ext>
            </a:extLst>
          </p:cNvPr>
          <p:cNvGrpSpPr/>
          <p:nvPr/>
        </p:nvGrpSpPr>
        <p:grpSpPr>
          <a:xfrm>
            <a:off x="984803" y="1092666"/>
            <a:ext cx="10321372" cy="4672668"/>
            <a:chOff x="984803" y="1092666"/>
            <a:chExt cx="10321372" cy="467266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7EC252-4A52-4434-BF32-78DA0727E9A3}"/>
                </a:ext>
              </a:extLst>
            </p:cNvPr>
            <p:cNvSpPr/>
            <p:nvPr/>
          </p:nvSpPr>
          <p:spPr>
            <a:xfrm>
              <a:off x="984803" y="1092666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47E462-10AB-456D-A6B6-730048EC2729}"/>
                </a:ext>
              </a:extLst>
            </p:cNvPr>
            <p:cNvSpPr/>
            <p:nvPr/>
          </p:nvSpPr>
          <p:spPr>
            <a:xfrm>
              <a:off x="8595657" y="5119326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상점으로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B9EB5F-B83B-4563-8F43-5F3D8466B530}"/>
                </a:ext>
              </a:extLst>
            </p:cNvPr>
            <p:cNvSpPr/>
            <p:nvPr/>
          </p:nvSpPr>
          <p:spPr>
            <a:xfrm>
              <a:off x="1340579" y="5165770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확인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3BE9C6-74A0-443D-A04B-996F7469B500}"/>
                </a:ext>
              </a:extLst>
            </p:cNvPr>
            <p:cNvSpPr/>
            <p:nvPr/>
          </p:nvSpPr>
          <p:spPr>
            <a:xfrm>
              <a:off x="1340579" y="1199216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52CA78-9CDA-4E25-8CC0-7B93D91FA99F}"/>
                </a:ext>
              </a:extLst>
            </p:cNvPr>
            <p:cNvSpPr/>
            <p:nvPr/>
          </p:nvSpPr>
          <p:spPr>
            <a:xfrm>
              <a:off x="1738093" y="4215174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r>
                <a:rPr lang="ko-KR" altLang="en-US" dirty="0"/>
                <a:t> 골드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A58DA9-B1F6-45CA-A30A-E079CA561302}"/>
                </a:ext>
              </a:extLst>
            </p:cNvPr>
            <p:cNvSpPr/>
            <p:nvPr/>
          </p:nvSpPr>
          <p:spPr>
            <a:xfrm>
              <a:off x="4964912" y="4215171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130 </a:t>
              </a:r>
              <a:r>
                <a:rPr lang="ko-KR" altLang="en-US" dirty="0"/>
                <a:t>골드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A1EFBE-130C-4FB9-BD40-B94A09CA240B}"/>
                </a:ext>
              </a:extLst>
            </p:cNvPr>
            <p:cNvSpPr/>
            <p:nvPr/>
          </p:nvSpPr>
          <p:spPr>
            <a:xfrm>
              <a:off x="8321525" y="4215172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</a:t>
              </a:r>
              <a:r>
                <a:rPr lang="ko-KR" altLang="en-US" dirty="0"/>
                <a:t>골드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EB467D-7A33-44FB-8D84-39D55587204F}"/>
                </a:ext>
              </a:extLst>
            </p:cNvPr>
            <p:cNvSpPr/>
            <p:nvPr/>
          </p:nvSpPr>
          <p:spPr>
            <a:xfrm>
              <a:off x="8807945" y="123856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 G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447BFDC-DB28-4DEB-B175-0BAC7CF5D993}"/>
                </a:ext>
              </a:extLst>
            </p:cNvPr>
            <p:cNvGrpSpPr/>
            <p:nvPr/>
          </p:nvGrpSpPr>
          <p:grpSpPr>
            <a:xfrm>
              <a:off x="2106765" y="1768386"/>
              <a:ext cx="2040511" cy="2282683"/>
              <a:chOff x="2980454" y="2019324"/>
              <a:chExt cx="2040511" cy="228268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C8F279E-260F-412E-8C5F-E1B7ABA0E3D5}"/>
                  </a:ext>
                </a:extLst>
              </p:cNvPr>
              <p:cNvGrpSpPr/>
              <p:nvPr/>
            </p:nvGrpSpPr>
            <p:grpSpPr>
              <a:xfrm>
                <a:off x="2980454" y="2365375"/>
                <a:ext cx="1625627" cy="1936632"/>
                <a:chOff x="2977689" y="5201757"/>
                <a:chExt cx="1285860" cy="152283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F96837FE-C75A-46BC-B44C-C7EB3E7CA285}"/>
                    </a:ext>
                  </a:extLst>
                </p:cNvPr>
                <p:cNvGrpSpPr/>
                <p:nvPr/>
              </p:nvGrpSpPr>
              <p:grpSpPr>
                <a:xfrm>
                  <a:off x="2977689" y="5201757"/>
                  <a:ext cx="1285860" cy="1522831"/>
                  <a:chOff x="1459306" y="2077365"/>
                  <a:chExt cx="2198294" cy="2896110"/>
                </a:xfrm>
              </p:grpSpPr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6D0B2C3C-B4D0-417C-8B1D-3FE6AA31AAE4}"/>
                      </a:ext>
                    </a:extLst>
                  </p:cNvPr>
                  <p:cNvSpPr/>
                  <p:nvPr/>
                </p:nvSpPr>
                <p:spPr>
                  <a:xfrm>
                    <a:off x="1459306" y="2077365"/>
                    <a:ext cx="2198294" cy="2896110"/>
                  </a:xfrm>
                  <a:prstGeom prst="rect">
                    <a:avLst/>
                  </a:prstGeom>
                  <a:solidFill>
                    <a:srgbClr val="DB5F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39AAB5BA-C9C9-406D-B01D-05F57887AE0C}"/>
                      </a:ext>
                    </a:extLst>
                  </p:cNvPr>
                  <p:cNvSpPr/>
                  <p:nvPr/>
                </p:nvSpPr>
                <p:spPr>
                  <a:xfrm>
                    <a:off x="1652631" y="4294908"/>
                    <a:ext cx="1812022" cy="375843"/>
                  </a:xfrm>
                  <a:prstGeom prst="rect">
                    <a:avLst/>
                  </a:prstGeom>
                  <a:solidFill>
                    <a:srgbClr val="8A14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/>
                      <a:t>흰 토끼</a:t>
                    </a:r>
                  </a:p>
                </p:txBody>
              </p:sp>
            </p:grpSp>
            <p:pic>
              <p:nvPicPr>
                <p:cNvPr id="44" name="Picture 2" descr="https://i.pinimg.com/564x/7b/e3/46/7be34632df899e45a79d0ca394026aa7.jpg">
                  <a:extLst>
                    <a:ext uri="{FF2B5EF4-FFF2-40B4-BE49-F238E27FC236}">
                      <a16:creationId xmlns:a16="http://schemas.microsoft.com/office/drawing/2014/main" id="{13FA24A5-E0A5-4FFA-8EA2-13D65B56C8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0554" y="5343016"/>
                  <a:ext cx="876465" cy="8469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2" name="오각형 41">
                <a:extLst>
                  <a:ext uri="{FF2B5EF4-FFF2-40B4-BE49-F238E27FC236}">
                    <a16:creationId xmlns:a16="http://schemas.microsoft.com/office/drawing/2014/main" id="{36032244-189C-4249-B915-FB4900DF1447}"/>
                  </a:ext>
                </a:extLst>
              </p:cNvPr>
              <p:cNvSpPr/>
              <p:nvPr/>
            </p:nvSpPr>
            <p:spPr>
              <a:xfrm>
                <a:off x="4137547" y="2019324"/>
                <a:ext cx="883418" cy="692102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1~3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6FE914F-88CD-48FE-B41A-873BC65B2B51}"/>
                </a:ext>
              </a:extLst>
            </p:cNvPr>
            <p:cNvGrpSpPr/>
            <p:nvPr/>
          </p:nvGrpSpPr>
          <p:grpSpPr>
            <a:xfrm>
              <a:off x="5304369" y="1768386"/>
              <a:ext cx="2040511" cy="2282683"/>
              <a:chOff x="5304369" y="1768386"/>
              <a:chExt cx="2040511" cy="228268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5443DC5-DB0C-4A60-9A42-74FD36EF51B3}"/>
                  </a:ext>
                </a:extLst>
              </p:cNvPr>
              <p:cNvSpPr/>
              <p:nvPr/>
            </p:nvSpPr>
            <p:spPr>
              <a:xfrm>
                <a:off x="5304369" y="2114437"/>
                <a:ext cx="1625627" cy="1936632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00863E-7572-4044-90C2-D924177D311F}"/>
                  </a:ext>
                </a:extLst>
              </p:cNvPr>
              <p:cNvSpPr/>
              <p:nvPr/>
            </p:nvSpPr>
            <p:spPr>
              <a:xfrm>
                <a:off x="5447332" y="3597310"/>
                <a:ext cx="1339981" cy="251327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제비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  <p:pic>
            <p:nvPicPr>
              <p:cNvPr id="39" name="Picture 2" descr="https://i.pinimg.com/564x/7e/79/c4/7e79c43f4cc569fc9438379184ff1bbb.jpg">
                <a:extLst>
                  <a:ext uri="{FF2B5EF4-FFF2-40B4-BE49-F238E27FC236}">
                    <a16:creationId xmlns:a16="http://schemas.microsoft.com/office/drawing/2014/main" id="{17A63189-EE0C-4B0D-9D91-82DAC1947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7153" y="2230293"/>
                <a:ext cx="1330160" cy="133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오각형 39">
                <a:extLst>
                  <a:ext uri="{FF2B5EF4-FFF2-40B4-BE49-F238E27FC236}">
                    <a16:creationId xmlns:a16="http://schemas.microsoft.com/office/drawing/2014/main" id="{8D478A84-AFB8-4DAD-92D4-BCB358F70C85}"/>
                  </a:ext>
                </a:extLst>
              </p:cNvPr>
              <p:cNvSpPr/>
              <p:nvPr/>
            </p:nvSpPr>
            <p:spPr>
              <a:xfrm>
                <a:off x="6461462" y="1768386"/>
                <a:ext cx="883418" cy="692102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1~3</a:t>
                </a:r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8854FE1-9F96-4E31-BB28-BF5019A9FD18}"/>
                </a:ext>
              </a:extLst>
            </p:cNvPr>
            <p:cNvGrpSpPr/>
            <p:nvPr/>
          </p:nvGrpSpPr>
          <p:grpSpPr>
            <a:xfrm>
              <a:off x="8676239" y="1782871"/>
              <a:ext cx="2040511" cy="2282683"/>
              <a:chOff x="8676239" y="1782871"/>
              <a:chExt cx="2040511" cy="228268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C2F24C7-E37B-4671-9370-59B6D8DB479B}"/>
                  </a:ext>
                </a:extLst>
              </p:cNvPr>
              <p:cNvGrpSpPr/>
              <p:nvPr/>
            </p:nvGrpSpPr>
            <p:grpSpPr>
              <a:xfrm>
                <a:off x="8676239" y="2128922"/>
                <a:ext cx="1625627" cy="1936632"/>
                <a:chOff x="1459306" y="2077365"/>
                <a:chExt cx="2198294" cy="289611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3DCDD29-9FF3-4FD2-9DE3-32F617D4395D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B6073F6-4E28-4EAC-AD66-FBAD6B122BDD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다람쥐</a:t>
                  </a:r>
                </a:p>
              </p:txBody>
            </p:sp>
          </p:grpSp>
          <p:pic>
            <p:nvPicPr>
              <p:cNvPr id="33" name="Picture 4" descr="https://i.pinimg.com/564x/24/e5/c2/24e5c2702c8a957d38a4876c6402b8c9.jpg">
                <a:extLst>
                  <a:ext uri="{FF2B5EF4-FFF2-40B4-BE49-F238E27FC236}">
                    <a16:creationId xmlns:a16="http://schemas.microsoft.com/office/drawing/2014/main" id="{06E446F6-CDC7-4C51-B085-7EAC1E75D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1408" y="2271207"/>
                <a:ext cx="999486" cy="1265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오각형 33">
                <a:extLst>
                  <a:ext uri="{FF2B5EF4-FFF2-40B4-BE49-F238E27FC236}">
                    <a16:creationId xmlns:a16="http://schemas.microsoft.com/office/drawing/2014/main" id="{9ECA608F-9575-4576-BE4E-28655291485B}"/>
                  </a:ext>
                </a:extLst>
              </p:cNvPr>
              <p:cNvSpPr/>
              <p:nvPr/>
            </p:nvSpPr>
            <p:spPr>
              <a:xfrm>
                <a:off x="9833332" y="1782871"/>
                <a:ext cx="883418" cy="692102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1~3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3776FB70-D986-460F-9958-DD08D484E9C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영입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06298B8-D8D5-4864-ABE3-4E237272E84F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A89EE97A-7CBC-48FA-B711-BAC0BB47A315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16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BE773FCD-38B3-47F6-A08A-57401A3AE1AF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36EC5CF3-A5A9-44F3-BB85-5F81961BA4A1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84803" y="1092666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95657" y="5119326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340579" y="5165770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340579" y="1199216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418FD2-A050-4505-A137-363EFEC54CB2}"/>
              </a:ext>
            </a:extLst>
          </p:cNvPr>
          <p:cNvSpPr/>
          <p:nvPr/>
        </p:nvSpPr>
        <p:spPr>
          <a:xfrm>
            <a:off x="1738093" y="42151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 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8997F-5353-4D42-83B0-F09527F41529}"/>
              </a:ext>
            </a:extLst>
          </p:cNvPr>
          <p:cNvSpPr/>
          <p:nvPr/>
        </p:nvSpPr>
        <p:spPr>
          <a:xfrm>
            <a:off x="4964912" y="421517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 </a:t>
            </a:r>
            <a:r>
              <a:rPr lang="ko-KR" altLang="en-US" dirty="0"/>
              <a:t>골드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8321525" y="4215172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</a:t>
            </a:r>
            <a:r>
              <a:rPr lang="ko-KR" altLang="en-US" dirty="0"/>
              <a:t>골드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6AB328-3539-49A5-8E6C-F98FC9DB6059}"/>
              </a:ext>
            </a:extLst>
          </p:cNvPr>
          <p:cNvSpPr/>
          <p:nvPr/>
        </p:nvSpPr>
        <p:spPr>
          <a:xfrm>
            <a:off x="8807945" y="123856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 G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964BE6-FF79-4719-AE05-1D1D456496E0}"/>
              </a:ext>
            </a:extLst>
          </p:cNvPr>
          <p:cNvGrpSpPr/>
          <p:nvPr/>
        </p:nvGrpSpPr>
        <p:grpSpPr>
          <a:xfrm>
            <a:off x="2106765" y="1768386"/>
            <a:ext cx="2040511" cy="2282683"/>
            <a:chOff x="2980454" y="2019324"/>
            <a:chExt cx="2040511" cy="228268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0535275-7BDD-4786-9E9F-6604ABEFE58C}"/>
                </a:ext>
              </a:extLst>
            </p:cNvPr>
            <p:cNvGrpSpPr/>
            <p:nvPr/>
          </p:nvGrpSpPr>
          <p:grpSpPr>
            <a:xfrm>
              <a:off x="2980454" y="2365375"/>
              <a:ext cx="1625627" cy="1936632"/>
              <a:chOff x="2977689" y="5201757"/>
              <a:chExt cx="1285860" cy="152283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7795CFA-4835-4555-A4FA-CADE5E049C8F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2303F05-6915-49FD-BC67-60443E075AB5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65DF210-7E72-4BA4-B697-2431678AEEDC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32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40AEFDD6-3D26-45DA-AD64-BEAEEC85D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오각형 29">
              <a:extLst>
                <a:ext uri="{FF2B5EF4-FFF2-40B4-BE49-F238E27FC236}">
                  <a16:creationId xmlns:a16="http://schemas.microsoft.com/office/drawing/2014/main" id="{791BBFA2-C11D-4F28-8581-AD323B2EC38E}"/>
                </a:ext>
              </a:extLst>
            </p:cNvPr>
            <p:cNvSpPr/>
            <p:nvPr/>
          </p:nvSpPr>
          <p:spPr>
            <a:xfrm>
              <a:off x="4137547" y="201932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D3BC7F-35DC-49E1-B39E-D6C036A2D8F8}"/>
              </a:ext>
            </a:extLst>
          </p:cNvPr>
          <p:cNvGrpSpPr/>
          <p:nvPr/>
        </p:nvGrpSpPr>
        <p:grpSpPr>
          <a:xfrm>
            <a:off x="5304369" y="1768386"/>
            <a:ext cx="2040511" cy="2282683"/>
            <a:chOff x="5304369" y="1768386"/>
            <a:chExt cx="2040511" cy="228268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A33B74-8386-4898-9158-E11DF0B8E450}"/>
                </a:ext>
              </a:extLst>
            </p:cNvPr>
            <p:cNvSpPr/>
            <p:nvPr/>
          </p:nvSpPr>
          <p:spPr>
            <a:xfrm>
              <a:off x="5304369" y="2114437"/>
              <a:ext cx="1625627" cy="1936632"/>
            </a:xfrm>
            <a:prstGeom prst="rect">
              <a:avLst/>
            </a:prstGeom>
            <a:solidFill>
              <a:srgbClr val="DB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3AF4532-739A-47F8-BEA5-EF71BE94FA63}"/>
                </a:ext>
              </a:extLst>
            </p:cNvPr>
            <p:cNvSpPr/>
            <p:nvPr/>
          </p:nvSpPr>
          <p:spPr>
            <a:xfrm>
              <a:off x="5447332" y="3597310"/>
              <a:ext cx="1339981" cy="251327"/>
            </a:xfrm>
            <a:prstGeom prst="rect">
              <a:avLst/>
            </a:prstGeom>
            <a:solidFill>
              <a:srgbClr val="8A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제비 </a:t>
              </a:r>
              <a:r>
                <a:rPr lang="en-US" altLang="ko-KR" sz="1000" dirty="0"/>
                <a:t>+1</a:t>
              </a:r>
              <a:endParaRPr lang="ko-KR" altLang="en-US" sz="1000" dirty="0"/>
            </a:p>
          </p:txBody>
        </p:sp>
        <p:pic>
          <p:nvPicPr>
            <p:cNvPr id="5122" name="Picture 2" descr="https://i.pinimg.com/564x/7e/79/c4/7e79c43f4cc569fc9438379184ff1bbb.jpg">
              <a:extLst>
                <a:ext uri="{FF2B5EF4-FFF2-40B4-BE49-F238E27FC236}">
                  <a16:creationId xmlns:a16="http://schemas.microsoft.com/office/drawing/2014/main" id="{E1C2172A-8CCC-4571-A3B9-847C6C225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153" y="2230293"/>
              <a:ext cx="1330160" cy="133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오각형 36">
              <a:extLst>
                <a:ext uri="{FF2B5EF4-FFF2-40B4-BE49-F238E27FC236}">
                  <a16:creationId xmlns:a16="http://schemas.microsoft.com/office/drawing/2014/main" id="{ABD888EA-0998-40AB-A0A6-96B0D82BCFFA}"/>
                </a:ext>
              </a:extLst>
            </p:cNvPr>
            <p:cNvSpPr/>
            <p:nvPr/>
          </p:nvSpPr>
          <p:spPr>
            <a:xfrm>
              <a:off x="6461462" y="1768386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A06F1C-AB0C-449C-B87A-5958395CF38A}"/>
              </a:ext>
            </a:extLst>
          </p:cNvPr>
          <p:cNvGrpSpPr/>
          <p:nvPr/>
        </p:nvGrpSpPr>
        <p:grpSpPr>
          <a:xfrm>
            <a:off x="8676239" y="1782871"/>
            <a:ext cx="2040511" cy="2282683"/>
            <a:chOff x="8676239" y="1782871"/>
            <a:chExt cx="2040511" cy="2282683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AFC1DDD-ABB0-4CDB-B76B-619EDEA16953}"/>
                </a:ext>
              </a:extLst>
            </p:cNvPr>
            <p:cNvGrpSpPr/>
            <p:nvPr/>
          </p:nvGrpSpPr>
          <p:grpSpPr>
            <a:xfrm>
              <a:off x="8676239" y="2128922"/>
              <a:ext cx="1625627" cy="1936632"/>
              <a:chOff x="1459306" y="2077365"/>
              <a:chExt cx="2198294" cy="289611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7DDF075-73C0-42C6-8834-79123C085719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80D4E7-1366-40EE-BC35-DB82A9E02B53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다람쥐</a:t>
                </a:r>
              </a:p>
            </p:txBody>
          </p:sp>
        </p:grpSp>
        <p:pic>
          <p:nvPicPr>
            <p:cNvPr id="5124" name="Picture 4" descr="https://i.pinimg.com/564x/24/e5/c2/24e5c2702c8a957d38a4876c6402b8c9.jpg">
              <a:extLst>
                <a:ext uri="{FF2B5EF4-FFF2-40B4-BE49-F238E27FC236}">
                  <a16:creationId xmlns:a16="http://schemas.microsoft.com/office/drawing/2014/main" id="{E5FE1CCD-BE4E-4BE3-BBB1-40E67412A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408" y="2271207"/>
              <a:ext cx="999486" cy="1265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오각형 43">
              <a:extLst>
                <a:ext uri="{FF2B5EF4-FFF2-40B4-BE49-F238E27FC236}">
                  <a16:creationId xmlns:a16="http://schemas.microsoft.com/office/drawing/2014/main" id="{C02920C7-9FFC-4EB9-852B-37C590C70B64}"/>
                </a:ext>
              </a:extLst>
            </p:cNvPr>
            <p:cNvSpPr/>
            <p:nvPr/>
          </p:nvSpPr>
          <p:spPr>
            <a:xfrm>
              <a:off x="9833332" y="1782871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5DBC10-26C3-4028-998D-4B80EFCDC307}"/>
              </a:ext>
            </a:extLst>
          </p:cNvPr>
          <p:cNvSpPr/>
          <p:nvPr/>
        </p:nvSpPr>
        <p:spPr>
          <a:xfrm>
            <a:off x="8807945" y="123616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 </a:t>
            </a:r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3776FB70-D986-460F-9958-DD08D484E9CB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영입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06298B8-D8D5-4864-ABE3-4E237272E84F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A89EE97A-7CBC-48FA-B711-BAC0BB47A315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16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BE773FCD-38B3-47F6-A08A-57401A3AE1AF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36EC5CF3-A5A9-44F3-BB85-5F81961BA4A1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84803" y="1092666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95657" y="5119326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340579" y="5165770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340579" y="1199216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418FD2-A050-4505-A137-363EFEC54CB2}"/>
              </a:ext>
            </a:extLst>
          </p:cNvPr>
          <p:cNvSpPr/>
          <p:nvPr/>
        </p:nvSpPr>
        <p:spPr>
          <a:xfrm>
            <a:off x="1738093" y="42151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 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8997F-5353-4D42-83B0-F09527F41529}"/>
              </a:ext>
            </a:extLst>
          </p:cNvPr>
          <p:cNvSpPr/>
          <p:nvPr/>
        </p:nvSpPr>
        <p:spPr>
          <a:xfrm>
            <a:off x="4964912" y="421517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 </a:t>
            </a:r>
            <a:r>
              <a:rPr lang="ko-KR" altLang="en-US" dirty="0"/>
              <a:t>골드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6AB328-3539-49A5-8E6C-F98FC9DB6059}"/>
              </a:ext>
            </a:extLst>
          </p:cNvPr>
          <p:cNvSpPr/>
          <p:nvPr/>
        </p:nvSpPr>
        <p:spPr>
          <a:xfrm>
            <a:off x="8807945" y="123856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G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964BE6-FF79-4719-AE05-1D1D456496E0}"/>
              </a:ext>
            </a:extLst>
          </p:cNvPr>
          <p:cNvGrpSpPr/>
          <p:nvPr/>
        </p:nvGrpSpPr>
        <p:grpSpPr>
          <a:xfrm>
            <a:off x="2106765" y="1768386"/>
            <a:ext cx="2040511" cy="2282683"/>
            <a:chOff x="2980454" y="2019324"/>
            <a:chExt cx="2040511" cy="228268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0535275-7BDD-4786-9E9F-6604ABEFE58C}"/>
                </a:ext>
              </a:extLst>
            </p:cNvPr>
            <p:cNvGrpSpPr/>
            <p:nvPr/>
          </p:nvGrpSpPr>
          <p:grpSpPr>
            <a:xfrm>
              <a:off x="2980454" y="2365375"/>
              <a:ext cx="1625627" cy="1936632"/>
              <a:chOff x="2977689" y="5201757"/>
              <a:chExt cx="1285860" cy="152283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7795CFA-4835-4555-A4FA-CADE5E049C8F}"/>
                  </a:ext>
                </a:extLst>
              </p:cNvPr>
              <p:cNvGrpSpPr/>
              <p:nvPr/>
            </p:nvGrpSpPr>
            <p:grpSpPr>
              <a:xfrm>
                <a:off x="2977689" y="520175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2303F05-6915-49FD-BC67-60443E075AB5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65DF210-7E72-4BA4-B697-2431678AEEDC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흰 토끼</a:t>
                  </a:r>
                </a:p>
              </p:txBody>
            </p:sp>
          </p:grpSp>
          <p:pic>
            <p:nvPicPr>
              <p:cNvPr id="32" name="Picture 2" descr="https://i.pinimg.com/564x/7b/e3/46/7be34632df899e45a79d0ca394026aa7.jpg">
                <a:extLst>
                  <a:ext uri="{FF2B5EF4-FFF2-40B4-BE49-F238E27FC236}">
                    <a16:creationId xmlns:a16="http://schemas.microsoft.com/office/drawing/2014/main" id="{40AEFDD6-3D26-45DA-AD64-BEAEEC85D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0554" y="5343016"/>
                <a:ext cx="876465" cy="846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오각형 29">
              <a:extLst>
                <a:ext uri="{FF2B5EF4-FFF2-40B4-BE49-F238E27FC236}">
                  <a16:creationId xmlns:a16="http://schemas.microsoft.com/office/drawing/2014/main" id="{791BBFA2-C11D-4F28-8581-AD323B2EC38E}"/>
                </a:ext>
              </a:extLst>
            </p:cNvPr>
            <p:cNvSpPr/>
            <p:nvPr/>
          </p:nvSpPr>
          <p:spPr>
            <a:xfrm>
              <a:off x="4137547" y="2019324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D3BC7F-35DC-49E1-B39E-D6C036A2D8F8}"/>
              </a:ext>
            </a:extLst>
          </p:cNvPr>
          <p:cNvGrpSpPr/>
          <p:nvPr/>
        </p:nvGrpSpPr>
        <p:grpSpPr>
          <a:xfrm>
            <a:off x="5304369" y="1768386"/>
            <a:ext cx="2040511" cy="2282683"/>
            <a:chOff x="5304369" y="1768386"/>
            <a:chExt cx="2040511" cy="228268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A33B74-8386-4898-9158-E11DF0B8E450}"/>
                </a:ext>
              </a:extLst>
            </p:cNvPr>
            <p:cNvSpPr/>
            <p:nvPr/>
          </p:nvSpPr>
          <p:spPr>
            <a:xfrm>
              <a:off x="5304369" y="2114437"/>
              <a:ext cx="1625627" cy="1936632"/>
            </a:xfrm>
            <a:prstGeom prst="rect">
              <a:avLst/>
            </a:prstGeom>
            <a:solidFill>
              <a:srgbClr val="DB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3AF4532-739A-47F8-BEA5-EF71BE94FA63}"/>
                </a:ext>
              </a:extLst>
            </p:cNvPr>
            <p:cNvSpPr/>
            <p:nvPr/>
          </p:nvSpPr>
          <p:spPr>
            <a:xfrm>
              <a:off x="5447332" y="3597310"/>
              <a:ext cx="1339981" cy="251327"/>
            </a:xfrm>
            <a:prstGeom prst="rect">
              <a:avLst/>
            </a:prstGeom>
            <a:solidFill>
              <a:srgbClr val="8A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제비 </a:t>
              </a:r>
              <a:r>
                <a:rPr lang="en-US" altLang="ko-KR" sz="1000" dirty="0"/>
                <a:t>+1</a:t>
              </a:r>
              <a:endParaRPr lang="ko-KR" altLang="en-US" sz="1000" dirty="0"/>
            </a:p>
          </p:txBody>
        </p:sp>
        <p:pic>
          <p:nvPicPr>
            <p:cNvPr id="5122" name="Picture 2" descr="https://i.pinimg.com/564x/7e/79/c4/7e79c43f4cc569fc9438379184ff1bbb.jpg">
              <a:extLst>
                <a:ext uri="{FF2B5EF4-FFF2-40B4-BE49-F238E27FC236}">
                  <a16:creationId xmlns:a16="http://schemas.microsoft.com/office/drawing/2014/main" id="{E1C2172A-8CCC-4571-A3B9-847C6C225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153" y="2230293"/>
              <a:ext cx="1330160" cy="133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오각형 36">
              <a:extLst>
                <a:ext uri="{FF2B5EF4-FFF2-40B4-BE49-F238E27FC236}">
                  <a16:creationId xmlns:a16="http://schemas.microsoft.com/office/drawing/2014/main" id="{ABD888EA-0998-40AB-A0A6-96B0D82BCFFA}"/>
                </a:ext>
              </a:extLst>
            </p:cNvPr>
            <p:cNvSpPr/>
            <p:nvPr/>
          </p:nvSpPr>
          <p:spPr>
            <a:xfrm>
              <a:off x="6461462" y="1768386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1~3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A7F3C4-009A-44AF-93D8-756E872E2882}"/>
              </a:ext>
            </a:extLst>
          </p:cNvPr>
          <p:cNvGrpSpPr/>
          <p:nvPr/>
        </p:nvGrpSpPr>
        <p:grpSpPr>
          <a:xfrm>
            <a:off x="935314" y="1112019"/>
            <a:ext cx="10321372" cy="4672668"/>
            <a:chOff x="935314" y="1112019"/>
            <a:chExt cx="10321372" cy="467266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FACB65E-FB05-44BD-815C-7F9EF2E70F21}"/>
                </a:ext>
              </a:extLst>
            </p:cNvPr>
            <p:cNvSpPr/>
            <p:nvPr/>
          </p:nvSpPr>
          <p:spPr>
            <a:xfrm>
              <a:off x="935314" y="1112019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9E96C9E-3A62-40C6-850D-D58712E3A3D1}"/>
                </a:ext>
              </a:extLst>
            </p:cNvPr>
            <p:cNvSpPr/>
            <p:nvPr/>
          </p:nvSpPr>
          <p:spPr>
            <a:xfrm>
              <a:off x="2865015" y="2373829"/>
              <a:ext cx="2764637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900D07-70C8-413E-B148-64E4B7FD09B6}"/>
                </a:ext>
              </a:extLst>
            </p:cNvPr>
            <p:cNvSpPr/>
            <p:nvPr/>
          </p:nvSpPr>
          <p:spPr>
            <a:xfrm>
              <a:off x="6518827" y="2373829"/>
              <a:ext cx="2884941" cy="177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영입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B5243C1-D034-4767-ABC2-74C0AD5203B1}"/>
                </a:ext>
              </a:extLst>
            </p:cNvPr>
            <p:cNvSpPr/>
            <p:nvPr/>
          </p:nvSpPr>
          <p:spPr>
            <a:xfrm>
              <a:off x="8527118" y="5138679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다음 스테이지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0B06A0-8866-4727-8FD8-38856B67E483}"/>
                </a:ext>
              </a:extLst>
            </p:cNvPr>
            <p:cNvSpPr/>
            <p:nvPr/>
          </p:nvSpPr>
          <p:spPr>
            <a:xfrm>
              <a:off x="1272040" y="5185123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아군 확인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A1DF5B9-86A6-433F-8367-0A9B25615106}"/>
                </a:ext>
              </a:extLst>
            </p:cNvPr>
            <p:cNvSpPr/>
            <p:nvPr/>
          </p:nvSpPr>
          <p:spPr>
            <a:xfrm>
              <a:off x="1272040" y="1218569"/>
              <a:ext cx="662730" cy="578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설정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DA7D8EE-FD01-4409-B340-675BCD490D58}"/>
                </a:ext>
              </a:extLst>
            </p:cNvPr>
            <p:cNvSpPr/>
            <p:nvPr/>
          </p:nvSpPr>
          <p:spPr>
            <a:xfrm>
              <a:off x="8739406" y="1367081"/>
              <a:ext cx="2399252" cy="375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 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2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6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사운드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5D302F-026B-45DA-B975-F73B5E6D4088}"/>
              </a:ext>
            </a:extLst>
          </p:cNvPr>
          <p:cNvSpPr/>
          <p:nvPr/>
        </p:nvSpPr>
        <p:spPr>
          <a:xfrm>
            <a:off x="989900" y="1090578"/>
            <a:ext cx="10402349" cy="4888668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B0B64F-FD3E-4D7F-8821-C76E8E0AC943}"/>
              </a:ext>
            </a:extLst>
          </p:cNvPr>
          <p:cNvSpPr/>
          <p:nvPr/>
        </p:nvSpPr>
        <p:spPr>
          <a:xfrm>
            <a:off x="3548601" y="1380744"/>
            <a:ext cx="5238783" cy="4386678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D81ED8-6011-4384-8993-DF377796759F}"/>
              </a:ext>
            </a:extLst>
          </p:cNvPr>
          <p:cNvSpPr/>
          <p:nvPr/>
        </p:nvSpPr>
        <p:spPr>
          <a:xfrm>
            <a:off x="4991448" y="2834190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7278C-AB68-46AF-A975-6B390820D3A6}"/>
              </a:ext>
            </a:extLst>
          </p:cNvPr>
          <p:cNvSpPr/>
          <p:nvPr/>
        </p:nvSpPr>
        <p:spPr>
          <a:xfrm>
            <a:off x="4991448" y="3616982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179F60-C513-46D0-AD79-6A0598B7E9B4}"/>
              </a:ext>
            </a:extLst>
          </p:cNvPr>
          <p:cNvSpPr/>
          <p:nvPr/>
        </p:nvSpPr>
        <p:spPr>
          <a:xfrm>
            <a:off x="4991448" y="4399774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EC8E2-7FB1-444C-A517-AA2896DDB9FD}"/>
              </a:ext>
            </a:extLst>
          </p:cNvPr>
          <p:cNvSpPr txBox="1"/>
          <p:nvPr/>
        </p:nvSpPr>
        <p:spPr>
          <a:xfrm>
            <a:off x="5130148" y="1457222"/>
            <a:ext cx="20756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OPTION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879FDA-5BF9-4223-9B04-0EACFBBE9555}"/>
              </a:ext>
            </a:extLst>
          </p:cNvPr>
          <p:cNvSpPr/>
          <p:nvPr/>
        </p:nvSpPr>
        <p:spPr>
          <a:xfrm>
            <a:off x="3657600" y="2099113"/>
            <a:ext cx="49858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F45F29-F054-4B0A-B277-8FFBC6997891}"/>
              </a:ext>
            </a:extLst>
          </p:cNvPr>
          <p:cNvGrpSpPr/>
          <p:nvPr/>
        </p:nvGrpSpPr>
        <p:grpSpPr>
          <a:xfrm>
            <a:off x="3548601" y="1371600"/>
            <a:ext cx="5238783" cy="4395822"/>
            <a:chOff x="3548601" y="1371600"/>
            <a:chExt cx="5238783" cy="439582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02C99F-E3C8-400E-89EC-1912797760BB}"/>
                </a:ext>
              </a:extLst>
            </p:cNvPr>
            <p:cNvSpPr/>
            <p:nvPr/>
          </p:nvSpPr>
          <p:spPr>
            <a:xfrm>
              <a:off x="3548601" y="1380744"/>
              <a:ext cx="5238783" cy="4386678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7854F-FBD4-4E09-B675-BDC8C146A575}"/>
                </a:ext>
              </a:extLst>
            </p:cNvPr>
            <p:cNvSpPr txBox="1"/>
            <p:nvPr/>
          </p:nvSpPr>
          <p:spPr>
            <a:xfrm>
              <a:off x="5130148" y="1457222"/>
              <a:ext cx="20756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1"/>
                  </a:solidFill>
                </a:rPr>
                <a:t>Sound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C4AEC9-6C3F-4F16-A02E-A0237722618C}"/>
                </a:ext>
              </a:extLst>
            </p:cNvPr>
            <p:cNvSpPr/>
            <p:nvPr/>
          </p:nvSpPr>
          <p:spPr>
            <a:xfrm>
              <a:off x="3657600" y="2099113"/>
              <a:ext cx="498580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3099B0C-30A9-4BC8-A962-D82BE6EB6123}"/>
                </a:ext>
              </a:extLst>
            </p:cNvPr>
            <p:cNvGrpSpPr/>
            <p:nvPr/>
          </p:nvGrpSpPr>
          <p:grpSpPr>
            <a:xfrm>
              <a:off x="4991448" y="3107075"/>
              <a:ext cx="2945185" cy="109054"/>
              <a:chOff x="4991448" y="3107075"/>
              <a:chExt cx="2945185" cy="10905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4840B8C-467B-4148-8A2C-8B91F7BC7B8D}"/>
                  </a:ext>
                </a:extLst>
              </p:cNvPr>
              <p:cNvSpPr/>
              <p:nvPr/>
            </p:nvSpPr>
            <p:spPr>
              <a:xfrm>
                <a:off x="4991448" y="3107075"/>
                <a:ext cx="2945185" cy="10295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F5D34C-C23B-42EF-956E-3110CFB0DF10}"/>
                  </a:ext>
                </a:extLst>
              </p:cNvPr>
              <p:cNvSpPr/>
              <p:nvPr/>
            </p:nvSpPr>
            <p:spPr>
              <a:xfrm>
                <a:off x="4997545" y="3107075"/>
                <a:ext cx="2134776" cy="1090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57577D-09DD-4808-BDD1-0C60BA70B226}"/>
                </a:ext>
              </a:extLst>
            </p:cNvPr>
            <p:cNvGrpSpPr/>
            <p:nvPr/>
          </p:nvGrpSpPr>
          <p:grpSpPr>
            <a:xfrm>
              <a:off x="4991448" y="3691044"/>
              <a:ext cx="2945185" cy="109054"/>
              <a:chOff x="4991448" y="3107075"/>
              <a:chExt cx="2945185" cy="10905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2D0726E-E774-431F-B216-2A38CAE341AC}"/>
                  </a:ext>
                </a:extLst>
              </p:cNvPr>
              <p:cNvSpPr/>
              <p:nvPr/>
            </p:nvSpPr>
            <p:spPr>
              <a:xfrm>
                <a:off x="4991448" y="3107075"/>
                <a:ext cx="2945185" cy="10295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9C858E6-F275-4DC0-949E-80517ED15188}"/>
                  </a:ext>
                </a:extLst>
              </p:cNvPr>
              <p:cNvSpPr/>
              <p:nvPr/>
            </p:nvSpPr>
            <p:spPr>
              <a:xfrm>
                <a:off x="4997545" y="3107075"/>
                <a:ext cx="2134776" cy="1090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EFF706-4996-49F4-90D4-99CA33C9B9C8}"/>
                </a:ext>
              </a:extLst>
            </p:cNvPr>
            <p:cNvGrpSpPr/>
            <p:nvPr/>
          </p:nvGrpSpPr>
          <p:grpSpPr>
            <a:xfrm>
              <a:off x="4991448" y="4275013"/>
              <a:ext cx="2945185" cy="109054"/>
              <a:chOff x="4991448" y="3107075"/>
              <a:chExt cx="2945185" cy="10905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A86D037-7697-4452-83F8-1BAAE6DD5DA0}"/>
                  </a:ext>
                </a:extLst>
              </p:cNvPr>
              <p:cNvSpPr/>
              <p:nvPr/>
            </p:nvSpPr>
            <p:spPr>
              <a:xfrm>
                <a:off x="4991448" y="3107075"/>
                <a:ext cx="2945185" cy="10295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919482A-5A9B-4438-8747-EA80CC54788B}"/>
                  </a:ext>
                </a:extLst>
              </p:cNvPr>
              <p:cNvSpPr/>
              <p:nvPr/>
            </p:nvSpPr>
            <p:spPr>
              <a:xfrm>
                <a:off x="4997545" y="3107075"/>
                <a:ext cx="2134776" cy="1090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D97BCF4-349A-496B-BFF0-EC7464F5F179}"/>
                </a:ext>
              </a:extLst>
            </p:cNvPr>
            <p:cNvGrpSpPr/>
            <p:nvPr/>
          </p:nvGrpSpPr>
          <p:grpSpPr>
            <a:xfrm>
              <a:off x="4996384" y="4865050"/>
              <a:ext cx="2945185" cy="109054"/>
              <a:chOff x="4991448" y="3107075"/>
              <a:chExt cx="2945185" cy="10905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3CB235B-EA86-42B4-AD92-7C919B28F603}"/>
                  </a:ext>
                </a:extLst>
              </p:cNvPr>
              <p:cNvSpPr/>
              <p:nvPr/>
            </p:nvSpPr>
            <p:spPr>
              <a:xfrm>
                <a:off x="4991448" y="3107075"/>
                <a:ext cx="2945185" cy="10295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14EFC85-0484-4D06-8477-E81C7D2267A9}"/>
                  </a:ext>
                </a:extLst>
              </p:cNvPr>
              <p:cNvSpPr/>
              <p:nvPr/>
            </p:nvSpPr>
            <p:spPr>
              <a:xfrm>
                <a:off x="4997545" y="3107075"/>
                <a:ext cx="2134776" cy="1090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420CB-9146-4997-B267-F47141CCBD49}"/>
                </a:ext>
              </a:extLst>
            </p:cNvPr>
            <p:cNvSpPr txBox="1"/>
            <p:nvPr/>
          </p:nvSpPr>
          <p:spPr>
            <a:xfrm>
              <a:off x="3960525" y="3059669"/>
              <a:ext cx="9017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메인 사운드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192535-473B-4242-A09D-811FDBA801FF}"/>
                </a:ext>
              </a:extLst>
            </p:cNvPr>
            <p:cNvSpPr txBox="1"/>
            <p:nvPr/>
          </p:nvSpPr>
          <p:spPr>
            <a:xfrm>
              <a:off x="3955185" y="3600268"/>
              <a:ext cx="9017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배경 사운드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BA83A3-D452-41D3-A234-410A7326E6F8}"/>
                </a:ext>
              </a:extLst>
            </p:cNvPr>
            <p:cNvSpPr txBox="1"/>
            <p:nvPr/>
          </p:nvSpPr>
          <p:spPr>
            <a:xfrm>
              <a:off x="3920329" y="4220145"/>
              <a:ext cx="9017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효과 사운드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EAABF1-8BF0-41CB-9FE6-EEB496AC3193}"/>
                </a:ext>
              </a:extLst>
            </p:cNvPr>
            <p:cNvSpPr txBox="1"/>
            <p:nvPr/>
          </p:nvSpPr>
          <p:spPr>
            <a:xfrm>
              <a:off x="3913393" y="4791865"/>
              <a:ext cx="1046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캐릭터 사운드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1DCB11-0A39-4736-A227-7C14CBF788DD}"/>
                </a:ext>
              </a:extLst>
            </p:cNvPr>
            <p:cNvSpPr/>
            <p:nvPr/>
          </p:nvSpPr>
          <p:spPr>
            <a:xfrm>
              <a:off x="8474236" y="1371600"/>
              <a:ext cx="313147" cy="2938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112019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0E8845-E6A0-4CEB-B5B1-571C9A830090}"/>
              </a:ext>
            </a:extLst>
          </p:cNvPr>
          <p:cNvSpPr/>
          <p:nvPr/>
        </p:nvSpPr>
        <p:spPr>
          <a:xfrm>
            <a:off x="2865015" y="2373829"/>
            <a:ext cx="2764637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83516-D828-46A0-8623-7C6BD5C8FE6B}"/>
              </a:ext>
            </a:extLst>
          </p:cNvPr>
          <p:cNvSpPr/>
          <p:nvPr/>
        </p:nvSpPr>
        <p:spPr>
          <a:xfrm>
            <a:off x="6518827" y="2373829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1386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스테이지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1851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218569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D65D-4F45-4AD4-906F-938FCE3C60C4}"/>
              </a:ext>
            </a:extLst>
          </p:cNvPr>
          <p:cNvSpPr/>
          <p:nvPr/>
        </p:nvSpPr>
        <p:spPr>
          <a:xfrm>
            <a:off x="8739406" y="136708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G</a:t>
            </a:r>
            <a:endParaRPr lang="ko-KR" altLang="en-US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51259BB-E779-4866-B9CA-0BDD02E31B7E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시스템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13E0A407-50D8-423B-A6A6-00FB14EB72D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9267B2-3246-4E45-B975-53CA05767DB6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12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5A67B19-DAC9-4BF7-9E49-74E0396DFD3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252979-B093-487E-823B-4482272B290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8671-6958-4521-A935-E7381329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4FF-8B5A-4263-A39A-4319CE90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45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112019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0E8845-E6A0-4CEB-B5B1-571C9A830090}"/>
              </a:ext>
            </a:extLst>
          </p:cNvPr>
          <p:cNvSpPr/>
          <p:nvPr/>
        </p:nvSpPr>
        <p:spPr>
          <a:xfrm>
            <a:off x="2865015" y="2373829"/>
            <a:ext cx="2764637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83516-D828-46A0-8623-7C6BD5C8FE6B}"/>
              </a:ext>
            </a:extLst>
          </p:cNvPr>
          <p:cNvSpPr/>
          <p:nvPr/>
        </p:nvSpPr>
        <p:spPr>
          <a:xfrm>
            <a:off x="6518827" y="2373829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1386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 스테이지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185123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218569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D65D-4F45-4AD4-906F-938FCE3C60C4}"/>
              </a:ext>
            </a:extLst>
          </p:cNvPr>
          <p:cNvSpPr/>
          <p:nvPr/>
        </p:nvSpPr>
        <p:spPr>
          <a:xfrm>
            <a:off x="8739406" y="136708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51259BB-E779-4866-B9CA-0BDD02E31B7E}"/>
              </a:ext>
            </a:extLst>
          </p:cNvPr>
          <p:cNvSpPr txBox="1"/>
          <p:nvPr/>
        </p:nvSpPr>
        <p:spPr>
          <a:xfrm>
            <a:off x="4255366" y="-145079"/>
            <a:ext cx="4918916" cy="1823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플레이어</a:t>
            </a:r>
            <a:endParaRPr lang="en-US" altLang="ko-KR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  <a:p>
            <a:pPr algn="ctr">
              <a:lnSpc>
                <a:spcPts val="7453"/>
              </a:lnSpc>
            </a:pPr>
            <a:endParaRPr lang="en-US" altLang="ko-KR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13E0A407-50D8-423B-A6A6-00FB14EB72D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9267B2-3246-4E45-B975-53CA05767DB6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12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5A67B19-DAC9-4BF7-9E49-74E0396DFD3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252979-B093-487E-823B-4482272B290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3EF86-BEBB-447A-AD3B-A3E4A6637DD5}"/>
              </a:ext>
            </a:extLst>
          </p:cNvPr>
          <p:cNvSpPr/>
          <p:nvPr/>
        </p:nvSpPr>
        <p:spPr>
          <a:xfrm>
            <a:off x="935314" y="1131372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AE89F3-D6A8-4133-8BEF-9F83F6EE0908}"/>
              </a:ext>
            </a:extLst>
          </p:cNvPr>
          <p:cNvSpPr/>
          <p:nvPr/>
        </p:nvSpPr>
        <p:spPr>
          <a:xfrm>
            <a:off x="8527119" y="514088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F5D88E-2483-468F-A7F2-13825A785909}"/>
              </a:ext>
            </a:extLst>
          </p:cNvPr>
          <p:cNvSpPr/>
          <p:nvPr/>
        </p:nvSpPr>
        <p:spPr>
          <a:xfrm>
            <a:off x="1272041" y="518732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18A9B6-5A1B-4C54-ACAA-D20B96196965}"/>
              </a:ext>
            </a:extLst>
          </p:cNvPr>
          <p:cNvSpPr/>
          <p:nvPr/>
        </p:nvSpPr>
        <p:spPr>
          <a:xfrm>
            <a:off x="1272041" y="1220774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AB0615-F0F9-418A-AC77-819125591543}"/>
              </a:ext>
            </a:extLst>
          </p:cNvPr>
          <p:cNvSpPr/>
          <p:nvPr/>
        </p:nvSpPr>
        <p:spPr>
          <a:xfrm>
            <a:off x="8739407" y="12207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0D2305-BECA-4FAC-9DED-79FD1DA6FE61}"/>
              </a:ext>
            </a:extLst>
          </p:cNvPr>
          <p:cNvGrpSpPr/>
          <p:nvPr/>
        </p:nvGrpSpPr>
        <p:grpSpPr>
          <a:xfrm>
            <a:off x="5178991" y="2320478"/>
            <a:ext cx="1625627" cy="1936632"/>
            <a:chOff x="4489951" y="5163507"/>
            <a:chExt cx="1285860" cy="152283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53DE132-50BA-44CF-9C80-B2693E2653C6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0884524-FF28-4576-8E00-432A2B2D98F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A745433-0755-40FD-BE2D-046C1CDB90DF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70" name="Picture 2" descr="external/upload....">
              <a:extLst>
                <a:ext uri="{FF2B5EF4-FFF2-40B4-BE49-F238E27FC236}">
                  <a16:creationId xmlns:a16="http://schemas.microsoft.com/office/drawing/2014/main" id="{585CD70F-B1FC-49F1-9D0E-C58D93189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DB552BF-4B17-423D-B9AC-82151ED4C77A}"/>
              </a:ext>
            </a:extLst>
          </p:cNvPr>
          <p:cNvGrpSpPr/>
          <p:nvPr/>
        </p:nvGrpSpPr>
        <p:grpSpPr>
          <a:xfrm>
            <a:off x="3329988" y="2331879"/>
            <a:ext cx="1625627" cy="1936632"/>
            <a:chOff x="2977689" y="5201757"/>
            <a:chExt cx="1285860" cy="1522831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C3647A2-E001-4283-9A4C-DB26F0BFE90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96C06A5-9218-4938-94B7-659DADC7F6B4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897A51-C02D-4A12-931A-D7DAAC176A62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66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B0D70377-23C4-402C-95F6-5AC51F8FA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4E8193-E30E-4CC9-B99B-4FEDFBD8F802}"/>
              </a:ext>
            </a:extLst>
          </p:cNvPr>
          <p:cNvGrpSpPr/>
          <p:nvPr/>
        </p:nvGrpSpPr>
        <p:grpSpPr>
          <a:xfrm>
            <a:off x="7031085" y="2320478"/>
            <a:ext cx="1625627" cy="1936632"/>
            <a:chOff x="2977689" y="5201757"/>
            <a:chExt cx="1285860" cy="152283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ED9E5C8-8E97-44E9-9D99-A7BE74A8894D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3D0FD6E-F327-4CDC-9B0C-E9613876C101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E6939B6-FE5C-4DBB-A37C-20043A8BC8AB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6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FEA02AD-7E30-4269-B10D-8AFCC7C77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D9E18DA-889B-40AE-889C-097B3AF072DF}"/>
              </a:ext>
            </a:extLst>
          </p:cNvPr>
          <p:cNvGrpSpPr/>
          <p:nvPr/>
        </p:nvGrpSpPr>
        <p:grpSpPr>
          <a:xfrm>
            <a:off x="8930457" y="2331879"/>
            <a:ext cx="1625627" cy="1936632"/>
            <a:chOff x="2977689" y="5201757"/>
            <a:chExt cx="1285860" cy="152283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1EDBC1B-4FD7-43D2-89F4-381C79156980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6FA38FA-3A18-478F-918B-E0F2542FCCA6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36FE47E-30B4-4330-8B04-160C95C80506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58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3D18128B-4063-4247-8C44-98D6AFFE3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1097C4-9BBB-462D-BC39-4F24D1271E44}"/>
              </a:ext>
            </a:extLst>
          </p:cNvPr>
          <p:cNvGrpSpPr/>
          <p:nvPr/>
        </p:nvGrpSpPr>
        <p:grpSpPr>
          <a:xfrm>
            <a:off x="1541250" y="2331879"/>
            <a:ext cx="1693214" cy="1936630"/>
            <a:chOff x="1531237" y="5147587"/>
            <a:chExt cx="1285860" cy="152283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D8A7D48-B15F-4EFE-8D27-C460B1B2506E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F5CE359-DAF9-471E-8D96-682A810BFEF1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54EC5C7-BEFF-4DD2-9615-758FE567AFFC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E4ECE9E-D61E-4911-B8C4-9181AC6F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04B6D3-14CE-4EA9-BCF0-534DDFB76FA3}"/>
              </a:ext>
            </a:extLst>
          </p:cNvPr>
          <p:cNvGrpSpPr/>
          <p:nvPr/>
        </p:nvGrpSpPr>
        <p:grpSpPr>
          <a:xfrm>
            <a:off x="935314" y="1158804"/>
            <a:ext cx="10321372" cy="4672668"/>
            <a:chOff x="935314" y="1158804"/>
            <a:chExt cx="10321372" cy="467266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1D4F345-F544-43BE-B23B-D56083E4460E}"/>
                </a:ext>
              </a:extLst>
            </p:cNvPr>
            <p:cNvGrpSpPr/>
            <p:nvPr/>
          </p:nvGrpSpPr>
          <p:grpSpPr>
            <a:xfrm>
              <a:off x="935314" y="1158804"/>
              <a:ext cx="10321372" cy="4672668"/>
              <a:chOff x="935314" y="1336963"/>
              <a:chExt cx="10321372" cy="467266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117FE79-534B-48D0-89A1-436D4F900E8C}"/>
                  </a:ext>
                </a:extLst>
              </p:cNvPr>
              <p:cNvSpPr/>
              <p:nvPr/>
            </p:nvSpPr>
            <p:spPr>
              <a:xfrm>
                <a:off x="935314" y="1336963"/>
                <a:ext cx="10321372" cy="46726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00724F-A365-410D-AF49-5BCB1C0DD116}"/>
                  </a:ext>
                </a:extLst>
              </p:cNvPr>
              <p:cNvSpPr/>
              <p:nvPr/>
            </p:nvSpPr>
            <p:spPr>
              <a:xfrm>
                <a:off x="8527118" y="536362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상점으로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5622BBE-D58E-41ED-9A58-E0C7A37192C7}"/>
                  </a:ext>
                </a:extLst>
              </p:cNvPr>
              <p:cNvSpPr/>
              <p:nvPr/>
            </p:nvSpPr>
            <p:spPr>
              <a:xfrm>
                <a:off x="1272040" y="5410067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아군 선택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8FDE975-3C1C-4810-B55D-504FB11EAC75}"/>
                  </a:ext>
                </a:extLst>
              </p:cNvPr>
              <p:cNvSpPr/>
              <p:nvPr/>
            </p:nvSpPr>
            <p:spPr>
              <a:xfrm>
                <a:off x="1272040" y="1443513"/>
                <a:ext cx="662730" cy="578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설정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CCF6141-0E32-4E92-90E6-A3D2FCE26D1C}"/>
                  </a:ext>
                </a:extLst>
              </p:cNvPr>
              <p:cNvSpPr/>
              <p:nvPr/>
            </p:nvSpPr>
            <p:spPr>
              <a:xfrm>
                <a:off x="4721799" y="456649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 </a:t>
                </a:r>
                <a:r>
                  <a:rPr lang="ko-KR" altLang="en-US" dirty="0"/>
                  <a:t>골드</a:t>
                </a: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440CF782-5631-4523-9247-E1A8BC85E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0544" y="3349505"/>
                <a:ext cx="20640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3E8D157-7346-436C-BAAE-539E372CEBD0}"/>
                  </a:ext>
                </a:extLst>
              </p:cNvPr>
              <p:cNvSpPr/>
              <p:nvPr/>
            </p:nvSpPr>
            <p:spPr>
              <a:xfrm>
                <a:off x="8739406" y="144351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 G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BF964ED-E4DD-4374-9025-FF330A17C312}"/>
                  </a:ext>
                </a:extLst>
              </p:cNvPr>
              <p:cNvSpPr/>
              <p:nvPr/>
            </p:nvSpPr>
            <p:spPr>
              <a:xfrm>
                <a:off x="2870218" y="4431533"/>
                <a:ext cx="1596307" cy="3471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538C52-55A0-454B-88A2-CA6738D39F73}"/>
                  </a:ext>
                </a:extLst>
              </p:cNvPr>
              <p:cNvSpPr/>
              <p:nvPr/>
            </p:nvSpPr>
            <p:spPr>
              <a:xfrm>
                <a:off x="7449158" y="4378935"/>
                <a:ext cx="1596307" cy="3471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D482076-285C-4BAD-8B38-77F990690F3A}"/>
                  </a:ext>
                </a:extLst>
              </p:cNvPr>
              <p:cNvSpPr/>
              <p:nvPr/>
            </p:nvSpPr>
            <p:spPr>
              <a:xfrm>
                <a:off x="2879069" y="4446668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77315B7-BB74-444F-A906-CCCE0C327802}"/>
                  </a:ext>
                </a:extLst>
              </p:cNvPr>
              <p:cNvSpPr/>
              <p:nvPr/>
            </p:nvSpPr>
            <p:spPr>
              <a:xfrm>
                <a:off x="3409212" y="4453055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A6FF9E0-1516-4296-868C-BC9CD0768DFE}"/>
                  </a:ext>
                </a:extLst>
              </p:cNvPr>
              <p:cNvSpPr/>
              <p:nvPr/>
            </p:nvSpPr>
            <p:spPr>
              <a:xfrm>
                <a:off x="3939355" y="4459442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06EA2DF-27C1-48C3-A293-A713D3CC70A5}"/>
                  </a:ext>
                </a:extLst>
              </p:cNvPr>
              <p:cNvSpPr/>
              <p:nvPr/>
            </p:nvSpPr>
            <p:spPr>
              <a:xfrm>
                <a:off x="7496394" y="4389533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A4FB09A-E424-4E57-AB08-62868E25C372}"/>
                  </a:ext>
                </a:extLst>
              </p:cNvPr>
              <p:cNvSpPr/>
              <p:nvPr/>
            </p:nvSpPr>
            <p:spPr>
              <a:xfrm>
                <a:off x="8026537" y="4395920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DD23F89-8D81-423D-AE63-C81EB8901874}"/>
                  </a:ext>
                </a:extLst>
              </p:cNvPr>
              <p:cNvSpPr/>
              <p:nvPr/>
            </p:nvSpPr>
            <p:spPr>
              <a:xfrm>
                <a:off x="8556680" y="4402307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9922151-E5E0-45A6-8456-0CADE79C15D5}"/>
                </a:ext>
              </a:extLst>
            </p:cNvPr>
            <p:cNvGrpSpPr/>
            <p:nvPr/>
          </p:nvGrpSpPr>
          <p:grpSpPr>
            <a:xfrm>
              <a:off x="2841237" y="2212056"/>
              <a:ext cx="1693214" cy="1936630"/>
              <a:chOff x="1531237" y="5147587"/>
              <a:chExt cx="1285860" cy="1522831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C0B8C60-0FE0-4CC4-9F55-22DA1DE51DDD}"/>
                  </a:ext>
                </a:extLst>
              </p:cNvPr>
              <p:cNvGrpSpPr/>
              <p:nvPr/>
            </p:nvGrpSpPr>
            <p:grpSpPr>
              <a:xfrm>
                <a:off x="1531237" y="514758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A185603-004B-4C7C-83E7-17C856546EBB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2D0CAC2-24E6-4FA5-AC7B-2319D670AEED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앨리스</a:t>
                  </a:r>
                </a:p>
              </p:txBody>
            </p:sp>
          </p:grp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7CC28C08-6EA6-4CA1-B858-462A0ABA1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062" y="5311648"/>
                <a:ext cx="685852" cy="914470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DD6D02F-6A3D-473B-8FED-537E9D2364AB}"/>
                </a:ext>
              </a:extLst>
            </p:cNvPr>
            <p:cNvGrpSpPr/>
            <p:nvPr/>
          </p:nvGrpSpPr>
          <p:grpSpPr>
            <a:xfrm>
              <a:off x="7337945" y="2180739"/>
              <a:ext cx="1693214" cy="1936630"/>
              <a:chOff x="1531237" y="5147587"/>
              <a:chExt cx="1285860" cy="1522831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4DD2C8-26B5-41D5-8816-6E793F139AEB}"/>
                  </a:ext>
                </a:extLst>
              </p:cNvPr>
              <p:cNvGrpSpPr/>
              <p:nvPr/>
            </p:nvGrpSpPr>
            <p:grpSpPr>
              <a:xfrm>
                <a:off x="1531237" y="514758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88961E3-E3EB-46C0-BA67-479F7780F09C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06C50C7-3DC9-4F17-9B98-D672302E03D0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앨리스 </a:t>
                  </a:r>
                  <a:r>
                    <a:rPr lang="en-US" altLang="ko-KR" sz="1000" dirty="0"/>
                    <a:t>+1</a:t>
                  </a:r>
                  <a:endParaRPr lang="ko-KR" altLang="en-US" sz="1000" dirty="0"/>
                </a:p>
              </p:txBody>
            </p:sp>
          </p:grp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3AE5D8F-7E8C-4E13-A85F-E5A173DA7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062" y="5311648"/>
                <a:ext cx="685852" cy="9144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23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DD91B5-CE9A-48AC-A334-848084B60AE8}"/>
              </a:ext>
            </a:extLst>
          </p:cNvPr>
          <p:cNvSpPr/>
          <p:nvPr/>
        </p:nvSpPr>
        <p:spPr>
          <a:xfrm>
            <a:off x="935314" y="1131372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B097BC-2DD8-4E4A-894F-3B63F5F1DAB3}"/>
              </a:ext>
            </a:extLst>
          </p:cNvPr>
          <p:cNvSpPr/>
          <p:nvPr/>
        </p:nvSpPr>
        <p:spPr>
          <a:xfrm>
            <a:off x="8527119" y="514088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34A5D8-5294-42FE-89F2-D493C8770C83}"/>
              </a:ext>
            </a:extLst>
          </p:cNvPr>
          <p:cNvSpPr/>
          <p:nvPr/>
        </p:nvSpPr>
        <p:spPr>
          <a:xfrm>
            <a:off x="1272041" y="518732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B2E959D-EBBC-4C47-B5FC-064BA1BB1A2E}"/>
              </a:ext>
            </a:extLst>
          </p:cNvPr>
          <p:cNvSpPr/>
          <p:nvPr/>
        </p:nvSpPr>
        <p:spPr>
          <a:xfrm>
            <a:off x="1272041" y="1220774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A6826E-587A-45BE-898B-1968BED85B83}"/>
              </a:ext>
            </a:extLst>
          </p:cNvPr>
          <p:cNvSpPr/>
          <p:nvPr/>
        </p:nvSpPr>
        <p:spPr>
          <a:xfrm>
            <a:off x="8739407" y="12207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7B693C1-AD8F-481B-BD83-C20F9840728C}"/>
              </a:ext>
            </a:extLst>
          </p:cNvPr>
          <p:cNvGrpSpPr/>
          <p:nvPr/>
        </p:nvGrpSpPr>
        <p:grpSpPr>
          <a:xfrm>
            <a:off x="5178991" y="2320478"/>
            <a:ext cx="1625627" cy="1936632"/>
            <a:chOff x="4489951" y="5163507"/>
            <a:chExt cx="1285860" cy="152283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285753A-ACEB-4734-B57D-43A07FCBEF09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E42A748E-A853-49D7-9924-3B8D2758470F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E3451C8-C0C5-463D-B586-95A3F3CAB90A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125" name="Picture 2" descr="external/upload....">
              <a:extLst>
                <a:ext uri="{FF2B5EF4-FFF2-40B4-BE49-F238E27FC236}">
                  <a16:creationId xmlns:a16="http://schemas.microsoft.com/office/drawing/2014/main" id="{BB825CFF-A5DD-4922-99DB-4EBADC4A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4CFF955-A103-4261-B7E7-8E275D638509}"/>
              </a:ext>
            </a:extLst>
          </p:cNvPr>
          <p:cNvGrpSpPr/>
          <p:nvPr/>
        </p:nvGrpSpPr>
        <p:grpSpPr>
          <a:xfrm>
            <a:off x="3329988" y="2331879"/>
            <a:ext cx="1625627" cy="1936632"/>
            <a:chOff x="2977689" y="5201757"/>
            <a:chExt cx="1285860" cy="1522831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03EEA33-3CEB-4067-A453-BE03ABCE7A1A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BEE9143B-BFAA-4624-B45D-14B8C88CD79F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9FDA6DD-D4D0-42E3-AE98-FDCFF7A4C64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21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9D16C1CE-1126-4645-A764-90B031322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36FACBF-5B9A-43F7-AC0A-2C861E0F8C5B}"/>
              </a:ext>
            </a:extLst>
          </p:cNvPr>
          <p:cNvGrpSpPr/>
          <p:nvPr/>
        </p:nvGrpSpPr>
        <p:grpSpPr>
          <a:xfrm>
            <a:off x="7031085" y="2320478"/>
            <a:ext cx="1625627" cy="1936632"/>
            <a:chOff x="2977689" y="5201757"/>
            <a:chExt cx="1285860" cy="1522831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D76E14-FE3E-4D86-9E44-47B43866B34A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563316C7-EEF9-4E37-A00B-734267A66C7A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1F21D6C2-5A2D-4901-B014-03ADCAB1237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CEDFEDA-7290-4870-A21D-8EB466B10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A673430-C89C-41A6-85DA-1B84D7DB227F}"/>
              </a:ext>
            </a:extLst>
          </p:cNvPr>
          <p:cNvGrpSpPr/>
          <p:nvPr/>
        </p:nvGrpSpPr>
        <p:grpSpPr>
          <a:xfrm>
            <a:off x="8930457" y="2331879"/>
            <a:ext cx="1625627" cy="1936632"/>
            <a:chOff x="2977689" y="5201757"/>
            <a:chExt cx="1285860" cy="1522831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608EB96-E638-48DE-94D8-071A81DAE4A5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BE0A46-9BBC-4AF6-838B-83EC1F8D50D1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9F0228C-9CE3-4D3B-91C8-4E503110AC3C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3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D482ECF8-2E0D-4F09-B3D6-1D265D853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A0BA27F-10B6-43FC-928D-490BACFFF84E}"/>
              </a:ext>
            </a:extLst>
          </p:cNvPr>
          <p:cNvGrpSpPr/>
          <p:nvPr/>
        </p:nvGrpSpPr>
        <p:grpSpPr>
          <a:xfrm>
            <a:off x="1541250" y="2331879"/>
            <a:ext cx="1693214" cy="1936630"/>
            <a:chOff x="1531237" y="5147587"/>
            <a:chExt cx="1285860" cy="152283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01ED169-5E99-4BE6-8A10-92AB5206CCE0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ED76730-0464-483F-A89B-DE30E05D95BA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5268798-6E74-4A18-9E13-D8033340F48D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129C2C40-C44F-42A7-B1E9-C46601B13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C26525-E6D2-4302-B67F-5CA9D6F34676}"/>
              </a:ext>
            </a:extLst>
          </p:cNvPr>
          <p:cNvSpPr/>
          <p:nvPr/>
        </p:nvSpPr>
        <p:spPr>
          <a:xfrm>
            <a:off x="935314" y="1158804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2B29C-B610-474A-9306-1F0C8C75AFFC}"/>
              </a:ext>
            </a:extLst>
          </p:cNvPr>
          <p:cNvSpPr/>
          <p:nvPr/>
        </p:nvSpPr>
        <p:spPr>
          <a:xfrm>
            <a:off x="8527118" y="518546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34EA3E-E974-4090-A81F-3205252E95EE}"/>
              </a:ext>
            </a:extLst>
          </p:cNvPr>
          <p:cNvSpPr/>
          <p:nvPr/>
        </p:nvSpPr>
        <p:spPr>
          <a:xfrm>
            <a:off x="1272040" y="5231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131BC3-0FE4-4C08-AF13-7B538BCFB9A1}"/>
              </a:ext>
            </a:extLst>
          </p:cNvPr>
          <p:cNvSpPr/>
          <p:nvPr/>
        </p:nvSpPr>
        <p:spPr>
          <a:xfrm>
            <a:off x="1272040" y="1265354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491FA3-9312-4FCC-BF4C-C0BE27F8D9A4}"/>
              </a:ext>
            </a:extLst>
          </p:cNvPr>
          <p:cNvSpPr/>
          <p:nvPr/>
        </p:nvSpPr>
        <p:spPr>
          <a:xfrm>
            <a:off x="4721799" y="438833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</a:t>
            </a:r>
            <a:r>
              <a:rPr lang="ko-KR" altLang="en-US" dirty="0"/>
              <a:t>골드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E6C2F86-5337-443D-97AF-7662FB188013}"/>
              </a:ext>
            </a:extLst>
          </p:cNvPr>
          <p:cNvCxnSpPr>
            <a:cxnSpLocks/>
          </p:cNvCxnSpPr>
          <p:nvPr/>
        </p:nvCxnSpPr>
        <p:spPr>
          <a:xfrm>
            <a:off x="4820544" y="3171346"/>
            <a:ext cx="20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9CF5F2-F88E-4ED1-8B7C-94E21AF83D57}"/>
              </a:ext>
            </a:extLst>
          </p:cNvPr>
          <p:cNvSpPr/>
          <p:nvPr/>
        </p:nvSpPr>
        <p:spPr>
          <a:xfrm>
            <a:off x="8739406" y="126535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EE817C7-E612-401F-993D-1B441D37B358}"/>
              </a:ext>
            </a:extLst>
          </p:cNvPr>
          <p:cNvSpPr/>
          <p:nvPr/>
        </p:nvSpPr>
        <p:spPr>
          <a:xfrm>
            <a:off x="2870218" y="4253374"/>
            <a:ext cx="1596307" cy="3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F135D18-F0D4-4DF6-90B2-E93876F8AF33}"/>
              </a:ext>
            </a:extLst>
          </p:cNvPr>
          <p:cNvSpPr/>
          <p:nvPr/>
        </p:nvSpPr>
        <p:spPr>
          <a:xfrm>
            <a:off x="7449158" y="4200776"/>
            <a:ext cx="1596307" cy="3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D4247D-89A2-459C-AA0D-B7B65A85D4F0}"/>
              </a:ext>
            </a:extLst>
          </p:cNvPr>
          <p:cNvSpPr/>
          <p:nvPr/>
        </p:nvSpPr>
        <p:spPr>
          <a:xfrm>
            <a:off x="2879069" y="4268509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EF16B3-FB20-4CE7-8D7F-03E277529156}"/>
              </a:ext>
            </a:extLst>
          </p:cNvPr>
          <p:cNvSpPr/>
          <p:nvPr/>
        </p:nvSpPr>
        <p:spPr>
          <a:xfrm>
            <a:off x="3409212" y="4274896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4BB25D-F0CF-493F-B8C8-A560CEEAFB32}"/>
              </a:ext>
            </a:extLst>
          </p:cNvPr>
          <p:cNvSpPr/>
          <p:nvPr/>
        </p:nvSpPr>
        <p:spPr>
          <a:xfrm>
            <a:off x="3939355" y="4281283"/>
            <a:ext cx="450333" cy="3186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892FBD-A564-4248-A52E-31E676F97AEB}"/>
              </a:ext>
            </a:extLst>
          </p:cNvPr>
          <p:cNvSpPr/>
          <p:nvPr/>
        </p:nvSpPr>
        <p:spPr>
          <a:xfrm>
            <a:off x="7496394" y="4211374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F2B126-F6A2-4045-98A1-6AF3E6F80747}"/>
              </a:ext>
            </a:extLst>
          </p:cNvPr>
          <p:cNvSpPr/>
          <p:nvPr/>
        </p:nvSpPr>
        <p:spPr>
          <a:xfrm>
            <a:off x="8026537" y="4217761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8A19FD-066A-42BF-B755-A2F287FF359C}"/>
              </a:ext>
            </a:extLst>
          </p:cNvPr>
          <p:cNvSpPr/>
          <p:nvPr/>
        </p:nvSpPr>
        <p:spPr>
          <a:xfrm>
            <a:off x="8556680" y="4224148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6B53FCD-EAD7-4D39-91E5-AAC626599A90}"/>
              </a:ext>
            </a:extLst>
          </p:cNvPr>
          <p:cNvGrpSpPr/>
          <p:nvPr/>
        </p:nvGrpSpPr>
        <p:grpSpPr>
          <a:xfrm>
            <a:off x="2841237" y="2212056"/>
            <a:ext cx="1693214" cy="1936630"/>
            <a:chOff x="1531237" y="5147587"/>
            <a:chExt cx="1285860" cy="152283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8EBCD8F-096B-45E8-BF83-F964CB0CE382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7B47BA5-D97A-4C57-A6C4-63F6ADD12FC5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3D3365E-E266-4974-A90F-8B9040AB1C4C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03030104-EF78-42F2-9A2F-DD4B0190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7A96408-02D0-433C-8B23-0BDC410D260B}"/>
              </a:ext>
            </a:extLst>
          </p:cNvPr>
          <p:cNvGrpSpPr/>
          <p:nvPr/>
        </p:nvGrpSpPr>
        <p:grpSpPr>
          <a:xfrm>
            <a:off x="7337945" y="2180739"/>
            <a:ext cx="1693214" cy="1936630"/>
            <a:chOff x="1531237" y="5147587"/>
            <a:chExt cx="1285860" cy="152283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757C081-941D-4F48-809E-CD09DEB3A938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1EB523-22C1-41CD-ADDB-A5242CA19B09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87D2566-BDA9-444E-AF94-620DFDCACE4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ED7C33B-0FF1-4D92-A9FE-1F67B267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E2EB85-07CF-41E7-A663-BA8A2504B7FE}"/>
              </a:ext>
            </a:extLst>
          </p:cNvPr>
          <p:cNvSpPr/>
          <p:nvPr/>
        </p:nvSpPr>
        <p:spPr>
          <a:xfrm>
            <a:off x="8739406" y="1262477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C26525-E6D2-4302-B67F-5CA9D6F34676}"/>
              </a:ext>
            </a:extLst>
          </p:cNvPr>
          <p:cNvSpPr/>
          <p:nvPr/>
        </p:nvSpPr>
        <p:spPr>
          <a:xfrm>
            <a:off x="935313" y="1139451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2B29C-B610-474A-9306-1F0C8C75AFFC}"/>
              </a:ext>
            </a:extLst>
          </p:cNvPr>
          <p:cNvSpPr/>
          <p:nvPr/>
        </p:nvSpPr>
        <p:spPr>
          <a:xfrm>
            <a:off x="8527117" y="516611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34EA3E-E974-4090-A81F-3205252E95EE}"/>
              </a:ext>
            </a:extLst>
          </p:cNvPr>
          <p:cNvSpPr/>
          <p:nvPr/>
        </p:nvSpPr>
        <p:spPr>
          <a:xfrm>
            <a:off x="1272039" y="521255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선택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131BC3-0FE4-4C08-AF13-7B538BCFB9A1}"/>
              </a:ext>
            </a:extLst>
          </p:cNvPr>
          <p:cNvSpPr/>
          <p:nvPr/>
        </p:nvSpPr>
        <p:spPr>
          <a:xfrm>
            <a:off x="1272039" y="1246001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9CF5F2-F88E-4ED1-8B7C-94E21AF83D57}"/>
              </a:ext>
            </a:extLst>
          </p:cNvPr>
          <p:cNvSpPr/>
          <p:nvPr/>
        </p:nvSpPr>
        <p:spPr>
          <a:xfrm>
            <a:off x="8739405" y="124600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 G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F135D18-F0D4-4DF6-90B2-E93876F8AF33}"/>
              </a:ext>
            </a:extLst>
          </p:cNvPr>
          <p:cNvSpPr/>
          <p:nvPr/>
        </p:nvSpPr>
        <p:spPr>
          <a:xfrm>
            <a:off x="5171724" y="4133673"/>
            <a:ext cx="1596307" cy="3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892FBD-A564-4248-A52E-31E676F97AEB}"/>
              </a:ext>
            </a:extLst>
          </p:cNvPr>
          <p:cNvSpPr/>
          <p:nvPr/>
        </p:nvSpPr>
        <p:spPr>
          <a:xfrm>
            <a:off x="5218960" y="4144271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F2B126-F6A2-4045-98A1-6AF3E6F80747}"/>
              </a:ext>
            </a:extLst>
          </p:cNvPr>
          <p:cNvSpPr/>
          <p:nvPr/>
        </p:nvSpPr>
        <p:spPr>
          <a:xfrm>
            <a:off x="5749103" y="4150658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8A19FD-066A-42BF-B755-A2F287FF359C}"/>
              </a:ext>
            </a:extLst>
          </p:cNvPr>
          <p:cNvSpPr/>
          <p:nvPr/>
        </p:nvSpPr>
        <p:spPr>
          <a:xfrm>
            <a:off x="6279246" y="4157045"/>
            <a:ext cx="450333" cy="3186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7A96408-02D0-433C-8B23-0BDC410D260B}"/>
              </a:ext>
            </a:extLst>
          </p:cNvPr>
          <p:cNvGrpSpPr/>
          <p:nvPr/>
        </p:nvGrpSpPr>
        <p:grpSpPr>
          <a:xfrm>
            <a:off x="5074817" y="2005387"/>
            <a:ext cx="1693214" cy="1936630"/>
            <a:chOff x="1531237" y="5147587"/>
            <a:chExt cx="1285860" cy="152283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757C081-941D-4F48-809E-CD09DEB3A938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1EB523-22C1-41CD-ADDB-A5242CA19B09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87D2566-BDA9-444E-AF94-620DFDCACE41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 </a:t>
                </a:r>
                <a:r>
                  <a:rPr lang="en-US" altLang="ko-KR" sz="1000" dirty="0"/>
                  <a:t>+1</a:t>
                </a:r>
                <a:endParaRPr lang="ko-KR" altLang="en-US" sz="1000" dirty="0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ED7C33B-0FF1-4D92-A9FE-1F67B267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94EB54-1227-493C-81A9-EF5ED44E72D4}"/>
              </a:ext>
            </a:extLst>
          </p:cNvPr>
          <p:cNvSpPr/>
          <p:nvPr/>
        </p:nvSpPr>
        <p:spPr>
          <a:xfrm>
            <a:off x="6286886" y="4163889"/>
            <a:ext cx="450333" cy="3186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32C956D-F8FE-414E-B9A3-B54EE9042C11}"/>
              </a:ext>
            </a:extLst>
          </p:cNvPr>
          <p:cNvGrpSpPr/>
          <p:nvPr/>
        </p:nvGrpSpPr>
        <p:grpSpPr>
          <a:xfrm>
            <a:off x="935313" y="1235250"/>
            <a:ext cx="10321372" cy="4672668"/>
            <a:chOff x="935314" y="1092666"/>
            <a:chExt cx="10321372" cy="467266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98FDFA-97B3-4F6D-B68B-935AFE1161D2}"/>
                </a:ext>
              </a:extLst>
            </p:cNvPr>
            <p:cNvSpPr/>
            <p:nvPr/>
          </p:nvSpPr>
          <p:spPr>
            <a:xfrm>
              <a:off x="935314" y="1092666"/>
              <a:ext cx="10321372" cy="467266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D2A5734-0CFF-4047-A023-FD69804E907A}"/>
                </a:ext>
              </a:extLst>
            </p:cNvPr>
            <p:cNvGrpSpPr/>
            <p:nvPr/>
          </p:nvGrpSpPr>
          <p:grpSpPr>
            <a:xfrm>
              <a:off x="1272040" y="1199216"/>
              <a:ext cx="9866618" cy="4342397"/>
              <a:chOff x="1272040" y="1199216"/>
              <a:chExt cx="9866618" cy="434239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4924815-B222-4C5C-9436-9CE03CB374CB}"/>
                  </a:ext>
                </a:extLst>
              </p:cNvPr>
              <p:cNvSpPr/>
              <p:nvPr/>
            </p:nvSpPr>
            <p:spPr>
              <a:xfrm>
                <a:off x="1426710" y="2242170"/>
                <a:ext cx="2884941" cy="177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 </a:t>
                </a:r>
                <a:r>
                  <a:rPr lang="ko-KR" altLang="en-US" dirty="0"/>
                  <a:t>토끼 시계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행동 횟수 </a:t>
                </a:r>
                <a:r>
                  <a:rPr lang="en-US" altLang="ko-KR" dirty="0"/>
                  <a:t>+1)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FDDD13E-1475-425C-9BBB-651A5C05C8A5}"/>
                  </a:ext>
                </a:extLst>
              </p:cNvPr>
              <p:cNvSpPr/>
              <p:nvPr/>
            </p:nvSpPr>
            <p:spPr>
              <a:xfrm>
                <a:off x="8527118" y="5119326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상점으로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45CEDD6-5142-4392-B1ED-9A0DE742618F}"/>
                  </a:ext>
                </a:extLst>
              </p:cNvPr>
              <p:cNvSpPr/>
              <p:nvPr/>
            </p:nvSpPr>
            <p:spPr>
              <a:xfrm>
                <a:off x="1272040" y="5165770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아군 확인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D17AC90-8C41-429D-9E50-48AD4EB86E56}"/>
                  </a:ext>
                </a:extLst>
              </p:cNvPr>
              <p:cNvSpPr/>
              <p:nvPr/>
            </p:nvSpPr>
            <p:spPr>
              <a:xfrm>
                <a:off x="1272040" y="1199216"/>
                <a:ext cx="662730" cy="578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설정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80B7C63-60B6-42AE-9EFB-D452AFB9DEE2}"/>
                  </a:ext>
                </a:extLst>
              </p:cNvPr>
              <p:cNvSpPr/>
              <p:nvPr/>
            </p:nvSpPr>
            <p:spPr>
              <a:xfrm>
                <a:off x="7880348" y="2242170"/>
                <a:ext cx="2884941" cy="177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골드</a:t>
                </a:r>
                <a:r>
                  <a:rPr lang="en-US" altLang="ko-KR" dirty="0"/>
                  <a:t> +100</a:t>
                </a:r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AA88FC4-2A75-4916-AF56-FBEC47B8A397}"/>
                  </a:ext>
                </a:extLst>
              </p:cNvPr>
              <p:cNvSpPr/>
              <p:nvPr/>
            </p:nvSpPr>
            <p:spPr>
              <a:xfrm>
                <a:off x="1669554" y="4215174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선택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D53CC1B-6FA2-4D89-B49C-B47CAF4873E8}"/>
                  </a:ext>
                </a:extLst>
              </p:cNvPr>
              <p:cNvSpPr/>
              <p:nvPr/>
            </p:nvSpPr>
            <p:spPr>
              <a:xfrm>
                <a:off x="4896373" y="4215171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선택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62FE94B-E8D9-45BD-9D11-3FAFDE886E91}"/>
                  </a:ext>
                </a:extLst>
              </p:cNvPr>
              <p:cNvSpPr/>
              <p:nvPr/>
            </p:nvSpPr>
            <p:spPr>
              <a:xfrm>
                <a:off x="8252986" y="4215172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선택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925BB12-CAF0-403D-B105-6844F2DF1506}"/>
                  </a:ext>
                </a:extLst>
              </p:cNvPr>
              <p:cNvSpPr/>
              <p:nvPr/>
            </p:nvSpPr>
            <p:spPr>
              <a:xfrm>
                <a:off x="8739406" y="1347728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G</a:t>
                </a:r>
                <a:endParaRPr lang="ko-KR" altLang="en-US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7BE268B-4549-4FE1-ADA4-14A871C8EC6C}"/>
                  </a:ext>
                </a:extLst>
              </p:cNvPr>
              <p:cNvGrpSpPr/>
              <p:nvPr/>
            </p:nvGrpSpPr>
            <p:grpSpPr>
              <a:xfrm>
                <a:off x="5200034" y="2084783"/>
                <a:ext cx="1625627" cy="1936632"/>
                <a:chOff x="4489951" y="5163507"/>
                <a:chExt cx="1285860" cy="1522831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77A94CD3-FA4E-4147-BE85-22361F656E77}"/>
                    </a:ext>
                  </a:extLst>
                </p:cNvPr>
                <p:cNvGrpSpPr/>
                <p:nvPr/>
              </p:nvGrpSpPr>
              <p:grpSpPr>
                <a:xfrm>
                  <a:off x="4489951" y="5163507"/>
                  <a:ext cx="1285860" cy="1522831"/>
                  <a:chOff x="1459306" y="2077365"/>
                  <a:chExt cx="2198294" cy="2896110"/>
                </a:xfrm>
              </p:grpSpPr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7EA5A48C-D917-4134-A347-AEAA4A77F760}"/>
                      </a:ext>
                    </a:extLst>
                  </p:cNvPr>
                  <p:cNvSpPr/>
                  <p:nvPr/>
                </p:nvSpPr>
                <p:spPr>
                  <a:xfrm>
                    <a:off x="1459306" y="2077365"/>
                    <a:ext cx="2198294" cy="2896110"/>
                  </a:xfrm>
                  <a:prstGeom prst="rect">
                    <a:avLst/>
                  </a:prstGeom>
                  <a:solidFill>
                    <a:srgbClr val="DB5F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0F87B3E1-1E2E-48D5-8A3B-56060507C0E9}"/>
                      </a:ext>
                    </a:extLst>
                  </p:cNvPr>
                  <p:cNvSpPr/>
                  <p:nvPr/>
                </p:nvSpPr>
                <p:spPr>
                  <a:xfrm>
                    <a:off x="1652631" y="4294908"/>
                    <a:ext cx="1812022" cy="375843"/>
                  </a:xfrm>
                  <a:prstGeom prst="rect">
                    <a:avLst/>
                  </a:prstGeom>
                  <a:solidFill>
                    <a:srgbClr val="8A14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/>
                      <a:t>체셔</a:t>
                    </a:r>
                    <a:r>
                      <a:rPr lang="ko-KR" altLang="en-US" sz="1000" dirty="0"/>
                      <a:t> </a:t>
                    </a:r>
                    <a:r>
                      <a:rPr lang="ko-KR" altLang="en-US" sz="1000" dirty="0" err="1"/>
                      <a:t>캣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+1</a:t>
                    </a:r>
                  </a:p>
                </p:txBody>
              </p:sp>
            </p:grpSp>
            <p:pic>
              <p:nvPicPr>
                <p:cNvPr id="130" name="Picture 2" descr="external/upload....">
                  <a:extLst>
                    <a:ext uri="{FF2B5EF4-FFF2-40B4-BE49-F238E27FC236}">
                      <a16:creationId xmlns:a16="http://schemas.microsoft.com/office/drawing/2014/main" id="{457B5C7E-F9A6-4456-8CC4-2F5530D8A7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3344" y="5301169"/>
                  <a:ext cx="924949" cy="924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8" name="오각형 127">
                <a:extLst>
                  <a:ext uri="{FF2B5EF4-FFF2-40B4-BE49-F238E27FC236}">
                    <a16:creationId xmlns:a16="http://schemas.microsoft.com/office/drawing/2014/main" id="{E253D785-F351-46E4-8161-A7EFE16C1B5A}"/>
                  </a:ext>
                </a:extLst>
              </p:cNvPr>
              <p:cNvSpPr/>
              <p:nvPr/>
            </p:nvSpPr>
            <p:spPr>
              <a:xfrm>
                <a:off x="6461462" y="1768386"/>
                <a:ext cx="883418" cy="692102"/>
              </a:xfrm>
              <a:prstGeom prst="pentago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1~4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5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s://i.pinimg.com/564x/40/87/3c/40873cb0dbc7fb9a98346143383a8e18.jpg">
            <a:extLst>
              <a:ext uri="{FF2B5EF4-FFF2-40B4-BE49-F238E27FC236}">
                <a16:creationId xmlns:a16="http://schemas.microsoft.com/office/drawing/2014/main" id="{5428994E-4B75-4D1F-8FBE-9052C9FF1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721" y="2697942"/>
            <a:ext cx="507690" cy="9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32F2372C-7252-4668-BE60-984370AFC06E}"/>
              </a:ext>
            </a:extLst>
          </p:cNvPr>
          <p:cNvSpPr txBox="1"/>
          <p:nvPr/>
        </p:nvSpPr>
        <p:spPr>
          <a:xfrm>
            <a:off x="3730306" y="-145079"/>
            <a:ext cx="4855826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플레이어 특성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05AE4CAC-B5BB-4CF9-B46B-38CDAC9BB71D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BC06BEA-7579-46CC-91F0-57B102F05398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15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7B742C3B-F50B-4B7A-8EAA-264F53B753AF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875F8CAB-4A0D-4609-93C6-A7457C190E7F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6A3E3-A553-4197-9C8A-85D799176B5D}"/>
              </a:ext>
            </a:extLst>
          </p:cNvPr>
          <p:cNvSpPr/>
          <p:nvPr/>
        </p:nvSpPr>
        <p:spPr>
          <a:xfrm>
            <a:off x="935314" y="1092666"/>
            <a:ext cx="10321372" cy="4672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83516-D828-46A0-8623-7C6BD5C8FE6B}"/>
              </a:ext>
            </a:extLst>
          </p:cNvPr>
          <p:cNvSpPr/>
          <p:nvPr/>
        </p:nvSpPr>
        <p:spPr>
          <a:xfrm>
            <a:off x="1426710" y="2242170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</a:t>
            </a:r>
            <a:r>
              <a:rPr lang="ko-KR" altLang="en-US" dirty="0"/>
              <a:t>토끼 시계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행동 횟수 </a:t>
            </a:r>
            <a:r>
              <a:rPr lang="en-US" altLang="ko-KR" dirty="0"/>
              <a:t>+1)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EAAE2-86F7-4F7E-86E4-7B53944E94C9}"/>
              </a:ext>
            </a:extLst>
          </p:cNvPr>
          <p:cNvSpPr/>
          <p:nvPr/>
        </p:nvSpPr>
        <p:spPr>
          <a:xfrm>
            <a:off x="8527118" y="5119326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22689-E8F2-4C2B-A4CD-ADB9A3D14E46}"/>
              </a:ext>
            </a:extLst>
          </p:cNvPr>
          <p:cNvSpPr/>
          <p:nvPr/>
        </p:nvSpPr>
        <p:spPr>
          <a:xfrm>
            <a:off x="1272040" y="5165770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아군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2DB86-8DB9-4788-A77C-9C23B379DF94}"/>
              </a:ext>
            </a:extLst>
          </p:cNvPr>
          <p:cNvSpPr/>
          <p:nvPr/>
        </p:nvSpPr>
        <p:spPr>
          <a:xfrm>
            <a:off x="1272040" y="1199216"/>
            <a:ext cx="66273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971E04-79F8-41D7-BDD8-3432457C85DB}"/>
              </a:ext>
            </a:extLst>
          </p:cNvPr>
          <p:cNvSpPr/>
          <p:nvPr/>
        </p:nvSpPr>
        <p:spPr>
          <a:xfrm>
            <a:off x="7880348" y="2242170"/>
            <a:ext cx="2884941" cy="177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골드</a:t>
            </a:r>
            <a:r>
              <a:rPr lang="en-US" altLang="ko-KR" dirty="0"/>
              <a:t> +100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418FD2-A050-4505-A137-363EFEC54CB2}"/>
              </a:ext>
            </a:extLst>
          </p:cNvPr>
          <p:cNvSpPr/>
          <p:nvPr/>
        </p:nvSpPr>
        <p:spPr>
          <a:xfrm>
            <a:off x="1669554" y="4215174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8997F-5353-4D42-83B0-F09527F41529}"/>
              </a:ext>
            </a:extLst>
          </p:cNvPr>
          <p:cNvSpPr/>
          <p:nvPr/>
        </p:nvSpPr>
        <p:spPr>
          <a:xfrm>
            <a:off x="4896373" y="421517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91853-8E03-4EF7-871A-145BB2A732A8}"/>
              </a:ext>
            </a:extLst>
          </p:cNvPr>
          <p:cNvSpPr/>
          <p:nvPr/>
        </p:nvSpPr>
        <p:spPr>
          <a:xfrm>
            <a:off x="8252986" y="4215172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BEB053-BBA4-46B6-9F6B-DFFC416C3BC8}"/>
              </a:ext>
            </a:extLst>
          </p:cNvPr>
          <p:cNvSpPr/>
          <p:nvPr/>
        </p:nvSpPr>
        <p:spPr>
          <a:xfrm>
            <a:off x="8739406" y="134772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 G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D0D6B1-0333-4E0A-82E3-0DFC7535CE97}"/>
              </a:ext>
            </a:extLst>
          </p:cNvPr>
          <p:cNvGrpSpPr/>
          <p:nvPr/>
        </p:nvGrpSpPr>
        <p:grpSpPr>
          <a:xfrm>
            <a:off x="5200034" y="1768386"/>
            <a:ext cx="2144846" cy="2253029"/>
            <a:chOff x="5200034" y="1768386"/>
            <a:chExt cx="2144846" cy="225302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05C7848-0B5D-4E66-965C-6FF7A094CA8B}"/>
                </a:ext>
              </a:extLst>
            </p:cNvPr>
            <p:cNvGrpSpPr/>
            <p:nvPr/>
          </p:nvGrpSpPr>
          <p:grpSpPr>
            <a:xfrm>
              <a:off x="5200034" y="2084783"/>
              <a:ext cx="1625627" cy="1936632"/>
              <a:chOff x="4489951" y="5163507"/>
              <a:chExt cx="1285860" cy="1522831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8E2C0B89-3366-41E7-BF03-F5E8FE5C4F6D}"/>
                  </a:ext>
                </a:extLst>
              </p:cNvPr>
              <p:cNvGrpSpPr/>
              <p:nvPr/>
            </p:nvGrpSpPr>
            <p:grpSpPr>
              <a:xfrm>
                <a:off x="4489951" y="516350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CF11AC2-F937-48EC-89D9-262317D6BAB4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36985AF-87F0-4606-BD8C-5CE21FBEBBC8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/>
                    <a:t>체셔</a:t>
                  </a:r>
                  <a:r>
                    <a:rPr lang="ko-KR" altLang="en-US" sz="1000" dirty="0"/>
                    <a:t> </a:t>
                  </a:r>
                  <a:r>
                    <a:rPr lang="ko-KR" altLang="en-US" sz="1000" dirty="0" err="1"/>
                    <a:t>캣</a:t>
                  </a:r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+1</a:t>
                  </a:r>
                </a:p>
              </p:txBody>
            </p:sp>
          </p:grpSp>
          <p:pic>
            <p:nvPicPr>
              <p:cNvPr id="29" name="Picture 2" descr="external/upload....">
                <a:extLst>
                  <a:ext uri="{FF2B5EF4-FFF2-40B4-BE49-F238E27FC236}">
                    <a16:creationId xmlns:a16="http://schemas.microsoft.com/office/drawing/2014/main" id="{90D2ACF6-9A47-4F20-86B3-7B3DAC844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344" y="5301169"/>
                <a:ext cx="924949" cy="924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오각형 31">
              <a:extLst>
                <a:ext uri="{FF2B5EF4-FFF2-40B4-BE49-F238E27FC236}">
                  <a16:creationId xmlns:a16="http://schemas.microsoft.com/office/drawing/2014/main" id="{D201D382-A1FB-44C1-A123-839D2D1DFBDC}"/>
                </a:ext>
              </a:extLst>
            </p:cNvPr>
            <p:cNvSpPr/>
            <p:nvPr/>
          </p:nvSpPr>
          <p:spPr>
            <a:xfrm>
              <a:off x="6461462" y="1768386"/>
              <a:ext cx="883418" cy="692102"/>
            </a:xfrm>
            <a:prstGeom prst="pent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1~4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78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129C2BEA-C87A-463D-A841-5751F1B6FA59}"/>
              </a:ext>
            </a:extLst>
          </p:cNvPr>
          <p:cNvSpPr txBox="1"/>
          <p:nvPr/>
        </p:nvSpPr>
        <p:spPr>
          <a:xfrm>
            <a:off x="4255366" y="-145079"/>
            <a:ext cx="3681267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상점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강화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A6EEF37-FD83-44A3-A6B8-2A40681C42A0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DEE6401-78FB-4B62-A824-C36DBB628ADE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13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F8397E9-4775-4F4D-B5F6-41CFBD259389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F757B60F-1D9E-45DF-81A7-BD41082E1375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C60CA9-AE92-4542-9BD0-CA4483659B75}"/>
              </a:ext>
            </a:extLst>
          </p:cNvPr>
          <p:cNvGrpSpPr/>
          <p:nvPr/>
        </p:nvGrpSpPr>
        <p:grpSpPr>
          <a:xfrm>
            <a:off x="935313" y="1139451"/>
            <a:ext cx="10321372" cy="4672668"/>
            <a:chOff x="935314" y="1158804"/>
            <a:chExt cx="10321372" cy="467266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CF634C5-B8D4-431B-B05E-156391B0508C}"/>
                </a:ext>
              </a:extLst>
            </p:cNvPr>
            <p:cNvGrpSpPr/>
            <p:nvPr/>
          </p:nvGrpSpPr>
          <p:grpSpPr>
            <a:xfrm>
              <a:off x="935314" y="1158804"/>
              <a:ext cx="10321372" cy="4672668"/>
              <a:chOff x="935314" y="1336963"/>
              <a:chExt cx="10321372" cy="467266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CC26525-E6D2-4302-B67F-5CA9D6F34676}"/>
                  </a:ext>
                </a:extLst>
              </p:cNvPr>
              <p:cNvSpPr/>
              <p:nvPr/>
            </p:nvSpPr>
            <p:spPr>
              <a:xfrm>
                <a:off x="935314" y="1336963"/>
                <a:ext cx="10321372" cy="46726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82B29C-B610-474A-9306-1F0C8C75AFFC}"/>
                  </a:ext>
                </a:extLst>
              </p:cNvPr>
              <p:cNvSpPr/>
              <p:nvPr/>
            </p:nvSpPr>
            <p:spPr>
              <a:xfrm>
                <a:off x="8527118" y="536362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상점으로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34EA3E-E974-4090-A81F-3205252E95EE}"/>
                  </a:ext>
                </a:extLst>
              </p:cNvPr>
              <p:cNvSpPr/>
              <p:nvPr/>
            </p:nvSpPr>
            <p:spPr>
              <a:xfrm>
                <a:off x="1272040" y="5410067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아군 선택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1131BC3-0FE4-4C08-AF13-7B538BCFB9A1}"/>
                  </a:ext>
                </a:extLst>
              </p:cNvPr>
              <p:cNvSpPr/>
              <p:nvPr/>
            </p:nvSpPr>
            <p:spPr>
              <a:xfrm>
                <a:off x="1272040" y="1443513"/>
                <a:ext cx="662730" cy="578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설정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491FA3-9312-4FCC-BF4C-C0BE27F8D9A4}"/>
                  </a:ext>
                </a:extLst>
              </p:cNvPr>
              <p:cNvSpPr/>
              <p:nvPr/>
            </p:nvSpPr>
            <p:spPr>
              <a:xfrm>
                <a:off x="4721799" y="456649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150 </a:t>
                </a:r>
                <a:r>
                  <a:rPr lang="ko-KR" altLang="en-US" dirty="0"/>
                  <a:t>골드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E6C2F86-5337-443D-97AF-7662FB18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0544" y="3349505"/>
                <a:ext cx="20640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09CF5F2-F88E-4ED1-8B7C-94E21AF83D57}"/>
                  </a:ext>
                </a:extLst>
              </p:cNvPr>
              <p:cNvSpPr/>
              <p:nvPr/>
            </p:nvSpPr>
            <p:spPr>
              <a:xfrm>
                <a:off x="8739406" y="1443513"/>
                <a:ext cx="2399252" cy="375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 G</a:t>
                </a:r>
                <a:endParaRPr lang="ko-KR" altLang="en-US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EE817C7-E612-401F-993D-1B441D37B358}"/>
                  </a:ext>
                </a:extLst>
              </p:cNvPr>
              <p:cNvSpPr/>
              <p:nvPr/>
            </p:nvSpPr>
            <p:spPr>
              <a:xfrm>
                <a:off x="2870218" y="4431533"/>
                <a:ext cx="1596307" cy="3471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F135D18-F0D4-4DF6-90B2-E93876F8AF33}"/>
                  </a:ext>
                </a:extLst>
              </p:cNvPr>
              <p:cNvSpPr/>
              <p:nvPr/>
            </p:nvSpPr>
            <p:spPr>
              <a:xfrm>
                <a:off x="7449158" y="4378935"/>
                <a:ext cx="1596307" cy="3471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4D4247D-89A2-459C-AA0D-B7B65A85D4F0}"/>
                  </a:ext>
                </a:extLst>
              </p:cNvPr>
              <p:cNvSpPr/>
              <p:nvPr/>
            </p:nvSpPr>
            <p:spPr>
              <a:xfrm>
                <a:off x="2879069" y="4446668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DEF16B3-FB20-4CE7-8D7F-03E277529156}"/>
                  </a:ext>
                </a:extLst>
              </p:cNvPr>
              <p:cNvSpPr/>
              <p:nvPr/>
            </p:nvSpPr>
            <p:spPr>
              <a:xfrm>
                <a:off x="3409212" y="4453055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94BB25D-F0CF-493F-B8C8-A560CEEAFB32}"/>
                  </a:ext>
                </a:extLst>
              </p:cNvPr>
              <p:cNvSpPr/>
              <p:nvPr/>
            </p:nvSpPr>
            <p:spPr>
              <a:xfrm>
                <a:off x="3939355" y="4459442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0892FBD-A564-4248-A52E-31E676F97AEB}"/>
                  </a:ext>
                </a:extLst>
              </p:cNvPr>
              <p:cNvSpPr/>
              <p:nvPr/>
            </p:nvSpPr>
            <p:spPr>
              <a:xfrm>
                <a:off x="7496394" y="4389533"/>
                <a:ext cx="450333" cy="31868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2F2B126-F6A2-4045-98A1-6AF3E6F80747}"/>
                  </a:ext>
                </a:extLst>
              </p:cNvPr>
              <p:cNvSpPr/>
              <p:nvPr/>
            </p:nvSpPr>
            <p:spPr>
              <a:xfrm>
                <a:off x="8026537" y="4395920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D8A19FD-066A-42BF-B755-A2F287FF359C}"/>
                  </a:ext>
                </a:extLst>
              </p:cNvPr>
              <p:cNvSpPr/>
              <p:nvPr/>
            </p:nvSpPr>
            <p:spPr>
              <a:xfrm>
                <a:off x="8556680" y="4402307"/>
                <a:ext cx="450333" cy="3186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6B53FCD-EAD7-4D39-91E5-AAC626599A90}"/>
                </a:ext>
              </a:extLst>
            </p:cNvPr>
            <p:cNvGrpSpPr/>
            <p:nvPr/>
          </p:nvGrpSpPr>
          <p:grpSpPr>
            <a:xfrm>
              <a:off x="2841237" y="2212056"/>
              <a:ext cx="1693214" cy="1936630"/>
              <a:chOff x="1531237" y="5147587"/>
              <a:chExt cx="1285860" cy="1522831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EBCD8F-096B-45E8-BF83-F964CB0CE382}"/>
                  </a:ext>
                </a:extLst>
              </p:cNvPr>
              <p:cNvGrpSpPr/>
              <p:nvPr/>
            </p:nvGrpSpPr>
            <p:grpSpPr>
              <a:xfrm>
                <a:off x="1531237" y="514758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7B47BA5-D97A-4C57-A6C4-63F6ADD12FC5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3D3365E-E266-4974-A90F-8B9040AB1C4C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앨리스</a:t>
                  </a:r>
                  <a:r>
                    <a:rPr lang="en-US" altLang="ko-KR" sz="1000" dirty="0"/>
                    <a:t>+1</a:t>
                  </a:r>
                  <a:endParaRPr lang="ko-KR" altLang="en-US" sz="1000" dirty="0"/>
                </a:p>
              </p:txBody>
            </p:sp>
          </p:grp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03030104-EF78-42F2-9A2F-DD4B0190B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3062" y="5311648"/>
                <a:ext cx="685852" cy="91447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7A96408-02D0-433C-8B23-0BDC410D260B}"/>
                </a:ext>
              </a:extLst>
            </p:cNvPr>
            <p:cNvGrpSpPr/>
            <p:nvPr/>
          </p:nvGrpSpPr>
          <p:grpSpPr>
            <a:xfrm>
              <a:off x="7337945" y="2180739"/>
              <a:ext cx="1693214" cy="1936630"/>
              <a:chOff x="1531237" y="5147587"/>
              <a:chExt cx="1285860" cy="152283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757C081-941D-4F48-809E-CD09DEB3A938}"/>
                  </a:ext>
                </a:extLst>
              </p:cNvPr>
              <p:cNvGrpSpPr/>
              <p:nvPr/>
            </p:nvGrpSpPr>
            <p:grpSpPr>
              <a:xfrm>
                <a:off x="1531237" y="5147587"/>
                <a:ext cx="1285860" cy="1522831"/>
                <a:chOff x="1459306" y="2077365"/>
                <a:chExt cx="2198294" cy="289611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71EB523-22C1-41CD-ADDB-A5242CA19B09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solidFill>
                  <a:srgbClr val="DB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E87D2566-BDA9-444E-AF94-620DFDCACE41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8A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앨리스 </a:t>
                  </a:r>
                  <a:r>
                    <a:rPr lang="en-US" altLang="ko-KR" sz="1000" dirty="0"/>
                    <a:t>+2</a:t>
                  </a:r>
                  <a:endParaRPr lang="ko-KR" altLang="en-US" sz="1000" dirty="0"/>
                </a:p>
              </p:txBody>
            </p:sp>
          </p:grp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AED7C33B-0FF1-4D92-A9FE-1F67B2670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3062" y="5311648"/>
                <a:ext cx="685852" cy="9144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777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6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옵션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657560-C872-45FC-819A-3AF89ED73527}"/>
              </a:ext>
            </a:extLst>
          </p:cNvPr>
          <p:cNvGrpSpPr/>
          <p:nvPr/>
        </p:nvGrpSpPr>
        <p:grpSpPr>
          <a:xfrm>
            <a:off x="989900" y="1090578"/>
            <a:ext cx="10402349" cy="4888668"/>
            <a:chOff x="989900" y="1090578"/>
            <a:chExt cx="10402349" cy="4888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85D302F-026B-45DA-B975-F73B5E6D4088}"/>
                </a:ext>
              </a:extLst>
            </p:cNvPr>
            <p:cNvSpPr/>
            <p:nvPr/>
          </p:nvSpPr>
          <p:spPr>
            <a:xfrm>
              <a:off x="989900" y="1090578"/>
              <a:ext cx="10402349" cy="4888668"/>
            </a:xfrm>
            <a:prstGeom prst="rect">
              <a:avLst/>
            </a:prstGeom>
            <a:solidFill>
              <a:srgbClr val="84848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B0B64F-FD3E-4D7F-8821-C76E8E0AC943}"/>
                </a:ext>
              </a:extLst>
            </p:cNvPr>
            <p:cNvSpPr/>
            <p:nvPr/>
          </p:nvSpPr>
          <p:spPr>
            <a:xfrm>
              <a:off x="3548601" y="1380744"/>
              <a:ext cx="5238783" cy="4386678"/>
            </a:xfrm>
            <a:prstGeom prst="rect">
              <a:avLst/>
            </a:prstGeom>
            <a:solidFill>
              <a:srgbClr val="7F7F7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D81ED8-6011-4384-8993-DF377796759F}"/>
                </a:ext>
              </a:extLst>
            </p:cNvPr>
            <p:cNvSpPr/>
            <p:nvPr/>
          </p:nvSpPr>
          <p:spPr>
            <a:xfrm>
              <a:off x="4991448" y="2834190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사운드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57278C-AB68-46AF-A975-6B390820D3A6}"/>
                </a:ext>
              </a:extLst>
            </p:cNvPr>
            <p:cNvSpPr/>
            <p:nvPr/>
          </p:nvSpPr>
          <p:spPr>
            <a:xfrm>
              <a:off x="4991448" y="3616982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그래픽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179F60-C513-46D0-AD79-6A0598B7E9B4}"/>
                </a:ext>
              </a:extLst>
            </p:cNvPr>
            <p:cNvSpPr/>
            <p:nvPr/>
          </p:nvSpPr>
          <p:spPr>
            <a:xfrm>
              <a:off x="4991448" y="4399774"/>
              <a:ext cx="2399252" cy="3758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메인으로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9EC8E2-7FB1-444C-A517-AA2896DDB9FD}"/>
                </a:ext>
              </a:extLst>
            </p:cNvPr>
            <p:cNvSpPr txBox="1"/>
            <p:nvPr/>
          </p:nvSpPr>
          <p:spPr>
            <a:xfrm>
              <a:off x="5130148" y="1457222"/>
              <a:ext cx="20756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1"/>
                  </a:solidFill>
                </a:rPr>
                <a:t>OPTION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879FDA-5BF9-4223-9B04-0EACFBBE9555}"/>
                </a:ext>
              </a:extLst>
            </p:cNvPr>
            <p:cNvSpPr/>
            <p:nvPr/>
          </p:nvSpPr>
          <p:spPr>
            <a:xfrm>
              <a:off x="3657600" y="2099113"/>
              <a:ext cx="4985800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3681267" cy="86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그래픽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5D302F-026B-45DA-B975-F73B5E6D4088}"/>
              </a:ext>
            </a:extLst>
          </p:cNvPr>
          <p:cNvSpPr/>
          <p:nvPr/>
        </p:nvSpPr>
        <p:spPr>
          <a:xfrm>
            <a:off x="989900" y="1090578"/>
            <a:ext cx="10402349" cy="4888668"/>
          </a:xfrm>
          <a:prstGeom prst="rect">
            <a:avLst/>
          </a:prstGeom>
          <a:solidFill>
            <a:srgbClr val="84848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B0B64F-FD3E-4D7F-8821-C76E8E0AC943}"/>
              </a:ext>
            </a:extLst>
          </p:cNvPr>
          <p:cNvSpPr/>
          <p:nvPr/>
        </p:nvSpPr>
        <p:spPr>
          <a:xfrm>
            <a:off x="3548601" y="1380744"/>
            <a:ext cx="5238783" cy="4386678"/>
          </a:xfrm>
          <a:prstGeom prst="rect">
            <a:avLst/>
          </a:prstGeom>
          <a:solidFill>
            <a:srgbClr val="7F7F7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D81ED8-6011-4384-8993-DF377796759F}"/>
              </a:ext>
            </a:extLst>
          </p:cNvPr>
          <p:cNvSpPr/>
          <p:nvPr/>
        </p:nvSpPr>
        <p:spPr>
          <a:xfrm>
            <a:off x="4991448" y="2834190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7278C-AB68-46AF-A975-6B390820D3A6}"/>
              </a:ext>
            </a:extLst>
          </p:cNvPr>
          <p:cNvSpPr/>
          <p:nvPr/>
        </p:nvSpPr>
        <p:spPr>
          <a:xfrm>
            <a:off x="4991448" y="3616982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179F60-C513-46D0-AD79-6A0598B7E9B4}"/>
              </a:ext>
            </a:extLst>
          </p:cNvPr>
          <p:cNvSpPr/>
          <p:nvPr/>
        </p:nvSpPr>
        <p:spPr>
          <a:xfrm>
            <a:off x="4991448" y="4399774"/>
            <a:ext cx="2399252" cy="3758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EC8E2-7FB1-444C-A517-AA2896DDB9FD}"/>
              </a:ext>
            </a:extLst>
          </p:cNvPr>
          <p:cNvSpPr txBox="1"/>
          <p:nvPr/>
        </p:nvSpPr>
        <p:spPr>
          <a:xfrm>
            <a:off x="5130148" y="1457222"/>
            <a:ext cx="20756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OPTION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879FDA-5BF9-4223-9B04-0EACFBBE9555}"/>
              </a:ext>
            </a:extLst>
          </p:cNvPr>
          <p:cNvSpPr/>
          <p:nvPr/>
        </p:nvSpPr>
        <p:spPr>
          <a:xfrm>
            <a:off x="3657600" y="2099113"/>
            <a:ext cx="49858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B3951D-6184-4CDD-ACCF-E4EFC9BDF2B9}"/>
              </a:ext>
            </a:extLst>
          </p:cNvPr>
          <p:cNvGrpSpPr/>
          <p:nvPr/>
        </p:nvGrpSpPr>
        <p:grpSpPr>
          <a:xfrm>
            <a:off x="3548601" y="1371600"/>
            <a:ext cx="5238783" cy="4395822"/>
            <a:chOff x="3548601" y="1371600"/>
            <a:chExt cx="5238783" cy="439582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093885E-FCC9-46B9-A2B9-5A4F624849B9}"/>
                </a:ext>
              </a:extLst>
            </p:cNvPr>
            <p:cNvGrpSpPr/>
            <p:nvPr/>
          </p:nvGrpSpPr>
          <p:grpSpPr>
            <a:xfrm>
              <a:off x="3548601" y="1371600"/>
              <a:ext cx="5238783" cy="4395822"/>
              <a:chOff x="3548601" y="1371600"/>
              <a:chExt cx="5238783" cy="439582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F3C3B17-47CB-4A6E-90EF-F3C4CAE5561F}"/>
                  </a:ext>
                </a:extLst>
              </p:cNvPr>
              <p:cNvSpPr/>
              <p:nvPr/>
            </p:nvSpPr>
            <p:spPr>
              <a:xfrm>
                <a:off x="3548601" y="1380744"/>
                <a:ext cx="5238783" cy="4386678"/>
              </a:xfrm>
              <a:prstGeom prst="rect">
                <a:avLst/>
              </a:prstGeom>
              <a:solidFill>
                <a:srgbClr val="646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16BD5C-AD17-45E1-8629-D2E3441486B1}"/>
                  </a:ext>
                </a:extLst>
              </p:cNvPr>
              <p:cNvSpPr txBox="1"/>
              <p:nvPr/>
            </p:nvSpPr>
            <p:spPr>
              <a:xfrm>
                <a:off x="5130148" y="1457222"/>
                <a:ext cx="20756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b="1" dirty="0">
                    <a:solidFill>
                      <a:schemeClr val="bg1"/>
                    </a:solidFill>
                  </a:rPr>
                  <a:t>Graphic</a:t>
                </a:r>
                <a:endParaRPr lang="ko-KR" altLang="en-US" sz="2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5BE0912-7FD6-457A-9112-E175ACC2060B}"/>
                  </a:ext>
                </a:extLst>
              </p:cNvPr>
              <p:cNvSpPr/>
              <p:nvPr/>
            </p:nvSpPr>
            <p:spPr>
              <a:xfrm>
                <a:off x="3657600" y="2099113"/>
                <a:ext cx="4985800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717C7B-79EC-4729-87EC-38121E366891}"/>
                  </a:ext>
                </a:extLst>
              </p:cNvPr>
              <p:cNvSpPr txBox="1"/>
              <p:nvPr/>
            </p:nvSpPr>
            <p:spPr>
              <a:xfrm>
                <a:off x="3960525" y="3059669"/>
                <a:ext cx="9017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프레임 선택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D1748CE-AD7E-423E-8ACF-6CC93A9162B6}"/>
                  </a:ext>
                </a:extLst>
              </p:cNvPr>
              <p:cNvSpPr txBox="1"/>
              <p:nvPr/>
            </p:nvSpPr>
            <p:spPr>
              <a:xfrm>
                <a:off x="3955185" y="3600268"/>
                <a:ext cx="9017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그림자 설정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286475-46E4-455B-B1C9-1754A1F3C848}"/>
                  </a:ext>
                </a:extLst>
              </p:cNvPr>
              <p:cNvSpPr txBox="1"/>
              <p:nvPr/>
            </p:nvSpPr>
            <p:spPr>
              <a:xfrm>
                <a:off x="3920329" y="4220145"/>
                <a:ext cx="1040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특수효과 설정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1FFDB4-114A-4A7A-A65A-65F9FE70F633}"/>
                  </a:ext>
                </a:extLst>
              </p:cNvPr>
              <p:cNvSpPr txBox="1"/>
              <p:nvPr/>
            </p:nvSpPr>
            <p:spPr>
              <a:xfrm>
                <a:off x="3913393" y="4791865"/>
                <a:ext cx="1046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전체화면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ko-KR" altLang="en-US" sz="1000" dirty="0" err="1">
                    <a:solidFill>
                      <a:schemeClr val="bg1"/>
                    </a:solidFill>
                  </a:rPr>
                  <a:t>창모드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1E859ED-9D11-4A3E-808C-C3B34C123FAE}"/>
                  </a:ext>
                </a:extLst>
              </p:cNvPr>
              <p:cNvSpPr/>
              <p:nvPr/>
            </p:nvSpPr>
            <p:spPr>
              <a:xfrm>
                <a:off x="8474236" y="1371600"/>
                <a:ext cx="313147" cy="2938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A82902-E8A2-4363-B19F-E354A7F5E823}"/>
                </a:ext>
              </a:extLst>
            </p:cNvPr>
            <p:cNvGrpSpPr/>
            <p:nvPr/>
          </p:nvGrpSpPr>
          <p:grpSpPr>
            <a:xfrm>
              <a:off x="4960335" y="2992050"/>
              <a:ext cx="2535712" cy="380876"/>
              <a:chOff x="4960335" y="2992050"/>
              <a:chExt cx="2535712" cy="38087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B3CE088-CB1F-444B-A3D4-77535338BE8C}"/>
                  </a:ext>
                </a:extLst>
              </p:cNvPr>
              <p:cNvSpPr/>
              <p:nvPr/>
            </p:nvSpPr>
            <p:spPr>
              <a:xfrm>
                <a:off x="4960335" y="2992050"/>
                <a:ext cx="1164950" cy="3808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6ECB163-17ED-4F14-BA03-187BF7116916}"/>
                  </a:ext>
                </a:extLst>
              </p:cNvPr>
              <p:cNvSpPr/>
              <p:nvPr/>
            </p:nvSpPr>
            <p:spPr>
              <a:xfrm>
                <a:off x="6331097" y="2992050"/>
                <a:ext cx="1164950" cy="3808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E25DB7C-2879-4DFC-9671-3A9488B4D2E9}"/>
                  </a:ext>
                </a:extLst>
              </p:cNvPr>
              <p:cNvSpPr/>
              <p:nvPr/>
            </p:nvSpPr>
            <p:spPr>
              <a:xfrm>
                <a:off x="6377333" y="3047833"/>
                <a:ext cx="297529" cy="2831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CFF590-CFFC-42F2-8D16-A4B30ACEEBFD}"/>
                  </a:ext>
                </a:extLst>
              </p:cNvPr>
              <p:cNvSpPr/>
              <p:nvPr/>
            </p:nvSpPr>
            <p:spPr>
              <a:xfrm>
                <a:off x="5017868" y="3048461"/>
                <a:ext cx="297529" cy="2831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2880815-F0EC-4D8E-A04D-85480BC5ED6F}"/>
                </a:ext>
              </a:extLst>
            </p:cNvPr>
            <p:cNvSpPr/>
            <p:nvPr/>
          </p:nvSpPr>
          <p:spPr>
            <a:xfrm>
              <a:off x="4856919" y="4780650"/>
              <a:ext cx="1372464" cy="3808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>
                  <a:solidFill>
                    <a:schemeClr val="tx1"/>
                  </a:solidFill>
                </a:rPr>
                <a:t>전체화면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4D95C1-69F6-4148-B2EA-9D8485CD8DB2}"/>
                </a:ext>
              </a:extLst>
            </p:cNvPr>
            <p:cNvSpPr/>
            <p:nvPr/>
          </p:nvSpPr>
          <p:spPr>
            <a:xfrm>
              <a:off x="6435194" y="4780650"/>
              <a:ext cx="1164950" cy="3808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err="1">
                  <a:solidFill>
                    <a:schemeClr val="tx1"/>
                  </a:solidFill>
                </a:rPr>
                <a:t>창모드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27D3A54-DD7E-4E70-9CA1-D48C1366C390}"/>
                </a:ext>
              </a:extLst>
            </p:cNvPr>
            <p:cNvSpPr/>
            <p:nvPr/>
          </p:nvSpPr>
          <p:spPr>
            <a:xfrm>
              <a:off x="6481430" y="4836433"/>
              <a:ext cx="297529" cy="28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6BC5D24-9906-4914-B368-DBACDD53CC0C}"/>
                </a:ext>
              </a:extLst>
            </p:cNvPr>
            <p:cNvSpPr/>
            <p:nvPr/>
          </p:nvSpPr>
          <p:spPr>
            <a:xfrm>
              <a:off x="4928708" y="4836433"/>
              <a:ext cx="227136" cy="28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8C3FCF0-8444-4F13-87F2-18B10A38F071}"/>
                </a:ext>
              </a:extLst>
            </p:cNvPr>
            <p:cNvGrpSpPr/>
            <p:nvPr/>
          </p:nvGrpSpPr>
          <p:grpSpPr>
            <a:xfrm>
              <a:off x="5486401" y="3565880"/>
              <a:ext cx="1501628" cy="380876"/>
              <a:chOff x="4938113" y="3564146"/>
              <a:chExt cx="1164950" cy="3808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8335B7C-498A-490C-9E26-74D644CF4110}"/>
                  </a:ext>
                </a:extLst>
              </p:cNvPr>
              <p:cNvSpPr/>
              <p:nvPr/>
            </p:nvSpPr>
            <p:spPr>
              <a:xfrm>
                <a:off x="4938113" y="3564146"/>
                <a:ext cx="1164950" cy="3808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dirty="0">
                    <a:solidFill>
                      <a:schemeClr val="tx1"/>
                    </a:solidFill>
                  </a:rPr>
                  <a:t>그림자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69827C4-2E9D-461F-A3E7-0CAA43745280}"/>
                  </a:ext>
                </a:extLst>
              </p:cNvPr>
              <p:cNvSpPr/>
              <p:nvPr/>
            </p:nvSpPr>
            <p:spPr>
              <a:xfrm>
                <a:off x="4969614" y="3620557"/>
                <a:ext cx="217567" cy="2831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9784419-0CA5-4B39-8728-8E7DC4C7F771}"/>
                </a:ext>
              </a:extLst>
            </p:cNvPr>
            <p:cNvGrpSpPr/>
            <p:nvPr/>
          </p:nvGrpSpPr>
          <p:grpSpPr>
            <a:xfrm>
              <a:off x="5486400" y="4087874"/>
              <a:ext cx="1745267" cy="380876"/>
              <a:chOff x="4938113" y="3564146"/>
              <a:chExt cx="1164950" cy="38087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27DBE3E-97A8-46B2-A66A-657CE9231E46}"/>
                  </a:ext>
                </a:extLst>
              </p:cNvPr>
              <p:cNvSpPr/>
              <p:nvPr/>
            </p:nvSpPr>
            <p:spPr>
              <a:xfrm>
                <a:off x="4938113" y="3564146"/>
                <a:ext cx="1164950" cy="3808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dirty="0">
                    <a:solidFill>
                      <a:schemeClr val="tx1"/>
                    </a:solidFill>
                  </a:rPr>
                  <a:t>특수효과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6BD5586-881A-48D1-B082-1F7828B665B0}"/>
                  </a:ext>
                </a:extLst>
              </p:cNvPr>
              <p:cNvSpPr/>
              <p:nvPr/>
            </p:nvSpPr>
            <p:spPr>
              <a:xfrm>
                <a:off x="4970817" y="3620557"/>
                <a:ext cx="187195" cy="2831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4195143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캐릭터 선택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66F091-ABAA-4B9B-986E-92A20CD66B30}"/>
              </a:ext>
            </a:extLst>
          </p:cNvPr>
          <p:cNvGrpSpPr/>
          <p:nvPr/>
        </p:nvGrpSpPr>
        <p:grpSpPr>
          <a:xfrm>
            <a:off x="-941832" y="1057021"/>
            <a:ext cx="16870680" cy="4955781"/>
            <a:chOff x="-941832" y="1057021"/>
            <a:chExt cx="16870680" cy="49557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D74E56-DF5D-492F-B9DB-EFF1F2E89CED}"/>
                </a:ext>
              </a:extLst>
            </p:cNvPr>
            <p:cNvSpPr/>
            <p:nvPr/>
          </p:nvSpPr>
          <p:spPr>
            <a:xfrm>
              <a:off x="-941832" y="1057021"/>
              <a:ext cx="16870680" cy="495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FD8BF7-21EE-41CA-BD68-1606FCD8BF2E}"/>
                </a:ext>
              </a:extLst>
            </p:cNvPr>
            <p:cNvSpPr/>
            <p:nvPr/>
          </p:nvSpPr>
          <p:spPr>
            <a:xfrm>
              <a:off x="989901" y="1090578"/>
              <a:ext cx="2023088" cy="57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메뉴로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5C1D47F-489F-43A8-AD52-D2D08AF1AE32}"/>
                </a:ext>
              </a:extLst>
            </p:cNvPr>
            <p:cNvSpPr/>
            <p:nvPr/>
          </p:nvSpPr>
          <p:spPr>
            <a:xfrm>
              <a:off x="9237734" y="5195169"/>
              <a:ext cx="2023088" cy="5787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197560E-2245-4824-9F6E-01FE040ED647}"/>
                </a:ext>
              </a:extLst>
            </p:cNvPr>
            <p:cNvGrpSpPr/>
            <p:nvPr/>
          </p:nvGrpSpPr>
          <p:grpSpPr>
            <a:xfrm>
              <a:off x="1459306" y="2130702"/>
              <a:ext cx="2198294" cy="2896110"/>
              <a:chOff x="1459306" y="2077365"/>
              <a:chExt cx="2198294" cy="289611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EBB0A07-54B5-4006-B7B0-B9A46AF5A5BC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6DFFAC7-17E6-429F-9609-EAB206CA3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4148" y="2248621"/>
                <a:ext cx="1408610" cy="1878147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1D3700F-D480-42EE-A9ED-043DB2B9AC70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앨리스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8957D95-830A-450E-A205-CEA1E131A3A4}"/>
                </a:ext>
              </a:extLst>
            </p:cNvPr>
            <p:cNvGrpSpPr/>
            <p:nvPr/>
          </p:nvGrpSpPr>
          <p:grpSpPr>
            <a:xfrm>
              <a:off x="4858245" y="2077365"/>
              <a:ext cx="2198294" cy="2896110"/>
              <a:chOff x="4858245" y="2077365"/>
              <a:chExt cx="2198294" cy="289611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7D270697-C8F0-47A8-82B5-BCA3553475DD}"/>
                  </a:ext>
                </a:extLst>
              </p:cNvPr>
              <p:cNvGrpSpPr/>
              <p:nvPr/>
            </p:nvGrpSpPr>
            <p:grpSpPr>
              <a:xfrm>
                <a:off x="4858245" y="2077365"/>
                <a:ext cx="2198294" cy="2896110"/>
                <a:chOff x="1459306" y="2077365"/>
                <a:chExt cx="2198294" cy="289611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8BEBBC64-B3A4-406E-BC30-E5B0EFD553A3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ECA68DA1-53B1-4210-9AF3-7A078D3DA7D2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3B45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행복한 왕자</a:t>
                  </a:r>
                </a:p>
              </p:txBody>
            </p:sp>
          </p:grpSp>
          <p:pic>
            <p:nvPicPr>
              <p:cNvPr id="1026" name="Picture 2" descr="https://i.pinimg.com/564x/93/77/46/9377462ba2c70d20cc5946b9dccb6ebf.jpg">
                <a:extLst>
                  <a:ext uri="{FF2B5EF4-FFF2-40B4-BE49-F238E27FC236}">
                    <a16:creationId xmlns:a16="http://schemas.microsoft.com/office/drawing/2014/main" id="{7B9D9A8B-9A78-4388-933C-7153BED8C8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1179" y="2217796"/>
                <a:ext cx="1472426" cy="1997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027348A-2192-4BD0-8A60-F19CC878FFD9}"/>
                </a:ext>
              </a:extLst>
            </p:cNvPr>
            <p:cNvGrpSpPr/>
            <p:nvPr/>
          </p:nvGrpSpPr>
          <p:grpSpPr>
            <a:xfrm>
              <a:off x="8257184" y="2077365"/>
              <a:ext cx="2198294" cy="2896110"/>
              <a:chOff x="8257184" y="2077365"/>
              <a:chExt cx="2198294" cy="289611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40CD27F-2C00-4559-BC91-27A012ADA6A2}"/>
                  </a:ext>
                </a:extLst>
              </p:cNvPr>
              <p:cNvGrpSpPr/>
              <p:nvPr/>
            </p:nvGrpSpPr>
            <p:grpSpPr>
              <a:xfrm>
                <a:off x="8257184" y="2077365"/>
                <a:ext cx="2198294" cy="2896110"/>
                <a:chOff x="1459306" y="2077365"/>
                <a:chExt cx="2198294" cy="2896110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DF9EC8F-E283-40B0-9DE7-645EFA036313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98F6C8D-2D1B-45E5-BD47-3CA40304B4D9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/>
                    <a:t>필리어스</a:t>
                  </a:r>
                  <a:r>
                    <a:rPr lang="ko-KR" altLang="en-US" dirty="0"/>
                    <a:t> </a:t>
                  </a:r>
                  <a:r>
                    <a:rPr lang="ko-KR" altLang="en-US" dirty="0" err="1"/>
                    <a:t>포그</a:t>
                  </a:r>
                  <a:endParaRPr lang="ko-KR" altLang="en-US" dirty="0"/>
                </a:p>
              </p:txBody>
            </p:sp>
          </p:grp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1B90F35-E73F-4477-A4EF-482E24B81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3244" y="2156894"/>
                <a:ext cx="1384797" cy="2023211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A0238E-3F0D-4881-A6C2-518996926E23}"/>
                </a:ext>
              </a:extLst>
            </p:cNvPr>
            <p:cNvGrpSpPr/>
            <p:nvPr/>
          </p:nvGrpSpPr>
          <p:grpSpPr>
            <a:xfrm>
              <a:off x="11702656" y="2074317"/>
              <a:ext cx="2198294" cy="2896110"/>
              <a:chOff x="11702656" y="2074317"/>
              <a:chExt cx="2198294" cy="2896110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3AE92152-9203-4AC2-A3C0-4A185EEDCEDF}"/>
                  </a:ext>
                </a:extLst>
              </p:cNvPr>
              <p:cNvGrpSpPr/>
              <p:nvPr/>
            </p:nvGrpSpPr>
            <p:grpSpPr>
              <a:xfrm>
                <a:off x="11702656" y="2074317"/>
                <a:ext cx="2198294" cy="2896110"/>
                <a:chOff x="1459306" y="2077365"/>
                <a:chExt cx="2198294" cy="2896110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0277A45-9598-4307-8E99-3CCC003476FB}"/>
                    </a:ext>
                  </a:extLst>
                </p:cNvPr>
                <p:cNvSpPr/>
                <p:nvPr/>
              </p:nvSpPr>
              <p:spPr>
                <a:xfrm>
                  <a:off x="1459306" y="2077365"/>
                  <a:ext cx="2198294" cy="28961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636D9D68-6CF3-4117-A51F-4D96634399F7}"/>
                    </a:ext>
                  </a:extLst>
                </p:cNvPr>
                <p:cNvSpPr/>
                <p:nvPr/>
              </p:nvSpPr>
              <p:spPr>
                <a:xfrm>
                  <a:off x="1652631" y="4294908"/>
                  <a:ext cx="1812022" cy="375843"/>
                </a:xfrm>
                <a:prstGeom prst="rect">
                  <a:avLst/>
                </a:prstGeom>
                <a:solidFill>
                  <a:srgbClr val="1118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네모 선장</a:t>
                  </a:r>
                </a:p>
              </p:txBody>
            </p:sp>
          </p:grpSp>
          <p:pic>
            <p:nvPicPr>
              <p:cNvPr id="1034" name="Picture 10" descr="https://i.pinimg.com/564x/79/9d/d6/799dd669ce8631af100be9982ad6c8f6.jpg">
                <a:extLst>
                  <a:ext uri="{FF2B5EF4-FFF2-40B4-BE49-F238E27FC236}">
                    <a16:creationId xmlns:a16="http://schemas.microsoft.com/office/drawing/2014/main" id="{FF21B0E4-E856-41DF-AD0B-DCC55A5973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0" y="2217796"/>
                <a:ext cx="1303581" cy="1908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7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7DB51A-6578-4573-B34E-B6529CF6C514}"/>
              </a:ext>
            </a:extLst>
          </p:cNvPr>
          <p:cNvSpPr/>
          <p:nvPr/>
        </p:nvSpPr>
        <p:spPr>
          <a:xfrm>
            <a:off x="989901" y="1090578"/>
            <a:ext cx="10402349" cy="4888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4388034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메뉴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선택 후 시작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928320-88D5-4F47-9BD2-0BA3EDB370E7}"/>
              </a:ext>
            </a:extLst>
          </p:cNvPr>
          <p:cNvSpPr/>
          <p:nvPr/>
        </p:nvSpPr>
        <p:spPr>
          <a:xfrm>
            <a:off x="1186664" y="1227259"/>
            <a:ext cx="662730" cy="578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EA8694-1666-459B-B56F-903ACC443401}"/>
              </a:ext>
            </a:extLst>
          </p:cNvPr>
          <p:cNvSpPr/>
          <p:nvPr/>
        </p:nvSpPr>
        <p:spPr>
          <a:xfrm>
            <a:off x="8643400" y="5391579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7EBEE5-D029-4625-9F6B-FD5AE1EFB2BE}"/>
              </a:ext>
            </a:extLst>
          </p:cNvPr>
          <p:cNvSpPr/>
          <p:nvPr/>
        </p:nvSpPr>
        <p:spPr>
          <a:xfrm>
            <a:off x="8643400" y="4294908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C6C0A-1352-4DBC-9B10-090573F71968}"/>
              </a:ext>
            </a:extLst>
          </p:cNvPr>
          <p:cNvSpPr/>
          <p:nvPr/>
        </p:nvSpPr>
        <p:spPr>
          <a:xfrm>
            <a:off x="8643400" y="4838891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839D59-6E4A-40B4-9267-899558885FA4}"/>
              </a:ext>
            </a:extLst>
          </p:cNvPr>
          <p:cNvSpPr/>
          <p:nvPr/>
        </p:nvSpPr>
        <p:spPr>
          <a:xfrm>
            <a:off x="8643400" y="3750925"/>
            <a:ext cx="2399252" cy="375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74E56-DF5D-492F-B9DB-EFF1F2E89CED}"/>
              </a:ext>
            </a:extLst>
          </p:cNvPr>
          <p:cNvSpPr/>
          <p:nvPr/>
        </p:nvSpPr>
        <p:spPr>
          <a:xfrm>
            <a:off x="-941832" y="1057021"/>
            <a:ext cx="16870680" cy="4955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FD8BF7-21EE-41CA-BD68-1606FCD8BF2E}"/>
              </a:ext>
            </a:extLst>
          </p:cNvPr>
          <p:cNvSpPr/>
          <p:nvPr/>
        </p:nvSpPr>
        <p:spPr>
          <a:xfrm>
            <a:off x="989901" y="1090578"/>
            <a:ext cx="2023088" cy="5787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C1D47F-489F-43A8-AD52-D2D08AF1AE32}"/>
              </a:ext>
            </a:extLst>
          </p:cNvPr>
          <p:cNvSpPr/>
          <p:nvPr/>
        </p:nvSpPr>
        <p:spPr>
          <a:xfrm>
            <a:off x="9237734" y="5195169"/>
            <a:ext cx="2023088" cy="57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97560E-2245-4824-9F6E-01FE040ED647}"/>
              </a:ext>
            </a:extLst>
          </p:cNvPr>
          <p:cNvGrpSpPr/>
          <p:nvPr/>
        </p:nvGrpSpPr>
        <p:grpSpPr>
          <a:xfrm>
            <a:off x="1459306" y="2130702"/>
            <a:ext cx="2198294" cy="2896110"/>
            <a:chOff x="1459306" y="2077365"/>
            <a:chExt cx="2198294" cy="2896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BB0A07-54B5-4006-B7B0-B9A46AF5A5BC}"/>
                </a:ext>
              </a:extLst>
            </p:cNvPr>
            <p:cNvSpPr/>
            <p:nvPr/>
          </p:nvSpPr>
          <p:spPr>
            <a:xfrm>
              <a:off x="1459306" y="2077365"/>
              <a:ext cx="2198294" cy="2896110"/>
            </a:xfrm>
            <a:prstGeom prst="rect">
              <a:avLst/>
            </a:prstGeom>
            <a:solidFill>
              <a:srgbClr val="DB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6DFFAC7-17E6-429F-9609-EAB206CA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148" y="2248621"/>
              <a:ext cx="1408610" cy="187814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D3700F-D480-42EE-A9ED-043DB2B9AC70}"/>
                </a:ext>
              </a:extLst>
            </p:cNvPr>
            <p:cNvSpPr/>
            <p:nvPr/>
          </p:nvSpPr>
          <p:spPr>
            <a:xfrm>
              <a:off x="1652631" y="4294908"/>
              <a:ext cx="1812022" cy="375843"/>
            </a:xfrm>
            <a:prstGeom prst="rect">
              <a:avLst/>
            </a:prstGeom>
            <a:solidFill>
              <a:srgbClr val="8A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앨리스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957D95-830A-450E-A205-CEA1E131A3A4}"/>
              </a:ext>
            </a:extLst>
          </p:cNvPr>
          <p:cNvGrpSpPr/>
          <p:nvPr/>
        </p:nvGrpSpPr>
        <p:grpSpPr>
          <a:xfrm>
            <a:off x="4858245" y="2077365"/>
            <a:ext cx="2198294" cy="2896110"/>
            <a:chOff x="4858245" y="2077365"/>
            <a:chExt cx="2198294" cy="2896110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D270697-C8F0-47A8-82B5-BCA3553475DD}"/>
                </a:ext>
              </a:extLst>
            </p:cNvPr>
            <p:cNvGrpSpPr/>
            <p:nvPr/>
          </p:nvGrpSpPr>
          <p:grpSpPr>
            <a:xfrm>
              <a:off x="4858245" y="2077365"/>
              <a:ext cx="2198294" cy="2896110"/>
              <a:chOff x="1459306" y="2077365"/>
              <a:chExt cx="2198294" cy="289611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BEBBC64-B3A4-406E-BC30-E5B0EFD553A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ECA68DA1-53B1-4210-9AF3-7A078D3DA7D2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3B45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행복한 왕자</a:t>
                </a:r>
              </a:p>
            </p:txBody>
          </p:sp>
        </p:grpSp>
        <p:pic>
          <p:nvPicPr>
            <p:cNvPr id="1026" name="Picture 2" descr="https://i.pinimg.com/564x/93/77/46/9377462ba2c70d20cc5946b9dccb6ebf.jpg">
              <a:extLst>
                <a:ext uri="{FF2B5EF4-FFF2-40B4-BE49-F238E27FC236}">
                  <a16:creationId xmlns:a16="http://schemas.microsoft.com/office/drawing/2014/main" id="{7B9D9A8B-9A78-4388-933C-7153BED8C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179" y="2217796"/>
              <a:ext cx="1472426" cy="199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27348A-2192-4BD0-8A60-F19CC878FFD9}"/>
              </a:ext>
            </a:extLst>
          </p:cNvPr>
          <p:cNvGrpSpPr/>
          <p:nvPr/>
        </p:nvGrpSpPr>
        <p:grpSpPr>
          <a:xfrm>
            <a:off x="8257184" y="2077365"/>
            <a:ext cx="2198294" cy="2896110"/>
            <a:chOff x="8257184" y="2077365"/>
            <a:chExt cx="2198294" cy="289611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40CD27F-2C00-4559-BC91-27A012ADA6A2}"/>
                </a:ext>
              </a:extLst>
            </p:cNvPr>
            <p:cNvGrpSpPr/>
            <p:nvPr/>
          </p:nvGrpSpPr>
          <p:grpSpPr>
            <a:xfrm>
              <a:off x="8257184" y="2077365"/>
              <a:ext cx="2198294" cy="2896110"/>
              <a:chOff x="1459306" y="2077365"/>
              <a:chExt cx="2198294" cy="2896110"/>
            </a:xfrm>
            <a:solidFill>
              <a:schemeClr val="bg2">
                <a:lumMod val="25000"/>
              </a:schemeClr>
            </a:solidFill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F9EC8F-E283-40B0-9DE7-645EFA036313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98F6C8D-2D1B-45E5-BD47-3CA40304B4D9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필리어스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포그</a:t>
                </a:r>
                <a:endParaRPr lang="ko-KR" altLang="en-US" dirty="0"/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1B90F35-E73F-4477-A4EF-482E24B8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3244" y="2156894"/>
              <a:ext cx="1384797" cy="202321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A0238E-3F0D-4881-A6C2-518996926E23}"/>
              </a:ext>
            </a:extLst>
          </p:cNvPr>
          <p:cNvGrpSpPr/>
          <p:nvPr/>
        </p:nvGrpSpPr>
        <p:grpSpPr>
          <a:xfrm>
            <a:off x="11702656" y="2074317"/>
            <a:ext cx="2198294" cy="2896110"/>
            <a:chOff x="11702656" y="2074317"/>
            <a:chExt cx="2198294" cy="2896110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AE92152-9203-4AC2-A3C0-4A185EEDCEDF}"/>
                </a:ext>
              </a:extLst>
            </p:cNvPr>
            <p:cNvGrpSpPr/>
            <p:nvPr/>
          </p:nvGrpSpPr>
          <p:grpSpPr>
            <a:xfrm>
              <a:off x="11702656" y="2074317"/>
              <a:ext cx="2198294" cy="2896110"/>
              <a:chOff x="1459306" y="2077365"/>
              <a:chExt cx="2198294" cy="289611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0277A45-9598-4307-8E99-3CCC003476FB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36D9D68-6CF3-4117-A51F-4D96634399F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111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네모 선장</a:t>
                </a:r>
              </a:p>
            </p:txBody>
          </p:sp>
        </p:grpSp>
        <p:pic>
          <p:nvPicPr>
            <p:cNvPr id="1034" name="Picture 10" descr="https://i.pinimg.com/564x/79/9d/d6/799dd669ce8631af100be9982ad6c8f6.jpg">
              <a:extLst>
                <a:ext uri="{FF2B5EF4-FFF2-40B4-BE49-F238E27FC236}">
                  <a16:creationId xmlns:a16="http://schemas.microsoft.com/office/drawing/2014/main" id="{FF21B0E4-E856-41DF-AD0B-DCC55A597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0" y="2217796"/>
              <a:ext cx="1303581" cy="190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82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>
            <a:extLst>
              <a:ext uri="{FF2B5EF4-FFF2-40B4-BE49-F238E27FC236}">
                <a16:creationId xmlns:a16="http://schemas.microsoft.com/office/drawing/2014/main" id="{6F61C3BF-02C6-402D-A770-5C8C20DF5506}"/>
              </a:ext>
            </a:extLst>
          </p:cNvPr>
          <p:cNvSpPr txBox="1"/>
          <p:nvPr/>
        </p:nvSpPr>
        <p:spPr>
          <a:xfrm>
            <a:off x="685800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</a:pPr>
            <a:r>
              <a:rPr lang="ko-KR" alt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시스템</a:t>
            </a:r>
            <a:endParaRPr lang="en-US" sz="1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CEA0A8A2-EF63-49D3-873A-485DBE4FC103}"/>
              </a:ext>
            </a:extLst>
          </p:cNvPr>
          <p:cNvSpPr txBox="1"/>
          <p:nvPr/>
        </p:nvSpPr>
        <p:spPr>
          <a:xfrm>
            <a:off x="9179011" y="354724"/>
            <a:ext cx="2327189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9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6F1C7CE6-FAED-4B68-9CC7-706A609E192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70B83033-E4C1-4DC4-8D27-E910F23B8699}"/>
              </a:ext>
            </a:extLst>
          </p:cNvPr>
          <p:cNvSpPr/>
          <p:nvPr/>
        </p:nvSpPr>
        <p:spPr>
          <a:xfrm>
            <a:off x="685800" y="6172200"/>
            <a:ext cx="108204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8CB417D8-E37A-4D00-9BC7-EEA5C52C152B}"/>
              </a:ext>
            </a:extLst>
          </p:cNvPr>
          <p:cNvSpPr txBox="1"/>
          <p:nvPr/>
        </p:nvSpPr>
        <p:spPr>
          <a:xfrm>
            <a:off x="4255366" y="-145079"/>
            <a:ext cx="4731275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</a:pP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전투 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: 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배치</a:t>
            </a:r>
            <a:r>
              <a:rPr lang="en-US" altLang="ko-KR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.</a:t>
            </a:r>
            <a:r>
              <a:rPr lang="ko-KR" altLang="en-US" sz="4000" i="1" dirty="0">
                <a:solidFill>
                  <a:srgbClr val="9B6F3E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초기화면</a:t>
            </a:r>
            <a:endParaRPr lang="en-US" sz="4000" i="1" dirty="0">
              <a:solidFill>
                <a:srgbClr val="9B6F3E"/>
              </a:solidFill>
              <a:latin typeface="Baskerville Display PT Italics"/>
              <a:ea typeface="Baskerville Display PT Italics"/>
              <a:cs typeface="Baskerville Display PT Italics"/>
              <a:sym typeface="Baskerville Display PT Itali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36FB8-14BB-4C61-84C3-E2E4288418B2}"/>
              </a:ext>
            </a:extLst>
          </p:cNvPr>
          <p:cNvSpPr/>
          <p:nvPr/>
        </p:nvSpPr>
        <p:spPr>
          <a:xfrm>
            <a:off x="913585" y="996700"/>
            <a:ext cx="9907398" cy="4939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1F130F-C961-4260-B2CF-E64184A452F7}"/>
              </a:ext>
            </a:extLst>
          </p:cNvPr>
          <p:cNvSpPr/>
          <p:nvPr/>
        </p:nvSpPr>
        <p:spPr>
          <a:xfrm>
            <a:off x="1005864" y="4402874"/>
            <a:ext cx="1719743" cy="128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85868-FF74-40E3-AC05-483978A2A74C}"/>
              </a:ext>
            </a:extLst>
          </p:cNvPr>
          <p:cNvSpPr/>
          <p:nvPr/>
        </p:nvSpPr>
        <p:spPr>
          <a:xfrm>
            <a:off x="8849571" y="1212440"/>
            <a:ext cx="1719743" cy="1282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B90-E184-4C60-9003-E49175E15F8D}"/>
              </a:ext>
            </a:extLst>
          </p:cNvPr>
          <p:cNvSpPr/>
          <p:nvPr/>
        </p:nvSpPr>
        <p:spPr>
          <a:xfrm>
            <a:off x="8888020" y="2793755"/>
            <a:ext cx="1719743" cy="26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4DBE0-E16D-4FAE-8E0E-750707DF5FC9}"/>
              </a:ext>
            </a:extLst>
          </p:cNvPr>
          <p:cNvSpPr/>
          <p:nvPr/>
        </p:nvSpPr>
        <p:spPr>
          <a:xfrm>
            <a:off x="1089754" y="1139307"/>
            <a:ext cx="738638" cy="401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7677BA-20FD-494D-AD2A-6BDAF3959173}"/>
              </a:ext>
            </a:extLst>
          </p:cNvPr>
          <p:cNvSpPr/>
          <p:nvPr/>
        </p:nvSpPr>
        <p:spPr>
          <a:xfrm>
            <a:off x="2878416" y="1203600"/>
            <a:ext cx="5285064" cy="4472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006BB2-C6B8-455E-BBD7-6565DE0DFCFF}"/>
              </a:ext>
            </a:extLst>
          </p:cNvPr>
          <p:cNvSpPr/>
          <p:nvPr/>
        </p:nvSpPr>
        <p:spPr>
          <a:xfrm>
            <a:off x="3189624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4F13A-8601-4B05-B9CF-1470BFD8C38E}"/>
              </a:ext>
            </a:extLst>
          </p:cNvPr>
          <p:cNvSpPr/>
          <p:nvPr/>
        </p:nvSpPr>
        <p:spPr>
          <a:xfrm>
            <a:off x="4024560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E27BC-A6AD-4F78-BE6B-141353DEEF32}"/>
              </a:ext>
            </a:extLst>
          </p:cNvPr>
          <p:cNvSpPr/>
          <p:nvPr/>
        </p:nvSpPr>
        <p:spPr>
          <a:xfrm>
            <a:off x="4821514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FF430-EB0F-4227-8549-D6BEC513430A}"/>
              </a:ext>
            </a:extLst>
          </p:cNvPr>
          <p:cNvSpPr/>
          <p:nvPr/>
        </p:nvSpPr>
        <p:spPr>
          <a:xfrm>
            <a:off x="5618468" y="1306285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0C1FE-4DF9-479F-A04F-5A888FC6EA50}"/>
              </a:ext>
            </a:extLst>
          </p:cNvPr>
          <p:cNvSpPr/>
          <p:nvPr/>
        </p:nvSpPr>
        <p:spPr>
          <a:xfrm>
            <a:off x="6453404" y="1306282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E29381-6754-42B7-BF18-2D4ECA1A8BC4}"/>
              </a:ext>
            </a:extLst>
          </p:cNvPr>
          <p:cNvSpPr/>
          <p:nvPr/>
        </p:nvSpPr>
        <p:spPr>
          <a:xfrm>
            <a:off x="7250358" y="1306283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CFD19-633F-4EF7-A518-44E2F4DD2F90}"/>
              </a:ext>
            </a:extLst>
          </p:cNvPr>
          <p:cNvSpPr/>
          <p:nvPr/>
        </p:nvSpPr>
        <p:spPr>
          <a:xfrm>
            <a:off x="4024560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F0E8D-4C4E-4E4E-B51E-839543E5BBB4}"/>
              </a:ext>
            </a:extLst>
          </p:cNvPr>
          <p:cNvSpPr/>
          <p:nvPr/>
        </p:nvSpPr>
        <p:spPr>
          <a:xfrm>
            <a:off x="4821514" y="2197877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C3A620-F9F3-4404-9FAF-A6D940BBD41D}"/>
              </a:ext>
            </a:extLst>
          </p:cNvPr>
          <p:cNvSpPr/>
          <p:nvPr/>
        </p:nvSpPr>
        <p:spPr>
          <a:xfrm>
            <a:off x="5618468" y="2197879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11414-DD73-419F-8E0F-D38677B2180C}"/>
              </a:ext>
            </a:extLst>
          </p:cNvPr>
          <p:cNvSpPr/>
          <p:nvPr/>
        </p:nvSpPr>
        <p:spPr>
          <a:xfrm>
            <a:off x="3189624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978315-7F01-45A2-A107-AAE4B778F898}"/>
              </a:ext>
            </a:extLst>
          </p:cNvPr>
          <p:cNvSpPr/>
          <p:nvPr/>
        </p:nvSpPr>
        <p:spPr>
          <a:xfrm>
            <a:off x="4821514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EE535-DB0C-4475-B793-FAA5A69ED298}"/>
              </a:ext>
            </a:extLst>
          </p:cNvPr>
          <p:cNvSpPr/>
          <p:nvPr/>
        </p:nvSpPr>
        <p:spPr>
          <a:xfrm>
            <a:off x="5618468" y="3089473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0E92F6-7024-44FB-BBAD-B3098F7E4900}"/>
              </a:ext>
            </a:extLst>
          </p:cNvPr>
          <p:cNvSpPr/>
          <p:nvPr/>
        </p:nvSpPr>
        <p:spPr>
          <a:xfrm>
            <a:off x="6453404" y="3089470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B1BEAF-049E-44C1-A725-1669F1B394A2}"/>
              </a:ext>
            </a:extLst>
          </p:cNvPr>
          <p:cNvSpPr/>
          <p:nvPr/>
        </p:nvSpPr>
        <p:spPr>
          <a:xfrm>
            <a:off x="7250358" y="3089471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BFF6B3-43BB-42F0-BB9B-E9CD97E56278}"/>
              </a:ext>
            </a:extLst>
          </p:cNvPr>
          <p:cNvSpPr/>
          <p:nvPr/>
        </p:nvSpPr>
        <p:spPr>
          <a:xfrm>
            <a:off x="3189624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48C1D7-D62A-4F53-A484-0431ECB7F369}"/>
              </a:ext>
            </a:extLst>
          </p:cNvPr>
          <p:cNvSpPr/>
          <p:nvPr/>
        </p:nvSpPr>
        <p:spPr>
          <a:xfrm>
            <a:off x="4024560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EDEF6-5CB0-4E9E-AEA4-9C3757967BDE}"/>
              </a:ext>
            </a:extLst>
          </p:cNvPr>
          <p:cNvSpPr/>
          <p:nvPr/>
        </p:nvSpPr>
        <p:spPr>
          <a:xfrm>
            <a:off x="4821514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EE235B-5CAE-4A6C-911E-F53D6549E719}"/>
              </a:ext>
            </a:extLst>
          </p:cNvPr>
          <p:cNvSpPr/>
          <p:nvPr/>
        </p:nvSpPr>
        <p:spPr>
          <a:xfrm>
            <a:off x="5618468" y="3981067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DF8F70-9DBE-47AF-A82C-E3099316B0BF}"/>
              </a:ext>
            </a:extLst>
          </p:cNvPr>
          <p:cNvSpPr/>
          <p:nvPr/>
        </p:nvSpPr>
        <p:spPr>
          <a:xfrm>
            <a:off x="6453404" y="3981064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016C1B-6E2C-4C36-8FF9-3EB261E38CFE}"/>
              </a:ext>
            </a:extLst>
          </p:cNvPr>
          <p:cNvSpPr/>
          <p:nvPr/>
        </p:nvSpPr>
        <p:spPr>
          <a:xfrm>
            <a:off x="7250358" y="3981065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EEB23-1C59-4C5F-834E-1017A249B005}"/>
              </a:ext>
            </a:extLst>
          </p:cNvPr>
          <p:cNvSpPr/>
          <p:nvPr/>
        </p:nvSpPr>
        <p:spPr>
          <a:xfrm>
            <a:off x="3189624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45BDC7-E137-4AEF-AAE7-10AF39B3665B}"/>
              </a:ext>
            </a:extLst>
          </p:cNvPr>
          <p:cNvSpPr/>
          <p:nvPr/>
        </p:nvSpPr>
        <p:spPr>
          <a:xfrm>
            <a:off x="4024560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5644D9-33BE-426F-A6E8-AAA440B019D5}"/>
              </a:ext>
            </a:extLst>
          </p:cNvPr>
          <p:cNvSpPr/>
          <p:nvPr/>
        </p:nvSpPr>
        <p:spPr>
          <a:xfrm>
            <a:off x="4821514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CED7B0-14B8-4441-8020-B19DBC8CE3EA}"/>
              </a:ext>
            </a:extLst>
          </p:cNvPr>
          <p:cNvSpPr/>
          <p:nvPr/>
        </p:nvSpPr>
        <p:spPr>
          <a:xfrm>
            <a:off x="5618468" y="4872661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EC125-2EBE-4EBE-BED1-267A1C617732}"/>
              </a:ext>
            </a:extLst>
          </p:cNvPr>
          <p:cNvSpPr/>
          <p:nvPr/>
        </p:nvSpPr>
        <p:spPr>
          <a:xfrm>
            <a:off x="6453404" y="4872658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6A332-1C0C-46CE-A309-78B9AA9AD18E}"/>
              </a:ext>
            </a:extLst>
          </p:cNvPr>
          <p:cNvSpPr/>
          <p:nvPr/>
        </p:nvSpPr>
        <p:spPr>
          <a:xfrm>
            <a:off x="7250358" y="4872659"/>
            <a:ext cx="587229" cy="6581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97DF3B-A8A5-4BCA-B134-3E02267B05F7}"/>
              </a:ext>
            </a:extLst>
          </p:cNvPr>
          <p:cNvSpPr/>
          <p:nvPr/>
        </p:nvSpPr>
        <p:spPr>
          <a:xfrm>
            <a:off x="5591081" y="1276703"/>
            <a:ext cx="641994" cy="678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Npc</a:t>
            </a:r>
            <a:endParaRPr lang="ko-KR" altLang="en-US" sz="10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001FC-70A9-4A98-8A1F-AC5BF7EC796D}"/>
              </a:ext>
            </a:extLst>
          </p:cNvPr>
          <p:cNvSpPr/>
          <p:nvPr/>
        </p:nvSpPr>
        <p:spPr>
          <a:xfrm>
            <a:off x="4812243" y="2219632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073105-D9B1-4ABE-AE03-253FFBE4CE9E}"/>
              </a:ext>
            </a:extLst>
          </p:cNvPr>
          <p:cNvSpPr/>
          <p:nvPr/>
        </p:nvSpPr>
        <p:spPr>
          <a:xfrm>
            <a:off x="3997182" y="1273387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D1F3D1-317C-492B-AB2A-0BA433605D60}"/>
              </a:ext>
            </a:extLst>
          </p:cNvPr>
          <p:cNvSpPr/>
          <p:nvPr/>
        </p:nvSpPr>
        <p:spPr>
          <a:xfrm>
            <a:off x="6471462" y="1275459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C6FD83-9F58-4096-ACC5-00C6FF63A056}"/>
              </a:ext>
            </a:extLst>
          </p:cNvPr>
          <p:cNvSpPr/>
          <p:nvPr/>
        </p:nvSpPr>
        <p:spPr>
          <a:xfrm>
            <a:off x="3970714" y="2177626"/>
            <a:ext cx="641994" cy="67844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</a:t>
            </a:r>
            <a:r>
              <a:rPr lang="ko-KR" altLang="en-US" sz="700"/>
              <a:t> </a:t>
            </a:r>
            <a:endParaRPr lang="ko-KR" altLang="en-US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81D362-78A3-4C49-9549-EB4D867BF978}"/>
              </a:ext>
            </a:extLst>
          </p:cNvPr>
          <p:cNvSpPr/>
          <p:nvPr/>
        </p:nvSpPr>
        <p:spPr>
          <a:xfrm>
            <a:off x="8349785" y="5471812"/>
            <a:ext cx="2399252" cy="4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 완료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F5C73028-901E-4F46-B22D-28053755ED61}"/>
              </a:ext>
            </a:extLst>
          </p:cNvPr>
          <p:cNvSpPr/>
          <p:nvPr/>
        </p:nvSpPr>
        <p:spPr>
          <a:xfrm>
            <a:off x="1128473" y="1704985"/>
            <a:ext cx="1462769" cy="569444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행동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42582D-CF58-4E6C-8C84-2DC0B4979560}"/>
              </a:ext>
            </a:extLst>
          </p:cNvPr>
          <p:cNvSpPr/>
          <p:nvPr/>
        </p:nvSpPr>
        <p:spPr>
          <a:xfrm>
            <a:off x="3190132" y="2197876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A750D1-1C98-4EC6-B8CA-E4A78E19D7DB}"/>
              </a:ext>
            </a:extLst>
          </p:cNvPr>
          <p:cNvSpPr/>
          <p:nvPr/>
        </p:nvSpPr>
        <p:spPr>
          <a:xfrm>
            <a:off x="644766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E97CE2-6B75-40C4-9C7C-6609F64CA586}"/>
              </a:ext>
            </a:extLst>
          </p:cNvPr>
          <p:cNvSpPr/>
          <p:nvPr/>
        </p:nvSpPr>
        <p:spPr>
          <a:xfrm>
            <a:off x="7248143" y="2196890"/>
            <a:ext cx="587229" cy="65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AFABB-7932-410C-9158-F3AA9967C98D}"/>
              </a:ext>
            </a:extLst>
          </p:cNvPr>
          <p:cNvSpPr/>
          <p:nvPr/>
        </p:nvSpPr>
        <p:spPr>
          <a:xfrm>
            <a:off x="4025526" y="3089469"/>
            <a:ext cx="587229" cy="65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8CCD5662-C7FF-43A8-9C8B-26B4DD8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41" y="4222180"/>
            <a:ext cx="1142123" cy="152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B6A5A7-CAC9-46CD-AA42-216054FD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41" y="1104165"/>
            <a:ext cx="1360503" cy="13958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F503DFF-A3E9-42FF-9AF5-D2532F72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34" y="1421221"/>
            <a:ext cx="409932" cy="4205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9EDC13A-BF00-41DA-930B-821115853A93}"/>
              </a:ext>
            </a:extLst>
          </p:cNvPr>
          <p:cNvGrpSpPr/>
          <p:nvPr/>
        </p:nvGrpSpPr>
        <p:grpSpPr>
          <a:xfrm>
            <a:off x="4634159" y="4349747"/>
            <a:ext cx="1285860" cy="1522831"/>
            <a:chOff x="4489951" y="5163507"/>
            <a:chExt cx="1285860" cy="1522831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FE65BF0-C969-4D22-9F82-3DC87FC73D13}"/>
                </a:ext>
              </a:extLst>
            </p:cNvPr>
            <p:cNvGrpSpPr/>
            <p:nvPr/>
          </p:nvGrpSpPr>
          <p:grpSpPr>
            <a:xfrm>
              <a:off x="4489951" y="5163507"/>
              <a:ext cx="1285860" cy="1522831"/>
              <a:chOff x="1459306" y="2077365"/>
              <a:chExt cx="2198294" cy="289611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709BE49-4E39-495A-AC0A-E1C39BD43F21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CA01BF-CE18-442C-AEF0-150CE36CFA65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체셔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+1</a:t>
                </a:r>
              </a:p>
            </p:txBody>
          </p:sp>
        </p:grpSp>
        <p:pic>
          <p:nvPicPr>
            <p:cNvPr id="104" name="Picture 2" descr="external/upload....">
              <a:extLst>
                <a:ext uri="{FF2B5EF4-FFF2-40B4-BE49-F238E27FC236}">
                  <a16:creationId xmlns:a16="http://schemas.microsoft.com/office/drawing/2014/main" id="{FF409259-7FE9-44C0-B271-620C957D0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344" y="5301169"/>
              <a:ext cx="924949" cy="9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181F75-8C3A-4468-B37C-886B394E1146}"/>
              </a:ext>
            </a:extLst>
          </p:cNvPr>
          <p:cNvGrpSpPr/>
          <p:nvPr/>
        </p:nvGrpSpPr>
        <p:grpSpPr>
          <a:xfrm>
            <a:off x="3086856" y="4349747"/>
            <a:ext cx="1285860" cy="1522831"/>
            <a:chOff x="2977689" y="5201757"/>
            <a:chExt cx="1285860" cy="15228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D81F914-CD12-408E-8C53-D5F769E735F6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F7C8390-ADE3-40FD-B193-9DB297E631AA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F8A9726-3373-44DE-B627-7DAB569D4BAA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2050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818E8053-D7F7-4EAC-B059-9E56558C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8F0F13B-1A1F-4395-8326-46AAED8F437B}"/>
              </a:ext>
            </a:extLst>
          </p:cNvPr>
          <p:cNvGrpSpPr/>
          <p:nvPr/>
        </p:nvGrpSpPr>
        <p:grpSpPr>
          <a:xfrm>
            <a:off x="6129595" y="4356629"/>
            <a:ext cx="1285860" cy="1522831"/>
            <a:chOff x="2977689" y="5201757"/>
            <a:chExt cx="1285860" cy="1522831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73652DA-1064-4EE4-94EF-ED417A7CFB8F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3ABF788-A24E-414D-8CDD-A50144E616AD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ECABE47-D773-447C-B47C-6C80C8861CD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07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5F047D58-E294-4CC6-AD4B-79E083D65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7C25A4C-8579-418A-9609-0331510950AD}"/>
              </a:ext>
            </a:extLst>
          </p:cNvPr>
          <p:cNvGrpSpPr/>
          <p:nvPr/>
        </p:nvGrpSpPr>
        <p:grpSpPr>
          <a:xfrm>
            <a:off x="7634533" y="4333827"/>
            <a:ext cx="1285860" cy="1522831"/>
            <a:chOff x="2977689" y="5201757"/>
            <a:chExt cx="1285860" cy="1522831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57BD8349-F74C-441F-A527-EDD03299E0D3}"/>
                </a:ext>
              </a:extLst>
            </p:cNvPr>
            <p:cNvGrpSpPr/>
            <p:nvPr/>
          </p:nvGrpSpPr>
          <p:grpSpPr>
            <a:xfrm>
              <a:off x="2977689" y="5201757"/>
              <a:ext cx="1285860" cy="1522831"/>
              <a:chOff x="1459306" y="2077365"/>
              <a:chExt cx="2198294" cy="2896110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7B7789F-F827-4F27-9882-DC471AE57CD4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FE829A1-630B-41A8-8CA9-731FD6EDA43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흰 토끼</a:t>
                </a:r>
              </a:p>
            </p:txBody>
          </p:sp>
        </p:grpSp>
        <p:pic>
          <p:nvPicPr>
            <p:cNvPr id="112" name="Picture 2" descr="https://i.pinimg.com/564x/7b/e3/46/7be34632df899e45a79d0ca394026aa7.jpg">
              <a:extLst>
                <a:ext uri="{FF2B5EF4-FFF2-40B4-BE49-F238E27FC236}">
                  <a16:creationId xmlns:a16="http://schemas.microsoft.com/office/drawing/2014/main" id="{EDB4A5AC-D0BD-414C-BAD5-64F9E667A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554" y="5343016"/>
              <a:ext cx="876465" cy="846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9714F3-5EA7-4ABB-A471-B81586074719}"/>
              </a:ext>
            </a:extLst>
          </p:cNvPr>
          <p:cNvGrpSpPr/>
          <p:nvPr/>
        </p:nvGrpSpPr>
        <p:grpSpPr>
          <a:xfrm>
            <a:off x="1675445" y="4333827"/>
            <a:ext cx="1285860" cy="1522831"/>
            <a:chOff x="1531237" y="5147587"/>
            <a:chExt cx="1285860" cy="1522831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972F5D6-69EE-4F49-B295-424935CE5C53}"/>
                </a:ext>
              </a:extLst>
            </p:cNvPr>
            <p:cNvGrpSpPr/>
            <p:nvPr/>
          </p:nvGrpSpPr>
          <p:grpSpPr>
            <a:xfrm>
              <a:off x="1531237" y="5147587"/>
              <a:ext cx="1285860" cy="1522831"/>
              <a:chOff x="1459306" y="2077365"/>
              <a:chExt cx="2198294" cy="289611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C3EC4A6-F761-4032-9043-D6D128C7F2E0}"/>
                  </a:ext>
                </a:extLst>
              </p:cNvPr>
              <p:cNvSpPr/>
              <p:nvPr/>
            </p:nvSpPr>
            <p:spPr>
              <a:xfrm>
                <a:off x="1459306" y="2077365"/>
                <a:ext cx="2198294" cy="2896110"/>
              </a:xfrm>
              <a:prstGeom prst="rect">
                <a:avLst/>
              </a:prstGeom>
              <a:solidFill>
                <a:srgbClr val="DB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C669968-4257-4537-8529-4B27AE7A29E7}"/>
                  </a:ext>
                </a:extLst>
              </p:cNvPr>
              <p:cNvSpPr/>
              <p:nvPr/>
            </p:nvSpPr>
            <p:spPr>
              <a:xfrm>
                <a:off x="1652631" y="4294908"/>
                <a:ext cx="1812022" cy="375843"/>
              </a:xfrm>
              <a:prstGeom prst="rect">
                <a:avLst/>
              </a:prstGeom>
              <a:solidFill>
                <a:srgbClr val="8A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앨리스</a:t>
                </a:r>
              </a:p>
            </p:txBody>
          </p:sp>
        </p:grp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A5C1A142-6DA9-4930-983B-25DFC3B8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062" y="5311648"/>
              <a:ext cx="685852" cy="914470"/>
            </a:xfrm>
            <a:prstGeom prst="rect">
              <a:avLst/>
            </a:prstGeom>
          </p:spPr>
        </p:pic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0AA1075-0047-4A96-8E7C-03C5D96BC358}"/>
              </a:ext>
            </a:extLst>
          </p:cNvPr>
          <p:cNvSpPr/>
          <p:nvPr/>
        </p:nvSpPr>
        <p:spPr>
          <a:xfrm>
            <a:off x="1076072" y="2396233"/>
            <a:ext cx="1589093" cy="325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2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1472</Words>
  <Application>Microsoft Office PowerPoint</Application>
  <PresentationFormat>와이드스크린</PresentationFormat>
  <Paragraphs>856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Baskerville Display PT Italics</vt:lpstr>
      <vt:lpstr>Inter</vt:lpstr>
      <vt:lpstr>맑은 고딕</vt:lpstr>
      <vt:lpstr>이롭게 바탕체 OTF Medium</vt:lpstr>
      <vt:lpstr>Arial</vt:lpstr>
      <vt:lpstr>Baskerville Old Face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기획서</dc:title>
  <dc:creator>user</dc:creator>
  <cp:lastModifiedBy>user</cp:lastModifiedBy>
  <cp:revision>874</cp:revision>
  <dcterms:created xsi:type="dcterms:W3CDTF">2024-09-27T02:49:08Z</dcterms:created>
  <dcterms:modified xsi:type="dcterms:W3CDTF">2024-10-11T00:41:14Z</dcterms:modified>
</cp:coreProperties>
</file>