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BE7A-EE2B-6849-97C4-60D908BE9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07E1B-6397-0B4A-B779-27D7D2CE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E22C-4D36-4D4D-B346-E6CDDDDF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A2DD-061D-3241-BFF4-E1999ED3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64B7-3357-CF4E-BAE8-993A7D3E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893-EE3C-9545-9381-D655DD60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AA63F-3082-0E44-9045-B2DFE12E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9E194-227B-FD43-91A6-EDB90BB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4EC8-A0FC-5445-A36C-DF0FCB7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DAF3-BA31-DB44-8762-912B7781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3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A5D77-664C-944C-9E61-E5464D2BC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08696-56DA-9B46-809C-95E34005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5D2E-A17A-3647-8CD4-5BFDFF1E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4BF4-3DCC-9040-BEAF-B27062BE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83ED-BC78-D047-83D5-4C28DD5B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88CB-6C30-E44C-B7BE-E51E0CC6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7F86-B518-BA4E-B75E-AF44C800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728B-D2D9-6F4F-B1F8-0E943FC3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E464-6CAF-1344-AF50-9C69FC97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4703-B5B2-F640-9940-4DECEA99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3C3E-D26E-D145-A95B-5F7C3AF6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6DFFC-5791-A140-BF9D-8422890B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319B-E79C-034F-8526-DEE0380E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1591-DD0C-8E4E-8921-9C7672B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9F04-29B9-2840-A00D-BC05B82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685-3F6C-144C-851A-DA26F74A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D3CF-8021-A541-A189-18F475D86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4378-6922-5344-A3CB-80ED4B069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1F3C-8F17-894E-B473-85F5972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104A0-E8CA-A440-98F2-523A8A36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7D249-66AF-904D-8263-3EFFFC94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52AE-E0A8-8345-B06E-4FE55287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A3F3-7B86-8547-81CD-D200B1B1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77377-8DBA-024E-8171-CBFB834E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5ECE6-56F6-A84A-90C8-9DCAAE99F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37345-2595-F344-832B-8E60D0F5C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C2789-30EC-9643-8CBA-502792A5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62C84-1A90-6D4C-BAFB-68040F6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269E5-8E1F-654E-8D54-75B67F63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5462-D919-A94A-A4C9-2503BB7D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CDB61-D8C8-7D47-9B7E-549B9E5E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AC874-79C2-6E47-A525-E15CF92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6B38-AFFC-554F-B26C-97ADEC40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B3478-7134-EC44-B35E-4EE83770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AB838-3E09-C34C-80FF-EEC02B05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07E2E-3F4B-654A-B3D3-94491874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83E2-93D8-744C-9BAF-EBF3CA1A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6BB0-2B51-564C-8523-01FE5E3F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CA6B-FCDA-FB44-8FB1-6317815C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5EBF-4099-EB48-9BB8-53787E20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EC859-4F63-DC46-9CFF-CCA12818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D0358-F1EE-634A-97CD-3DFFF324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3E8-DE46-8C4F-9DBF-7C1466D4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CA69E-ABF7-7848-81DD-CBF0A882E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3EF5-3B2F-A246-BF02-97AD2BD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17B5D-164B-3647-9C8B-EE35C7F7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382B5-83C5-1A4A-A618-5A8EB1A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B9D3-9472-6649-9405-4E59DD8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457B2-B734-9C4B-8945-705A099B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1FA3-EA52-4C4A-87E9-42DE33530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168D-5D65-0345-921C-29410D3BF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76CD-2CD8-9E4C-8DEB-EC5C383F506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E3C8-AA9A-4142-9EAE-571018AA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6C3A-740F-A14B-A54B-346CB4AB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983E-C13C-CD44-9EB6-B0A75249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912434/how-do-i-parse-xml-in-python" TargetMode="External"/><Relationship Id="rId2" Type="http://schemas.openxmlformats.org/officeDocument/2006/relationships/hyperlink" Target="https://xmlbeautifi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395D77-CDBB-1344-9C89-8785A8E129ED}"/>
              </a:ext>
            </a:extLst>
          </p:cNvPr>
          <p:cNvSpPr/>
          <p:nvPr/>
        </p:nvSpPr>
        <p:spPr>
          <a:xfrm>
            <a:off x="5814506" y="1423487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nmaprun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3CD0B-511C-FF4E-AD0F-52E710ED7718}"/>
              </a:ext>
            </a:extLst>
          </p:cNvPr>
          <p:cNvSpPr/>
          <p:nvPr/>
        </p:nvSpPr>
        <p:spPr>
          <a:xfrm>
            <a:off x="2089575" y="2800339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8D519-0D84-124F-817B-75AE7B745D6C}"/>
              </a:ext>
            </a:extLst>
          </p:cNvPr>
          <p:cNvSpPr/>
          <p:nvPr/>
        </p:nvSpPr>
        <p:spPr>
          <a:xfrm>
            <a:off x="8598406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C6D8D-422D-CC46-8F33-90B8C0350B98}"/>
              </a:ext>
            </a:extLst>
          </p:cNvPr>
          <p:cNvSpPr/>
          <p:nvPr/>
        </p:nvSpPr>
        <p:spPr>
          <a:xfrm>
            <a:off x="3662198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F09015-43B0-0541-919B-3035F040A4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03253" y="1789247"/>
            <a:ext cx="3724931" cy="1011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129B71-76E0-5043-B361-1E5596760C9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28184" y="1789247"/>
            <a:ext cx="2783900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9643E1-7555-D449-95BB-16ABD1C78A4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375876" y="1789247"/>
            <a:ext cx="2152308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DEF3737-362E-2847-B85A-BEAFF4748EB2}"/>
              </a:ext>
            </a:extLst>
          </p:cNvPr>
          <p:cNvSpPr/>
          <p:nvPr/>
        </p:nvSpPr>
        <p:spPr>
          <a:xfrm>
            <a:off x="10132913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runstats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DBCF9A-8E92-D746-B5A8-4DEEFA2CD4B4}"/>
              </a:ext>
            </a:extLst>
          </p:cNvPr>
          <p:cNvSpPr/>
          <p:nvPr/>
        </p:nvSpPr>
        <p:spPr>
          <a:xfrm>
            <a:off x="10319489" y="4278967"/>
            <a:ext cx="9316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finished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23966-63B1-A641-A7EC-4B751F4EBF15}"/>
              </a:ext>
            </a:extLst>
          </p:cNvPr>
          <p:cNvSpPr/>
          <p:nvPr/>
        </p:nvSpPr>
        <p:spPr>
          <a:xfrm>
            <a:off x="11321321" y="4278967"/>
            <a:ext cx="68223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hosts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DBF07-C71A-F04B-A2B0-9C2F8F6B66E5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10846591" y="3176106"/>
            <a:ext cx="815849" cy="1102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48EC54-1E6D-5A45-907C-D5F0A122231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10785322" y="3176106"/>
            <a:ext cx="61269" cy="1102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2D71298-A53C-3D4A-9A14-E969951374B3}"/>
              </a:ext>
            </a:extLst>
          </p:cNvPr>
          <p:cNvSpPr/>
          <p:nvPr/>
        </p:nvSpPr>
        <p:spPr>
          <a:xfrm>
            <a:off x="2362661" y="4278967"/>
            <a:ext cx="74302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DB6477-ADF1-CC4E-B718-D2FD1DABF59F}"/>
              </a:ext>
            </a:extLst>
          </p:cNvPr>
          <p:cNvSpPr/>
          <p:nvPr/>
        </p:nvSpPr>
        <p:spPr>
          <a:xfrm>
            <a:off x="3327073" y="4278967"/>
            <a:ext cx="911019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08F3F-4E36-804C-B1B7-15661B054CE2}"/>
              </a:ext>
            </a:extLst>
          </p:cNvPr>
          <p:cNvSpPr/>
          <p:nvPr/>
        </p:nvSpPr>
        <p:spPr>
          <a:xfrm>
            <a:off x="4338868" y="4278967"/>
            <a:ext cx="67518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492414-4DD7-EC43-B7EA-D336D3317F84}"/>
              </a:ext>
            </a:extLst>
          </p:cNvPr>
          <p:cNvSpPr/>
          <p:nvPr/>
        </p:nvSpPr>
        <p:spPr>
          <a:xfrm>
            <a:off x="5135261" y="4278967"/>
            <a:ext cx="11246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73AACC-4391-834C-9844-DCA115113DF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4375876" y="3176106"/>
            <a:ext cx="300585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24DB4-2A62-2040-8690-4AFC5D680E4C}"/>
              </a:ext>
            </a:extLst>
          </p:cNvPr>
          <p:cNvSpPr/>
          <p:nvPr/>
        </p:nvSpPr>
        <p:spPr>
          <a:xfrm>
            <a:off x="3782582" y="5283453"/>
            <a:ext cx="58541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8055B-FCC2-EE49-B557-93C12F3495E3}"/>
              </a:ext>
            </a:extLst>
          </p:cNvPr>
          <p:cNvSpPr/>
          <p:nvPr/>
        </p:nvSpPr>
        <p:spPr>
          <a:xfrm>
            <a:off x="4946698" y="5292680"/>
            <a:ext cx="58541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61986D-F8EA-7149-92A9-5DB02FC4E1C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676461" y="4648299"/>
            <a:ext cx="562945" cy="5908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AFE1B2-6452-CE44-9443-0BF1A0E10C3B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4075291" y="4648299"/>
            <a:ext cx="601170" cy="6351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0C73C4A-B5D7-834A-AD50-F9718D4E99B0}"/>
              </a:ext>
            </a:extLst>
          </p:cNvPr>
          <p:cNvSpPr txBox="1"/>
          <p:nvPr/>
        </p:nvSpPr>
        <p:spPr>
          <a:xfrm>
            <a:off x="601569" y="802287"/>
            <a:ext cx="2205284" cy="365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IP Address: [</a:t>
            </a:r>
            <a:r>
              <a:rPr lang="en-US" dirty="0" err="1"/>
              <a:t>list_port</a:t>
            </a:r>
            <a:r>
              <a:rPr lang="en-US" dirty="0"/>
              <a:t>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5AAD43-0097-0C46-B605-8746C7235AEC}"/>
              </a:ext>
            </a:extLst>
          </p:cNvPr>
          <p:cNvSpPr/>
          <p:nvPr/>
        </p:nvSpPr>
        <p:spPr>
          <a:xfrm>
            <a:off x="372994" y="6057900"/>
            <a:ext cx="268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https://xmlbeautifier.com/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14DE12-482A-8F44-B275-3F0F54900584}"/>
              </a:ext>
            </a:extLst>
          </p:cNvPr>
          <p:cNvSpPr/>
          <p:nvPr/>
        </p:nvSpPr>
        <p:spPr>
          <a:xfrm>
            <a:off x="372994" y="6315585"/>
            <a:ext cx="8442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https://stackoverflow.com/questions/1912434/how-do-i-parse-xml-in-python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330CAF-9173-E747-8749-581BDDD1FBC2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3782583" y="3176106"/>
            <a:ext cx="593293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8D03205-7340-AA48-97B4-1993EEE9B9AB}"/>
              </a:ext>
            </a:extLst>
          </p:cNvPr>
          <p:cNvSpPr/>
          <p:nvPr/>
        </p:nvSpPr>
        <p:spPr>
          <a:xfrm>
            <a:off x="6960182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FCBE48-9E3B-6A4A-A080-839B98CCD942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6528184" y="1789247"/>
            <a:ext cx="1145676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8438E6-55F9-A043-ACD5-12BE8E28043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2734173" y="3176106"/>
            <a:ext cx="1641703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BCF3CD-B0A1-E446-B4E5-BB1AA6CAA605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4375876" y="3176106"/>
            <a:ext cx="1321719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1043E7-9F79-AE49-9B98-402E6F52EB4F}"/>
              </a:ext>
            </a:extLst>
          </p:cNvPr>
          <p:cNvSpPr/>
          <p:nvPr/>
        </p:nvSpPr>
        <p:spPr>
          <a:xfrm>
            <a:off x="6448904" y="4278967"/>
            <a:ext cx="74302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B848C6-8A0E-734F-A469-BDF49B56CE54}"/>
              </a:ext>
            </a:extLst>
          </p:cNvPr>
          <p:cNvSpPr/>
          <p:nvPr/>
        </p:nvSpPr>
        <p:spPr>
          <a:xfrm>
            <a:off x="7241862" y="4278967"/>
            <a:ext cx="911019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31912E-A26A-C346-878F-2E3098EE71F1}"/>
              </a:ext>
            </a:extLst>
          </p:cNvPr>
          <p:cNvSpPr/>
          <p:nvPr/>
        </p:nvSpPr>
        <p:spPr>
          <a:xfrm>
            <a:off x="8253657" y="4278967"/>
            <a:ext cx="67518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775E32-2896-7F4F-B61E-11223E9DB529}"/>
              </a:ext>
            </a:extLst>
          </p:cNvPr>
          <p:cNvSpPr/>
          <p:nvPr/>
        </p:nvSpPr>
        <p:spPr>
          <a:xfrm>
            <a:off x="9008246" y="4278967"/>
            <a:ext cx="11246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hostname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DFF0BE-EB52-D546-837E-3F72EFE6CB42}"/>
              </a:ext>
            </a:extLst>
          </p:cNvPr>
          <p:cNvSpPr/>
          <p:nvPr/>
        </p:nvSpPr>
        <p:spPr>
          <a:xfrm>
            <a:off x="7697371" y="5283453"/>
            <a:ext cx="58541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38F3E4-A7B7-0249-9054-FF8284C4332E}"/>
              </a:ext>
            </a:extLst>
          </p:cNvPr>
          <p:cNvSpPr/>
          <p:nvPr/>
        </p:nvSpPr>
        <p:spPr>
          <a:xfrm>
            <a:off x="8861487" y="5292680"/>
            <a:ext cx="58541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DC946D-4393-6F4D-9E17-30709A8D3AC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591250" y="4648299"/>
            <a:ext cx="562945" cy="5908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A53BF6-B38B-6240-9D19-98E8D33FAF46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7990080" y="4648299"/>
            <a:ext cx="601170" cy="6351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44AA5E-52B7-3E43-8719-62D6A0EB9BC0}"/>
              </a:ext>
            </a:extLst>
          </p:cNvPr>
          <p:cNvCxnSpPr>
            <a:cxnSpLocks/>
            <a:stCxn id="30" idx="2"/>
            <a:endCxn id="49" idx="0"/>
          </p:cNvCxnSpPr>
          <p:nvPr/>
        </p:nvCxnSpPr>
        <p:spPr>
          <a:xfrm flipH="1">
            <a:off x="6820416" y="3176106"/>
            <a:ext cx="853444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57DE8D-86F7-9B4C-915B-4271C864E3B6}"/>
              </a:ext>
            </a:extLst>
          </p:cNvPr>
          <p:cNvCxnSpPr>
            <a:cxnSpLocks/>
            <a:stCxn id="30" idx="2"/>
            <a:endCxn id="51" idx="0"/>
          </p:cNvCxnSpPr>
          <p:nvPr/>
        </p:nvCxnSpPr>
        <p:spPr>
          <a:xfrm>
            <a:off x="7673860" y="3176106"/>
            <a:ext cx="23512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270E30-53B5-A841-871B-2BB8408A2D78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>
            <a:off x="7673860" y="3176106"/>
            <a:ext cx="917390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1C22CC8-9CBA-FD4B-8FE2-9F26E58210D8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>
            <a:off x="7673860" y="3176106"/>
            <a:ext cx="1896720" cy="1102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C85741-B6C1-9547-98A8-4A7446982BE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375876" y="1789247"/>
            <a:ext cx="2152308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70BB165-94CD-C14F-B5EA-3152208A9899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6528184" y="1789247"/>
            <a:ext cx="1145676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24B85A-FC90-E841-9DA1-473E2E90B602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528184" y="1789247"/>
            <a:ext cx="4318407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2D8C826-7457-9448-9469-8B6321D361F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28184" y="1789247"/>
            <a:ext cx="2783900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1439E8F-CF2F-7E48-AD42-C7755F05EA4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803253" y="1789247"/>
            <a:ext cx="3724931" cy="1011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9CE407-12C8-4F4B-86D6-EA68CBACCAF2}"/>
              </a:ext>
            </a:extLst>
          </p:cNvPr>
          <p:cNvSpPr/>
          <p:nvPr/>
        </p:nvSpPr>
        <p:spPr>
          <a:xfrm>
            <a:off x="5299910" y="2810346"/>
            <a:ext cx="1427356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D7AEB08-E72E-E942-A8E2-226C92BD2134}"/>
              </a:ext>
            </a:extLst>
          </p:cNvPr>
          <p:cNvCxnSpPr>
            <a:cxnSpLocks/>
            <a:stCxn id="4" idx="2"/>
            <a:endCxn id="135" idx="0"/>
          </p:cNvCxnSpPr>
          <p:nvPr/>
        </p:nvCxnSpPr>
        <p:spPr>
          <a:xfrm flipH="1">
            <a:off x="6013588" y="1789247"/>
            <a:ext cx="514596" cy="10210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5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li</dc:creator>
  <cp:lastModifiedBy>paul li</cp:lastModifiedBy>
  <cp:revision>7</cp:revision>
  <dcterms:created xsi:type="dcterms:W3CDTF">2020-06-17T16:21:48Z</dcterms:created>
  <dcterms:modified xsi:type="dcterms:W3CDTF">2020-06-18T15:24:18Z</dcterms:modified>
</cp:coreProperties>
</file>