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01"/>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858491" y="3703089"/>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JOHNARIVUNIDHI  – AU810020127301</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
        <p:nvSpPr>
          <p:cNvPr id="2" name="Subtitle 1"/>
          <p:cNvSpPr/>
          <p:nvPr>
            <p:ph type="subTitle" idx="1"/>
          </p:nvPr>
        </p:nvSpPr>
        <p:spPr>
          <a:xfrm>
            <a:off x="1524000" y="3649663"/>
            <a:ext cx="9144000" cy="1655762"/>
          </a:xfrm>
        </p:spPr>
        <p:txBody>
          <a:bodyPr/>
          <a:p>
            <a:r>
              <a:rPr lang="en-US"/>
              <a:t>https://github.com/JOHNARIVUNIDHI/John-Arivunidhi-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1881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3" name="Picture 2" descr="Screenshot (177)"/>
          <p:cNvPicPr>
            <a:picLocks noChangeAspect="1"/>
          </p:cNvPicPr>
          <p:nvPr/>
        </p:nvPicPr>
        <p:blipFill>
          <a:blip r:embed="rId1"/>
          <a:stretch>
            <a:fillRect/>
          </a:stretch>
        </p:blipFill>
        <p:spPr>
          <a:xfrm>
            <a:off x="1672590" y="1296670"/>
            <a:ext cx="9288145" cy="52247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3408</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9</cp:revision>
  <dcterms:created xsi:type="dcterms:W3CDTF">2024-04-24T06:01:00Z</dcterms:created>
  <dcterms:modified xsi:type="dcterms:W3CDTF">2024-04-25T03:19:07Z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802DC601F0914E69BCCE1BE169C94AA5_12</vt:lpwstr>
  </property>
  <property fmtid="{D5CDD505-2E9C-101B-9397-08002B2CF9AE}" pid="3" name="KSOProductBuildVer">
    <vt:lpwstr>1033-12.2.0.13472</vt:lpwstr>
  </property>
</Properties>
</file>