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F4702-18B9-410B-A640-A654458F632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47061B8-FBAC-45C8-B5CE-F5175CE6441C}">
      <dgm:prSet/>
      <dgm:spPr/>
      <dgm:t>
        <a:bodyPr/>
        <a:lstStyle/>
        <a:p>
          <a:pPr>
            <a:defRPr cap="all"/>
          </a:pPr>
          <a:r>
            <a:rPr lang="es-MX"/>
            <a:t>Análisis de Imágenes</a:t>
          </a:r>
          <a:endParaRPr lang="en-US"/>
        </a:p>
      </dgm:t>
    </dgm:pt>
    <dgm:pt modelId="{4373053A-FCCB-406B-9BC5-B5584D757EFE}" type="parTrans" cxnId="{75F00676-0B6E-4AD4-B977-86B0E7FEEF1C}">
      <dgm:prSet/>
      <dgm:spPr/>
      <dgm:t>
        <a:bodyPr/>
        <a:lstStyle/>
        <a:p>
          <a:endParaRPr lang="en-US"/>
        </a:p>
      </dgm:t>
    </dgm:pt>
    <dgm:pt modelId="{9B6F3BE5-878C-44CD-9836-779C1624AABD}" type="sibTrans" cxnId="{75F00676-0B6E-4AD4-B977-86B0E7FEEF1C}">
      <dgm:prSet/>
      <dgm:spPr/>
      <dgm:t>
        <a:bodyPr/>
        <a:lstStyle/>
        <a:p>
          <a:endParaRPr lang="en-US"/>
        </a:p>
      </dgm:t>
    </dgm:pt>
    <dgm:pt modelId="{AA31AC8E-ADFA-4EEC-8DD2-48E5F768EEB9}">
      <dgm:prSet/>
      <dgm:spPr/>
      <dgm:t>
        <a:bodyPr/>
        <a:lstStyle/>
        <a:p>
          <a:pPr>
            <a:defRPr cap="all"/>
          </a:pPr>
          <a:r>
            <a:rPr lang="es-MX"/>
            <a:t>Procesamiento de Imágenes</a:t>
          </a:r>
          <a:endParaRPr lang="en-US"/>
        </a:p>
      </dgm:t>
    </dgm:pt>
    <dgm:pt modelId="{AC54EE5D-30F7-4F37-BEA8-A19C8639CA9C}" type="parTrans" cxnId="{E41D33FA-0389-4B0C-B33A-1016CC498F41}">
      <dgm:prSet/>
      <dgm:spPr/>
      <dgm:t>
        <a:bodyPr/>
        <a:lstStyle/>
        <a:p>
          <a:endParaRPr lang="en-US"/>
        </a:p>
      </dgm:t>
    </dgm:pt>
    <dgm:pt modelId="{71C41E7F-6B16-44A6-B02F-05CE7D12E0BF}" type="sibTrans" cxnId="{E41D33FA-0389-4B0C-B33A-1016CC498F41}">
      <dgm:prSet/>
      <dgm:spPr/>
      <dgm:t>
        <a:bodyPr/>
        <a:lstStyle/>
        <a:p>
          <a:endParaRPr lang="en-US"/>
        </a:p>
      </dgm:t>
    </dgm:pt>
    <dgm:pt modelId="{E50A8256-DCAF-4764-A63B-020021706115}" type="pres">
      <dgm:prSet presAssocID="{8ABF4702-18B9-410B-A640-A654458F6327}" presName="root" presStyleCnt="0">
        <dgm:presLayoutVars>
          <dgm:dir/>
          <dgm:resizeHandles val="exact"/>
        </dgm:presLayoutVars>
      </dgm:prSet>
      <dgm:spPr/>
    </dgm:pt>
    <dgm:pt modelId="{EFA004C2-E17F-47BE-B57C-253D468A6EAF}" type="pres">
      <dgm:prSet presAssocID="{047061B8-FBAC-45C8-B5CE-F5175CE6441C}" presName="compNode" presStyleCnt="0"/>
      <dgm:spPr/>
    </dgm:pt>
    <dgm:pt modelId="{934BF32E-2829-4BAA-9D76-4ED1977FB208}" type="pres">
      <dgm:prSet presAssocID="{047061B8-FBAC-45C8-B5CE-F5175CE6441C}" presName="iconBgRect" presStyleLbl="bgShp" presStyleIdx="0" presStyleCnt="2"/>
      <dgm:spPr/>
    </dgm:pt>
    <dgm:pt modelId="{254DFF10-DC18-4F54-AE56-5D2B14417330}" type="pres">
      <dgm:prSet presAssocID="{047061B8-FBAC-45C8-B5CE-F5175CE644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7BACE4E-D3B9-4120-A94A-4FB925B5C8F9}" type="pres">
      <dgm:prSet presAssocID="{047061B8-FBAC-45C8-B5CE-F5175CE6441C}" presName="spaceRect" presStyleCnt="0"/>
      <dgm:spPr/>
    </dgm:pt>
    <dgm:pt modelId="{B50F8E59-5AB3-4031-AAA6-1FDA12124F91}" type="pres">
      <dgm:prSet presAssocID="{047061B8-FBAC-45C8-B5CE-F5175CE6441C}" presName="textRect" presStyleLbl="revTx" presStyleIdx="0" presStyleCnt="2">
        <dgm:presLayoutVars>
          <dgm:chMax val="1"/>
          <dgm:chPref val="1"/>
        </dgm:presLayoutVars>
      </dgm:prSet>
      <dgm:spPr/>
    </dgm:pt>
    <dgm:pt modelId="{63895587-C750-42AA-B9A2-E7E4741B7799}" type="pres">
      <dgm:prSet presAssocID="{9B6F3BE5-878C-44CD-9836-779C1624AABD}" presName="sibTrans" presStyleCnt="0"/>
      <dgm:spPr/>
    </dgm:pt>
    <dgm:pt modelId="{B5A86532-8CEB-467B-B397-10F360A1CA4B}" type="pres">
      <dgm:prSet presAssocID="{AA31AC8E-ADFA-4EEC-8DD2-48E5F768EEB9}" presName="compNode" presStyleCnt="0"/>
      <dgm:spPr/>
    </dgm:pt>
    <dgm:pt modelId="{50684530-A2C4-4425-B93C-5097A46AC65F}" type="pres">
      <dgm:prSet presAssocID="{AA31AC8E-ADFA-4EEC-8DD2-48E5F768EEB9}" presName="iconBgRect" presStyleLbl="bgShp" presStyleIdx="1" presStyleCnt="2"/>
      <dgm:spPr/>
    </dgm:pt>
    <dgm:pt modelId="{329F1D57-BED7-422F-9DB4-39D46E5068A5}" type="pres">
      <dgm:prSet presAssocID="{AA31AC8E-ADFA-4EEC-8DD2-48E5F768EE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n"/>
        </a:ext>
      </dgm:extLst>
    </dgm:pt>
    <dgm:pt modelId="{E7E2EF38-A627-464B-BA62-BDC331987B8D}" type="pres">
      <dgm:prSet presAssocID="{AA31AC8E-ADFA-4EEC-8DD2-48E5F768EEB9}" presName="spaceRect" presStyleCnt="0"/>
      <dgm:spPr/>
    </dgm:pt>
    <dgm:pt modelId="{0B68B9F4-2BD8-4D4A-A9BB-034A34B2D96B}" type="pres">
      <dgm:prSet presAssocID="{AA31AC8E-ADFA-4EEC-8DD2-48E5F768EE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C2E741F-D1AA-4075-814C-158C7A251098}" type="presOf" srcId="{047061B8-FBAC-45C8-B5CE-F5175CE6441C}" destId="{B50F8E59-5AB3-4031-AAA6-1FDA12124F91}" srcOrd="0" destOrd="0" presId="urn:microsoft.com/office/officeart/2018/5/layout/IconCircleLabelList"/>
    <dgm:cxn modelId="{A31F112C-C2FA-450B-A99E-E648F1B6AA60}" type="presOf" srcId="{AA31AC8E-ADFA-4EEC-8DD2-48E5F768EEB9}" destId="{0B68B9F4-2BD8-4D4A-A9BB-034A34B2D96B}" srcOrd="0" destOrd="0" presId="urn:microsoft.com/office/officeart/2018/5/layout/IconCircleLabelList"/>
    <dgm:cxn modelId="{75F00676-0B6E-4AD4-B977-86B0E7FEEF1C}" srcId="{8ABF4702-18B9-410B-A640-A654458F6327}" destId="{047061B8-FBAC-45C8-B5CE-F5175CE6441C}" srcOrd="0" destOrd="0" parTransId="{4373053A-FCCB-406B-9BC5-B5584D757EFE}" sibTransId="{9B6F3BE5-878C-44CD-9836-779C1624AABD}"/>
    <dgm:cxn modelId="{41CE1BA2-8B96-4F0C-9305-843832E3E66E}" type="presOf" srcId="{8ABF4702-18B9-410B-A640-A654458F6327}" destId="{E50A8256-DCAF-4764-A63B-020021706115}" srcOrd="0" destOrd="0" presId="urn:microsoft.com/office/officeart/2018/5/layout/IconCircleLabelList"/>
    <dgm:cxn modelId="{E41D33FA-0389-4B0C-B33A-1016CC498F41}" srcId="{8ABF4702-18B9-410B-A640-A654458F6327}" destId="{AA31AC8E-ADFA-4EEC-8DD2-48E5F768EEB9}" srcOrd="1" destOrd="0" parTransId="{AC54EE5D-30F7-4F37-BEA8-A19C8639CA9C}" sibTransId="{71C41E7F-6B16-44A6-B02F-05CE7D12E0BF}"/>
    <dgm:cxn modelId="{017A11B0-666F-46F6-B692-DEBFE35C4BC5}" type="presParOf" srcId="{E50A8256-DCAF-4764-A63B-020021706115}" destId="{EFA004C2-E17F-47BE-B57C-253D468A6EAF}" srcOrd="0" destOrd="0" presId="urn:microsoft.com/office/officeart/2018/5/layout/IconCircleLabelList"/>
    <dgm:cxn modelId="{4F294599-1745-4387-8104-69D62D639A83}" type="presParOf" srcId="{EFA004C2-E17F-47BE-B57C-253D468A6EAF}" destId="{934BF32E-2829-4BAA-9D76-4ED1977FB208}" srcOrd="0" destOrd="0" presId="urn:microsoft.com/office/officeart/2018/5/layout/IconCircleLabelList"/>
    <dgm:cxn modelId="{5177BAA2-3387-4304-8101-A7291DE62C19}" type="presParOf" srcId="{EFA004C2-E17F-47BE-B57C-253D468A6EAF}" destId="{254DFF10-DC18-4F54-AE56-5D2B14417330}" srcOrd="1" destOrd="0" presId="urn:microsoft.com/office/officeart/2018/5/layout/IconCircleLabelList"/>
    <dgm:cxn modelId="{2424C556-6A39-4C4F-9D02-355CFD1AAA09}" type="presParOf" srcId="{EFA004C2-E17F-47BE-B57C-253D468A6EAF}" destId="{A7BACE4E-D3B9-4120-A94A-4FB925B5C8F9}" srcOrd="2" destOrd="0" presId="urn:microsoft.com/office/officeart/2018/5/layout/IconCircleLabelList"/>
    <dgm:cxn modelId="{FF7845FF-59A6-4E09-861A-3CE71A5BE72E}" type="presParOf" srcId="{EFA004C2-E17F-47BE-B57C-253D468A6EAF}" destId="{B50F8E59-5AB3-4031-AAA6-1FDA12124F91}" srcOrd="3" destOrd="0" presId="urn:microsoft.com/office/officeart/2018/5/layout/IconCircleLabelList"/>
    <dgm:cxn modelId="{FEEFF2C1-1BAB-4347-8342-61FA4FC09CEE}" type="presParOf" srcId="{E50A8256-DCAF-4764-A63B-020021706115}" destId="{63895587-C750-42AA-B9A2-E7E4741B7799}" srcOrd="1" destOrd="0" presId="urn:microsoft.com/office/officeart/2018/5/layout/IconCircleLabelList"/>
    <dgm:cxn modelId="{0D7EAACC-866B-4016-AB7D-DB70E7806BD4}" type="presParOf" srcId="{E50A8256-DCAF-4764-A63B-020021706115}" destId="{B5A86532-8CEB-467B-B397-10F360A1CA4B}" srcOrd="2" destOrd="0" presId="urn:microsoft.com/office/officeart/2018/5/layout/IconCircleLabelList"/>
    <dgm:cxn modelId="{635C9FC3-2C9E-4A49-B9B9-33CECBCEAC3A}" type="presParOf" srcId="{B5A86532-8CEB-467B-B397-10F360A1CA4B}" destId="{50684530-A2C4-4425-B93C-5097A46AC65F}" srcOrd="0" destOrd="0" presId="urn:microsoft.com/office/officeart/2018/5/layout/IconCircleLabelList"/>
    <dgm:cxn modelId="{997DE62A-F05C-4113-AF2D-685735712A63}" type="presParOf" srcId="{B5A86532-8CEB-467B-B397-10F360A1CA4B}" destId="{329F1D57-BED7-422F-9DB4-39D46E5068A5}" srcOrd="1" destOrd="0" presId="urn:microsoft.com/office/officeart/2018/5/layout/IconCircleLabelList"/>
    <dgm:cxn modelId="{AD878C7B-5194-4D59-998A-0528E0F512D7}" type="presParOf" srcId="{B5A86532-8CEB-467B-B397-10F360A1CA4B}" destId="{E7E2EF38-A627-464B-BA62-BDC331987B8D}" srcOrd="2" destOrd="0" presId="urn:microsoft.com/office/officeart/2018/5/layout/IconCircleLabelList"/>
    <dgm:cxn modelId="{30187D67-CA7D-4288-BD54-8431FDCD625F}" type="presParOf" srcId="{B5A86532-8CEB-467B-B397-10F360A1CA4B}" destId="{0B68B9F4-2BD8-4D4A-A9BB-034A34B2D9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BF32E-2829-4BAA-9D76-4ED1977FB208}">
      <dsp:nvSpPr>
        <dsp:cNvPr id="0" name=""/>
        <dsp:cNvSpPr/>
      </dsp:nvSpPr>
      <dsp:spPr>
        <a:xfrm>
          <a:off x="588046" y="1202140"/>
          <a:ext cx="1681312" cy="1681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DFF10-DC18-4F54-AE56-5D2B14417330}">
      <dsp:nvSpPr>
        <dsp:cNvPr id="0" name=""/>
        <dsp:cNvSpPr/>
      </dsp:nvSpPr>
      <dsp:spPr>
        <a:xfrm>
          <a:off x="946359" y="1560452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F8E59-5AB3-4031-AAA6-1FDA12124F91}">
      <dsp:nvSpPr>
        <dsp:cNvPr id="0" name=""/>
        <dsp:cNvSpPr/>
      </dsp:nvSpPr>
      <dsp:spPr>
        <a:xfrm>
          <a:off x="50578" y="340714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400" kern="1200"/>
            <a:t>Análisis de Imágenes</a:t>
          </a:r>
          <a:endParaRPr lang="en-US" sz="2400" kern="1200"/>
        </a:p>
      </dsp:txBody>
      <dsp:txXfrm>
        <a:off x="50578" y="3407140"/>
        <a:ext cx="2756250" cy="720000"/>
      </dsp:txXfrm>
    </dsp:sp>
    <dsp:sp modelId="{50684530-A2C4-4425-B93C-5097A46AC65F}">
      <dsp:nvSpPr>
        <dsp:cNvPr id="0" name=""/>
        <dsp:cNvSpPr/>
      </dsp:nvSpPr>
      <dsp:spPr>
        <a:xfrm>
          <a:off x="3826640" y="1202140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F1D57-BED7-422F-9DB4-39D46E5068A5}">
      <dsp:nvSpPr>
        <dsp:cNvPr id="0" name=""/>
        <dsp:cNvSpPr/>
      </dsp:nvSpPr>
      <dsp:spPr>
        <a:xfrm>
          <a:off x="4184953" y="1560452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8B9F4-2BD8-4D4A-A9BB-034A34B2D96B}">
      <dsp:nvSpPr>
        <dsp:cNvPr id="0" name=""/>
        <dsp:cNvSpPr/>
      </dsp:nvSpPr>
      <dsp:spPr>
        <a:xfrm>
          <a:off x="3289171" y="340714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400" kern="1200"/>
            <a:t>Procesamiento de Imágenes</a:t>
          </a:r>
          <a:endParaRPr lang="en-US" sz="2400" kern="1200"/>
        </a:p>
      </dsp:txBody>
      <dsp:txXfrm>
        <a:off x="3289171" y="3407140"/>
        <a:ext cx="27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7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7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8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3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1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6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A9ED6A7E-67A2-4F9F-B528-D790D81F3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25094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27D47C9-D41F-4C25-9A27-79D9DB717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5334000" cy="2576512"/>
          </a:xfrm>
        </p:spPr>
        <p:txBody>
          <a:bodyPr>
            <a:normAutofit fontScale="90000"/>
          </a:bodyPr>
          <a:lstStyle/>
          <a:p>
            <a:pPr algn="l"/>
            <a:r>
              <a:rPr lang="es-ES" sz="5600">
                <a:solidFill>
                  <a:srgbClr val="FFFFFF"/>
                </a:solidFill>
              </a:rPr>
              <a:t>CLUB DE PROGRAMACIÓN UG DEM YURIRIA</a:t>
            </a:r>
            <a:endParaRPr lang="es-MX" sz="56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0DA214-2EEF-41EA-B042-2DBDBB15F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sz="3200" dirty="0">
                <a:solidFill>
                  <a:srgbClr val="FFFFFF"/>
                </a:solidFill>
              </a:rPr>
              <a:t>Visión por computadora – I Sesión</a:t>
            </a:r>
          </a:p>
          <a:p>
            <a:pPr algn="l"/>
            <a:endParaRPr lang="es-ES" dirty="0">
              <a:solidFill>
                <a:srgbClr val="FFFFFF"/>
              </a:solidFill>
            </a:endParaRPr>
          </a:p>
          <a:p>
            <a:pPr algn="l"/>
            <a:r>
              <a:rPr lang="es-ES" dirty="0">
                <a:solidFill>
                  <a:srgbClr val="FFFFFF"/>
                </a:solidFill>
              </a:rPr>
              <a:t>Juan Pablo Zavala Páramo</a:t>
            </a:r>
            <a:r>
              <a:rPr lang="en-US" dirty="0">
                <a:solidFill>
                  <a:srgbClr val="FFFFFF"/>
                </a:solidFill>
              </a:rPr>
              <a:t> 			11/05/2021</a:t>
            </a:r>
            <a:endParaRPr lang="es-ES" dirty="0">
              <a:solidFill>
                <a:srgbClr val="FFFFFF"/>
              </a:solidFill>
            </a:endParaRPr>
          </a:p>
          <a:p>
            <a:pPr algn="l"/>
            <a:endParaRPr lang="es-MX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25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B6766-02BF-4C51-8B94-B8169849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sz="3700" dirty="0" err="1"/>
              <a:t>Visi</a:t>
            </a:r>
            <a:r>
              <a:rPr lang="es-MX" sz="3700" dirty="0" err="1"/>
              <a:t>ón</a:t>
            </a:r>
            <a:r>
              <a:rPr lang="es-MX" sz="3700" dirty="0"/>
              <a:t> por Computadora</a:t>
            </a: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228792ED-6987-432D-ADFA-0C8290231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61446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166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9870EE-C790-47FA-95E1-C2977FF3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Análisis de Imágenes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E6079A66-4D16-4174-A5AD-776D417704C6}"/>
              </a:ext>
            </a:extLst>
          </p:cNvPr>
          <p:cNvSpPr/>
          <p:nvPr/>
        </p:nvSpPr>
        <p:spPr>
          <a:xfrm>
            <a:off x="1049572" y="3885516"/>
            <a:ext cx="1681312" cy="16813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Rectángulo 15" descr="Imagen">
            <a:extLst>
              <a:ext uri="{FF2B5EF4-FFF2-40B4-BE49-F238E27FC236}">
                <a16:creationId xmlns:a16="http://schemas.microsoft.com/office/drawing/2014/main" id="{DECB1238-4B49-4554-A8C2-78610D2EC674}"/>
              </a:ext>
            </a:extLst>
          </p:cNvPr>
          <p:cNvSpPr/>
          <p:nvPr/>
        </p:nvSpPr>
        <p:spPr>
          <a:xfrm>
            <a:off x="1407885" y="4243828"/>
            <a:ext cx="964687" cy="96468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3D614DE-2FE4-40E7-B553-AF98DFB61E5A}"/>
              </a:ext>
            </a:extLst>
          </p:cNvPr>
          <p:cNvSpPr/>
          <p:nvPr/>
        </p:nvSpPr>
        <p:spPr>
          <a:xfrm>
            <a:off x="7684042" y="3885516"/>
            <a:ext cx="1681312" cy="16813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2" name="Rectángulo 21" descr="Bar chart">
            <a:extLst>
              <a:ext uri="{FF2B5EF4-FFF2-40B4-BE49-F238E27FC236}">
                <a16:creationId xmlns:a16="http://schemas.microsoft.com/office/drawing/2014/main" id="{3FE9F772-B76F-4113-8DFC-1B53AD412420}"/>
              </a:ext>
            </a:extLst>
          </p:cNvPr>
          <p:cNvSpPr/>
          <p:nvPr/>
        </p:nvSpPr>
        <p:spPr>
          <a:xfrm>
            <a:off x="8042355" y="4243828"/>
            <a:ext cx="964687" cy="964687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36E1A2C-2B4B-4E3E-B1E7-9EFAE7958F8B}"/>
              </a:ext>
            </a:extLst>
          </p:cNvPr>
          <p:cNvSpPr/>
          <p:nvPr/>
        </p:nvSpPr>
        <p:spPr>
          <a:xfrm>
            <a:off x="2923953" y="4391023"/>
            <a:ext cx="978196" cy="50550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88189DBC-EC2B-4636-8E2F-E02958E0A91F}"/>
              </a:ext>
            </a:extLst>
          </p:cNvPr>
          <p:cNvSpPr/>
          <p:nvPr/>
        </p:nvSpPr>
        <p:spPr>
          <a:xfrm>
            <a:off x="6395905" y="4391023"/>
            <a:ext cx="978196" cy="50550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254503-AE07-4870-9ACE-33D262E65F8B}"/>
              </a:ext>
            </a:extLst>
          </p:cNvPr>
          <p:cNvSpPr/>
          <p:nvPr/>
        </p:nvSpPr>
        <p:spPr>
          <a:xfrm>
            <a:off x="4056632" y="4243828"/>
            <a:ext cx="2021733" cy="1239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D75E3A-5A82-4942-9B97-00BEFDA03E7A}"/>
              </a:ext>
            </a:extLst>
          </p:cNvPr>
          <p:cNvSpPr txBox="1"/>
          <p:nvPr/>
        </p:nvSpPr>
        <p:spPr>
          <a:xfrm>
            <a:off x="1158240" y="574047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Entrada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4EEDAF-E381-4915-9624-1A9661236E4B}"/>
              </a:ext>
            </a:extLst>
          </p:cNvPr>
          <p:cNvSpPr txBox="1"/>
          <p:nvPr/>
        </p:nvSpPr>
        <p:spPr>
          <a:xfrm>
            <a:off x="8042355" y="584308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Salida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4180657-19C1-4E47-8AEC-39F710E5DDD7}"/>
              </a:ext>
            </a:extLst>
          </p:cNvPr>
          <p:cNvSpPr txBox="1"/>
          <p:nvPr/>
        </p:nvSpPr>
        <p:spPr>
          <a:xfrm>
            <a:off x="4664255" y="4571200"/>
            <a:ext cx="1086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√∫</a:t>
            </a:r>
          </a:p>
        </p:txBody>
      </p:sp>
    </p:spTree>
    <p:extLst>
      <p:ext uri="{BB962C8B-B14F-4D97-AF65-F5344CB8AC3E}">
        <p14:creationId xmlns:p14="http://schemas.microsoft.com/office/powerpoint/2010/main" val="230090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96E71C-B91F-4B27-8F6C-58B779D7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s-MX" dirty="0"/>
              <a:t>Procesamiento de Imágenes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Elipse 8">
            <a:extLst>
              <a:ext uri="{FF2B5EF4-FFF2-40B4-BE49-F238E27FC236}">
                <a16:creationId xmlns:a16="http://schemas.microsoft.com/office/drawing/2014/main" id="{EE290B96-836D-4F6E-8AAD-5D424B449529}"/>
              </a:ext>
            </a:extLst>
          </p:cNvPr>
          <p:cNvSpPr/>
          <p:nvPr/>
        </p:nvSpPr>
        <p:spPr>
          <a:xfrm>
            <a:off x="1049572" y="3885516"/>
            <a:ext cx="1681312" cy="16813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ángulo 12" descr="Imagen">
            <a:extLst>
              <a:ext uri="{FF2B5EF4-FFF2-40B4-BE49-F238E27FC236}">
                <a16:creationId xmlns:a16="http://schemas.microsoft.com/office/drawing/2014/main" id="{E64BE6B0-4541-4AB9-96A8-C85293311642}"/>
              </a:ext>
            </a:extLst>
          </p:cNvPr>
          <p:cNvSpPr/>
          <p:nvPr/>
        </p:nvSpPr>
        <p:spPr>
          <a:xfrm>
            <a:off x="1407885" y="4243828"/>
            <a:ext cx="964687" cy="96468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A6908BD-65AC-454A-9B03-53F9205CF901}"/>
              </a:ext>
            </a:extLst>
          </p:cNvPr>
          <p:cNvSpPr/>
          <p:nvPr/>
        </p:nvSpPr>
        <p:spPr>
          <a:xfrm>
            <a:off x="7684042" y="3885516"/>
            <a:ext cx="1681312" cy="16813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s-MX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2F7E09D0-6632-4094-B14A-C17FE1F04920}"/>
              </a:ext>
            </a:extLst>
          </p:cNvPr>
          <p:cNvSpPr/>
          <p:nvPr/>
        </p:nvSpPr>
        <p:spPr>
          <a:xfrm>
            <a:off x="2923953" y="4391023"/>
            <a:ext cx="978196" cy="50550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3F8D92E0-11FB-45CC-9C2C-AC752C9163D6}"/>
              </a:ext>
            </a:extLst>
          </p:cNvPr>
          <p:cNvSpPr/>
          <p:nvPr/>
        </p:nvSpPr>
        <p:spPr>
          <a:xfrm>
            <a:off x="6395905" y="4391023"/>
            <a:ext cx="978196" cy="50550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29E5FCB-C84F-4296-BAF4-24A07DF979AA}"/>
              </a:ext>
            </a:extLst>
          </p:cNvPr>
          <p:cNvSpPr/>
          <p:nvPr/>
        </p:nvSpPr>
        <p:spPr>
          <a:xfrm>
            <a:off x="4132732" y="4064000"/>
            <a:ext cx="2021733" cy="1239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22685C2-6223-4385-AFB7-9D29CA983DC1}"/>
              </a:ext>
            </a:extLst>
          </p:cNvPr>
          <p:cNvSpPr txBox="1"/>
          <p:nvPr/>
        </p:nvSpPr>
        <p:spPr>
          <a:xfrm>
            <a:off x="1158240" y="574047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Entrada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AF0F707-2454-4F62-893F-1C1C8ED7DB00}"/>
              </a:ext>
            </a:extLst>
          </p:cNvPr>
          <p:cNvSpPr txBox="1"/>
          <p:nvPr/>
        </p:nvSpPr>
        <p:spPr>
          <a:xfrm>
            <a:off x="8042355" y="584308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Salida</a:t>
            </a:r>
          </a:p>
        </p:txBody>
      </p:sp>
      <p:sp>
        <p:nvSpPr>
          <p:cNvPr id="20" name="Rectángulo 19" descr="Imagen">
            <a:extLst>
              <a:ext uri="{FF2B5EF4-FFF2-40B4-BE49-F238E27FC236}">
                <a16:creationId xmlns:a16="http://schemas.microsoft.com/office/drawing/2014/main" id="{25610352-4DDF-43D6-8173-A7EF54ECBCCC}"/>
              </a:ext>
            </a:extLst>
          </p:cNvPr>
          <p:cNvSpPr/>
          <p:nvPr/>
        </p:nvSpPr>
        <p:spPr>
          <a:xfrm>
            <a:off x="8050630" y="4243828"/>
            <a:ext cx="964687" cy="96468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19E8001-0D17-402A-9DB2-7D43C26F17FF}"/>
              </a:ext>
            </a:extLst>
          </p:cNvPr>
          <p:cNvSpPr txBox="1"/>
          <p:nvPr/>
        </p:nvSpPr>
        <p:spPr>
          <a:xfrm>
            <a:off x="4679813" y="4391372"/>
            <a:ext cx="1086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√∫</a:t>
            </a:r>
          </a:p>
        </p:txBody>
      </p:sp>
    </p:spTree>
    <p:extLst>
      <p:ext uri="{BB962C8B-B14F-4D97-AF65-F5344CB8AC3E}">
        <p14:creationId xmlns:p14="http://schemas.microsoft.com/office/powerpoint/2010/main" val="18906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2460EE-C668-4315-B0DD-F48FD92D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762000"/>
            <a:ext cx="3810001" cy="202564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Imagen</a:t>
            </a:r>
          </a:p>
        </p:txBody>
      </p:sp>
      <p:pic>
        <p:nvPicPr>
          <p:cNvPr id="5" name="Picture 4" descr="Primer plano de una pantalla de LED roja, azul y anaranjada">
            <a:extLst>
              <a:ext uri="{FF2B5EF4-FFF2-40B4-BE49-F238E27FC236}">
                <a16:creationId xmlns:a16="http://schemas.microsoft.com/office/drawing/2014/main" id="{5335F52E-59CC-4575-A707-D715D442D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1" r="9357" b="-2"/>
          <a:stretch/>
        </p:blipFill>
        <p:spPr>
          <a:xfrm>
            <a:off x="762000" y="762001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0E6A6-D5C0-4E1A-8651-CBF7657D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- </a:t>
            </a:r>
            <a:r>
              <a:rPr lang="en-US" sz="2600" dirty="0" err="1"/>
              <a:t>Matriz</a:t>
            </a:r>
            <a:r>
              <a:rPr lang="en-US" sz="2600" dirty="0"/>
              <a:t> de </a:t>
            </a:r>
            <a:r>
              <a:rPr lang="en-US" sz="2600" dirty="0" err="1"/>
              <a:t>valores</a:t>
            </a:r>
            <a:r>
              <a:rPr lang="en-US" sz="2600" dirty="0"/>
              <a:t>   </a:t>
            </a:r>
            <a:r>
              <a:rPr lang="en-US" sz="2600" dirty="0" err="1"/>
              <a:t>numéricos</a:t>
            </a:r>
            <a:endParaRPr lang="en-US" sz="2600" dirty="0"/>
          </a:p>
          <a:p>
            <a:pPr>
              <a:buFontTx/>
              <a:buChar char="-"/>
            </a:pPr>
            <a:r>
              <a:rPr lang="en-US" sz="2600" dirty="0" err="1"/>
              <a:t>Cada</a:t>
            </a:r>
            <a:r>
              <a:rPr lang="en-US" sz="2600" dirty="0"/>
              <a:t> </a:t>
            </a:r>
            <a:r>
              <a:rPr lang="en-US" sz="2600" dirty="0" err="1"/>
              <a:t>elemento</a:t>
            </a:r>
            <a:r>
              <a:rPr lang="en-US" sz="2600" dirty="0"/>
              <a:t> se </a:t>
            </a:r>
            <a:r>
              <a:rPr lang="en-US" sz="2600" dirty="0" err="1"/>
              <a:t>denomina</a:t>
            </a:r>
            <a:r>
              <a:rPr lang="en-US" sz="2600" dirty="0"/>
              <a:t> “</a:t>
            </a:r>
            <a:r>
              <a:rPr lang="en-US" sz="2600" dirty="0" err="1"/>
              <a:t>píxel</a:t>
            </a:r>
            <a:r>
              <a:rPr lang="en-US" sz="2600" dirty="0"/>
              <a:t>”</a:t>
            </a:r>
          </a:p>
          <a:p>
            <a:pPr>
              <a:buFontTx/>
              <a:buChar char="-"/>
            </a:pPr>
            <a:r>
              <a:rPr lang="en-US" sz="2600" dirty="0" err="1"/>
              <a:t>En</a:t>
            </a:r>
            <a:r>
              <a:rPr lang="en-US" sz="2600" dirty="0"/>
              <a:t> un </a:t>
            </a:r>
            <a:r>
              <a:rPr lang="en-US" sz="2600" dirty="0" err="1"/>
              <a:t>espacio</a:t>
            </a:r>
            <a:r>
              <a:rPr lang="en-US" sz="2600" dirty="0"/>
              <a:t> </a:t>
            </a:r>
            <a:r>
              <a:rPr lang="en-US" sz="2600" dirty="0" err="1"/>
              <a:t>definido</a:t>
            </a:r>
            <a:r>
              <a:rPr lang="en-US" sz="2600" dirty="0"/>
              <a:t> de color (RGB)</a:t>
            </a:r>
          </a:p>
          <a:p>
            <a:pPr marL="0" indent="0">
              <a:buNone/>
            </a:pP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7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B5D565-D1F7-4AA8-8080-3572D4CD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s-MX" dirty="0"/>
              <a:t>Espacio RGB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51A62BF3-85C2-4F2B-BA9F-7481420FAAB8}"/>
              </a:ext>
            </a:extLst>
          </p:cNvPr>
          <p:cNvSpPr/>
          <p:nvPr/>
        </p:nvSpPr>
        <p:spPr>
          <a:xfrm>
            <a:off x="447675" y="3570648"/>
            <a:ext cx="1391920" cy="8286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ABDD0F1-7451-4E34-B1EA-B35FE4636CE3}"/>
              </a:ext>
            </a:extLst>
          </p:cNvPr>
          <p:cNvSpPr/>
          <p:nvPr/>
        </p:nvSpPr>
        <p:spPr>
          <a:xfrm>
            <a:off x="447675" y="4482213"/>
            <a:ext cx="1391920" cy="8286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5FCF502-7CD0-40BF-8154-9DC19C7C4CC1}"/>
              </a:ext>
            </a:extLst>
          </p:cNvPr>
          <p:cNvSpPr/>
          <p:nvPr/>
        </p:nvSpPr>
        <p:spPr>
          <a:xfrm>
            <a:off x="447675" y="5462949"/>
            <a:ext cx="1391920" cy="828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0349B8B-CB45-4785-86B9-43DEE0B786C0}"/>
              </a:ext>
            </a:extLst>
          </p:cNvPr>
          <p:cNvSpPr/>
          <p:nvPr/>
        </p:nvSpPr>
        <p:spPr>
          <a:xfrm>
            <a:off x="3605198" y="5353581"/>
            <a:ext cx="1391920" cy="828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9EAFBD2-7E2E-4AE4-80EB-A7AB84DB5F51}"/>
              </a:ext>
            </a:extLst>
          </p:cNvPr>
          <p:cNvSpPr/>
          <p:nvPr/>
        </p:nvSpPr>
        <p:spPr>
          <a:xfrm>
            <a:off x="3977262" y="5047988"/>
            <a:ext cx="1391920" cy="8286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1F641F2-D122-4239-AD57-61D568A101CB}"/>
              </a:ext>
            </a:extLst>
          </p:cNvPr>
          <p:cNvSpPr/>
          <p:nvPr/>
        </p:nvSpPr>
        <p:spPr>
          <a:xfrm>
            <a:off x="4424937" y="4762485"/>
            <a:ext cx="1391920" cy="8286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AD434808-9136-41EC-A882-798B63CD5600}"/>
              </a:ext>
            </a:extLst>
          </p:cNvPr>
          <p:cNvSpPr/>
          <p:nvPr/>
        </p:nvSpPr>
        <p:spPr>
          <a:xfrm>
            <a:off x="6375145" y="5257486"/>
            <a:ext cx="1391920" cy="40963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7B59DDD-C70C-482D-89E8-80A32AB2467B}"/>
              </a:ext>
            </a:extLst>
          </p:cNvPr>
          <p:cNvSpPr/>
          <p:nvPr/>
        </p:nvSpPr>
        <p:spPr>
          <a:xfrm>
            <a:off x="8325353" y="4762485"/>
            <a:ext cx="1681312" cy="16813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1" name="Rectángulo 20" descr="Imagen">
            <a:extLst>
              <a:ext uri="{FF2B5EF4-FFF2-40B4-BE49-F238E27FC236}">
                <a16:creationId xmlns:a16="http://schemas.microsoft.com/office/drawing/2014/main" id="{7717CB05-66F0-43FF-A4DA-98559E299022}"/>
              </a:ext>
            </a:extLst>
          </p:cNvPr>
          <p:cNvSpPr/>
          <p:nvPr/>
        </p:nvSpPr>
        <p:spPr>
          <a:xfrm>
            <a:off x="8683666" y="5120797"/>
            <a:ext cx="964687" cy="96468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0926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con números binarios y placa base">
            <a:extLst>
              <a:ext uri="{FF2B5EF4-FFF2-40B4-BE49-F238E27FC236}">
                <a16:creationId xmlns:a16="http://schemas.microsoft.com/office/drawing/2014/main" id="{9F1A0AAF-4DF6-4176-91C4-EE7467B03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3525D2-87EE-46B7-806F-00FE1A1A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Escala de grises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A02B7E-9483-477D-9F22-7B7698596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333998"/>
            <a:ext cx="5334000" cy="76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01077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73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Verdana Pro</vt:lpstr>
      <vt:lpstr>Verdana Pro Cond SemiBold</vt:lpstr>
      <vt:lpstr>TornVTI</vt:lpstr>
      <vt:lpstr>CLUB DE PROGRAMACIÓN UG DEM YURIRIA</vt:lpstr>
      <vt:lpstr>Visión por Computadora</vt:lpstr>
      <vt:lpstr>Análisis de Imágenes</vt:lpstr>
      <vt:lpstr>Procesamiento de Imágenes</vt:lpstr>
      <vt:lpstr>Imagen</vt:lpstr>
      <vt:lpstr>Espacio RGB</vt:lpstr>
      <vt:lpstr>Escala de grises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 DE PROGRAMACIÓN UG DEM YURIRIA</dc:title>
  <dc:creator>Juan Pablo Zavala Páramo</dc:creator>
  <cp:lastModifiedBy>Juan Pablo Zavala Páramo</cp:lastModifiedBy>
  <cp:revision>9</cp:revision>
  <dcterms:created xsi:type="dcterms:W3CDTF">2021-05-11T19:07:17Z</dcterms:created>
  <dcterms:modified xsi:type="dcterms:W3CDTF">2021-05-11T21:02:38Z</dcterms:modified>
</cp:coreProperties>
</file>