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handoutMasterIdLst>
    <p:handoutMasterId r:id="rId18"/>
  </p:handoutMasterIdLst>
  <p:sldIdLst>
    <p:sldId id="438" r:id="rId5"/>
    <p:sldId id="439" r:id="rId6"/>
    <p:sldId id="449" r:id="rId7"/>
    <p:sldId id="440" r:id="rId8"/>
    <p:sldId id="441" r:id="rId9"/>
    <p:sldId id="442" r:id="rId10"/>
    <p:sldId id="443" r:id="rId11"/>
    <p:sldId id="444" r:id="rId12"/>
    <p:sldId id="445" r:id="rId13"/>
    <p:sldId id="447" r:id="rId14"/>
    <p:sldId id="448" r:id="rId15"/>
    <p:sldId id="446" r:id="rId16"/>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26DF07B-4FFE-4AC1-A72C-D5DF7E499C70}">
          <p14:sldIdLst>
            <p14:sldId id="438"/>
            <p14:sldId id="439"/>
            <p14:sldId id="449"/>
            <p14:sldId id="440"/>
            <p14:sldId id="441"/>
            <p14:sldId id="442"/>
            <p14:sldId id="443"/>
            <p14:sldId id="444"/>
            <p14:sldId id="445"/>
            <p14:sldId id="447"/>
            <p14:sldId id="448"/>
            <p14:sldId id="446"/>
          </p14:sldIdLst>
        </p14:section>
      </p14:sectionLst>
    </p:ex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C05A"/>
    <a:srgbClr val="2F35A7"/>
    <a:srgbClr val="79D257"/>
    <a:srgbClr val="061532"/>
    <a:srgbClr val="083B5D"/>
    <a:srgbClr val="09285E"/>
    <a:srgbClr val="5055B5"/>
    <a:srgbClr val="3136A6"/>
    <a:srgbClr val="5D61BA"/>
    <a:srgbClr val="242A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CDE858-D322-F109-9B1A-2CC2243D8ED1}" v="2457" dt="2024-09-02T02:59:51.2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83"/>
        <p:guide pos="38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ter Nelson" userId="S::s9934502@student.bhtafe.edu.au::2d173a12-8b41-4d11-b2f2-25149bc33678" providerId="AD" clId="Web-{C415D65D-E428-410A-B0C7-90965EB5D34C}"/>
    <pc:docChg chg="addSld delSld modSld sldOrd modSection">
      <pc:chgData name="Peter Nelson" userId="S::s9934502@student.bhtafe.edu.au::2d173a12-8b41-4d11-b2f2-25149bc33678" providerId="AD" clId="Web-{C415D65D-E428-410A-B0C7-90965EB5D34C}" dt="2024-08-29T10:11:36.960" v="395" actId="20577"/>
      <pc:docMkLst>
        <pc:docMk/>
      </pc:docMkLst>
      <pc:sldChg chg="del">
        <pc:chgData name="Peter Nelson" userId="S::s9934502@student.bhtafe.edu.au::2d173a12-8b41-4d11-b2f2-25149bc33678" providerId="AD" clId="Web-{C415D65D-E428-410A-B0C7-90965EB5D34C}" dt="2024-08-29T09:55:00.912" v="0"/>
        <pc:sldMkLst>
          <pc:docMk/>
          <pc:sldMk cId="238544740" sldId="348"/>
        </pc:sldMkLst>
      </pc:sldChg>
      <pc:sldChg chg="delSp modSp">
        <pc:chgData name="Peter Nelson" userId="S::s9934502@student.bhtafe.edu.au::2d173a12-8b41-4d11-b2f2-25149bc33678" providerId="AD" clId="Web-{C415D65D-E428-410A-B0C7-90965EB5D34C}" dt="2024-08-29T10:01:56.548" v="290" actId="20577"/>
        <pc:sldMkLst>
          <pc:docMk/>
          <pc:sldMk cId="248469973" sldId="439"/>
        </pc:sldMkLst>
        <pc:spChg chg="mod">
          <ac:chgData name="Peter Nelson" userId="S::s9934502@student.bhtafe.edu.au::2d173a12-8b41-4d11-b2f2-25149bc33678" providerId="AD" clId="Web-{C415D65D-E428-410A-B0C7-90965EB5D34C}" dt="2024-08-29T10:01:56.548" v="290" actId="20577"/>
          <ac:spMkLst>
            <pc:docMk/>
            <pc:sldMk cId="248469973" sldId="439"/>
            <ac:spMk id="18" creationId="{D3B7E047-8D41-2B00-40B8-E12BD74417E6}"/>
          </ac:spMkLst>
        </pc:spChg>
        <pc:picChg chg="del">
          <ac:chgData name="Peter Nelson" userId="S::s9934502@student.bhtafe.edu.au::2d173a12-8b41-4d11-b2f2-25149bc33678" providerId="AD" clId="Web-{C415D65D-E428-410A-B0C7-90965EB5D34C}" dt="2024-08-29T10:01:44.297" v="283"/>
          <ac:picMkLst>
            <pc:docMk/>
            <pc:sldMk cId="248469973" sldId="439"/>
            <ac:picMk id="2" creationId="{423A55E8-3D7D-8EEF-A6AC-104A703B01B6}"/>
          </ac:picMkLst>
        </pc:picChg>
        <pc:picChg chg="del">
          <ac:chgData name="Peter Nelson" userId="S::s9934502@student.bhtafe.edu.au::2d173a12-8b41-4d11-b2f2-25149bc33678" providerId="AD" clId="Web-{C415D65D-E428-410A-B0C7-90965EB5D34C}" dt="2024-08-29T10:01:43.922" v="282"/>
          <ac:picMkLst>
            <pc:docMk/>
            <pc:sldMk cId="248469973" sldId="439"/>
            <ac:picMk id="3" creationId="{2FB3CEC1-75C4-3136-F60F-0E6CE1BDA666}"/>
          </ac:picMkLst>
        </pc:picChg>
        <pc:picChg chg="del">
          <ac:chgData name="Peter Nelson" userId="S::s9934502@student.bhtafe.edu.au::2d173a12-8b41-4d11-b2f2-25149bc33678" providerId="AD" clId="Web-{C415D65D-E428-410A-B0C7-90965EB5D34C}" dt="2024-08-29T10:01:43.344" v="281"/>
          <ac:picMkLst>
            <pc:docMk/>
            <pc:sldMk cId="248469973" sldId="439"/>
            <ac:picMk id="4" creationId="{9E77F6D9-386A-59C8-D735-C8C81082E666}"/>
          </ac:picMkLst>
        </pc:picChg>
      </pc:sldChg>
      <pc:sldChg chg="modSp">
        <pc:chgData name="Peter Nelson" userId="S::s9934502@student.bhtafe.edu.au::2d173a12-8b41-4d11-b2f2-25149bc33678" providerId="AD" clId="Web-{C415D65D-E428-410A-B0C7-90965EB5D34C}" dt="2024-08-29T10:02:11.221" v="296" actId="20577"/>
        <pc:sldMkLst>
          <pc:docMk/>
          <pc:sldMk cId="588698835" sldId="440"/>
        </pc:sldMkLst>
        <pc:spChg chg="mod">
          <ac:chgData name="Peter Nelson" userId="S::s9934502@student.bhtafe.edu.au::2d173a12-8b41-4d11-b2f2-25149bc33678" providerId="AD" clId="Web-{C415D65D-E428-410A-B0C7-90965EB5D34C}" dt="2024-08-29T10:02:11.221" v="296" actId="20577"/>
          <ac:spMkLst>
            <pc:docMk/>
            <pc:sldMk cId="588698835" sldId="440"/>
            <ac:spMk id="18" creationId="{D3B7E047-8D41-2B00-40B8-E12BD74417E6}"/>
          </ac:spMkLst>
        </pc:spChg>
      </pc:sldChg>
      <pc:sldChg chg="modSp">
        <pc:chgData name="Peter Nelson" userId="S::s9934502@student.bhtafe.edu.au::2d173a12-8b41-4d11-b2f2-25149bc33678" providerId="AD" clId="Web-{C415D65D-E428-410A-B0C7-90965EB5D34C}" dt="2024-08-29T10:02:22.534" v="300" actId="20577"/>
        <pc:sldMkLst>
          <pc:docMk/>
          <pc:sldMk cId="1497662651" sldId="441"/>
        </pc:sldMkLst>
        <pc:spChg chg="mod">
          <ac:chgData name="Peter Nelson" userId="S::s9934502@student.bhtafe.edu.au::2d173a12-8b41-4d11-b2f2-25149bc33678" providerId="AD" clId="Web-{C415D65D-E428-410A-B0C7-90965EB5D34C}" dt="2024-08-29T10:02:22.534" v="300" actId="20577"/>
          <ac:spMkLst>
            <pc:docMk/>
            <pc:sldMk cId="1497662651" sldId="441"/>
            <ac:spMk id="18" creationId="{D3B7E047-8D41-2B00-40B8-E12BD74417E6}"/>
          </ac:spMkLst>
        </pc:spChg>
      </pc:sldChg>
      <pc:sldChg chg="delSp modSp">
        <pc:chgData name="Peter Nelson" userId="S::s9934502@student.bhtafe.edu.au::2d173a12-8b41-4d11-b2f2-25149bc33678" providerId="AD" clId="Web-{C415D65D-E428-410A-B0C7-90965EB5D34C}" dt="2024-08-29T10:02:37.566" v="308" actId="20577"/>
        <pc:sldMkLst>
          <pc:docMk/>
          <pc:sldMk cId="2044289640" sldId="442"/>
        </pc:sldMkLst>
        <pc:spChg chg="mod">
          <ac:chgData name="Peter Nelson" userId="S::s9934502@student.bhtafe.edu.au::2d173a12-8b41-4d11-b2f2-25149bc33678" providerId="AD" clId="Web-{C415D65D-E428-410A-B0C7-90965EB5D34C}" dt="2024-08-29T10:02:37.566" v="308" actId="20577"/>
          <ac:spMkLst>
            <pc:docMk/>
            <pc:sldMk cId="2044289640" sldId="442"/>
            <ac:spMk id="18" creationId="{D3B7E047-8D41-2B00-40B8-E12BD74417E6}"/>
          </ac:spMkLst>
        </pc:spChg>
        <pc:picChg chg="del">
          <ac:chgData name="Peter Nelson" userId="S::s9934502@student.bhtafe.edu.au::2d173a12-8b41-4d11-b2f2-25149bc33678" providerId="AD" clId="Web-{C415D65D-E428-410A-B0C7-90965EB5D34C}" dt="2024-08-29T09:56:23.776" v="101"/>
          <ac:picMkLst>
            <pc:docMk/>
            <pc:sldMk cId="2044289640" sldId="442"/>
            <ac:picMk id="2" creationId="{C5B96C0C-DA3E-23F5-DB02-C069AF9ED3D1}"/>
          </ac:picMkLst>
        </pc:picChg>
      </pc:sldChg>
      <pc:sldChg chg="delSp modSp">
        <pc:chgData name="Peter Nelson" userId="S::s9934502@student.bhtafe.edu.au::2d173a12-8b41-4d11-b2f2-25149bc33678" providerId="AD" clId="Web-{C415D65D-E428-410A-B0C7-90965EB5D34C}" dt="2024-08-29T10:03:10.209" v="318"/>
        <pc:sldMkLst>
          <pc:docMk/>
          <pc:sldMk cId="2508949353" sldId="443"/>
        </pc:sldMkLst>
        <pc:spChg chg="mod">
          <ac:chgData name="Peter Nelson" userId="S::s9934502@student.bhtafe.edu.au::2d173a12-8b41-4d11-b2f2-25149bc33678" providerId="AD" clId="Web-{C415D65D-E428-410A-B0C7-90965EB5D34C}" dt="2024-08-29T10:03:09.709" v="317" actId="20577"/>
          <ac:spMkLst>
            <pc:docMk/>
            <pc:sldMk cId="2508949353" sldId="443"/>
            <ac:spMk id="18" creationId="{D3B7E047-8D41-2B00-40B8-E12BD74417E6}"/>
          </ac:spMkLst>
        </pc:spChg>
        <pc:picChg chg="del">
          <ac:chgData name="Peter Nelson" userId="S::s9934502@student.bhtafe.edu.au::2d173a12-8b41-4d11-b2f2-25149bc33678" providerId="AD" clId="Web-{C415D65D-E428-410A-B0C7-90965EB5D34C}" dt="2024-08-29T10:02:58.177" v="310"/>
          <ac:picMkLst>
            <pc:docMk/>
            <pc:sldMk cId="2508949353" sldId="443"/>
            <ac:picMk id="2" creationId="{9DE4458F-F9E4-4339-821F-AD1600C47685}"/>
          </ac:picMkLst>
        </pc:picChg>
        <pc:picChg chg="del">
          <ac:chgData name="Peter Nelson" userId="S::s9934502@student.bhtafe.edu.au::2d173a12-8b41-4d11-b2f2-25149bc33678" providerId="AD" clId="Web-{C415D65D-E428-410A-B0C7-90965EB5D34C}" dt="2024-08-29T10:03:10.209" v="318"/>
          <ac:picMkLst>
            <pc:docMk/>
            <pc:sldMk cId="2508949353" sldId="443"/>
            <ac:picMk id="3" creationId="{FC437226-61E5-3AB8-6455-FE91F9CCB281}"/>
          </ac:picMkLst>
        </pc:picChg>
        <pc:picChg chg="del">
          <ac:chgData name="Peter Nelson" userId="S::s9934502@student.bhtafe.edu.au::2d173a12-8b41-4d11-b2f2-25149bc33678" providerId="AD" clId="Web-{C415D65D-E428-410A-B0C7-90965EB5D34C}" dt="2024-08-29T10:02:58.802" v="311"/>
          <ac:picMkLst>
            <pc:docMk/>
            <pc:sldMk cId="2508949353" sldId="443"/>
            <ac:picMk id="4" creationId="{F79C07A1-7961-D5C0-BBC7-BF75AE89C3F3}"/>
          </ac:picMkLst>
        </pc:picChg>
        <pc:picChg chg="del">
          <ac:chgData name="Peter Nelson" userId="S::s9934502@student.bhtafe.edu.au::2d173a12-8b41-4d11-b2f2-25149bc33678" providerId="AD" clId="Web-{C415D65D-E428-410A-B0C7-90965EB5D34C}" dt="2024-08-29T10:02:59.255" v="312"/>
          <ac:picMkLst>
            <pc:docMk/>
            <pc:sldMk cId="2508949353" sldId="443"/>
            <ac:picMk id="5" creationId="{41F054CE-3B4B-710F-46E2-4988B2119CC2}"/>
          </ac:picMkLst>
        </pc:picChg>
      </pc:sldChg>
      <pc:sldChg chg="delSp modSp">
        <pc:chgData name="Peter Nelson" userId="S::s9934502@student.bhtafe.edu.au::2d173a12-8b41-4d11-b2f2-25149bc33678" providerId="AD" clId="Web-{C415D65D-E428-410A-B0C7-90965EB5D34C}" dt="2024-08-29T10:03:40.805" v="333" actId="20577"/>
        <pc:sldMkLst>
          <pc:docMk/>
          <pc:sldMk cId="2651712540" sldId="444"/>
        </pc:sldMkLst>
        <pc:spChg chg="mod">
          <ac:chgData name="Peter Nelson" userId="S::s9934502@student.bhtafe.edu.au::2d173a12-8b41-4d11-b2f2-25149bc33678" providerId="AD" clId="Web-{C415D65D-E428-410A-B0C7-90965EB5D34C}" dt="2024-08-29T10:03:40.805" v="333" actId="20577"/>
          <ac:spMkLst>
            <pc:docMk/>
            <pc:sldMk cId="2651712540" sldId="444"/>
            <ac:spMk id="18" creationId="{D3B7E047-8D41-2B00-40B8-E12BD74417E6}"/>
          </ac:spMkLst>
        </pc:spChg>
        <pc:picChg chg="del">
          <ac:chgData name="Peter Nelson" userId="S::s9934502@student.bhtafe.edu.au::2d173a12-8b41-4d11-b2f2-25149bc33678" providerId="AD" clId="Web-{C415D65D-E428-410A-B0C7-90965EB5D34C}" dt="2024-08-29T10:03:13.569" v="319"/>
          <ac:picMkLst>
            <pc:docMk/>
            <pc:sldMk cId="2651712540" sldId="444"/>
            <ac:picMk id="2" creationId="{173310A5-FFD7-786E-6E86-084039DDFC15}"/>
          </ac:picMkLst>
        </pc:picChg>
      </pc:sldChg>
      <pc:sldChg chg="delSp modSp">
        <pc:chgData name="Peter Nelson" userId="S::s9934502@student.bhtafe.edu.au::2d173a12-8b41-4d11-b2f2-25149bc33678" providerId="AD" clId="Web-{C415D65D-E428-410A-B0C7-90965EB5D34C}" dt="2024-08-29T10:03:58.337" v="338" actId="20577"/>
        <pc:sldMkLst>
          <pc:docMk/>
          <pc:sldMk cId="1570518515" sldId="445"/>
        </pc:sldMkLst>
        <pc:spChg chg="mod">
          <ac:chgData name="Peter Nelson" userId="S::s9934502@student.bhtafe.edu.au::2d173a12-8b41-4d11-b2f2-25149bc33678" providerId="AD" clId="Web-{C415D65D-E428-410A-B0C7-90965EB5D34C}" dt="2024-08-29T10:03:58.337" v="338" actId="20577"/>
          <ac:spMkLst>
            <pc:docMk/>
            <pc:sldMk cId="1570518515" sldId="445"/>
            <ac:spMk id="18" creationId="{D3B7E047-8D41-2B00-40B8-E12BD74417E6}"/>
          </ac:spMkLst>
        </pc:spChg>
        <pc:picChg chg="del">
          <ac:chgData name="Peter Nelson" userId="S::s9934502@student.bhtafe.edu.au::2d173a12-8b41-4d11-b2f2-25149bc33678" providerId="AD" clId="Web-{C415D65D-E428-410A-B0C7-90965EB5D34C}" dt="2024-08-29T09:59:56.539" v="166"/>
          <ac:picMkLst>
            <pc:docMk/>
            <pc:sldMk cId="1570518515" sldId="445"/>
            <ac:picMk id="2" creationId="{875D36B1-6772-32C4-61F3-EBB903F395C7}"/>
          </ac:picMkLst>
        </pc:picChg>
        <pc:picChg chg="del">
          <ac:chgData name="Peter Nelson" userId="S::s9934502@student.bhtafe.edu.au::2d173a12-8b41-4d11-b2f2-25149bc33678" providerId="AD" clId="Web-{C415D65D-E428-410A-B0C7-90965EB5D34C}" dt="2024-08-29T09:59:57.055" v="167"/>
          <ac:picMkLst>
            <pc:docMk/>
            <pc:sldMk cId="1570518515" sldId="445"/>
            <ac:picMk id="3" creationId="{BD168119-4353-65B9-D9C9-AE8EA0294243}"/>
          </ac:picMkLst>
        </pc:picChg>
      </pc:sldChg>
      <pc:sldChg chg="modSp ord">
        <pc:chgData name="Peter Nelson" userId="S::s9934502@student.bhtafe.edu.au::2d173a12-8b41-4d11-b2f2-25149bc33678" providerId="AD" clId="Web-{C415D65D-E428-410A-B0C7-90965EB5D34C}" dt="2024-08-29T10:04:35.308" v="358" actId="20577"/>
        <pc:sldMkLst>
          <pc:docMk/>
          <pc:sldMk cId="1559234290" sldId="446"/>
        </pc:sldMkLst>
        <pc:spChg chg="mod">
          <ac:chgData name="Peter Nelson" userId="S::s9934502@student.bhtafe.edu.au::2d173a12-8b41-4d11-b2f2-25149bc33678" providerId="AD" clId="Web-{C415D65D-E428-410A-B0C7-90965EB5D34C}" dt="2024-08-29T10:04:35.308" v="358" actId="20577"/>
          <ac:spMkLst>
            <pc:docMk/>
            <pc:sldMk cId="1559234290" sldId="446"/>
            <ac:spMk id="18" creationId="{D3B7E047-8D41-2B00-40B8-E12BD74417E6}"/>
          </ac:spMkLst>
        </pc:spChg>
      </pc:sldChg>
      <pc:sldChg chg="modSp add ord replId">
        <pc:chgData name="Peter Nelson" userId="S::s9934502@student.bhtafe.edu.au::2d173a12-8b41-4d11-b2f2-25149bc33678" providerId="AD" clId="Web-{C415D65D-E428-410A-B0C7-90965EB5D34C}" dt="2024-08-29T10:11:36.960" v="395" actId="20577"/>
        <pc:sldMkLst>
          <pc:docMk/>
          <pc:sldMk cId="4079586979" sldId="447"/>
        </pc:sldMkLst>
        <pc:spChg chg="mod">
          <ac:chgData name="Peter Nelson" userId="S::s9934502@student.bhtafe.edu.au::2d173a12-8b41-4d11-b2f2-25149bc33678" providerId="AD" clId="Web-{C415D65D-E428-410A-B0C7-90965EB5D34C}" dt="2024-08-29T10:11:36.960" v="395" actId="20577"/>
          <ac:spMkLst>
            <pc:docMk/>
            <pc:sldMk cId="4079586979" sldId="447"/>
            <ac:spMk id="18" creationId="{D3B7E047-8D41-2B00-40B8-E12BD74417E6}"/>
          </ac:spMkLst>
        </pc:spChg>
      </pc:sldChg>
      <pc:sldChg chg="modSp add replId">
        <pc:chgData name="Peter Nelson" userId="S::s9934502@student.bhtafe.edu.au::2d173a12-8b41-4d11-b2f2-25149bc33678" providerId="AD" clId="Web-{C415D65D-E428-410A-B0C7-90965EB5D34C}" dt="2024-08-29T10:04:18.948" v="353" actId="20577"/>
        <pc:sldMkLst>
          <pc:docMk/>
          <pc:sldMk cId="3212573568" sldId="448"/>
        </pc:sldMkLst>
        <pc:spChg chg="mod">
          <ac:chgData name="Peter Nelson" userId="S::s9934502@student.bhtafe.edu.au::2d173a12-8b41-4d11-b2f2-25149bc33678" providerId="AD" clId="Web-{C415D65D-E428-410A-B0C7-90965EB5D34C}" dt="2024-08-29T10:04:18.948" v="353" actId="20577"/>
          <ac:spMkLst>
            <pc:docMk/>
            <pc:sldMk cId="3212573568" sldId="448"/>
            <ac:spMk id="18" creationId="{D3B7E047-8D41-2B00-40B8-E12BD74417E6}"/>
          </ac:spMkLst>
        </pc:spChg>
      </pc:sldChg>
      <pc:sldChg chg="add replId">
        <pc:chgData name="Peter Nelson" userId="S::s9934502@student.bhtafe.edu.au::2d173a12-8b41-4d11-b2f2-25149bc33678" providerId="AD" clId="Web-{C415D65D-E428-410A-B0C7-90965EB5D34C}" dt="2024-08-29T10:02:48.942" v="309"/>
        <pc:sldMkLst>
          <pc:docMk/>
          <pc:sldMk cId="3530140689" sldId="449"/>
        </pc:sldMkLst>
      </pc:sldChg>
    </pc:docChg>
  </pc:docChgLst>
  <pc:docChgLst>
    <pc:chgData name="Peter Nelson" userId="S::s9934502@student.bhtafe.edu.au::2d173a12-8b41-4d11-b2f2-25149bc33678" providerId="AD" clId="Web-{79CDE858-D322-F109-9B1A-2CC2243D8ED1}"/>
    <pc:docChg chg="modSld">
      <pc:chgData name="Peter Nelson" userId="S::s9934502@student.bhtafe.edu.au::2d173a12-8b41-4d11-b2f2-25149bc33678" providerId="AD" clId="Web-{79CDE858-D322-F109-9B1A-2CC2243D8ED1}" dt="2024-09-02T02:59:51.227" v="1310" actId="1076"/>
      <pc:docMkLst>
        <pc:docMk/>
      </pc:docMkLst>
      <pc:sldChg chg="addSp modSp">
        <pc:chgData name="Peter Nelson" userId="S::s9934502@student.bhtafe.edu.au::2d173a12-8b41-4d11-b2f2-25149bc33678" providerId="AD" clId="Web-{79CDE858-D322-F109-9B1A-2CC2243D8ED1}" dt="2024-09-02T02:57:15.925" v="1281" actId="1076"/>
        <pc:sldMkLst>
          <pc:docMk/>
          <pc:sldMk cId="248469973" sldId="439"/>
        </pc:sldMkLst>
        <pc:spChg chg="mod">
          <ac:chgData name="Peter Nelson" userId="S::s9934502@student.bhtafe.edu.au::2d173a12-8b41-4d11-b2f2-25149bc33678" providerId="AD" clId="Web-{79CDE858-D322-F109-9B1A-2CC2243D8ED1}" dt="2024-09-02T02:57:15.925" v="1281" actId="1076"/>
          <ac:spMkLst>
            <pc:docMk/>
            <pc:sldMk cId="248469973" sldId="439"/>
            <ac:spMk id="18" creationId="{D3B7E047-8D41-2B00-40B8-E12BD74417E6}"/>
          </ac:spMkLst>
        </pc:spChg>
        <pc:picChg chg="add mod">
          <ac:chgData name="Peter Nelson" userId="S::s9934502@student.bhtafe.edu.au::2d173a12-8b41-4d11-b2f2-25149bc33678" providerId="AD" clId="Web-{79CDE858-D322-F109-9B1A-2CC2243D8ED1}" dt="2024-09-02T02:55:33.296" v="1080" actId="1076"/>
          <ac:picMkLst>
            <pc:docMk/>
            <pc:sldMk cId="248469973" sldId="439"/>
            <ac:picMk id="2" creationId="{2D15BA0A-444E-019A-20CD-C70B15AD0CE0}"/>
          </ac:picMkLst>
        </pc:picChg>
      </pc:sldChg>
      <pc:sldChg chg="addSp delSp modSp">
        <pc:chgData name="Peter Nelson" userId="S::s9934502@student.bhtafe.edu.au::2d173a12-8b41-4d11-b2f2-25149bc33678" providerId="AD" clId="Web-{79CDE858-D322-F109-9B1A-2CC2243D8ED1}" dt="2024-09-02T02:59:51.227" v="1310" actId="1076"/>
        <pc:sldMkLst>
          <pc:docMk/>
          <pc:sldMk cId="588698835" sldId="440"/>
        </pc:sldMkLst>
        <pc:spChg chg="mod">
          <ac:chgData name="Peter Nelson" userId="S::s9934502@student.bhtafe.edu.au::2d173a12-8b41-4d11-b2f2-25149bc33678" providerId="AD" clId="Web-{79CDE858-D322-F109-9B1A-2CC2243D8ED1}" dt="2024-09-02T02:59:51.227" v="1310" actId="1076"/>
          <ac:spMkLst>
            <pc:docMk/>
            <pc:sldMk cId="588698835" sldId="440"/>
            <ac:spMk id="18" creationId="{D3B7E047-8D41-2B00-40B8-E12BD74417E6}"/>
          </ac:spMkLst>
        </pc:spChg>
        <pc:picChg chg="add del mod">
          <ac:chgData name="Peter Nelson" userId="S::s9934502@student.bhtafe.edu.au::2d173a12-8b41-4d11-b2f2-25149bc33678" providerId="AD" clId="Web-{79CDE858-D322-F109-9B1A-2CC2243D8ED1}" dt="2024-09-02T02:55:26.812" v="1078"/>
          <ac:picMkLst>
            <pc:docMk/>
            <pc:sldMk cId="588698835" sldId="440"/>
            <ac:picMk id="2" creationId="{B3800B9E-1012-3AAF-15DC-D82AC1CD6F3C}"/>
          </ac:picMkLst>
        </pc:picChg>
      </pc:sldChg>
      <pc:sldChg chg="modSp">
        <pc:chgData name="Peter Nelson" userId="S::s9934502@student.bhtafe.edu.au::2d173a12-8b41-4d11-b2f2-25149bc33678" providerId="AD" clId="Web-{79CDE858-D322-F109-9B1A-2CC2243D8ED1}" dt="2024-09-02T02:34:16.941" v="278" actId="20577"/>
        <pc:sldMkLst>
          <pc:docMk/>
          <pc:sldMk cId="1497662651" sldId="441"/>
        </pc:sldMkLst>
        <pc:spChg chg="mod">
          <ac:chgData name="Peter Nelson" userId="S::s9934502@student.bhtafe.edu.au::2d173a12-8b41-4d11-b2f2-25149bc33678" providerId="AD" clId="Web-{79CDE858-D322-F109-9B1A-2CC2243D8ED1}" dt="2024-09-02T02:34:16.941" v="278" actId="20577"/>
          <ac:spMkLst>
            <pc:docMk/>
            <pc:sldMk cId="1497662651" sldId="441"/>
            <ac:spMk id="18" creationId="{D3B7E047-8D41-2B00-40B8-E12BD74417E6}"/>
          </ac:spMkLst>
        </pc:spChg>
      </pc:sldChg>
      <pc:sldChg chg="modSp">
        <pc:chgData name="Peter Nelson" userId="S::s9934502@student.bhtafe.edu.au::2d173a12-8b41-4d11-b2f2-25149bc33678" providerId="AD" clId="Web-{79CDE858-D322-F109-9B1A-2CC2243D8ED1}" dt="2024-09-02T02:49:48.926" v="921" actId="1076"/>
        <pc:sldMkLst>
          <pc:docMk/>
          <pc:sldMk cId="2044289640" sldId="442"/>
        </pc:sldMkLst>
        <pc:spChg chg="mod">
          <ac:chgData name="Peter Nelson" userId="S::s9934502@student.bhtafe.edu.au::2d173a12-8b41-4d11-b2f2-25149bc33678" providerId="AD" clId="Web-{79CDE858-D322-F109-9B1A-2CC2243D8ED1}" dt="2024-09-02T02:49:48.926" v="921" actId="1076"/>
          <ac:spMkLst>
            <pc:docMk/>
            <pc:sldMk cId="2044289640" sldId="442"/>
            <ac:spMk id="18" creationId="{D3B7E047-8D41-2B00-40B8-E12BD74417E6}"/>
          </ac:spMkLst>
        </pc:spChg>
      </pc:sldChg>
      <pc:sldChg chg="modSp">
        <pc:chgData name="Peter Nelson" userId="S::s9934502@student.bhtafe.edu.au::2d173a12-8b41-4d11-b2f2-25149bc33678" providerId="AD" clId="Web-{79CDE858-D322-F109-9B1A-2CC2243D8ED1}" dt="2024-09-02T02:53:36.511" v="951" actId="20577"/>
        <pc:sldMkLst>
          <pc:docMk/>
          <pc:sldMk cId="2508949353" sldId="443"/>
        </pc:sldMkLst>
        <pc:spChg chg="mod">
          <ac:chgData name="Peter Nelson" userId="S::s9934502@student.bhtafe.edu.au::2d173a12-8b41-4d11-b2f2-25149bc33678" providerId="AD" clId="Web-{79CDE858-D322-F109-9B1A-2CC2243D8ED1}" dt="2024-09-02T02:53:36.511" v="951" actId="20577"/>
          <ac:spMkLst>
            <pc:docMk/>
            <pc:sldMk cId="2508949353" sldId="443"/>
            <ac:spMk id="18" creationId="{D3B7E047-8D41-2B00-40B8-E12BD74417E6}"/>
          </ac:spMkLst>
        </pc:spChg>
      </pc:sldChg>
      <pc:sldChg chg="modSp">
        <pc:chgData name="Peter Nelson" userId="S::s9934502@student.bhtafe.edu.au::2d173a12-8b41-4d11-b2f2-25149bc33678" providerId="AD" clId="Web-{79CDE858-D322-F109-9B1A-2CC2243D8ED1}" dt="2024-09-02T02:42:12.020" v="816" actId="20577"/>
        <pc:sldMkLst>
          <pc:docMk/>
          <pc:sldMk cId="2651712540" sldId="444"/>
        </pc:sldMkLst>
        <pc:spChg chg="mod">
          <ac:chgData name="Peter Nelson" userId="S::s9934502@student.bhtafe.edu.au::2d173a12-8b41-4d11-b2f2-25149bc33678" providerId="AD" clId="Web-{79CDE858-D322-F109-9B1A-2CC2243D8ED1}" dt="2024-09-02T02:42:12.020" v="816" actId="20577"/>
          <ac:spMkLst>
            <pc:docMk/>
            <pc:sldMk cId="2651712540" sldId="444"/>
            <ac:spMk id="18" creationId="{D3B7E047-8D41-2B00-40B8-E12BD74417E6}"/>
          </ac:spMkLst>
        </pc:spChg>
      </pc:sldChg>
      <pc:sldChg chg="modSp">
        <pc:chgData name="Peter Nelson" userId="S::s9934502@student.bhtafe.edu.au::2d173a12-8b41-4d11-b2f2-25149bc33678" providerId="AD" clId="Web-{79CDE858-D322-F109-9B1A-2CC2243D8ED1}" dt="2024-09-02T02:45:11.947" v="850" actId="20577"/>
        <pc:sldMkLst>
          <pc:docMk/>
          <pc:sldMk cId="1570518515" sldId="445"/>
        </pc:sldMkLst>
        <pc:spChg chg="mod">
          <ac:chgData name="Peter Nelson" userId="S::s9934502@student.bhtafe.edu.au::2d173a12-8b41-4d11-b2f2-25149bc33678" providerId="AD" clId="Web-{79CDE858-D322-F109-9B1A-2CC2243D8ED1}" dt="2024-09-02T02:45:11.947" v="850" actId="20577"/>
          <ac:spMkLst>
            <pc:docMk/>
            <pc:sldMk cId="1570518515" sldId="445"/>
            <ac:spMk id="18" creationId="{D3B7E047-8D41-2B00-40B8-E12BD74417E6}"/>
          </ac:spMkLst>
        </pc:spChg>
      </pc:sldChg>
      <pc:sldChg chg="modSp">
        <pc:chgData name="Peter Nelson" userId="S::s9934502@student.bhtafe.edu.au::2d173a12-8b41-4d11-b2f2-25149bc33678" providerId="AD" clId="Web-{79CDE858-D322-F109-9B1A-2CC2243D8ED1}" dt="2024-09-02T02:59:14.726" v="1309" actId="1076"/>
        <pc:sldMkLst>
          <pc:docMk/>
          <pc:sldMk cId="1559234290" sldId="446"/>
        </pc:sldMkLst>
        <pc:spChg chg="mod">
          <ac:chgData name="Peter Nelson" userId="S::s9934502@student.bhtafe.edu.au::2d173a12-8b41-4d11-b2f2-25149bc33678" providerId="AD" clId="Web-{79CDE858-D322-F109-9B1A-2CC2243D8ED1}" dt="2024-09-02T02:59:14.726" v="1309" actId="1076"/>
          <ac:spMkLst>
            <pc:docMk/>
            <pc:sldMk cId="1559234290" sldId="446"/>
            <ac:spMk id="18" creationId="{D3B7E047-8D41-2B00-40B8-E12BD74417E6}"/>
          </ac:spMkLst>
        </pc:spChg>
      </pc:sldChg>
      <pc:sldChg chg="modSp">
        <pc:chgData name="Peter Nelson" userId="S::s9934502@student.bhtafe.edu.au::2d173a12-8b41-4d11-b2f2-25149bc33678" providerId="AD" clId="Web-{79CDE858-D322-F109-9B1A-2CC2243D8ED1}" dt="2024-09-02T02:47:55.515" v="898" actId="20577"/>
        <pc:sldMkLst>
          <pc:docMk/>
          <pc:sldMk cId="3212573568" sldId="448"/>
        </pc:sldMkLst>
        <pc:spChg chg="mod">
          <ac:chgData name="Peter Nelson" userId="S::s9934502@student.bhtafe.edu.au::2d173a12-8b41-4d11-b2f2-25149bc33678" providerId="AD" clId="Web-{79CDE858-D322-F109-9B1A-2CC2243D8ED1}" dt="2024-09-02T02:47:55.515" v="898" actId="20577"/>
          <ac:spMkLst>
            <pc:docMk/>
            <pc:sldMk cId="3212573568" sldId="448"/>
            <ac:spMk id="18" creationId="{D3B7E047-8D41-2B00-40B8-E12BD74417E6}"/>
          </ac:spMkLst>
        </pc:spChg>
      </pc:sldChg>
      <pc:sldChg chg="modSp">
        <pc:chgData name="Peter Nelson" userId="S::s9934502@student.bhtafe.edu.au::2d173a12-8b41-4d11-b2f2-25149bc33678" providerId="AD" clId="Web-{79CDE858-D322-F109-9B1A-2CC2243D8ED1}" dt="2024-09-02T02:57:45.504" v="1287" actId="1076"/>
        <pc:sldMkLst>
          <pc:docMk/>
          <pc:sldMk cId="3530140689" sldId="449"/>
        </pc:sldMkLst>
        <pc:spChg chg="mod">
          <ac:chgData name="Peter Nelson" userId="S::s9934502@student.bhtafe.edu.au::2d173a12-8b41-4d11-b2f2-25149bc33678" providerId="AD" clId="Web-{79CDE858-D322-F109-9B1A-2CC2243D8ED1}" dt="2024-09-02T02:57:45.504" v="1287" actId="1076"/>
          <ac:spMkLst>
            <pc:docMk/>
            <pc:sldMk cId="3530140689" sldId="449"/>
            <ac:spMk id="18" creationId="{D3B7E047-8D41-2B00-40B8-E12BD74417E6}"/>
          </ac:spMkLst>
        </pc:spChg>
        <pc:picChg chg="mod">
          <ac:chgData name="Peter Nelson" userId="S::s9934502@student.bhtafe.edu.au::2d173a12-8b41-4d11-b2f2-25149bc33678" providerId="AD" clId="Web-{79CDE858-D322-F109-9B1A-2CC2243D8ED1}" dt="2024-09-02T02:57:31.894" v="1282" actId="1076"/>
          <ac:picMkLst>
            <pc:docMk/>
            <pc:sldMk cId="3530140689" sldId="449"/>
            <ac:picMk id="2" creationId="{283CD55D-3E58-EEA5-FF79-589EA6E111FF}"/>
          </ac:picMkLst>
        </pc:picChg>
      </pc:sldChg>
    </pc:docChg>
  </pc:docChgLst>
  <pc:docChgLst>
    <pc:chgData name="Damien Wilton" userId="S::s10111680@student.bhtafe.edu.au::33fe9c15-9fc4-436b-ba4a-0a286f7ed637" providerId="AD" clId="Web-{E55ECC76-E9A8-4044-A4F7-D4EB2C75AE73}"/>
    <pc:docChg chg="sldOrd">
      <pc:chgData name="Damien Wilton" userId="S::s10111680@student.bhtafe.edu.au::33fe9c15-9fc4-436b-ba4a-0a286f7ed637" providerId="AD" clId="Web-{E55ECC76-E9A8-4044-A4F7-D4EB2C75AE73}" dt="2024-08-02T03:07:02.734" v="1"/>
      <pc:docMkLst>
        <pc:docMk/>
      </pc:docMkLst>
      <pc:sldChg chg="ord">
        <pc:chgData name="Damien Wilton" userId="S::s10111680@student.bhtafe.edu.au::33fe9c15-9fc4-436b-ba4a-0a286f7ed637" providerId="AD" clId="Web-{E55ECC76-E9A8-4044-A4F7-D4EB2C75AE73}" dt="2024-08-02T03:07:02.734" v="1"/>
        <pc:sldMkLst>
          <pc:docMk/>
          <pc:sldMk cId="238544740" sldId="348"/>
        </pc:sldMkLst>
      </pc:sldChg>
      <pc:sldChg chg="ord">
        <pc:chgData name="Damien Wilton" userId="S::s10111680@student.bhtafe.edu.au::33fe9c15-9fc4-436b-ba4a-0a286f7ed637" providerId="AD" clId="Web-{E55ECC76-E9A8-4044-A4F7-D4EB2C75AE73}" dt="2024-08-02T03:06:46.890" v="0"/>
        <pc:sldMkLst>
          <pc:docMk/>
          <pc:sldMk cId="248469973" sldId="439"/>
        </pc:sldMkLst>
      </pc:sldChg>
    </pc:docChg>
  </pc:docChgLst>
  <pc:docChgLst>
    <pc:chgData name="Peter Nelson" userId="S::s9934502@student.bhtafe.edu.au::2d173a12-8b41-4d11-b2f2-25149bc33678" providerId="AD" clId="Web-{D496A2CD-4C92-63FA-E675-37D1E9183E5E}"/>
    <pc:docChg chg="modSld">
      <pc:chgData name="Peter Nelson" userId="S::s9934502@student.bhtafe.edu.au::2d173a12-8b41-4d11-b2f2-25149bc33678" providerId="AD" clId="Web-{D496A2CD-4C92-63FA-E675-37D1E9183E5E}" dt="2024-07-30T04:13:42.502" v="30" actId="20577"/>
      <pc:docMkLst>
        <pc:docMk/>
      </pc:docMkLst>
      <pc:sldChg chg="modSp">
        <pc:chgData name="Peter Nelson" userId="S::s9934502@student.bhtafe.edu.au::2d173a12-8b41-4d11-b2f2-25149bc33678" providerId="AD" clId="Web-{D496A2CD-4C92-63FA-E675-37D1E9183E5E}" dt="2024-07-30T04:13:31.376" v="22" actId="20577"/>
        <pc:sldMkLst>
          <pc:docMk/>
          <pc:sldMk cId="420577505" sldId="440"/>
        </pc:sldMkLst>
        <pc:spChg chg="mod">
          <ac:chgData name="Peter Nelson" userId="S::s9934502@student.bhtafe.edu.au::2d173a12-8b41-4d11-b2f2-25149bc33678" providerId="AD" clId="Web-{D496A2CD-4C92-63FA-E675-37D1E9183E5E}" dt="2024-07-30T04:13:31.376" v="22" actId="20577"/>
          <ac:spMkLst>
            <pc:docMk/>
            <pc:sldMk cId="420577505" sldId="440"/>
            <ac:spMk id="18" creationId="{D3B7E047-8D41-2B00-40B8-E12BD74417E6}"/>
          </ac:spMkLst>
        </pc:spChg>
      </pc:sldChg>
      <pc:sldChg chg="modSp">
        <pc:chgData name="Peter Nelson" userId="S::s9934502@student.bhtafe.edu.au::2d173a12-8b41-4d11-b2f2-25149bc33678" providerId="AD" clId="Web-{D496A2CD-4C92-63FA-E675-37D1E9183E5E}" dt="2024-07-30T04:13:42.502" v="30" actId="20577"/>
        <pc:sldMkLst>
          <pc:docMk/>
          <pc:sldMk cId="54730182" sldId="441"/>
        </pc:sldMkLst>
        <pc:spChg chg="mod">
          <ac:chgData name="Peter Nelson" userId="S::s9934502@student.bhtafe.edu.au::2d173a12-8b41-4d11-b2f2-25149bc33678" providerId="AD" clId="Web-{D496A2CD-4C92-63FA-E675-37D1E9183E5E}" dt="2024-07-30T04:13:42.502" v="30" actId="20577"/>
          <ac:spMkLst>
            <pc:docMk/>
            <pc:sldMk cId="54730182" sldId="441"/>
            <ac:spMk id="18" creationId="{D3B7E047-8D41-2B00-40B8-E12BD74417E6}"/>
          </ac:spMkLst>
        </pc:spChg>
      </pc:sldChg>
    </pc:docChg>
  </pc:docChgLst>
  <pc:docChgLst>
    <pc:chgData name="Damien Wilton" userId="S::s10111680@student.bhtafe.edu.au::33fe9c15-9fc4-436b-ba4a-0a286f7ed637" providerId="AD" clId="Web-{2DF6CEE3-DA3E-9AD5-C514-005A4F876BD4}"/>
    <pc:docChg chg="sldOrd">
      <pc:chgData name="Damien Wilton" userId="S::s10111680@student.bhtafe.edu.au::33fe9c15-9fc4-436b-ba4a-0a286f7ed637" providerId="AD" clId="Web-{2DF6CEE3-DA3E-9AD5-C514-005A4F876BD4}" dt="2024-08-29T09:52:47.441" v="0"/>
      <pc:docMkLst>
        <pc:docMk/>
      </pc:docMkLst>
      <pc:sldChg chg="ord">
        <pc:chgData name="Damien Wilton" userId="S::s10111680@student.bhtafe.edu.au::33fe9c15-9fc4-436b-ba4a-0a286f7ed637" providerId="AD" clId="Web-{2DF6CEE3-DA3E-9AD5-C514-005A4F876BD4}" dt="2024-08-29T09:52:47.441" v="0"/>
        <pc:sldMkLst>
          <pc:docMk/>
          <pc:sldMk cId="2080451306" sldId="438"/>
        </pc:sldMkLst>
      </pc:sldChg>
    </pc:docChg>
  </pc:docChgLst>
  <pc:docChgLst>
    <pc:chgData name="Peter Nelson" userId="S::s9934502@student.bhtafe.edu.au::2d173a12-8b41-4d11-b2f2-25149bc33678" providerId="AD" clId="Web-{2FE01111-BA7E-4BC7-AA3C-EE6CB26D4ADC}"/>
    <pc:docChg chg="modSld">
      <pc:chgData name="Peter Nelson" userId="S::s9934502@student.bhtafe.edu.au::2d173a12-8b41-4d11-b2f2-25149bc33678" providerId="AD" clId="Web-{2FE01111-BA7E-4BC7-AA3C-EE6CB26D4ADC}" dt="2024-08-02T02:54:57.233" v="633" actId="20577"/>
      <pc:docMkLst>
        <pc:docMk/>
      </pc:docMkLst>
      <pc:sldChg chg="modSp">
        <pc:chgData name="Peter Nelson" userId="S::s9934502@student.bhtafe.edu.au::2d173a12-8b41-4d11-b2f2-25149bc33678" providerId="AD" clId="Web-{2FE01111-BA7E-4BC7-AA3C-EE6CB26D4ADC}" dt="2024-08-02T02:46:25.056" v="407" actId="1076"/>
        <pc:sldMkLst>
          <pc:docMk/>
          <pc:sldMk cId="248469973" sldId="439"/>
        </pc:sldMkLst>
        <pc:spChg chg="mod">
          <ac:chgData name="Peter Nelson" userId="S::s9934502@student.bhtafe.edu.au::2d173a12-8b41-4d11-b2f2-25149bc33678" providerId="AD" clId="Web-{2FE01111-BA7E-4BC7-AA3C-EE6CB26D4ADC}" dt="2024-08-02T02:46:15.478" v="404" actId="20577"/>
          <ac:spMkLst>
            <pc:docMk/>
            <pc:sldMk cId="248469973" sldId="439"/>
            <ac:spMk id="18" creationId="{D3B7E047-8D41-2B00-40B8-E12BD74417E6}"/>
          </ac:spMkLst>
        </pc:spChg>
        <pc:picChg chg="mod">
          <ac:chgData name="Peter Nelson" userId="S::s9934502@student.bhtafe.edu.au::2d173a12-8b41-4d11-b2f2-25149bc33678" providerId="AD" clId="Web-{2FE01111-BA7E-4BC7-AA3C-EE6CB26D4ADC}" dt="2024-08-02T02:46:25.056" v="407" actId="1076"/>
          <ac:picMkLst>
            <pc:docMk/>
            <pc:sldMk cId="248469973" sldId="439"/>
            <ac:picMk id="2" creationId="{423A55E8-3D7D-8EEF-A6AC-104A703B01B6}"/>
          </ac:picMkLst>
        </pc:picChg>
        <pc:picChg chg="mod">
          <ac:chgData name="Peter Nelson" userId="S::s9934502@student.bhtafe.edu.au::2d173a12-8b41-4d11-b2f2-25149bc33678" providerId="AD" clId="Web-{2FE01111-BA7E-4BC7-AA3C-EE6CB26D4ADC}" dt="2024-08-02T02:46:21.681" v="406" actId="1076"/>
          <ac:picMkLst>
            <pc:docMk/>
            <pc:sldMk cId="248469973" sldId="439"/>
            <ac:picMk id="3" creationId="{2FB3CEC1-75C4-3136-F60F-0E6CE1BDA666}"/>
          </ac:picMkLst>
        </pc:picChg>
        <pc:picChg chg="mod">
          <ac:chgData name="Peter Nelson" userId="S::s9934502@student.bhtafe.edu.au::2d173a12-8b41-4d11-b2f2-25149bc33678" providerId="AD" clId="Web-{2FE01111-BA7E-4BC7-AA3C-EE6CB26D4ADC}" dt="2024-08-02T02:46:09.196" v="401" actId="1076"/>
          <ac:picMkLst>
            <pc:docMk/>
            <pc:sldMk cId="248469973" sldId="439"/>
            <ac:picMk id="4" creationId="{9E77F6D9-386A-59C8-D735-C8C81082E666}"/>
          </ac:picMkLst>
        </pc:picChg>
      </pc:sldChg>
      <pc:sldChg chg="delSp modSp">
        <pc:chgData name="Peter Nelson" userId="S::s9934502@student.bhtafe.edu.au::2d173a12-8b41-4d11-b2f2-25149bc33678" providerId="AD" clId="Web-{2FE01111-BA7E-4BC7-AA3C-EE6CB26D4ADC}" dt="2024-08-02T02:44:47.429" v="393" actId="20577"/>
        <pc:sldMkLst>
          <pc:docMk/>
          <pc:sldMk cId="1497662651" sldId="441"/>
        </pc:sldMkLst>
        <pc:spChg chg="mod">
          <ac:chgData name="Peter Nelson" userId="S::s9934502@student.bhtafe.edu.au::2d173a12-8b41-4d11-b2f2-25149bc33678" providerId="AD" clId="Web-{2FE01111-BA7E-4BC7-AA3C-EE6CB26D4ADC}" dt="2024-08-02T02:44:47.429" v="393" actId="20577"/>
          <ac:spMkLst>
            <pc:docMk/>
            <pc:sldMk cId="1497662651" sldId="441"/>
            <ac:spMk id="18" creationId="{D3B7E047-8D41-2B00-40B8-E12BD74417E6}"/>
          </ac:spMkLst>
        </pc:spChg>
        <pc:picChg chg="del mod">
          <ac:chgData name="Peter Nelson" userId="S::s9934502@student.bhtafe.edu.au::2d173a12-8b41-4d11-b2f2-25149bc33678" providerId="AD" clId="Web-{2FE01111-BA7E-4BC7-AA3C-EE6CB26D4ADC}" dt="2024-08-02T02:40:03.328" v="37"/>
          <ac:picMkLst>
            <pc:docMk/>
            <pc:sldMk cId="1497662651" sldId="441"/>
            <ac:picMk id="2" creationId="{920A70A3-FCF4-987A-4F91-2D688CC620CD}"/>
          </ac:picMkLst>
        </pc:picChg>
      </pc:sldChg>
      <pc:sldChg chg="delSp modSp">
        <pc:chgData name="Peter Nelson" userId="S::s9934502@student.bhtafe.edu.au::2d173a12-8b41-4d11-b2f2-25149bc33678" providerId="AD" clId="Web-{2FE01111-BA7E-4BC7-AA3C-EE6CB26D4ADC}" dt="2024-08-02T02:52:16.518" v="581" actId="20577"/>
        <pc:sldMkLst>
          <pc:docMk/>
          <pc:sldMk cId="2044289640" sldId="442"/>
        </pc:sldMkLst>
        <pc:spChg chg="mod">
          <ac:chgData name="Peter Nelson" userId="S::s9934502@student.bhtafe.edu.au::2d173a12-8b41-4d11-b2f2-25149bc33678" providerId="AD" clId="Web-{2FE01111-BA7E-4BC7-AA3C-EE6CB26D4ADC}" dt="2024-08-02T02:52:16.518" v="581" actId="20577"/>
          <ac:spMkLst>
            <pc:docMk/>
            <pc:sldMk cId="2044289640" sldId="442"/>
            <ac:spMk id="18" creationId="{D3B7E047-8D41-2B00-40B8-E12BD74417E6}"/>
          </ac:spMkLst>
        </pc:spChg>
        <pc:picChg chg="mod">
          <ac:chgData name="Peter Nelson" userId="S::s9934502@student.bhtafe.edu.au::2d173a12-8b41-4d11-b2f2-25149bc33678" providerId="AD" clId="Web-{2FE01111-BA7E-4BC7-AA3C-EE6CB26D4ADC}" dt="2024-08-02T02:50:40.219" v="554" actId="1076"/>
          <ac:picMkLst>
            <pc:docMk/>
            <pc:sldMk cId="2044289640" sldId="442"/>
            <ac:picMk id="2" creationId="{C5B96C0C-DA3E-23F5-DB02-C069AF9ED3D1}"/>
          </ac:picMkLst>
        </pc:picChg>
        <pc:picChg chg="del">
          <ac:chgData name="Peter Nelson" userId="S::s9934502@student.bhtafe.edu.au::2d173a12-8b41-4d11-b2f2-25149bc33678" providerId="AD" clId="Web-{2FE01111-BA7E-4BC7-AA3C-EE6CB26D4ADC}" dt="2024-08-02T02:50:16.718" v="543"/>
          <ac:picMkLst>
            <pc:docMk/>
            <pc:sldMk cId="2044289640" sldId="442"/>
            <ac:picMk id="3" creationId="{3B523464-8F2A-07DE-BFE5-BFA9D725E48D}"/>
          </ac:picMkLst>
        </pc:picChg>
      </pc:sldChg>
      <pc:sldChg chg="modSp">
        <pc:chgData name="Peter Nelson" userId="S::s9934502@student.bhtafe.edu.au::2d173a12-8b41-4d11-b2f2-25149bc33678" providerId="AD" clId="Web-{2FE01111-BA7E-4BC7-AA3C-EE6CB26D4ADC}" dt="2024-08-02T02:46:39.853" v="408" actId="1076"/>
        <pc:sldMkLst>
          <pc:docMk/>
          <pc:sldMk cId="2651712540" sldId="444"/>
        </pc:sldMkLst>
        <pc:picChg chg="mod">
          <ac:chgData name="Peter Nelson" userId="S::s9934502@student.bhtafe.edu.au::2d173a12-8b41-4d11-b2f2-25149bc33678" providerId="AD" clId="Web-{2FE01111-BA7E-4BC7-AA3C-EE6CB26D4ADC}" dt="2024-08-02T02:46:39.853" v="408" actId="1076"/>
          <ac:picMkLst>
            <pc:docMk/>
            <pc:sldMk cId="2651712540" sldId="444"/>
            <ac:picMk id="2" creationId="{173310A5-FFD7-786E-6E86-084039DDFC15}"/>
          </ac:picMkLst>
        </pc:picChg>
      </pc:sldChg>
      <pc:sldChg chg="modSp">
        <pc:chgData name="Peter Nelson" userId="S::s9934502@student.bhtafe.edu.au::2d173a12-8b41-4d11-b2f2-25149bc33678" providerId="AD" clId="Web-{2FE01111-BA7E-4BC7-AA3C-EE6CB26D4ADC}" dt="2024-08-02T02:54:57.233" v="633" actId="20577"/>
        <pc:sldMkLst>
          <pc:docMk/>
          <pc:sldMk cId="1570518515" sldId="445"/>
        </pc:sldMkLst>
        <pc:spChg chg="mod">
          <ac:chgData name="Peter Nelson" userId="S::s9934502@student.bhtafe.edu.au::2d173a12-8b41-4d11-b2f2-25149bc33678" providerId="AD" clId="Web-{2FE01111-BA7E-4BC7-AA3C-EE6CB26D4ADC}" dt="2024-08-02T02:54:57.233" v="633" actId="20577"/>
          <ac:spMkLst>
            <pc:docMk/>
            <pc:sldMk cId="1570518515" sldId="445"/>
            <ac:spMk id="18" creationId="{D3B7E047-8D41-2B00-40B8-E12BD74417E6}"/>
          </ac:spMkLst>
        </pc:spChg>
        <pc:picChg chg="mod">
          <ac:chgData name="Peter Nelson" userId="S::s9934502@student.bhtafe.edu.au::2d173a12-8b41-4d11-b2f2-25149bc33678" providerId="AD" clId="Web-{2FE01111-BA7E-4BC7-AA3C-EE6CB26D4ADC}" dt="2024-08-02T02:54:54.217" v="632" actId="1076"/>
          <ac:picMkLst>
            <pc:docMk/>
            <pc:sldMk cId="1570518515" sldId="445"/>
            <ac:picMk id="2" creationId="{875D36B1-6772-32C4-61F3-EBB903F395C7}"/>
          </ac:picMkLst>
        </pc:picChg>
        <pc:picChg chg="mod">
          <ac:chgData name="Peter Nelson" userId="S::s9934502@student.bhtafe.edu.au::2d173a12-8b41-4d11-b2f2-25149bc33678" providerId="AD" clId="Web-{2FE01111-BA7E-4BC7-AA3C-EE6CB26D4ADC}" dt="2024-08-02T02:54:49.061" v="629" actId="1076"/>
          <ac:picMkLst>
            <pc:docMk/>
            <pc:sldMk cId="1570518515" sldId="445"/>
            <ac:picMk id="3" creationId="{BD168119-4353-65B9-D9C9-AE8EA0294243}"/>
          </ac:picMkLst>
        </pc:picChg>
      </pc:sldChg>
    </pc:docChg>
  </pc:docChgLst>
  <pc:docChgLst>
    <pc:chgData name="James Gatward" userId="S::s10146879@student.bhtafe.edu.au::909a969a-b287-41e3-afed-363f61b453b5" providerId="AD" clId="Web-{42A5D9AE-3DDE-2C94-4484-B14EFB3C77A2}"/>
    <pc:docChg chg="delSld modSld modSection">
      <pc:chgData name="James Gatward" userId="S::s10146879@student.bhtafe.edu.au::909a969a-b287-41e3-afed-363f61b453b5" providerId="AD" clId="Web-{42A5D9AE-3DDE-2C94-4484-B14EFB3C77A2}" dt="2024-08-02T03:11:51.623" v="118" actId="20577"/>
      <pc:docMkLst>
        <pc:docMk/>
      </pc:docMkLst>
      <pc:sldChg chg="modSp">
        <pc:chgData name="James Gatward" userId="S::s10146879@student.bhtafe.edu.au::909a969a-b287-41e3-afed-363f61b453b5" providerId="AD" clId="Web-{42A5D9AE-3DDE-2C94-4484-B14EFB3C77A2}" dt="2024-08-02T03:09:16.806" v="116" actId="1076"/>
        <pc:sldMkLst>
          <pc:docMk/>
          <pc:sldMk cId="248469973" sldId="439"/>
        </pc:sldMkLst>
        <pc:picChg chg="mod">
          <ac:chgData name="James Gatward" userId="S::s10146879@student.bhtafe.edu.au::909a969a-b287-41e3-afed-363f61b453b5" providerId="AD" clId="Web-{42A5D9AE-3DDE-2C94-4484-B14EFB3C77A2}" dt="2024-08-02T03:09:16.806" v="116" actId="1076"/>
          <ac:picMkLst>
            <pc:docMk/>
            <pc:sldMk cId="248469973" sldId="439"/>
            <ac:picMk id="4" creationId="{9E77F6D9-386A-59C8-D735-C8C81082E666}"/>
          </ac:picMkLst>
        </pc:picChg>
      </pc:sldChg>
      <pc:sldChg chg="modSp">
        <pc:chgData name="James Gatward" userId="S::s10146879@student.bhtafe.edu.au::909a969a-b287-41e3-afed-363f61b453b5" providerId="AD" clId="Web-{42A5D9AE-3DDE-2C94-4484-B14EFB3C77A2}" dt="2024-08-02T02:19:43.509" v="1" actId="20577"/>
        <pc:sldMkLst>
          <pc:docMk/>
          <pc:sldMk cId="1497662651" sldId="441"/>
        </pc:sldMkLst>
        <pc:spChg chg="mod">
          <ac:chgData name="James Gatward" userId="S::s10146879@student.bhtafe.edu.au::909a969a-b287-41e3-afed-363f61b453b5" providerId="AD" clId="Web-{42A5D9AE-3DDE-2C94-4484-B14EFB3C77A2}" dt="2024-08-02T02:19:43.509" v="1" actId="20577"/>
          <ac:spMkLst>
            <pc:docMk/>
            <pc:sldMk cId="1497662651" sldId="441"/>
            <ac:spMk id="18" creationId="{D3B7E047-8D41-2B00-40B8-E12BD74417E6}"/>
          </ac:spMkLst>
        </pc:spChg>
      </pc:sldChg>
      <pc:sldChg chg="modSp">
        <pc:chgData name="James Gatward" userId="S::s10146879@student.bhtafe.edu.au::909a969a-b287-41e3-afed-363f61b453b5" providerId="AD" clId="Web-{42A5D9AE-3DDE-2C94-4484-B14EFB3C77A2}" dt="2024-08-02T03:11:51.623" v="118" actId="20577"/>
        <pc:sldMkLst>
          <pc:docMk/>
          <pc:sldMk cId="1559234290" sldId="446"/>
        </pc:sldMkLst>
        <pc:spChg chg="mod">
          <ac:chgData name="James Gatward" userId="S::s10146879@student.bhtafe.edu.au::909a969a-b287-41e3-afed-363f61b453b5" providerId="AD" clId="Web-{42A5D9AE-3DDE-2C94-4484-B14EFB3C77A2}" dt="2024-08-02T03:11:51.623" v="118" actId="20577"/>
          <ac:spMkLst>
            <pc:docMk/>
            <pc:sldMk cId="1559234290" sldId="446"/>
            <ac:spMk id="18" creationId="{D3B7E047-8D41-2B00-40B8-E12BD74417E6}"/>
          </ac:spMkLst>
        </pc:spChg>
      </pc:sldChg>
      <pc:sldChg chg="addSp delSp modSp del">
        <pc:chgData name="James Gatward" userId="S::s10146879@student.bhtafe.edu.au::909a969a-b287-41e3-afed-363f61b453b5" providerId="AD" clId="Web-{42A5D9AE-3DDE-2C94-4484-B14EFB3C77A2}" dt="2024-08-02T03:03:20.266" v="12"/>
        <pc:sldMkLst>
          <pc:docMk/>
          <pc:sldMk cId="237982937" sldId="447"/>
        </pc:sldMkLst>
        <pc:graphicFrameChg chg="add del mod modGraphic">
          <ac:chgData name="James Gatward" userId="S::s10146879@student.bhtafe.edu.au::909a969a-b287-41e3-afed-363f61b453b5" providerId="AD" clId="Web-{42A5D9AE-3DDE-2C94-4484-B14EFB3C77A2}" dt="2024-08-02T03:01:13.138" v="11"/>
          <ac:graphicFrameMkLst>
            <pc:docMk/>
            <pc:sldMk cId="237982937" sldId="447"/>
            <ac:graphicFrameMk id="4" creationId="{928F1F0A-992F-20A2-C0F3-0BE816E78F25}"/>
          </ac:graphicFrameMkLst>
        </pc:graphicFrameChg>
      </pc:sldChg>
    </pc:docChg>
  </pc:docChgLst>
  <pc:docChgLst>
    <pc:chgData name="Damien Wilton" userId="S::s10111680@student.bhtafe.edu.au::33fe9c15-9fc4-436b-ba4a-0a286f7ed637" providerId="AD" clId="Web-{6A87A8EC-4AF3-786F-2F52-2658A612778F}"/>
    <pc:docChg chg="sldOrd">
      <pc:chgData name="Damien Wilton" userId="S::s10111680@student.bhtafe.edu.au::33fe9c15-9fc4-436b-ba4a-0a286f7ed637" providerId="AD" clId="Web-{6A87A8EC-4AF3-786F-2F52-2658A612778F}" dt="2024-08-01T00:07:41.325" v="0"/>
      <pc:docMkLst>
        <pc:docMk/>
      </pc:docMkLst>
      <pc:sldChg chg="ord">
        <pc:chgData name="Damien Wilton" userId="S::s10111680@student.bhtafe.edu.au::33fe9c15-9fc4-436b-ba4a-0a286f7ed637" providerId="AD" clId="Web-{6A87A8EC-4AF3-786F-2F52-2658A612778F}" dt="2024-08-01T00:07:41.325" v="0"/>
        <pc:sldMkLst>
          <pc:docMk/>
          <pc:sldMk cId="2080451306" sldId="438"/>
        </pc:sldMkLst>
      </pc:sldChg>
    </pc:docChg>
  </pc:docChgLst>
  <pc:docChgLst>
    <pc:chgData name="Peter Nelson" userId="S::s9934502@student.bhtafe.edu.au::2d173a12-8b41-4d11-b2f2-25149bc33678" providerId="AD" clId="Web-{87690587-E88E-6799-C3C6-8B53527155B3}"/>
    <pc:docChg chg="addSld delSld modSld sldOrd modSection">
      <pc:chgData name="Peter Nelson" userId="S::s9934502@student.bhtafe.edu.au::2d173a12-8b41-4d11-b2f2-25149bc33678" providerId="AD" clId="Web-{87690587-E88E-6799-C3C6-8B53527155B3}" dt="2024-07-31T04:05:03.129" v="733" actId="20577"/>
      <pc:docMkLst>
        <pc:docMk/>
      </pc:docMkLst>
      <pc:sldChg chg="addSp modSp">
        <pc:chgData name="Peter Nelson" userId="S::s9934502@student.bhtafe.edu.au::2d173a12-8b41-4d11-b2f2-25149bc33678" providerId="AD" clId="Web-{87690587-E88E-6799-C3C6-8B53527155B3}" dt="2024-07-31T04:04:24.627" v="720" actId="14100"/>
        <pc:sldMkLst>
          <pc:docMk/>
          <pc:sldMk cId="238544740" sldId="348"/>
        </pc:sldMkLst>
        <pc:spChg chg="mod">
          <ac:chgData name="Peter Nelson" userId="S::s9934502@student.bhtafe.edu.au::2d173a12-8b41-4d11-b2f2-25149bc33678" providerId="AD" clId="Web-{87690587-E88E-6799-C3C6-8B53527155B3}" dt="2024-07-31T03:24:56.979" v="202" actId="20577"/>
          <ac:spMkLst>
            <pc:docMk/>
            <pc:sldMk cId="238544740" sldId="348"/>
            <ac:spMk id="18" creationId="{D3B7E047-8D41-2B00-40B8-E12BD74417E6}"/>
          </ac:spMkLst>
        </pc:spChg>
        <pc:picChg chg="add mod">
          <ac:chgData name="Peter Nelson" userId="S::s9934502@student.bhtafe.edu.au::2d173a12-8b41-4d11-b2f2-25149bc33678" providerId="AD" clId="Web-{87690587-E88E-6799-C3C6-8B53527155B3}" dt="2024-07-31T04:04:24.627" v="720" actId="14100"/>
          <ac:picMkLst>
            <pc:docMk/>
            <pc:sldMk cId="238544740" sldId="348"/>
            <ac:picMk id="3" creationId="{C5092261-9DF5-550A-60EA-4915C022A96B}"/>
          </ac:picMkLst>
        </pc:picChg>
      </pc:sldChg>
      <pc:sldChg chg="addSp modSp">
        <pc:chgData name="Peter Nelson" userId="S::s9934502@student.bhtafe.edu.au::2d173a12-8b41-4d11-b2f2-25149bc33678" providerId="AD" clId="Web-{87690587-E88E-6799-C3C6-8B53527155B3}" dt="2024-07-31T04:04:14.455" v="716" actId="1076"/>
        <pc:sldMkLst>
          <pc:docMk/>
          <pc:sldMk cId="2080451306" sldId="438"/>
        </pc:sldMkLst>
        <pc:spChg chg="mod">
          <ac:chgData name="Peter Nelson" userId="S::s9934502@student.bhtafe.edu.au::2d173a12-8b41-4d11-b2f2-25149bc33678" providerId="AD" clId="Web-{87690587-E88E-6799-C3C6-8B53527155B3}" dt="2024-07-31T04:04:10.314" v="713" actId="1076"/>
          <ac:spMkLst>
            <pc:docMk/>
            <pc:sldMk cId="2080451306" sldId="438"/>
            <ac:spMk id="3" creationId="{C67C7B90-F063-BD29-E6AE-F0451720E8F2}"/>
          </ac:spMkLst>
        </pc:spChg>
        <pc:picChg chg="add mod">
          <ac:chgData name="Peter Nelson" userId="S::s9934502@student.bhtafe.edu.au::2d173a12-8b41-4d11-b2f2-25149bc33678" providerId="AD" clId="Web-{87690587-E88E-6799-C3C6-8B53527155B3}" dt="2024-07-31T04:04:14.455" v="716" actId="1076"/>
          <ac:picMkLst>
            <pc:docMk/>
            <pc:sldMk cId="2080451306" sldId="438"/>
            <ac:picMk id="2" creationId="{471BCF0E-C4F0-A244-AAF6-E33ACFADFC70}"/>
          </ac:picMkLst>
        </pc:picChg>
      </pc:sldChg>
      <pc:sldChg chg="addSp modSp add ord replId">
        <pc:chgData name="Peter Nelson" userId="S::s9934502@student.bhtafe.edu.au::2d173a12-8b41-4d11-b2f2-25149bc33678" providerId="AD" clId="Web-{87690587-E88E-6799-C3C6-8B53527155B3}" dt="2024-07-31T04:04:28.065" v="721"/>
        <pc:sldMkLst>
          <pc:docMk/>
          <pc:sldMk cId="248469973" sldId="439"/>
        </pc:sldMkLst>
        <pc:spChg chg="mod">
          <ac:chgData name="Peter Nelson" userId="S::s9934502@student.bhtafe.edu.au::2d173a12-8b41-4d11-b2f2-25149bc33678" providerId="AD" clId="Web-{87690587-E88E-6799-C3C6-8B53527155B3}" dt="2024-07-31T03:29:37.371" v="270" actId="20577"/>
          <ac:spMkLst>
            <pc:docMk/>
            <pc:sldMk cId="248469973" sldId="439"/>
            <ac:spMk id="18" creationId="{D3B7E047-8D41-2B00-40B8-E12BD74417E6}"/>
          </ac:spMkLst>
        </pc:spChg>
        <pc:picChg chg="add mod">
          <ac:chgData name="Peter Nelson" userId="S::s9934502@student.bhtafe.edu.au::2d173a12-8b41-4d11-b2f2-25149bc33678" providerId="AD" clId="Web-{87690587-E88E-6799-C3C6-8B53527155B3}" dt="2024-07-31T03:27:53.005" v="249" actId="1076"/>
          <ac:picMkLst>
            <pc:docMk/>
            <pc:sldMk cId="248469973" sldId="439"/>
            <ac:picMk id="2" creationId="{423A55E8-3D7D-8EEF-A6AC-104A703B01B6}"/>
          </ac:picMkLst>
        </pc:picChg>
        <pc:picChg chg="add mod">
          <ac:chgData name="Peter Nelson" userId="S::s9934502@student.bhtafe.edu.au::2d173a12-8b41-4d11-b2f2-25149bc33678" providerId="AD" clId="Web-{87690587-E88E-6799-C3C6-8B53527155B3}" dt="2024-07-31T03:27:50.365" v="248" actId="1076"/>
          <ac:picMkLst>
            <pc:docMk/>
            <pc:sldMk cId="248469973" sldId="439"/>
            <ac:picMk id="3" creationId="{2FB3CEC1-75C4-3136-F60F-0E6CE1BDA666}"/>
          </ac:picMkLst>
        </pc:picChg>
        <pc:picChg chg="add mod">
          <ac:chgData name="Peter Nelson" userId="S::s9934502@student.bhtafe.edu.au::2d173a12-8b41-4d11-b2f2-25149bc33678" providerId="AD" clId="Web-{87690587-E88E-6799-C3C6-8B53527155B3}" dt="2024-07-31T03:29:40.293" v="272" actId="1076"/>
          <ac:picMkLst>
            <pc:docMk/>
            <pc:sldMk cId="248469973" sldId="439"/>
            <ac:picMk id="4" creationId="{9E77F6D9-386A-59C8-D735-C8C81082E666}"/>
          </ac:picMkLst>
        </pc:picChg>
        <pc:picChg chg="add">
          <ac:chgData name="Peter Nelson" userId="S::s9934502@student.bhtafe.edu.au::2d173a12-8b41-4d11-b2f2-25149bc33678" providerId="AD" clId="Web-{87690587-E88E-6799-C3C6-8B53527155B3}" dt="2024-07-31T04:04:28.065" v="721"/>
          <ac:picMkLst>
            <pc:docMk/>
            <pc:sldMk cId="248469973" sldId="439"/>
            <ac:picMk id="6" creationId="{B7A6942B-ECE7-B1ED-99C7-AE2B29DAE69D}"/>
          </ac:picMkLst>
        </pc:picChg>
      </pc:sldChg>
      <pc:sldChg chg="del">
        <pc:chgData name="Peter Nelson" userId="S::s9934502@student.bhtafe.edu.au::2d173a12-8b41-4d11-b2f2-25149bc33678" providerId="AD" clId="Web-{87690587-E88E-6799-C3C6-8B53527155B3}" dt="2024-07-31T03:12:16.822" v="32"/>
        <pc:sldMkLst>
          <pc:docMk/>
          <pc:sldMk cId="4017459549" sldId="439"/>
        </pc:sldMkLst>
      </pc:sldChg>
      <pc:sldChg chg="modSp del">
        <pc:chgData name="Peter Nelson" userId="S::s9934502@student.bhtafe.edu.au::2d173a12-8b41-4d11-b2f2-25149bc33678" providerId="AD" clId="Web-{87690587-E88E-6799-C3C6-8B53527155B3}" dt="2024-07-31T03:16:34.713" v="44"/>
        <pc:sldMkLst>
          <pc:docMk/>
          <pc:sldMk cId="420577505" sldId="440"/>
        </pc:sldMkLst>
        <pc:spChg chg="mod">
          <ac:chgData name="Peter Nelson" userId="S::s9934502@student.bhtafe.edu.au::2d173a12-8b41-4d11-b2f2-25149bc33678" providerId="AD" clId="Web-{87690587-E88E-6799-C3C6-8B53527155B3}" dt="2024-07-31T03:07:23.944" v="4" actId="20577"/>
          <ac:spMkLst>
            <pc:docMk/>
            <pc:sldMk cId="420577505" sldId="440"/>
            <ac:spMk id="18" creationId="{D3B7E047-8D41-2B00-40B8-E12BD74417E6}"/>
          </ac:spMkLst>
        </pc:spChg>
      </pc:sldChg>
      <pc:sldChg chg="addSp modSp add ord replId">
        <pc:chgData name="Peter Nelson" userId="S::s9934502@student.bhtafe.edu.au::2d173a12-8b41-4d11-b2f2-25149bc33678" providerId="AD" clId="Web-{87690587-E88E-6799-C3C6-8B53527155B3}" dt="2024-07-31T04:04:30.002" v="722"/>
        <pc:sldMkLst>
          <pc:docMk/>
          <pc:sldMk cId="588698835" sldId="440"/>
        </pc:sldMkLst>
        <pc:spChg chg="mod">
          <ac:chgData name="Peter Nelson" userId="S::s9934502@student.bhtafe.edu.au::2d173a12-8b41-4d11-b2f2-25149bc33678" providerId="AD" clId="Web-{87690587-E88E-6799-C3C6-8B53527155B3}" dt="2024-07-31T03:34:33.859" v="386" actId="20577"/>
          <ac:spMkLst>
            <pc:docMk/>
            <pc:sldMk cId="588698835" sldId="440"/>
            <ac:spMk id="18" creationId="{D3B7E047-8D41-2B00-40B8-E12BD74417E6}"/>
          </ac:spMkLst>
        </pc:spChg>
        <pc:picChg chg="add mod">
          <ac:chgData name="Peter Nelson" userId="S::s9934502@student.bhtafe.edu.au::2d173a12-8b41-4d11-b2f2-25149bc33678" providerId="AD" clId="Web-{87690587-E88E-6799-C3C6-8B53527155B3}" dt="2024-07-31T03:33:26.667" v="367" actId="1076"/>
          <ac:picMkLst>
            <pc:docMk/>
            <pc:sldMk cId="588698835" sldId="440"/>
            <ac:picMk id="2" creationId="{0DC7DB88-9736-535C-B1FE-1126B2DA640B}"/>
          </ac:picMkLst>
        </pc:picChg>
        <pc:picChg chg="add">
          <ac:chgData name="Peter Nelson" userId="S::s9934502@student.bhtafe.edu.au::2d173a12-8b41-4d11-b2f2-25149bc33678" providerId="AD" clId="Web-{87690587-E88E-6799-C3C6-8B53527155B3}" dt="2024-07-31T04:04:30.002" v="722"/>
          <ac:picMkLst>
            <pc:docMk/>
            <pc:sldMk cId="588698835" sldId="440"/>
            <ac:picMk id="4" creationId="{E33E5755-EFAE-C306-1BB7-65405F06ACEE}"/>
          </ac:picMkLst>
        </pc:picChg>
      </pc:sldChg>
      <pc:sldChg chg="modSp del">
        <pc:chgData name="Peter Nelson" userId="S::s9934502@student.bhtafe.edu.au::2d173a12-8b41-4d11-b2f2-25149bc33678" providerId="AD" clId="Web-{87690587-E88E-6799-C3C6-8B53527155B3}" dt="2024-07-31T03:16:35.416" v="45"/>
        <pc:sldMkLst>
          <pc:docMk/>
          <pc:sldMk cId="54730182" sldId="441"/>
        </pc:sldMkLst>
        <pc:spChg chg="mod">
          <ac:chgData name="Peter Nelson" userId="S::s9934502@student.bhtafe.edu.au::2d173a12-8b41-4d11-b2f2-25149bc33678" providerId="AD" clId="Web-{87690587-E88E-6799-C3C6-8B53527155B3}" dt="2024-07-31T03:07:35.866" v="9" actId="20577"/>
          <ac:spMkLst>
            <pc:docMk/>
            <pc:sldMk cId="54730182" sldId="441"/>
            <ac:spMk id="18" creationId="{D3B7E047-8D41-2B00-40B8-E12BD74417E6}"/>
          </ac:spMkLst>
        </pc:spChg>
      </pc:sldChg>
      <pc:sldChg chg="addSp modSp add replId">
        <pc:chgData name="Peter Nelson" userId="S::s9934502@student.bhtafe.edu.au::2d173a12-8b41-4d11-b2f2-25149bc33678" providerId="AD" clId="Web-{87690587-E88E-6799-C3C6-8B53527155B3}" dt="2024-07-31T04:04:32.268" v="723"/>
        <pc:sldMkLst>
          <pc:docMk/>
          <pc:sldMk cId="1497662651" sldId="441"/>
        </pc:sldMkLst>
        <pc:spChg chg="mod">
          <ac:chgData name="Peter Nelson" userId="S::s9934502@student.bhtafe.edu.au::2d173a12-8b41-4d11-b2f2-25149bc33678" providerId="AD" clId="Web-{87690587-E88E-6799-C3C6-8B53527155B3}" dt="2024-07-31T03:38:25.608" v="420" actId="20577"/>
          <ac:spMkLst>
            <pc:docMk/>
            <pc:sldMk cId="1497662651" sldId="441"/>
            <ac:spMk id="18" creationId="{D3B7E047-8D41-2B00-40B8-E12BD74417E6}"/>
          </ac:spMkLst>
        </pc:spChg>
        <pc:picChg chg="add mod">
          <ac:chgData name="Peter Nelson" userId="S::s9934502@student.bhtafe.edu.au::2d173a12-8b41-4d11-b2f2-25149bc33678" providerId="AD" clId="Web-{87690587-E88E-6799-C3C6-8B53527155B3}" dt="2024-07-31T03:36:46.086" v="413" actId="1076"/>
          <ac:picMkLst>
            <pc:docMk/>
            <pc:sldMk cId="1497662651" sldId="441"/>
            <ac:picMk id="2" creationId="{920A70A3-FCF4-987A-4F91-2D688CC620CD}"/>
          </ac:picMkLst>
        </pc:picChg>
        <pc:picChg chg="add">
          <ac:chgData name="Peter Nelson" userId="S::s9934502@student.bhtafe.edu.au::2d173a12-8b41-4d11-b2f2-25149bc33678" providerId="AD" clId="Web-{87690587-E88E-6799-C3C6-8B53527155B3}" dt="2024-07-31T04:04:32.268" v="723"/>
          <ac:picMkLst>
            <pc:docMk/>
            <pc:sldMk cId="1497662651" sldId="441"/>
            <ac:picMk id="4" creationId="{DDFB4F2C-B85E-859B-4082-DA1DE3AC2D7A}"/>
          </ac:picMkLst>
        </pc:picChg>
      </pc:sldChg>
      <pc:sldChg chg="addSp modSp add replId">
        <pc:chgData name="Peter Nelson" userId="S::s9934502@student.bhtafe.edu.au::2d173a12-8b41-4d11-b2f2-25149bc33678" providerId="AD" clId="Web-{87690587-E88E-6799-C3C6-8B53527155B3}" dt="2024-07-31T04:04:32.706" v="724"/>
        <pc:sldMkLst>
          <pc:docMk/>
          <pc:sldMk cId="2044289640" sldId="442"/>
        </pc:sldMkLst>
        <pc:spChg chg="mod">
          <ac:chgData name="Peter Nelson" userId="S::s9934502@student.bhtafe.edu.au::2d173a12-8b41-4d11-b2f2-25149bc33678" providerId="AD" clId="Web-{87690587-E88E-6799-C3C6-8B53527155B3}" dt="2024-07-31T03:43:06.344" v="486" actId="20577"/>
          <ac:spMkLst>
            <pc:docMk/>
            <pc:sldMk cId="2044289640" sldId="442"/>
            <ac:spMk id="18" creationId="{D3B7E047-8D41-2B00-40B8-E12BD74417E6}"/>
          </ac:spMkLst>
        </pc:spChg>
        <pc:picChg chg="add mod">
          <ac:chgData name="Peter Nelson" userId="S::s9934502@student.bhtafe.edu.au::2d173a12-8b41-4d11-b2f2-25149bc33678" providerId="AD" clId="Web-{87690587-E88E-6799-C3C6-8B53527155B3}" dt="2024-07-31T03:42:12.965" v="472" actId="1076"/>
          <ac:picMkLst>
            <pc:docMk/>
            <pc:sldMk cId="2044289640" sldId="442"/>
            <ac:picMk id="2" creationId="{C5B96C0C-DA3E-23F5-DB02-C069AF9ED3D1}"/>
          </ac:picMkLst>
        </pc:picChg>
        <pc:picChg chg="add mod">
          <ac:chgData name="Peter Nelson" userId="S::s9934502@student.bhtafe.edu.au::2d173a12-8b41-4d11-b2f2-25149bc33678" providerId="AD" clId="Web-{87690587-E88E-6799-C3C6-8B53527155B3}" dt="2024-07-31T03:42:22.935" v="476" actId="1076"/>
          <ac:picMkLst>
            <pc:docMk/>
            <pc:sldMk cId="2044289640" sldId="442"/>
            <ac:picMk id="3" creationId="{3B523464-8F2A-07DE-BFE5-BFA9D725E48D}"/>
          </ac:picMkLst>
        </pc:picChg>
        <pc:picChg chg="add">
          <ac:chgData name="Peter Nelson" userId="S::s9934502@student.bhtafe.edu.au::2d173a12-8b41-4d11-b2f2-25149bc33678" providerId="AD" clId="Web-{87690587-E88E-6799-C3C6-8B53527155B3}" dt="2024-07-31T04:04:32.706" v="724"/>
          <ac:picMkLst>
            <pc:docMk/>
            <pc:sldMk cId="2044289640" sldId="442"/>
            <ac:picMk id="5" creationId="{3E782CAD-90E5-5FCB-BAB4-483F6BF21CD1}"/>
          </ac:picMkLst>
        </pc:picChg>
      </pc:sldChg>
      <pc:sldChg chg="modSp del">
        <pc:chgData name="Peter Nelson" userId="S::s9934502@student.bhtafe.edu.au::2d173a12-8b41-4d11-b2f2-25149bc33678" providerId="AD" clId="Web-{87690587-E88E-6799-C3C6-8B53527155B3}" dt="2024-07-31T03:16:36.510" v="46"/>
        <pc:sldMkLst>
          <pc:docMk/>
          <pc:sldMk cId="3800078394" sldId="442"/>
        </pc:sldMkLst>
        <pc:spChg chg="mod">
          <ac:chgData name="Peter Nelson" userId="S::s9934502@student.bhtafe.edu.au::2d173a12-8b41-4d11-b2f2-25149bc33678" providerId="AD" clId="Web-{87690587-E88E-6799-C3C6-8B53527155B3}" dt="2024-07-31T03:07:49.852" v="13" actId="20577"/>
          <ac:spMkLst>
            <pc:docMk/>
            <pc:sldMk cId="3800078394" sldId="442"/>
            <ac:spMk id="18" creationId="{D3B7E047-8D41-2B00-40B8-E12BD74417E6}"/>
          </ac:spMkLst>
        </pc:spChg>
      </pc:sldChg>
      <pc:sldChg chg="modSp del">
        <pc:chgData name="Peter Nelson" userId="S::s9934502@student.bhtafe.edu.au::2d173a12-8b41-4d11-b2f2-25149bc33678" providerId="AD" clId="Web-{87690587-E88E-6799-C3C6-8B53527155B3}" dt="2024-07-31T03:16:38.776" v="50"/>
        <pc:sldMkLst>
          <pc:docMk/>
          <pc:sldMk cId="1626350247" sldId="443"/>
        </pc:sldMkLst>
        <pc:spChg chg="mod">
          <ac:chgData name="Peter Nelson" userId="S::s9934502@student.bhtafe.edu.au::2d173a12-8b41-4d11-b2f2-25149bc33678" providerId="AD" clId="Web-{87690587-E88E-6799-C3C6-8B53527155B3}" dt="2024-07-31T03:08:03.056" v="17" actId="20577"/>
          <ac:spMkLst>
            <pc:docMk/>
            <pc:sldMk cId="1626350247" sldId="443"/>
            <ac:spMk id="18" creationId="{D3B7E047-8D41-2B00-40B8-E12BD74417E6}"/>
          </ac:spMkLst>
        </pc:spChg>
      </pc:sldChg>
      <pc:sldChg chg="addSp modSp add replId">
        <pc:chgData name="Peter Nelson" userId="S::s9934502@student.bhtafe.edu.au::2d173a12-8b41-4d11-b2f2-25149bc33678" providerId="AD" clId="Web-{87690587-E88E-6799-C3C6-8B53527155B3}" dt="2024-07-31T04:04:36.378" v="727" actId="20577"/>
        <pc:sldMkLst>
          <pc:docMk/>
          <pc:sldMk cId="2508949353" sldId="443"/>
        </pc:sldMkLst>
        <pc:spChg chg="mod">
          <ac:chgData name="Peter Nelson" userId="S::s9934502@student.bhtafe.edu.au::2d173a12-8b41-4d11-b2f2-25149bc33678" providerId="AD" clId="Web-{87690587-E88E-6799-C3C6-8B53527155B3}" dt="2024-07-31T04:04:36.378" v="727" actId="20577"/>
          <ac:spMkLst>
            <pc:docMk/>
            <pc:sldMk cId="2508949353" sldId="443"/>
            <ac:spMk id="18" creationId="{D3B7E047-8D41-2B00-40B8-E12BD74417E6}"/>
          </ac:spMkLst>
        </pc:spChg>
        <pc:picChg chg="add mod">
          <ac:chgData name="Peter Nelson" userId="S::s9934502@student.bhtafe.edu.au::2d173a12-8b41-4d11-b2f2-25149bc33678" providerId="AD" clId="Web-{87690587-E88E-6799-C3C6-8B53527155B3}" dt="2024-07-31T03:47:46.127" v="545" actId="1076"/>
          <ac:picMkLst>
            <pc:docMk/>
            <pc:sldMk cId="2508949353" sldId="443"/>
            <ac:picMk id="2" creationId="{9DE4458F-F9E4-4339-821F-AD1600C47685}"/>
          </ac:picMkLst>
        </pc:picChg>
        <pc:picChg chg="add mod">
          <ac:chgData name="Peter Nelson" userId="S::s9934502@student.bhtafe.edu.au::2d173a12-8b41-4d11-b2f2-25149bc33678" providerId="AD" clId="Web-{87690587-E88E-6799-C3C6-8B53527155B3}" dt="2024-07-31T03:47:47.611" v="546" actId="1076"/>
          <ac:picMkLst>
            <pc:docMk/>
            <pc:sldMk cId="2508949353" sldId="443"/>
            <ac:picMk id="3" creationId="{FC437226-61E5-3AB8-6455-FE91F9CCB281}"/>
          </ac:picMkLst>
        </pc:picChg>
        <pc:picChg chg="add mod">
          <ac:chgData name="Peter Nelson" userId="S::s9934502@student.bhtafe.edu.au::2d173a12-8b41-4d11-b2f2-25149bc33678" providerId="AD" clId="Web-{87690587-E88E-6799-C3C6-8B53527155B3}" dt="2024-07-31T03:47:16" v="544" actId="1076"/>
          <ac:picMkLst>
            <pc:docMk/>
            <pc:sldMk cId="2508949353" sldId="443"/>
            <ac:picMk id="4" creationId="{F79C07A1-7961-D5C0-BBC7-BF75AE89C3F3}"/>
          </ac:picMkLst>
        </pc:picChg>
        <pc:picChg chg="add mod">
          <ac:chgData name="Peter Nelson" userId="S::s9934502@student.bhtafe.edu.au::2d173a12-8b41-4d11-b2f2-25149bc33678" providerId="AD" clId="Web-{87690587-E88E-6799-C3C6-8B53527155B3}" dt="2024-07-31T03:48:07.925" v="550" actId="1076"/>
          <ac:picMkLst>
            <pc:docMk/>
            <pc:sldMk cId="2508949353" sldId="443"/>
            <ac:picMk id="5" creationId="{41F054CE-3B4B-710F-46E2-4988B2119CC2}"/>
          </ac:picMkLst>
        </pc:picChg>
        <pc:picChg chg="add">
          <ac:chgData name="Peter Nelson" userId="S::s9934502@student.bhtafe.edu.au::2d173a12-8b41-4d11-b2f2-25149bc33678" providerId="AD" clId="Web-{87690587-E88E-6799-C3C6-8B53527155B3}" dt="2024-07-31T04:04:33.909" v="725"/>
          <ac:picMkLst>
            <pc:docMk/>
            <pc:sldMk cId="2508949353" sldId="443"/>
            <ac:picMk id="7" creationId="{8CA76000-87DA-F944-1001-3F7C4977C0D4}"/>
          </ac:picMkLst>
        </pc:picChg>
      </pc:sldChg>
      <pc:sldChg chg="addSp modSp add replId">
        <pc:chgData name="Peter Nelson" userId="S::s9934502@student.bhtafe.edu.au::2d173a12-8b41-4d11-b2f2-25149bc33678" providerId="AD" clId="Web-{87690587-E88E-6799-C3C6-8B53527155B3}" dt="2024-07-31T04:04:38.456" v="728"/>
        <pc:sldMkLst>
          <pc:docMk/>
          <pc:sldMk cId="2651712540" sldId="444"/>
        </pc:sldMkLst>
        <pc:spChg chg="mod">
          <ac:chgData name="Peter Nelson" userId="S::s9934502@student.bhtafe.edu.au::2d173a12-8b41-4d11-b2f2-25149bc33678" providerId="AD" clId="Web-{87690587-E88E-6799-C3C6-8B53527155B3}" dt="2024-07-31T03:57:13.319" v="660" actId="20577"/>
          <ac:spMkLst>
            <pc:docMk/>
            <pc:sldMk cId="2651712540" sldId="444"/>
            <ac:spMk id="18" creationId="{D3B7E047-8D41-2B00-40B8-E12BD74417E6}"/>
          </ac:spMkLst>
        </pc:spChg>
        <pc:picChg chg="add mod">
          <ac:chgData name="Peter Nelson" userId="S::s9934502@student.bhtafe.edu.au::2d173a12-8b41-4d11-b2f2-25149bc33678" providerId="AD" clId="Web-{87690587-E88E-6799-C3C6-8B53527155B3}" dt="2024-07-31T03:57:20.304" v="662" actId="1076"/>
          <ac:picMkLst>
            <pc:docMk/>
            <pc:sldMk cId="2651712540" sldId="444"/>
            <ac:picMk id="2" creationId="{173310A5-FFD7-786E-6E86-084039DDFC15}"/>
          </ac:picMkLst>
        </pc:picChg>
        <pc:picChg chg="add">
          <ac:chgData name="Peter Nelson" userId="S::s9934502@student.bhtafe.edu.au::2d173a12-8b41-4d11-b2f2-25149bc33678" providerId="AD" clId="Web-{87690587-E88E-6799-C3C6-8B53527155B3}" dt="2024-07-31T04:04:38.456" v="728"/>
          <ac:picMkLst>
            <pc:docMk/>
            <pc:sldMk cId="2651712540" sldId="444"/>
            <ac:picMk id="4" creationId="{581CD93E-1A6A-DD59-536E-1E7D8D956F0A}"/>
          </ac:picMkLst>
        </pc:picChg>
      </pc:sldChg>
      <pc:sldChg chg="modSp del">
        <pc:chgData name="Peter Nelson" userId="S::s9934502@student.bhtafe.edu.au::2d173a12-8b41-4d11-b2f2-25149bc33678" providerId="AD" clId="Web-{87690587-E88E-6799-C3C6-8B53527155B3}" dt="2024-07-31T03:16:37.010" v="47"/>
        <pc:sldMkLst>
          <pc:docMk/>
          <pc:sldMk cId="3570179236" sldId="444"/>
        </pc:sldMkLst>
        <pc:spChg chg="mod">
          <ac:chgData name="Peter Nelson" userId="S::s9934502@student.bhtafe.edu.au::2d173a12-8b41-4d11-b2f2-25149bc33678" providerId="AD" clId="Web-{87690587-E88E-6799-C3C6-8B53527155B3}" dt="2024-07-31T03:08:17.166" v="22" actId="20577"/>
          <ac:spMkLst>
            <pc:docMk/>
            <pc:sldMk cId="3570179236" sldId="444"/>
            <ac:spMk id="18" creationId="{D3B7E047-8D41-2B00-40B8-E12BD74417E6}"/>
          </ac:spMkLst>
        </pc:spChg>
      </pc:sldChg>
      <pc:sldChg chg="addSp modSp add replId">
        <pc:chgData name="Peter Nelson" userId="S::s9934502@student.bhtafe.edu.au::2d173a12-8b41-4d11-b2f2-25149bc33678" providerId="AD" clId="Web-{87690587-E88E-6799-C3C6-8B53527155B3}" dt="2024-07-31T04:04:40.066" v="729"/>
        <pc:sldMkLst>
          <pc:docMk/>
          <pc:sldMk cId="1570518515" sldId="445"/>
        </pc:sldMkLst>
        <pc:spChg chg="mod">
          <ac:chgData name="Peter Nelson" userId="S::s9934502@student.bhtafe.edu.au::2d173a12-8b41-4d11-b2f2-25149bc33678" providerId="AD" clId="Web-{87690587-E88E-6799-C3C6-8B53527155B3}" dt="2024-07-31T03:53:17.945" v="654" actId="20577"/>
          <ac:spMkLst>
            <pc:docMk/>
            <pc:sldMk cId="1570518515" sldId="445"/>
            <ac:spMk id="18" creationId="{D3B7E047-8D41-2B00-40B8-E12BD74417E6}"/>
          </ac:spMkLst>
        </pc:spChg>
        <pc:picChg chg="add mod">
          <ac:chgData name="Peter Nelson" userId="S::s9934502@student.bhtafe.edu.au::2d173a12-8b41-4d11-b2f2-25149bc33678" providerId="AD" clId="Web-{87690587-E88E-6799-C3C6-8B53527155B3}" dt="2024-07-31T03:53:13.554" v="650" actId="1076"/>
          <ac:picMkLst>
            <pc:docMk/>
            <pc:sldMk cId="1570518515" sldId="445"/>
            <ac:picMk id="2" creationId="{875D36B1-6772-32C4-61F3-EBB903F395C7}"/>
          </ac:picMkLst>
        </pc:picChg>
        <pc:picChg chg="add mod">
          <ac:chgData name="Peter Nelson" userId="S::s9934502@student.bhtafe.edu.au::2d173a12-8b41-4d11-b2f2-25149bc33678" providerId="AD" clId="Web-{87690587-E88E-6799-C3C6-8B53527155B3}" dt="2024-07-31T03:53:04.256" v="648" actId="14100"/>
          <ac:picMkLst>
            <pc:docMk/>
            <pc:sldMk cId="1570518515" sldId="445"/>
            <ac:picMk id="3" creationId="{BD168119-4353-65B9-D9C9-AE8EA0294243}"/>
          </ac:picMkLst>
        </pc:picChg>
        <pc:picChg chg="add">
          <ac:chgData name="Peter Nelson" userId="S::s9934502@student.bhtafe.edu.au::2d173a12-8b41-4d11-b2f2-25149bc33678" providerId="AD" clId="Web-{87690587-E88E-6799-C3C6-8B53527155B3}" dt="2024-07-31T04:04:40.066" v="729"/>
          <ac:picMkLst>
            <pc:docMk/>
            <pc:sldMk cId="1570518515" sldId="445"/>
            <ac:picMk id="5" creationId="{A17C17BA-97B4-66BD-63F1-E10E6A9A0317}"/>
          </ac:picMkLst>
        </pc:picChg>
      </pc:sldChg>
      <pc:sldChg chg="modSp del">
        <pc:chgData name="Peter Nelson" userId="S::s9934502@student.bhtafe.edu.au::2d173a12-8b41-4d11-b2f2-25149bc33678" providerId="AD" clId="Web-{87690587-E88E-6799-C3C6-8B53527155B3}" dt="2024-07-31T03:16:37.604" v="48"/>
        <pc:sldMkLst>
          <pc:docMk/>
          <pc:sldMk cId="1629998682" sldId="445"/>
        </pc:sldMkLst>
        <pc:spChg chg="mod">
          <ac:chgData name="Peter Nelson" userId="S::s9934502@student.bhtafe.edu.au::2d173a12-8b41-4d11-b2f2-25149bc33678" providerId="AD" clId="Web-{87690587-E88E-6799-C3C6-8B53527155B3}" dt="2024-07-31T03:11:49.289" v="27" actId="20577"/>
          <ac:spMkLst>
            <pc:docMk/>
            <pc:sldMk cId="1629998682" sldId="445"/>
            <ac:spMk id="18" creationId="{D3B7E047-8D41-2B00-40B8-E12BD74417E6}"/>
          </ac:spMkLst>
        </pc:spChg>
      </pc:sldChg>
      <pc:sldChg chg="addSp delSp modSp add replId">
        <pc:chgData name="Peter Nelson" userId="S::s9934502@student.bhtafe.edu.au::2d173a12-8b41-4d11-b2f2-25149bc33678" providerId="AD" clId="Web-{87690587-E88E-6799-C3C6-8B53527155B3}" dt="2024-07-31T04:04:41.722" v="730"/>
        <pc:sldMkLst>
          <pc:docMk/>
          <pc:sldMk cId="1559234290" sldId="446"/>
        </pc:sldMkLst>
        <pc:spChg chg="mod">
          <ac:chgData name="Peter Nelson" userId="S::s9934502@student.bhtafe.edu.au::2d173a12-8b41-4d11-b2f2-25149bc33678" providerId="AD" clId="Web-{87690587-E88E-6799-C3C6-8B53527155B3}" dt="2024-07-31T03:59:11.451" v="684" actId="20577"/>
          <ac:spMkLst>
            <pc:docMk/>
            <pc:sldMk cId="1559234290" sldId="446"/>
            <ac:spMk id="18" creationId="{D3B7E047-8D41-2B00-40B8-E12BD74417E6}"/>
          </ac:spMkLst>
        </pc:spChg>
        <pc:picChg chg="del">
          <ac:chgData name="Peter Nelson" userId="S::s9934502@student.bhtafe.edu.au::2d173a12-8b41-4d11-b2f2-25149bc33678" providerId="AD" clId="Web-{87690587-E88E-6799-C3C6-8B53527155B3}" dt="2024-07-31T03:58:18.292" v="673"/>
          <ac:picMkLst>
            <pc:docMk/>
            <pc:sldMk cId="1559234290" sldId="446"/>
            <ac:picMk id="2" creationId="{875D36B1-6772-32C4-61F3-EBB903F395C7}"/>
          </ac:picMkLst>
        </pc:picChg>
        <pc:picChg chg="del">
          <ac:chgData name="Peter Nelson" userId="S::s9934502@student.bhtafe.edu.au::2d173a12-8b41-4d11-b2f2-25149bc33678" providerId="AD" clId="Web-{87690587-E88E-6799-C3C6-8B53527155B3}" dt="2024-07-31T03:58:18.792" v="674"/>
          <ac:picMkLst>
            <pc:docMk/>
            <pc:sldMk cId="1559234290" sldId="446"/>
            <ac:picMk id="3" creationId="{BD168119-4353-65B9-D9C9-AE8EA0294243}"/>
          </ac:picMkLst>
        </pc:picChg>
        <pc:picChg chg="add">
          <ac:chgData name="Peter Nelson" userId="S::s9934502@student.bhtafe.edu.au::2d173a12-8b41-4d11-b2f2-25149bc33678" providerId="AD" clId="Web-{87690587-E88E-6799-C3C6-8B53527155B3}" dt="2024-07-31T04:04:41.722" v="730"/>
          <ac:picMkLst>
            <pc:docMk/>
            <pc:sldMk cId="1559234290" sldId="446"/>
            <ac:picMk id="5" creationId="{F5FD0BC0-7F17-647B-C30B-6A8A4F6E9F52}"/>
          </ac:picMkLst>
        </pc:picChg>
      </pc:sldChg>
      <pc:sldChg chg="modSp del">
        <pc:chgData name="Peter Nelson" userId="S::s9934502@student.bhtafe.edu.au::2d173a12-8b41-4d11-b2f2-25149bc33678" providerId="AD" clId="Web-{87690587-E88E-6799-C3C6-8B53527155B3}" dt="2024-07-31T03:16:38.229" v="49"/>
        <pc:sldMkLst>
          <pc:docMk/>
          <pc:sldMk cId="3843022680" sldId="446"/>
        </pc:sldMkLst>
        <pc:spChg chg="mod">
          <ac:chgData name="Peter Nelson" userId="S::s9934502@student.bhtafe.edu.au::2d173a12-8b41-4d11-b2f2-25149bc33678" providerId="AD" clId="Web-{87690587-E88E-6799-C3C6-8B53527155B3}" dt="2024-07-31T03:13:44.015" v="42" actId="20577"/>
          <ac:spMkLst>
            <pc:docMk/>
            <pc:sldMk cId="3843022680" sldId="446"/>
            <ac:spMk id="18" creationId="{D3B7E047-8D41-2B00-40B8-E12BD74417E6}"/>
          </ac:spMkLst>
        </pc:spChg>
      </pc:sldChg>
      <pc:sldChg chg="addSp modSp add replId">
        <pc:chgData name="Peter Nelson" userId="S::s9934502@student.bhtafe.edu.au::2d173a12-8b41-4d11-b2f2-25149bc33678" providerId="AD" clId="Web-{87690587-E88E-6799-C3C6-8B53527155B3}" dt="2024-07-31T04:05:03.129" v="733" actId="20577"/>
        <pc:sldMkLst>
          <pc:docMk/>
          <pc:sldMk cId="237982937" sldId="447"/>
        </pc:sldMkLst>
        <pc:spChg chg="mod">
          <ac:chgData name="Peter Nelson" userId="S::s9934502@student.bhtafe.edu.au::2d173a12-8b41-4d11-b2f2-25149bc33678" providerId="AD" clId="Web-{87690587-E88E-6799-C3C6-8B53527155B3}" dt="2024-07-31T04:05:03.129" v="733" actId="20577"/>
          <ac:spMkLst>
            <pc:docMk/>
            <pc:sldMk cId="237982937" sldId="447"/>
            <ac:spMk id="18" creationId="{D3B7E047-8D41-2B00-40B8-E12BD74417E6}"/>
          </ac:spMkLst>
        </pc:spChg>
        <pc:picChg chg="add">
          <ac:chgData name="Peter Nelson" userId="S::s9934502@student.bhtafe.edu.au::2d173a12-8b41-4d11-b2f2-25149bc33678" providerId="AD" clId="Web-{87690587-E88E-6799-C3C6-8B53527155B3}" dt="2024-07-31T04:04:43.284" v="731"/>
          <ac:picMkLst>
            <pc:docMk/>
            <pc:sldMk cId="237982937" sldId="447"/>
            <ac:picMk id="3" creationId="{6B0C5324-80DF-9A8D-9870-3B1BE0309438}"/>
          </ac:picMkLst>
        </pc:picChg>
      </pc:sldChg>
      <pc:sldChg chg="new del">
        <pc:chgData name="Peter Nelson" userId="S::s9934502@student.bhtafe.edu.au::2d173a12-8b41-4d11-b2f2-25149bc33678" providerId="AD" clId="Web-{87690587-E88E-6799-C3C6-8B53527155B3}" dt="2024-07-31T03:16:39.510" v="51"/>
        <pc:sldMkLst>
          <pc:docMk/>
          <pc:sldMk cId="1789318948" sldId="447"/>
        </pc:sldMkLst>
      </pc:sldChg>
    </pc:docChg>
  </pc:docChgLst>
  <pc:docChgLst>
    <pc:chgData name="Peter Nelson" userId="S::s9934502@student.bhtafe.edu.au::2d173a12-8b41-4d11-b2f2-25149bc33678" providerId="AD" clId="Web-{6B7CDBC7-97D3-9C74-8865-B1416FF272EA}"/>
    <pc:docChg chg="modSld">
      <pc:chgData name="Peter Nelson" userId="S::s9934502@student.bhtafe.edu.au::2d173a12-8b41-4d11-b2f2-25149bc33678" providerId="AD" clId="Web-{6B7CDBC7-97D3-9C74-8865-B1416FF272EA}" dt="2024-08-01T00:18:14.624" v="6" actId="20577"/>
      <pc:docMkLst>
        <pc:docMk/>
      </pc:docMkLst>
      <pc:sldChg chg="modSp">
        <pc:chgData name="Peter Nelson" userId="S::s9934502@student.bhtafe.edu.au::2d173a12-8b41-4d11-b2f2-25149bc33678" providerId="AD" clId="Web-{6B7CDBC7-97D3-9C74-8865-B1416FF272EA}" dt="2024-08-01T00:13:11.866" v="3" actId="20577"/>
        <pc:sldMkLst>
          <pc:docMk/>
          <pc:sldMk cId="238544740" sldId="348"/>
        </pc:sldMkLst>
        <pc:spChg chg="mod">
          <ac:chgData name="Peter Nelson" userId="S::s9934502@student.bhtafe.edu.au::2d173a12-8b41-4d11-b2f2-25149bc33678" providerId="AD" clId="Web-{6B7CDBC7-97D3-9C74-8865-B1416FF272EA}" dt="2024-08-01T00:13:11.866" v="3" actId="20577"/>
          <ac:spMkLst>
            <pc:docMk/>
            <pc:sldMk cId="238544740" sldId="348"/>
            <ac:spMk id="18" creationId="{D3B7E047-8D41-2B00-40B8-E12BD74417E6}"/>
          </ac:spMkLst>
        </pc:spChg>
      </pc:sldChg>
      <pc:sldChg chg="modSp">
        <pc:chgData name="Peter Nelson" userId="S::s9934502@student.bhtafe.edu.au::2d173a12-8b41-4d11-b2f2-25149bc33678" providerId="AD" clId="Web-{6B7CDBC7-97D3-9C74-8865-B1416FF272EA}" dt="2024-08-01T00:18:14.624" v="6" actId="20577"/>
        <pc:sldMkLst>
          <pc:docMk/>
          <pc:sldMk cId="1570518515" sldId="445"/>
        </pc:sldMkLst>
        <pc:spChg chg="mod">
          <ac:chgData name="Peter Nelson" userId="S::s9934502@student.bhtafe.edu.au::2d173a12-8b41-4d11-b2f2-25149bc33678" providerId="AD" clId="Web-{6B7CDBC7-97D3-9C74-8865-B1416FF272EA}" dt="2024-08-01T00:18:14.624" v="6" actId="20577"/>
          <ac:spMkLst>
            <pc:docMk/>
            <pc:sldMk cId="1570518515" sldId="445"/>
            <ac:spMk id="18" creationId="{D3B7E047-8D41-2B00-40B8-E12BD74417E6}"/>
          </ac:spMkLst>
        </pc:spChg>
      </pc:sldChg>
    </pc:docChg>
  </pc:docChgLst>
  <pc:docChgLst>
    <pc:chgData name="Peter Nelson" userId="S::s9934502@student.bhtafe.edu.au::2d173a12-8b41-4d11-b2f2-25149bc33678" providerId="AD" clId="Web-{1D4CB34A-28B6-470E-A1FB-C7FD1C031001}"/>
    <pc:docChg chg="modSld">
      <pc:chgData name="Peter Nelson" userId="S::s9934502@student.bhtafe.edu.au::2d173a12-8b41-4d11-b2f2-25149bc33678" providerId="AD" clId="Web-{1D4CB34A-28B6-470E-A1FB-C7FD1C031001}" dt="2024-08-02T03:11:36.390" v="68" actId="20577"/>
      <pc:docMkLst>
        <pc:docMk/>
      </pc:docMkLst>
      <pc:sldChg chg="delSp modSp">
        <pc:chgData name="Peter Nelson" userId="S::s9934502@student.bhtafe.edu.au::2d173a12-8b41-4d11-b2f2-25149bc33678" providerId="AD" clId="Web-{1D4CB34A-28B6-470E-A1FB-C7FD1C031001}" dt="2024-08-02T03:10:16.076" v="67" actId="14100"/>
        <pc:sldMkLst>
          <pc:docMk/>
          <pc:sldMk cId="588698835" sldId="440"/>
        </pc:sldMkLst>
        <pc:spChg chg="mod">
          <ac:chgData name="Peter Nelson" userId="S::s9934502@student.bhtafe.edu.au::2d173a12-8b41-4d11-b2f2-25149bc33678" providerId="AD" clId="Web-{1D4CB34A-28B6-470E-A1FB-C7FD1C031001}" dt="2024-08-02T03:10:16.076" v="67" actId="14100"/>
          <ac:spMkLst>
            <pc:docMk/>
            <pc:sldMk cId="588698835" sldId="440"/>
            <ac:spMk id="18" creationId="{D3B7E047-8D41-2B00-40B8-E12BD74417E6}"/>
          </ac:spMkLst>
        </pc:spChg>
        <pc:picChg chg="del">
          <ac:chgData name="Peter Nelson" userId="S::s9934502@student.bhtafe.edu.au::2d173a12-8b41-4d11-b2f2-25149bc33678" providerId="AD" clId="Web-{1D4CB34A-28B6-470E-A1FB-C7FD1C031001}" dt="2024-08-02T03:07:19.493" v="8"/>
          <ac:picMkLst>
            <pc:docMk/>
            <pc:sldMk cId="588698835" sldId="440"/>
            <ac:picMk id="2" creationId="{0DC7DB88-9736-535C-B1FE-1126B2DA640B}"/>
          </ac:picMkLst>
        </pc:picChg>
      </pc:sldChg>
      <pc:sldChg chg="modSp">
        <pc:chgData name="Peter Nelson" userId="S::s9934502@student.bhtafe.edu.au::2d173a12-8b41-4d11-b2f2-25149bc33678" providerId="AD" clId="Web-{1D4CB34A-28B6-470E-A1FB-C7FD1C031001}" dt="2024-08-02T03:11:36.390" v="68" actId="20577"/>
        <pc:sldMkLst>
          <pc:docMk/>
          <pc:sldMk cId="1497662651" sldId="441"/>
        </pc:sldMkLst>
        <pc:spChg chg="mod">
          <ac:chgData name="Peter Nelson" userId="S::s9934502@student.bhtafe.edu.au::2d173a12-8b41-4d11-b2f2-25149bc33678" providerId="AD" clId="Web-{1D4CB34A-28B6-470E-A1FB-C7FD1C031001}" dt="2024-08-02T03:11:36.390" v="68" actId="20577"/>
          <ac:spMkLst>
            <pc:docMk/>
            <pc:sldMk cId="1497662651" sldId="441"/>
            <ac:spMk id="18" creationId="{D3B7E047-8D41-2B00-40B8-E12BD74417E6}"/>
          </ac:spMkLst>
        </pc:spChg>
      </pc:sldChg>
      <pc:sldChg chg="modSp">
        <pc:chgData name="Peter Nelson" userId="S::s9934502@student.bhtafe.edu.au::2d173a12-8b41-4d11-b2f2-25149bc33678" providerId="AD" clId="Web-{1D4CB34A-28B6-470E-A1FB-C7FD1C031001}" dt="2024-08-02T03:06:12.414" v="4" actId="20577"/>
        <pc:sldMkLst>
          <pc:docMk/>
          <pc:sldMk cId="1570518515" sldId="445"/>
        </pc:sldMkLst>
        <pc:spChg chg="mod">
          <ac:chgData name="Peter Nelson" userId="S::s9934502@student.bhtafe.edu.au::2d173a12-8b41-4d11-b2f2-25149bc33678" providerId="AD" clId="Web-{1D4CB34A-28B6-470E-A1FB-C7FD1C031001}" dt="2024-08-02T03:06:12.414" v="4" actId="20577"/>
          <ac:spMkLst>
            <pc:docMk/>
            <pc:sldMk cId="1570518515" sldId="445"/>
            <ac:spMk id="18" creationId="{D3B7E047-8D41-2B00-40B8-E12BD74417E6}"/>
          </ac:spMkLst>
        </pc:spChg>
      </pc:sldChg>
    </pc:docChg>
  </pc:docChgLst>
  <pc:docChgLst>
    <pc:chgData name="Peter Nelson" userId="S::s9934502@student.bhtafe.edu.au::2d173a12-8b41-4d11-b2f2-25149bc33678" providerId="AD" clId="Web-{E359FAAA-0E66-49C9-81E1-4DE97997F98F}"/>
    <pc:docChg chg="modSld">
      <pc:chgData name="Peter Nelson" userId="S::s9934502@student.bhtafe.edu.au::2d173a12-8b41-4d11-b2f2-25149bc33678" providerId="AD" clId="Web-{E359FAAA-0E66-49C9-81E1-4DE97997F98F}" dt="2024-08-29T10:25:59.009" v="4" actId="1076"/>
      <pc:docMkLst>
        <pc:docMk/>
      </pc:docMkLst>
      <pc:sldChg chg="addSp modSp">
        <pc:chgData name="Peter Nelson" userId="S::s9934502@student.bhtafe.edu.au::2d173a12-8b41-4d11-b2f2-25149bc33678" providerId="AD" clId="Web-{E359FAAA-0E66-49C9-81E1-4DE97997F98F}" dt="2024-08-29T10:25:59.009" v="4" actId="1076"/>
        <pc:sldMkLst>
          <pc:docMk/>
          <pc:sldMk cId="3530140689" sldId="449"/>
        </pc:sldMkLst>
        <pc:picChg chg="add mod">
          <ac:chgData name="Peter Nelson" userId="S::s9934502@student.bhtafe.edu.au::2d173a12-8b41-4d11-b2f2-25149bc33678" providerId="AD" clId="Web-{E359FAAA-0E66-49C9-81E1-4DE97997F98F}" dt="2024-08-29T10:25:59.009" v="4" actId="1076"/>
          <ac:picMkLst>
            <pc:docMk/>
            <pc:sldMk cId="3530140689" sldId="449"/>
            <ac:picMk id="2" creationId="{283CD55D-3E58-EEA5-FF79-589EA6E111FF}"/>
          </ac:picMkLst>
        </pc:picChg>
      </pc:sldChg>
    </pc:docChg>
  </pc:docChgLst>
  <pc:docChgLst>
    <pc:chgData name="James Gatward" userId="S::s10146879@student.bhtafe.edu.au::909a969a-b287-41e3-afed-363f61b453b5" providerId="AD" clId="Web-{EFFEB31A-A206-0C57-F0C0-E13311FBBB91}"/>
    <pc:docChg chg="sldOrd">
      <pc:chgData name="James Gatward" userId="S::s10146879@student.bhtafe.edu.au::909a969a-b287-41e3-afed-363f61b453b5" providerId="AD" clId="Web-{EFFEB31A-A206-0C57-F0C0-E13311FBBB91}" dt="2024-08-01T00:12:31.471" v="0"/>
      <pc:docMkLst>
        <pc:docMk/>
      </pc:docMkLst>
      <pc:sldChg chg="ord">
        <pc:chgData name="James Gatward" userId="S::s10146879@student.bhtafe.edu.au::909a969a-b287-41e3-afed-363f61b453b5" providerId="AD" clId="Web-{EFFEB31A-A206-0C57-F0C0-E13311FBBB91}" dt="2024-08-01T00:12:31.471" v="0"/>
        <pc:sldMkLst>
          <pc:docMk/>
          <pc:sldMk cId="248469973" sldId="43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4581DD9-C90A-02DD-D882-D233BC74FEC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a:extLst>
              <a:ext uri="{FF2B5EF4-FFF2-40B4-BE49-F238E27FC236}">
                <a16:creationId xmlns:a16="http://schemas.microsoft.com/office/drawing/2014/main" id="{3CE02223-AF2D-EF51-1764-24B0FB6B584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13AD050-B694-48BA-89C5-53C210614BDF}" type="datetimeFigureOut">
              <a:rPr lang="en-AU" smtClean="0"/>
              <a:t>1/09/2024</a:t>
            </a:fld>
            <a:endParaRPr lang="en-AU"/>
          </a:p>
        </p:txBody>
      </p:sp>
      <p:sp>
        <p:nvSpPr>
          <p:cNvPr id="4" name="Footer Placeholder 3">
            <a:extLst>
              <a:ext uri="{FF2B5EF4-FFF2-40B4-BE49-F238E27FC236}">
                <a16:creationId xmlns:a16="http://schemas.microsoft.com/office/drawing/2014/main" id="{A52A0E88-5065-323D-5DBC-496373D09F7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a:extLst>
              <a:ext uri="{FF2B5EF4-FFF2-40B4-BE49-F238E27FC236}">
                <a16:creationId xmlns:a16="http://schemas.microsoft.com/office/drawing/2014/main" id="{A33A3D4D-5B37-5405-A507-472D6CA9FA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689E6F-B07D-4171-A14D-42B31A7859E3}" type="slidenum">
              <a:rPr lang="en-AU" smtClean="0"/>
              <a:t>‹#›</a:t>
            </a:fld>
            <a:endParaRPr lang="en-AU"/>
          </a:p>
        </p:txBody>
      </p:sp>
    </p:spTree>
    <p:extLst>
      <p:ext uri="{BB962C8B-B14F-4D97-AF65-F5344CB8AC3E}">
        <p14:creationId xmlns:p14="http://schemas.microsoft.com/office/powerpoint/2010/main" val="34040043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0B912E-476E-4117-9027-E0E32EF66EFD}" type="datetimeFigureOut">
              <a:rPr lang="en-AU" smtClean="0"/>
              <a:t>1/09/2024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AA6304-0C01-4BE7-8512-A40BC7848194}" type="slidenum">
              <a:rPr lang="en-AU" smtClean="0"/>
              <a:t>‹#›</a:t>
            </a:fld>
            <a:endParaRPr lang="en-AU"/>
          </a:p>
        </p:txBody>
      </p:sp>
    </p:spTree>
    <p:extLst>
      <p:ext uri="{BB962C8B-B14F-4D97-AF65-F5344CB8AC3E}">
        <p14:creationId xmlns:p14="http://schemas.microsoft.com/office/powerpoint/2010/main" val="6426886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grpSp>
        <p:nvGrpSpPr>
          <p:cNvPr id="2" name="Graphic 5">
            <a:extLst>
              <a:ext uri="{FF2B5EF4-FFF2-40B4-BE49-F238E27FC236}">
                <a16:creationId xmlns:a16="http://schemas.microsoft.com/office/drawing/2014/main" id="{2155C8A1-D6C7-4AA8-8BEC-E796B3505700}"/>
              </a:ext>
            </a:extLst>
          </p:cNvPr>
          <p:cNvGrpSpPr/>
          <p:nvPr userDrawn="1"/>
        </p:nvGrpSpPr>
        <p:grpSpPr>
          <a:xfrm>
            <a:off x="121920" y="-304800"/>
            <a:ext cx="11948160" cy="7467600"/>
            <a:chOff x="630624" y="13140"/>
            <a:chExt cx="10930752" cy="6831720"/>
          </a:xfrm>
          <a:gradFill flip="none" rotWithShape="1">
            <a:gsLst>
              <a:gs pos="0">
                <a:schemeClr val="bg1">
                  <a:alpha val="10000"/>
                </a:schemeClr>
              </a:gs>
              <a:gs pos="100000">
                <a:schemeClr val="bg1">
                  <a:alpha val="1000"/>
                </a:schemeClr>
              </a:gs>
            </a:gsLst>
            <a:path path="circle">
              <a:fillToRect l="50000" t="50000" r="50000" b="50000"/>
            </a:path>
            <a:tileRect/>
          </a:gradFill>
        </p:grpSpPr>
        <p:sp>
          <p:nvSpPr>
            <p:cNvPr id="3" name="Freeform: Shape 2">
              <a:extLst>
                <a:ext uri="{FF2B5EF4-FFF2-40B4-BE49-F238E27FC236}">
                  <a16:creationId xmlns:a16="http://schemas.microsoft.com/office/drawing/2014/main" id="{93FA30F7-4D6C-40E9-80F3-17A47AF18A73}"/>
                </a:ext>
              </a:extLst>
            </p:cNvPr>
            <p:cNvSpPr/>
            <p:nvPr/>
          </p:nvSpPr>
          <p:spPr>
            <a:xfrm>
              <a:off x="806125" y="-123494"/>
              <a:ext cx="2350112" cy="7473902"/>
            </a:xfrm>
            <a:custGeom>
              <a:avLst/>
              <a:gdLst>
                <a:gd name="connsiteX0" fmla="*/ 2324608 w 2350111"/>
                <a:gd name="connsiteY0" fmla="*/ 7476757 h 7473901"/>
                <a:gd name="connsiteX1" fmla="*/ 2297883 w 2350111"/>
                <a:gd name="connsiteY1" fmla="*/ 7471046 h 7473901"/>
                <a:gd name="connsiteX2" fmla="*/ 2107770 w 2350111"/>
                <a:gd name="connsiteY2" fmla="*/ 6606205 h 7473901"/>
                <a:gd name="connsiteX3" fmla="*/ 1998107 w 2350111"/>
                <a:gd name="connsiteY3" fmla="*/ 6502308 h 7473901"/>
                <a:gd name="connsiteX4" fmla="*/ 1737449 w 2350111"/>
                <a:gd name="connsiteY4" fmla="*/ 6106355 h 7473901"/>
                <a:gd name="connsiteX5" fmla="*/ 1761101 w 2350111"/>
                <a:gd name="connsiteY5" fmla="*/ 5561731 h 7473901"/>
                <a:gd name="connsiteX6" fmla="*/ 1792349 w 2350111"/>
                <a:gd name="connsiteY6" fmla="*/ 5002281 h 7473901"/>
                <a:gd name="connsiteX7" fmla="*/ 1443439 w 2350111"/>
                <a:gd name="connsiteY7" fmla="*/ 4360578 h 7473901"/>
                <a:gd name="connsiteX8" fmla="*/ 867730 w 2350111"/>
                <a:gd name="connsiteY8" fmla="*/ 3506380 h 7473901"/>
                <a:gd name="connsiteX9" fmla="*/ 726286 w 2350111"/>
                <a:gd name="connsiteY9" fmla="*/ 2626100 h 7473901"/>
                <a:gd name="connsiteX10" fmla="*/ 762604 w 2350111"/>
                <a:gd name="connsiteY10" fmla="*/ 2096327 h 7473901"/>
                <a:gd name="connsiteX11" fmla="*/ 781309 w 2350111"/>
                <a:gd name="connsiteY11" fmla="*/ 1910053 h 7473901"/>
                <a:gd name="connsiteX12" fmla="*/ 718594 w 2350111"/>
                <a:gd name="connsiteY12" fmla="*/ 1246297 h 7473901"/>
                <a:gd name="connsiteX13" fmla="*/ 406234 w 2350111"/>
                <a:gd name="connsiteY13" fmla="*/ 959433 h 7473901"/>
                <a:gd name="connsiteX14" fmla="*/ 18288 w 2350111"/>
                <a:gd name="connsiteY14" fmla="*/ 518896 h 7473901"/>
                <a:gd name="connsiteX15" fmla="*/ 8314 w 2350111"/>
                <a:gd name="connsiteY15" fmla="*/ 160327 h 7473901"/>
                <a:gd name="connsiteX16" fmla="*/ 15787 w 2350111"/>
                <a:gd name="connsiteY16" fmla="*/ 0 h 7473901"/>
                <a:gd name="connsiteX17" fmla="*/ 43114 w 2350111"/>
                <a:gd name="connsiteY17" fmla="*/ 0 h 7473901"/>
                <a:gd name="connsiteX18" fmla="*/ 35572 w 2350111"/>
                <a:gd name="connsiteY18" fmla="*/ 162158 h 7473901"/>
                <a:gd name="connsiteX19" fmla="*/ 44754 w 2350111"/>
                <a:gd name="connsiteY19" fmla="*/ 512078 h 7473901"/>
                <a:gd name="connsiteX20" fmla="*/ 422070 w 2350111"/>
                <a:gd name="connsiteY20" fmla="*/ 937162 h 7473901"/>
                <a:gd name="connsiteX21" fmla="*/ 741904 w 2350111"/>
                <a:gd name="connsiteY21" fmla="*/ 1232046 h 7473901"/>
                <a:gd name="connsiteX22" fmla="*/ 808513 w 2350111"/>
                <a:gd name="connsiteY22" fmla="*/ 1912554 h 7473901"/>
                <a:gd name="connsiteX23" fmla="*/ 789780 w 2350111"/>
                <a:gd name="connsiteY23" fmla="*/ 2099196 h 7473901"/>
                <a:gd name="connsiteX24" fmla="*/ 753613 w 2350111"/>
                <a:gd name="connsiteY24" fmla="*/ 2626100 h 7473901"/>
                <a:gd name="connsiteX25" fmla="*/ 893021 w 2350111"/>
                <a:gd name="connsiteY25" fmla="*/ 3496010 h 7473901"/>
                <a:gd name="connsiteX26" fmla="*/ 1464153 w 2350111"/>
                <a:gd name="connsiteY26" fmla="*/ 4342747 h 7473901"/>
                <a:gd name="connsiteX27" fmla="*/ 1819567 w 2350111"/>
                <a:gd name="connsiteY27" fmla="*/ 4999904 h 7473901"/>
                <a:gd name="connsiteX28" fmla="*/ 1788141 w 2350111"/>
                <a:gd name="connsiteY28" fmla="*/ 5565625 h 7473901"/>
                <a:gd name="connsiteX29" fmla="*/ 1764626 w 2350111"/>
                <a:gd name="connsiteY29" fmla="*/ 6103500 h 7473901"/>
                <a:gd name="connsiteX30" fmla="*/ 2016457 w 2350111"/>
                <a:gd name="connsiteY30" fmla="*/ 6482059 h 7473901"/>
                <a:gd name="connsiteX31" fmla="*/ 2127418 w 2350111"/>
                <a:gd name="connsiteY31" fmla="*/ 6587226 h 7473901"/>
                <a:gd name="connsiteX32" fmla="*/ 2324608 w 2350111"/>
                <a:gd name="connsiteY32" fmla="*/ 7476757 h 7473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350111" h="7473901">
                  <a:moveTo>
                    <a:pt x="2324608" y="7476757"/>
                  </a:moveTo>
                  <a:lnTo>
                    <a:pt x="2297883" y="7471046"/>
                  </a:lnTo>
                  <a:cubicBezTo>
                    <a:pt x="2354504" y="7206754"/>
                    <a:pt x="2334282" y="6840779"/>
                    <a:pt x="2107770" y="6606205"/>
                  </a:cubicBezTo>
                  <a:cubicBezTo>
                    <a:pt x="2072832" y="6570038"/>
                    <a:pt x="2034848" y="6535592"/>
                    <a:pt x="1998107" y="6502308"/>
                  </a:cubicBezTo>
                  <a:cubicBezTo>
                    <a:pt x="1873578" y="6389435"/>
                    <a:pt x="1755936" y="6282833"/>
                    <a:pt x="1737449" y="6106355"/>
                  </a:cubicBezTo>
                  <a:cubicBezTo>
                    <a:pt x="1721668" y="5955771"/>
                    <a:pt x="1729197" y="5782710"/>
                    <a:pt x="1761101" y="5561731"/>
                  </a:cubicBezTo>
                  <a:cubicBezTo>
                    <a:pt x="1787020" y="5382138"/>
                    <a:pt x="1808759" y="5190085"/>
                    <a:pt x="1792349" y="5002281"/>
                  </a:cubicBezTo>
                  <a:cubicBezTo>
                    <a:pt x="1769367" y="4739178"/>
                    <a:pt x="1611049" y="4555282"/>
                    <a:pt x="1443439" y="4360578"/>
                  </a:cubicBezTo>
                  <a:cubicBezTo>
                    <a:pt x="1225726" y="4107695"/>
                    <a:pt x="1001933" y="3833442"/>
                    <a:pt x="867730" y="3506380"/>
                  </a:cubicBezTo>
                  <a:cubicBezTo>
                    <a:pt x="749432" y="3218096"/>
                    <a:pt x="726286" y="2965308"/>
                    <a:pt x="726286" y="2626100"/>
                  </a:cubicBezTo>
                  <a:cubicBezTo>
                    <a:pt x="726286" y="2442176"/>
                    <a:pt x="744759" y="2266355"/>
                    <a:pt x="762604" y="2096327"/>
                  </a:cubicBezTo>
                  <a:cubicBezTo>
                    <a:pt x="768985" y="2035593"/>
                    <a:pt x="775584" y="1972782"/>
                    <a:pt x="781309" y="1910053"/>
                  </a:cubicBezTo>
                  <a:cubicBezTo>
                    <a:pt x="796899" y="1739342"/>
                    <a:pt x="825907" y="1421599"/>
                    <a:pt x="718594" y="1246297"/>
                  </a:cubicBezTo>
                  <a:cubicBezTo>
                    <a:pt x="648268" y="1131415"/>
                    <a:pt x="530708" y="1047877"/>
                    <a:pt x="406234" y="959433"/>
                  </a:cubicBezTo>
                  <a:cubicBezTo>
                    <a:pt x="241057" y="842064"/>
                    <a:pt x="70250" y="720692"/>
                    <a:pt x="18288" y="518896"/>
                  </a:cubicBezTo>
                  <a:cubicBezTo>
                    <a:pt x="-8766" y="413811"/>
                    <a:pt x="-89" y="284937"/>
                    <a:pt x="8314" y="160327"/>
                  </a:cubicBezTo>
                  <a:cubicBezTo>
                    <a:pt x="12153" y="103241"/>
                    <a:pt x="15787" y="49311"/>
                    <a:pt x="15787" y="0"/>
                  </a:cubicBezTo>
                  <a:lnTo>
                    <a:pt x="43114" y="0"/>
                  </a:lnTo>
                  <a:cubicBezTo>
                    <a:pt x="43114" y="50240"/>
                    <a:pt x="39453" y="104607"/>
                    <a:pt x="35572" y="162158"/>
                  </a:cubicBezTo>
                  <a:cubicBezTo>
                    <a:pt x="27319" y="284623"/>
                    <a:pt x="18793" y="411256"/>
                    <a:pt x="44754" y="512078"/>
                  </a:cubicBezTo>
                  <a:cubicBezTo>
                    <a:pt x="94229" y="704200"/>
                    <a:pt x="260882" y="822635"/>
                    <a:pt x="422070" y="937162"/>
                  </a:cubicBezTo>
                  <a:cubicBezTo>
                    <a:pt x="543306" y="1023310"/>
                    <a:pt x="668654" y="1112382"/>
                    <a:pt x="741904" y="1232046"/>
                  </a:cubicBezTo>
                  <a:cubicBezTo>
                    <a:pt x="853944" y="1415082"/>
                    <a:pt x="824404" y="1738700"/>
                    <a:pt x="808513" y="1912554"/>
                  </a:cubicBezTo>
                  <a:cubicBezTo>
                    <a:pt x="802774" y="1975460"/>
                    <a:pt x="796175" y="2038367"/>
                    <a:pt x="789780" y="2099196"/>
                  </a:cubicBezTo>
                  <a:cubicBezTo>
                    <a:pt x="771184" y="2276316"/>
                    <a:pt x="753613" y="2443611"/>
                    <a:pt x="753613" y="2626100"/>
                  </a:cubicBezTo>
                  <a:cubicBezTo>
                    <a:pt x="753613" y="2961892"/>
                    <a:pt x="776418" y="3211892"/>
                    <a:pt x="893021" y="3496010"/>
                  </a:cubicBezTo>
                  <a:cubicBezTo>
                    <a:pt x="1025666" y="3819287"/>
                    <a:pt x="1247902" y="4091558"/>
                    <a:pt x="1464153" y="4342747"/>
                  </a:cubicBezTo>
                  <a:cubicBezTo>
                    <a:pt x="1634714" y="4540881"/>
                    <a:pt x="1795819" y="4728015"/>
                    <a:pt x="1819567" y="4999904"/>
                  </a:cubicBezTo>
                  <a:cubicBezTo>
                    <a:pt x="1836222" y="5190468"/>
                    <a:pt x="1814306" y="5384434"/>
                    <a:pt x="1788141" y="5565625"/>
                  </a:cubicBezTo>
                  <a:cubicBezTo>
                    <a:pt x="1756551" y="5784336"/>
                    <a:pt x="1749090" y="5955252"/>
                    <a:pt x="1764626" y="6103500"/>
                  </a:cubicBezTo>
                  <a:cubicBezTo>
                    <a:pt x="1782019" y="6269593"/>
                    <a:pt x="1895891" y="6372792"/>
                    <a:pt x="2016457" y="6482059"/>
                  </a:cubicBezTo>
                  <a:cubicBezTo>
                    <a:pt x="2053512" y="6515644"/>
                    <a:pt x="2091851" y="6550390"/>
                    <a:pt x="2127418" y="6587226"/>
                  </a:cubicBezTo>
                  <a:cubicBezTo>
                    <a:pt x="2361390" y="6829520"/>
                    <a:pt x="2382692" y="7205593"/>
                    <a:pt x="2324608" y="7476757"/>
                  </a:cubicBezTo>
                  <a:close/>
                </a:path>
              </a:pathLst>
            </a:custGeom>
            <a:grpFill/>
            <a:ln w="13656"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30E1BEC8-97E1-43D7-B39F-A87779CF092F}"/>
                </a:ext>
              </a:extLst>
            </p:cNvPr>
            <p:cNvSpPr/>
            <p:nvPr/>
          </p:nvSpPr>
          <p:spPr>
            <a:xfrm>
              <a:off x="169661" y="778238"/>
              <a:ext cx="1161392" cy="2432092"/>
            </a:xfrm>
            <a:custGeom>
              <a:avLst/>
              <a:gdLst>
                <a:gd name="connsiteX0" fmla="*/ 20126 w 1161392"/>
                <a:gd name="connsiteY0" fmla="*/ 2441397 h 2432092"/>
                <a:gd name="connsiteX1" fmla="*/ 0 w 1161392"/>
                <a:gd name="connsiteY1" fmla="*/ 2422897 h 2432092"/>
                <a:gd name="connsiteX2" fmla="*/ 462193 w 1161392"/>
                <a:gd name="connsiteY2" fmla="*/ 2150721 h 2432092"/>
                <a:gd name="connsiteX3" fmla="*/ 902511 w 1161392"/>
                <a:gd name="connsiteY3" fmla="*/ 1899150 h 2432092"/>
                <a:gd name="connsiteX4" fmla="*/ 1127671 w 1161392"/>
                <a:gd name="connsiteY4" fmla="*/ 1140692 h 2432092"/>
                <a:gd name="connsiteX5" fmla="*/ 828742 w 1161392"/>
                <a:gd name="connsiteY5" fmla="*/ 403427 h 2432092"/>
                <a:gd name="connsiteX6" fmla="*/ 409821 w 1161392"/>
                <a:gd name="connsiteY6" fmla="*/ 27327 h 2432092"/>
                <a:gd name="connsiteX7" fmla="*/ 406706 w 1161392"/>
                <a:gd name="connsiteY7" fmla="*/ 27368 h 2432092"/>
                <a:gd name="connsiteX8" fmla="*/ 405913 w 1161392"/>
                <a:gd name="connsiteY8" fmla="*/ 55 h 2432092"/>
                <a:gd name="connsiteX9" fmla="*/ 409698 w 1161392"/>
                <a:gd name="connsiteY9" fmla="*/ 0 h 2432092"/>
                <a:gd name="connsiteX10" fmla="*/ 851588 w 1161392"/>
                <a:gd name="connsiteY10" fmla="*/ 388424 h 2432092"/>
                <a:gd name="connsiteX11" fmla="*/ 1154520 w 1161392"/>
                <a:gd name="connsiteY11" fmla="*/ 1135623 h 2432092"/>
                <a:gd name="connsiteX12" fmla="*/ 921941 w 1161392"/>
                <a:gd name="connsiteY12" fmla="*/ 1918347 h 2432092"/>
                <a:gd name="connsiteX13" fmla="*/ 472632 w 1161392"/>
                <a:gd name="connsiteY13" fmla="*/ 2175958 h 2432092"/>
                <a:gd name="connsiteX14" fmla="*/ 20126 w 1161392"/>
                <a:gd name="connsiteY14" fmla="*/ 2441397 h 243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61392" h="2432092">
                  <a:moveTo>
                    <a:pt x="20126" y="2441397"/>
                  </a:moveTo>
                  <a:lnTo>
                    <a:pt x="0" y="2422897"/>
                  </a:lnTo>
                  <a:cubicBezTo>
                    <a:pt x="120689" y="2291619"/>
                    <a:pt x="294311" y="2219981"/>
                    <a:pt x="462193" y="2150721"/>
                  </a:cubicBezTo>
                  <a:cubicBezTo>
                    <a:pt x="621208" y="2085109"/>
                    <a:pt x="785648" y="2017270"/>
                    <a:pt x="902511" y="1899150"/>
                  </a:cubicBezTo>
                  <a:cubicBezTo>
                    <a:pt x="1093226" y="1706373"/>
                    <a:pt x="1179497" y="1415751"/>
                    <a:pt x="1127671" y="1140692"/>
                  </a:cubicBezTo>
                  <a:cubicBezTo>
                    <a:pt x="1082500" y="900940"/>
                    <a:pt x="965158" y="611548"/>
                    <a:pt x="828742" y="403427"/>
                  </a:cubicBezTo>
                  <a:cubicBezTo>
                    <a:pt x="759783" y="298232"/>
                    <a:pt x="551142" y="27327"/>
                    <a:pt x="409821" y="27327"/>
                  </a:cubicBezTo>
                  <a:cubicBezTo>
                    <a:pt x="408769" y="27327"/>
                    <a:pt x="407744" y="27341"/>
                    <a:pt x="406706" y="27368"/>
                  </a:cubicBezTo>
                  <a:lnTo>
                    <a:pt x="405913" y="55"/>
                  </a:lnTo>
                  <a:cubicBezTo>
                    <a:pt x="407157" y="27"/>
                    <a:pt x="408441" y="0"/>
                    <a:pt x="409698" y="0"/>
                  </a:cubicBezTo>
                  <a:cubicBezTo>
                    <a:pt x="594824" y="0"/>
                    <a:pt x="849019" y="384517"/>
                    <a:pt x="851588" y="388424"/>
                  </a:cubicBezTo>
                  <a:cubicBezTo>
                    <a:pt x="989821" y="599333"/>
                    <a:pt x="1108734" y="892619"/>
                    <a:pt x="1154520" y="1135623"/>
                  </a:cubicBezTo>
                  <a:cubicBezTo>
                    <a:pt x="1207985" y="1419358"/>
                    <a:pt x="1118872" y="1719284"/>
                    <a:pt x="921941" y="1918347"/>
                  </a:cubicBezTo>
                  <a:cubicBezTo>
                    <a:pt x="801197" y="2040402"/>
                    <a:pt x="634161" y="2109321"/>
                    <a:pt x="472632" y="2175958"/>
                  </a:cubicBezTo>
                  <a:cubicBezTo>
                    <a:pt x="307482" y="2244111"/>
                    <a:pt x="136730" y="2314573"/>
                    <a:pt x="20126" y="2441397"/>
                  </a:cubicBezTo>
                  <a:close/>
                </a:path>
              </a:pathLst>
            </a:custGeom>
            <a:grpFill/>
            <a:ln w="13656"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2AF853E9-10FC-494B-B4B5-2E482AFF7659}"/>
                </a:ext>
              </a:extLst>
            </p:cNvPr>
            <p:cNvSpPr/>
            <p:nvPr/>
          </p:nvSpPr>
          <p:spPr>
            <a:xfrm>
              <a:off x="418130" y="3179782"/>
              <a:ext cx="1871891" cy="3866754"/>
            </a:xfrm>
            <a:custGeom>
              <a:avLst/>
              <a:gdLst>
                <a:gd name="connsiteX0" fmla="*/ 1852107 w 1871891"/>
                <a:gd name="connsiteY0" fmla="*/ 3870030 h 3866753"/>
                <a:gd name="connsiteX1" fmla="*/ 1824780 w 1871891"/>
                <a:gd name="connsiteY1" fmla="*/ 3870030 h 3866753"/>
                <a:gd name="connsiteX2" fmla="*/ 1761190 w 1871891"/>
                <a:gd name="connsiteY2" fmla="*/ 3462327 h 3866753"/>
                <a:gd name="connsiteX3" fmla="*/ 1712425 w 1871891"/>
                <a:gd name="connsiteY3" fmla="*/ 3365125 h 3866753"/>
                <a:gd name="connsiteX4" fmla="*/ 1592529 w 1871891"/>
                <a:gd name="connsiteY4" fmla="*/ 2998986 h 3866753"/>
                <a:gd name="connsiteX5" fmla="*/ 1695879 w 1871891"/>
                <a:gd name="connsiteY5" fmla="*/ 2408602 h 3866753"/>
                <a:gd name="connsiteX6" fmla="*/ 1746065 w 1871891"/>
                <a:gd name="connsiteY6" fmla="*/ 2301631 h 3866753"/>
                <a:gd name="connsiteX7" fmla="*/ 1828387 w 1871891"/>
                <a:gd name="connsiteY7" fmla="*/ 1797532 h 3866753"/>
                <a:gd name="connsiteX8" fmla="*/ 1541414 w 1871891"/>
                <a:gd name="connsiteY8" fmla="*/ 1499300 h 3866753"/>
                <a:gd name="connsiteX9" fmla="*/ 1500902 w 1871891"/>
                <a:gd name="connsiteY9" fmla="*/ 1474105 h 3866753"/>
                <a:gd name="connsiteX10" fmla="*/ 1098991 w 1871891"/>
                <a:gd name="connsiteY10" fmla="*/ 1031669 h 3866753"/>
                <a:gd name="connsiteX11" fmla="*/ 880267 w 1871891"/>
                <a:gd name="connsiteY11" fmla="*/ 441668 h 3866753"/>
                <a:gd name="connsiteX12" fmla="*/ 858665 w 1871891"/>
                <a:gd name="connsiteY12" fmla="*/ 360849 h 3866753"/>
                <a:gd name="connsiteX13" fmla="*/ 696986 w 1871891"/>
                <a:gd name="connsiteY13" fmla="*/ 66606 h 3866753"/>
                <a:gd name="connsiteX14" fmla="*/ 332650 w 1871891"/>
                <a:gd name="connsiteY14" fmla="*/ 73438 h 3866753"/>
                <a:gd name="connsiteX15" fmla="*/ 145625 w 1871891"/>
                <a:gd name="connsiteY15" fmla="*/ 230076 h 3866753"/>
                <a:gd name="connsiteX16" fmla="*/ 15043 w 1871891"/>
                <a:gd name="connsiteY16" fmla="*/ 356258 h 3866753"/>
                <a:gd name="connsiteX17" fmla="*/ 0 w 1871891"/>
                <a:gd name="connsiteY17" fmla="*/ 333440 h 3866753"/>
                <a:gd name="connsiteX18" fmla="*/ 124761 w 1871891"/>
                <a:gd name="connsiteY18" fmla="*/ 212423 h 3866753"/>
                <a:gd name="connsiteX19" fmla="*/ 321760 w 1871891"/>
                <a:gd name="connsiteY19" fmla="*/ 48366 h 3866753"/>
                <a:gd name="connsiteX20" fmla="*/ 710963 w 1871891"/>
                <a:gd name="connsiteY20" fmla="*/ 43133 h 3866753"/>
                <a:gd name="connsiteX21" fmla="*/ 885159 w 1871891"/>
                <a:gd name="connsiteY21" fmla="*/ 354140 h 3866753"/>
                <a:gd name="connsiteX22" fmla="*/ 906460 w 1871891"/>
                <a:gd name="connsiteY22" fmla="*/ 433866 h 3866753"/>
                <a:gd name="connsiteX23" fmla="*/ 1123572 w 1871891"/>
                <a:gd name="connsiteY23" fmla="*/ 1019700 h 3866753"/>
                <a:gd name="connsiteX24" fmla="*/ 1515453 w 1871891"/>
                <a:gd name="connsiteY24" fmla="*/ 1450959 h 3866753"/>
                <a:gd name="connsiteX25" fmla="*/ 1555801 w 1871891"/>
                <a:gd name="connsiteY25" fmla="*/ 1476059 h 3866753"/>
                <a:gd name="connsiteX26" fmla="*/ 1854279 w 1871891"/>
                <a:gd name="connsiteY26" fmla="*/ 1788774 h 3866753"/>
                <a:gd name="connsiteX27" fmla="*/ 1770673 w 1871891"/>
                <a:gd name="connsiteY27" fmla="*/ 2313504 h 3866753"/>
                <a:gd name="connsiteX28" fmla="*/ 1720869 w 1871891"/>
                <a:gd name="connsiteY28" fmla="*/ 2419642 h 3866753"/>
                <a:gd name="connsiteX29" fmla="*/ 1619815 w 1871891"/>
                <a:gd name="connsiteY29" fmla="*/ 2997538 h 3866753"/>
                <a:gd name="connsiteX30" fmla="*/ 1736719 w 1871891"/>
                <a:gd name="connsiteY30" fmla="*/ 3352582 h 3866753"/>
                <a:gd name="connsiteX31" fmla="*/ 1785880 w 1871891"/>
                <a:gd name="connsiteY31" fmla="*/ 3450576 h 3866753"/>
                <a:gd name="connsiteX32" fmla="*/ 1852107 w 1871891"/>
                <a:gd name="connsiteY32" fmla="*/ 3870030 h 3866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871891" h="3866753">
                  <a:moveTo>
                    <a:pt x="1852107" y="3870030"/>
                  </a:moveTo>
                  <a:lnTo>
                    <a:pt x="1824780" y="3870030"/>
                  </a:lnTo>
                  <a:cubicBezTo>
                    <a:pt x="1824834" y="3735404"/>
                    <a:pt x="1824903" y="3596201"/>
                    <a:pt x="1761190" y="3462327"/>
                  </a:cubicBezTo>
                  <a:cubicBezTo>
                    <a:pt x="1744944" y="3428168"/>
                    <a:pt x="1728412" y="3396114"/>
                    <a:pt x="1712425" y="3365125"/>
                  </a:cubicBezTo>
                  <a:cubicBezTo>
                    <a:pt x="1652306" y="3248535"/>
                    <a:pt x="1600371" y="3147835"/>
                    <a:pt x="1592529" y="2998986"/>
                  </a:cubicBezTo>
                  <a:cubicBezTo>
                    <a:pt x="1581202" y="2784456"/>
                    <a:pt x="1615019" y="2591337"/>
                    <a:pt x="1695879" y="2408602"/>
                  </a:cubicBezTo>
                  <a:cubicBezTo>
                    <a:pt x="1712234" y="2371642"/>
                    <a:pt x="1729436" y="2336049"/>
                    <a:pt x="1746065" y="2301631"/>
                  </a:cubicBezTo>
                  <a:cubicBezTo>
                    <a:pt x="1825887" y="2136481"/>
                    <a:pt x="1894819" y="1993862"/>
                    <a:pt x="1828387" y="1797532"/>
                  </a:cubicBezTo>
                  <a:cubicBezTo>
                    <a:pt x="1776726" y="1644857"/>
                    <a:pt x="1667678" y="1577414"/>
                    <a:pt x="1541414" y="1499300"/>
                  </a:cubicBezTo>
                  <a:cubicBezTo>
                    <a:pt x="1528078" y="1491047"/>
                    <a:pt x="1514565" y="1482699"/>
                    <a:pt x="1500902" y="1474105"/>
                  </a:cubicBezTo>
                  <a:cubicBezTo>
                    <a:pt x="1319998" y="1360370"/>
                    <a:pt x="1188528" y="1215647"/>
                    <a:pt x="1098991" y="1031669"/>
                  </a:cubicBezTo>
                  <a:cubicBezTo>
                    <a:pt x="1000792" y="829901"/>
                    <a:pt x="933322" y="620194"/>
                    <a:pt x="880267" y="441668"/>
                  </a:cubicBezTo>
                  <a:cubicBezTo>
                    <a:pt x="872452" y="415380"/>
                    <a:pt x="865442" y="387656"/>
                    <a:pt x="858665" y="360849"/>
                  </a:cubicBezTo>
                  <a:cubicBezTo>
                    <a:pt x="829685" y="246294"/>
                    <a:pt x="799721" y="127832"/>
                    <a:pt x="696986" y="66606"/>
                  </a:cubicBezTo>
                  <a:cubicBezTo>
                    <a:pt x="588635" y="2047"/>
                    <a:pt x="437736" y="27802"/>
                    <a:pt x="332650" y="73438"/>
                  </a:cubicBezTo>
                  <a:cubicBezTo>
                    <a:pt x="246570" y="110808"/>
                    <a:pt x="195251" y="171446"/>
                    <a:pt x="145625" y="230076"/>
                  </a:cubicBezTo>
                  <a:cubicBezTo>
                    <a:pt x="107846" y="274701"/>
                    <a:pt x="68795" y="320856"/>
                    <a:pt x="15043" y="356258"/>
                  </a:cubicBezTo>
                  <a:lnTo>
                    <a:pt x="0" y="333440"/>
                  </a:lnTo>
                  <a:cubicBezTo>
                    <a:pt x="50459" y="300197"/>
                    <a:pt x="86544" y="257567"/>
                    <a:pt x="124761" y="212423"/>
                  </a:cubicBezTo>
                  <a:cubicBezTo>
                    <a:pt x="176409" y="151388"/>
                    <a:pt x="229819" y="88290"/>
                    <a:pt x="321760" y="48366"/>
                  </a:cubicBezTo>
                  <a:cubicBezTo>
                    <a:pt x="465923" y="-14213"/>
                    <a:pt x="611425" y="-16180"/>
                    <a:pt x="710963" y="43133"/>
                  </a:cubicBezTo>
                  <a:cubicBezTo>
                    <a:pt x="823427" y="110152"/>
                    <a:pt x="854798" y="234188"/>
                    <a:pt x="885159" y="354140"/>
                  </a:cubicBezTo>
                  <a:cubicBezTo>
                    <a:pt x="891867" y="380674"/>
                    <a:pt x="898808" y="408124"/>
                    <a:pt x="906460" y="433866"/>
                  </a:cubicBezTo>
                  <a:cubicBezTo>
                    <a:pt x="959201" y="611327"/>
                    <a:pt x="1026234" y="819708"/>
                    <a:pt x="1123572" y="1019700"/>
                  </a:cubicBezTo>
                  <a:cubicBezTo>
                    <a:pt x="1210800" y="1198950"/>
                    <a:pt x="1338990" y="1340012"/>
                    <a:pt x="1515453" y="1450959"/>
                  </a:cubicBezTo>
                  <a:cubicBezTo>
                    <a:pt x="1529062" y="1459512"/>
                    <a:pt x="1542520" y="1467833"/>
                    <a:pt x="1555801" y="1476059"/>
                  </a:cubicBezTo>
                  <a:cubicBezTo>
                    <a:pt x="1686547" y="1556933"/>
                    <a:pt x="1799461" y="1626780"/>
                    <a:pt x="1854279" y="1788774"/>
                  </a:cubicBezTo>
                  <a:cubicBezTo>
                    <a:pt x="1924291" y="1995679"/>
                    <a:pt x="1849675" y="2150062"/>
                    <a:pt x="1770673" y="2313504"/>
                  </a:cubicBezTo>
                  <a:cubicBezTo>
                    <a:pt x="1754140" y="2347731"/>
                    <a:pt x="1737033" y="2383106"/>
                    <a:pt x="1720869" y="2419642"/>
                  </a:cubicBezTo>
                  <a:cubicBezTo>
                    <a:pt x="1641772" y="2598374"/>
                    <a:pt x="1608720" y="2787394"/>
                    <a:pt x="1619815" y="2997538"/>
                  </a:cubicBezTo>
                  <a:cubicBezTo>
                    <a:pt x="1627357" y="3140525"/>
                    <a:pt x="1678034" y="3238793"/>
                    <a:pt x="1736719" y="3352582"/>
                  </a:cubicBezTo>
                  <a:cubicBezTo>
                    <a:pt x="1752801" y="3383775"/>
                    <a:pt x="1769443" y="3416035"/>
                    <a:pt x="1785880" y="3450576"/>
                  </a:cubicBezTo>
                  <a:cubicBezTo>
                    <a:pt x="1852230" y="3590039"/>
                    <a:pt x="1852161" y="3732384"/>
                    <a:pt x="1852107" y="3870030"/>
                  </a:cubicBezTo>
                  <a:close/>
                </a:path>
              </a:pathLst>
            </a:custGeom>
            <a:grpFill/>
            <a:ln w="13656"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6E229358-12D6-4B7F-990B-740E6FC492CD}"/>
                </a:ext>
              </a:extLst>
            </p:cNvPr>
            <p:cNvSpPr/>
            <p:nvPr/>
          </p:nvSpPr>
          <p:spPr>
            <a:xfrm>
              <a:off x="617002" y="4150795"/>
              <a:ext cx="983768" cy="2951303"/>
            </a:xfrm>
            <a:custGeom>
              <a:avLst/>
              <a:gdLst>
                <a:gd name="connsiteX0" fmla="*/ 979341 w 983767"/>
                <a:gd name="connsiteY0" fmla="*/ 2952947 h 2951303"/>
                <a:gd name="connsiteX1" fmla="*/ 679497 w 983767"/>
                <a:gd name="connsiteY1" fmla="*/ 2529694 h 2951303"/>
                <a:gd name="connsiteX2" fmla="*/ 789788 w 983767"/>
                <a:gd name="connsiteY2" fmla="*/ 1940622 h 2951303"/>
                <a:gd name="connsiteX3" fmla="*/ 802440 w 983767"/>
                <a:gd name="connsiteY3" fmla="*/ 1910754 h 2951303"/>
                <a:gd name="connsiteX4" fmla="*/ 854307 w 983767"/>
                <a:gd name="connsiteY4" fmla="*/ 1091576 h 2951303"/>
                <a:gd name="connsiteX5" fmla="*/ 760890 w 983767"/>
                <a:gd name="connsiteY5" fmla="*/ 995372 h 2951303"/>
                <a:gd name="connsiteX6" fmla="*/ 560720 w 983767"/>
                <a:gd name="connsiteY6" fmla="*/ 747736 h 2951303"/>
                <a:gd name="connsiteX7" fmla="*/ 469831 w 983767"/>
                <a:gd name="connsiteY7" fmla="*/ 508407 h 2951303"/>
                <a:gd name="connsiteX8" fmla="*/ 441356 w 983767"/>
                <a:gd name="connsiteY8" fmla="*/ 420838 h 2951303"/>
                <a:gd name="connsiteX9" fmla="*/ 267448 w 983767"/>
                <a:gd name="connsiteY9" fmla="*/ 113916 h 2951303"/>
                <a:gd name="connsiteX10" fmla="*/ 58029 w 983767"/>
                <a:gd name="connsiteY10" fmla="*/ 31539 h 2951303"/>
                <a:gd name="connsiteX11" fmla="*/ 27245 w 983767"/>
                <a:gd name="connsiteY11" fmla="*/ 85373 h 2951303"/>
                <a:gd name="connsiteX12" fmla="*/ 0 w 983767"/>
                <a:gd name="connsiteY12" fmla="*/ 83296 h 2951303"/>
                <a:gd name="connsiteX13" fmla="*/ 47863 w 983767"/>
                <a:gd name="connsiteY13" fmla="*/ 6166 h 2951303"/>
                <a:gd name="connsiteX14" fmla="*/ 285716 w 983767"/>
                <a:gd name="connsiteY14" fmla="*/ 93598 h 2951303"/>
                <a:gd name="connsiteX15" fmla="*/ 467208 w 983767"/>
                <a:gd name="connsiteY15" fmla="*/ 411998 h 2951303"/>
                <a:gd name="connsiteX16" fmla="*/ 495874 w 983767"/>
                <a:gd name="connsiteY16" fmla="*/ 500154 h 2951303"/>
                <a:gd name="connsiteX17" fmla="*/ 584973 w 983767"/>
                <a:gd name="connsiteY17" fmla="*/ 735152 h 2951303"/>
                <a:gd name="connsiteX18" fmla="*/ 780114 w 983767"/>
                <a:gd name="connsiteY18" fmla="*/ 975956 h 2951303"/>
                <a:gd name="connsiteX19" fmla="*/ 874597 w 983767"/>
                <a:gd name="connsiteY19" fmla="*/ 1073253 h 2951303"/>
                <a:gd name="connsiteX20" fmla="*/ 827595 w 983767"/>
                <a:gd name="connsiteY20" fmla="*/ 1921411 h 2951303"/>
                <a:gd name="connsiteX21" fmla="*/ 814970 w 983767"/>
                <a:gd name="connsiteY21" fmla="*/ 1951225 h 2951303"/>
                <a:gd name="connsiteX22" fmla="*/ 706168 w 983767"/>
                <a:gd name="connsiteY22" fmla="*/ 2523723 h 2951303"/>
                <a:gd name="connsiteX23" fmla="*/ 988113 w 983767"/>
                <a:gd name="connsiteY23" fmla="*/ 2927041 h 2951303"/>
                <a:gd name="connsiteX24" fmla="*/ 979341 w 983767"/>
                <a:gd name="connsiteY24" fmla="*/ 2952947 h 295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83767" h="2951303">
                  <a:moveTo>
                    <a:pt x="979341" y="2952947"/>
                  </a:moveTo>
                  <a:cubicBezTo>
                    <a:pt x="836394" y="2904564"/>
                    <a:pt x="711305" y="2671985"/>
                    <a:pt x="679497" y="2529694"/>
                  </a:cubicBezTo>
                  <a:cubicBezTo>
                    <a:pt x="637372" y="2341303"/>
                    <a:pt x="707616" y="2135231"/>
                    <a:pt x="789788" y="1940622"/>
                  </a:cubicBezTo>
                  <a:lnTo>
                    <a:pt x="802440" y="1910754"/>
                  </a:lnTo>
                  <a:cubicBezTo>
                    <a:pt x="909179" y="1659114"/>
                    <a:pt x="1055350" y="1314468"/>
                    <a:pt x="854307" y="1091576"/>
                  </a:cubicBezTo>
                  <a:cubicBezTo>
                    <a:pt x="823742" y="1057691"/>
                    <a:pt x="791783" y="1026005"/>
                    <a:pt x="760890" y="995372"/>
                  </a:cubicBezTo>
                  <a:cubicBezTo>
                    <a:pt x="684839" y="919963"/>
                    <a:pt x="612997" y="848763"/>
                    <a:pt x="560720" y="747736"/>
                  </a:cubicBezTo>
                  <a:cubicBezTo>
                    <a:pt x="521957" y="672846"/>
                    <a:pt x="495464" y="589253"/>
                    <a:pt x="469831" y="508407"/>
                  </a:cubicBezTo>
                  <a:cubicBezTo>
                    <a:pt x="460663" y="479481"/>
                    <a:pt x="451180" y="449572"/>
                    <a:pt x="441356" y="420838"/>
                  </a:cubicBezTo>
                  <a:cubicBezTo>
                    <a:pt x="400749" y="301993"/>
                    <a:pt x="359635" y="196866"/>
                    <a:pt x="267448" y="113916"/>
                  </a:cubicBezTo>
                  <a:cubicBezTo>
                    <a:pt x="222837" y="73773"/>
                    <a:pt x="111576" y="10060"/>
                    <a:pt x="58029" y="31539"/>
                  </a:cubicBezTo>
                  <a:cubicBezTo>
                    <a:pt x="39515" y="38958"/>
                    <a:pt x="29445" y="56570"/>
                    <a:pt x="27245" y="85373"/>
                  </a:cubicBezTo>
                  <a:lnTo>
                    <a:pt x="0" y="83296"/>
                  </a:lnTo>
                  <a:cubicBezTo>
                    <a:pt x="3771" y="33889"/>
                    <a:pt x="28119" y="14091"/>
                    <a:pt x="47863" y="6166"/>
                  </a:cubicBezTo>
                  <a:cubicBezTo>
                    <a:pt x="116658" y="-21338"/>
                    <a:pt x="236733" y="49520"/>
                    <a:pt x="285716" y="93598"/>
                  </a:cubicBezTo>
                  <a:cubicBezTo>
                    <a:pt x="382781" y="180949"/>
                    <a:pt x="425343" y="289464"/>
                    <a:pt x="467208" y="411998"/>
                  </a:cubicBezTo>
                  <a:cubicBezTo>
                    <a:pt x="477127" y="441019"/>
                    <a:pt x="486651" y="471078"/>
                    <a:pt x="495874" y="500154"/>
                  </a:cubicBezTo>
                  <a:cubicBezTo>
                    <a:pt x="521151" y="579894"/>
                    <a:pt x="547289" y="662339"/>
                    <a:pt x="584973" y="735152"/>
                  </a:cubicBezTo>
                  <a:cubicBezTo>
                    <a:pt x="635282" y="832353"/>
                    <a:pt x="705635" y="902119"/>
                    <a:pt x="780114" y="975956"/>
                  </a:cubicBezTo>
                  <a:cubicBezTo>
                    <a:pt x="811280" y="1006849"/>
                    <a:pt x="843512" y="1038808"/>
                    <a:pt x="874597" y="1073253"/>
                  </a:cubicBezTo>
                  <a:cubicBezTo>
                    <a:pt x="1087309" y="1309098"/>
                    <a:pt x="937203" y="1662995"/>
                    <a:pt x="827595" y="1921411"/>
                  </a:cubicBezTo>
                  <a:lnTo>
                    <a:pt x="814970" y="1951225"/>
                  </a:lnTo>
                  <a:cubicBezTo>
                    <a:pt x="734547" y="2141666"/>
                    <a:pt x="665710" y="2342819"/>
                    <a:pt x="706168" y="2523723"/>
                  </a:cubicBezTo>
                  <a:cubicBezTo>
                    <a:pt x="737266" y="2662817"/>
                    <a:pt x="859567" y="2883523"/>
                    <a:pt x="988113" y="2927041"/>
                  </a:cubicBezTo>
                  <a:lnTo>
                    <a:pt x="979341" y="2952947"/>
                  </a:lnTo>
                  <a:close/>
                </a:path>
              </a:pathLst>
            </a:custGeom>
            <a:grpFill/>
            <a:ln w="13656"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62A54237-7A75-4DA7-AA69-CA2E00FA7D72}"/>
                </a:ext>
              </a:extLst>
            </p:cNvPr>
            <p:cNvSpPr/>
            <p:nvPr/>
          </p:nvSpPr>
          <p:spPr>
            <a:xfrm>
              <a:off x="1132148" y="-198069"/>
              <a:ext cx="7255287" cy="4618243"/>
            </a:xfrm>
            <a:custGeom>
              <a:avLst/>
              <a:gdLst>
                <a:gd name="connsiteX0" fmla="*/ 2984211 w 7255286"/>
                <a:gd name="connsiteY0" fmla="*/ 4618612 h 4618242"/>
                <a:gd name="connsiteX1" fmla="*/ 2355720 w 7255286"/>
                <a:gd name="connsiteY1" fmla="*/ 4178485 h 4618242"/>
                <a:gd name="connsiteX2" fmla="*/ 2061655 w 7255286"/>
                <a:gd name="connsiteY2" fmla="*/ 3912144 h 4618242"/>
                <a:gd name="connsiteX3" fmla="*/ 1769230 w 7255286"/>
                <a:gd name="connsiteY3" fmla="*/ 3833087 h 4618242"/>
                <a:gd name="connsiteX4" fmla="*/ 1459275 w 7255286"/>
                <a:gd name="connsiteY4" fmla="*/ 3749385 h 4618242"/>
                <a:gd name="connsiteX5" fmla="*/ 909513 w 7255286"/>
                <a:gd name="connsiteY5" fmla="*/ 3284199 h 4618242"/>
                <a:gd name="connsiteX6" fmla="*/ 673532 w 7255286"/>
                <a:gd name="connsiteY6" fmla="*/ 2175261 h 4618242"/>
                <a:gd name="connsiteX7" fmla="*/ 702703 w 7255286"/>
                <a:gd name="connsiteY7" fmla="*/ 1867929 h 4618242"/>
                <a:gd name="connsiteX8" fmla="*/ 541133 w 7255286"/>
                <a:gd name="connsiteY8" fmla="*/ 1014278 h 4618242"/>
                <a:gd name="connsiteX9" fmla="*/ 484935 w 7255286"/>
                <a:gd name="connsiteY9" fmla="*/ 956659 h 4618242"/>
                <a:gd name="connsiteX10" fmla="*/ 2848 w 7255286"/>
                <a:gd name="connsiteY10" fmla="*/ 234560 h 4618242"/>
                <a:gd name="connsiteX11" fmla="*/ 94311 w 7255286"/>
                <a:gd name="connsiteY11" fmla="*/ 130322 h 4618242"/>
                <a:gd name="connsiteX12" fmla="*/ 105023 w 7255286"/>
                <a:gd name="connsiteY12" fmla="*/ 155463 h 4618242"/>
                <a:gd name="connsiteX13" fmla="*/ 29669 w 7255286"/>
                <a:gd name="connsiteY13" fmla="*/ 239793 h 4618242"/>
                <a:gd name="connsiteX14" fmla="*/ 504337 w 7255286"/>
                <a:gd name="connsiteY14" fmla="*/ 937394 h 4618242"/>
                <a:gd name="connsiteX15" fmla="*/ 561396 w 7255286"/>
                <a:gd name="connsiteY15" fmla="*/ 995928 h 4618242"/>
                <a:gd name="connsiteX16" fmla="*/ 729825 w 7255286"/>
                <a:gd name="connsiteY16" fmla="*/ 1871345 h 4618242"/>
                <a:gd name="connsiteX17" fmla="*/ 700858 w 7255286"/>
                <a:gd name="connsiteY17" fmla="*/ 2176149 h 4618242"/>
                <a:gd name="connsiteX18" fmla="*/ 932276 w 7255286"/>
                <a:gd name="connsiteY18" fmla="*/ 3269074 h 4618242"/>
                <a:gd name="connsiteX19" fmla="*/ 1471586 w 7255286"/>
                <a:gd name="connsiteY19" fmla="*/ 3724968 h 4618242"/>
                <a:gd name="connsiteX20" fmla="*/ 1773602 w 7255286"/>
                <a:gd name="connsiteY20" fmla="*/ 3806102 h 4618242"/>
                <a:gd name="connsiteX21" fmla="*/ 2074266 w 7255286"/>
                <a:gd name="connsiteY21" fmla="*/ 3887877 h 4618242"/>
                <a:gd name="connsiteX22" fmla="*/ 2375532 w 7255286"/>
                <a:gd name="connsiteY22" fmla="*/ 4159643 h 4618242"/>
                <a:gd name="connsiteX23" fmla="*/ 3001549 w 7255286"/>
                <a:gd name="connsiteY23" fmla="*/ 4590684 h 4618242"/>
                <a:gd name="connsiteX24" fmla="*/ 3220219 w 7255286"/>
                <a:gd name="connsiteY24" fmla="*/ 4447751 h 4618242"/>
                <a:gd name="connsiteX25" fmla="*/ 3322367 w 7255286"/>
                <a:gd name="connsiteY25" fmla="*/ 3783325 h 4618242"/>
                <a:gd name="connsiteX26" fmla="*/ 3140029 w 7255286"/>
                <a:gd name="connsiteY26" fmla="*/ 3596928 h 4618242"/>
                <a:gd name="connsiteX27" fmla="*/ 2957580 w 7255286"/>
                <a:gd name="connsiteY27" fmla="*/ 3418538 h 4618242"/>
                <a:gd name="connsiteX28" fmla="*/ 2859545 w 7255286"/>
                <a:gd name="connsiteY28" fmla="*/ 2776111 h 4618242"/>
                <a:gd name="connsiteX29" fmla="*/ 3496562 w 7255286"/>
                <a:gd name="connsiteY29" fmla="*/ 2656419 h 4618242"/>
                <a:gd name="connsiteX30" fmla="*/ 3723703 w 7255286"/>
                <a:gd name="connsiteY30" fmla="*/ 2695660 h 4618242"/>
                <a:gd name="connsiteX31" fmla="*/ 4481136 w 7255286"/>
                <a:gd name="connsiteY31" fmla="*/ 2153795 h 4618242"/>
                <a:gd name="connsiteX32" fmla="*/ 5028808 w 7255286"/>
                <a:gd name="connsiteY32" fmla="*/ 1618817 h 4618242"/>
                <a:gd name="connsiteX33" fmla="*/ 5497163 w 7255286"/>
                <a:gd name="connsiteY33" fmla="*/ 1602831 h 4618242"/>
                <a:gd name="connsiteX34" fmla="*/ 5943602 w 7255286"/>
                <a:gd name="connsiteY34" fmla="*/ 1592269 h 4618242"/>
                <a:gd name="connsiteX35" fmla="*/ 6665470 w 7255286"/>
                <a:gd name="connsiteY35" fmla="*/ 830696 h 4618242"/>
                <a:gd name="connsiteX36" fmla="*/ 6710450 w 7255286"/>
                <a:gd name="connsiteY36" fmla="*/ 746734 h 4618242"/>
                <a:gd name="connsiteX37" fmla="*/ 6972172 w 7255286"/>
                <a:gd name="connsiteY37" fmla="*/ 375417 h 4618242"/>
                <a:gd name="connsiteX38" fmla="*/ 7233472 w 7255286"/>
                <a:gd name="connsiteY38" fmla="*/ 0 h 4618242"/>
                <a:gd name="connsiteX39" fmla="*/ 7257807 w 7255286"/>
                <a:gd name="connsiteY39" fmla="*/ 12434 h 4618242"/>
                <a:gd name="connsiteX40" fmla="*/ 6993556 w 7255286"/>
                <a:gd name="connsiteY40" fmla="*/ 392428 h 4618242"/>
                <a:gd name="connsiteX41" fmla="*/ 6734483 w 7255286"/>
                <a:gd name="connsiteY41" fmla="*/ 759742 h 4618242"/>
                <a:gd name="connsiteX42" fmla="*/ 6689572 w 7255286"/>
                <a:gd name="connsiteY42" fmla="*/ 843540 h 4618242"/>
                <a:gd name="connsiteX43" fmla="*/ 5950926 w 7255286"/>
                <a:gd name="connsiteY43" fmla="*/ 1618585 h 4618242"/>
                <a:gd name="connsiteX44" fmla="*/ 5494677 w 7255286"/>
                <a:gd name="connsiteY44" fmla="*/ 1630035 h 4618242"/>
                <a:gd name="connsiteX45" fmla="*/ 5036924 w 7255286"/>
                <a:gd name="connsiteY45" fmla="*/ 1644887 h 4618242"/>
                <a:gd name="connsiteX46" fmla="*/ 4504173 w 7255286"/>
                <a:gd name="connsiteY46" fmla="*/ 2168443 h 4618242"/>
                <a:gd name="connsiteX47" fmla="*/ 3766743 w 7255286"/>
                <a:gd name="connsiteY47" fmla="*/ 2724162 h 4618242"/>
                <a:gd name="connsiteX48" fmla="*/ 3722187 w 7255286"/>
                <a:gd name="connsiteY48" fmla="*/ 2722932 h 4618242"/>
                <a:gd name="connsiteX49" fmla="*/ 3490619 w 7255286"/>
                <a:gd name="connsiteY49" fmla="*/ 2683076 h 4618242"/>
                <a:gd name="connsiteX50" fmla="*/ 2883115 w 7255286"/>
                <a:gd name="connsiteY50" fmla="*/ 2789883 h 4618242"/>
                <a:gd name="connsiteX51" fmla="*/ 2980685 w 7255286"/>
                <a:gd name="connsiteY51" fmla="*/ 3403959 h 4618242"/>
                <a:gd name="connsiteX52" fmla="*/ 3156657 w 7255286"/>
                <a:gd name="connsiteY52" fmla="*/ 3575244 h 4618242"/>
                <a:gd name="connsiteX53" fmla="*/ 3346551 w 7255286"/>
                <a:gd name="connsiteY53" fmla="*/ 3770645 h 4618242"/>
                <a:gd name="connsiteX54" fmla="*/ 3242395 w 7255286"/>
                <a:gd name="connsiteY54" fmla="*/ 4463628 h 4618242"/>
                <a:gd name="connsiteX55" fmla="*/ 3003408 w 7255286"/>
                <a:gd name="connsiteY55" fmla="*/ 4617915 h 4618242"/>
                <a:gd name="connsiteX56" fmla="*/ 2984211 w 7255286"/>
                <a:gd name="connsiteY56" fmla="*/ 4618612 h 4618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7255286" h="4618242">
                  <a:moveTo>
                    <a:pt x="2984211" y="4618612"/>
                  </a:moveTo>
                  <a:cubicBezTo>
                    <a:pt x="2774873" y="4618639"/>
                    <a:pt x="2552569" y="4385185"/>
                    <a:pt x="2355720" y="4178485"/>
                  </a:cubicBezTo>
                  <a:cubicBezTo>
                    <a:pt x="2245592" y="4062865"/>
                    <a:pt x="2141586" y="3953653"/>
                    <a:pt x="2061655" y="3912144"/>
                  </a:cubicBezTo>
                  <a:cubicBezTo>
                    <a:pt x="1972665" y="3865920"/>
                    <a:pt x="1873851" y="3849975"/>
                    <a:pt x="1769230" y="3833087"/>
                  </a:cubicBezTo>
                  <a:cubicBezTo>
                    <a:pt x="1665306" y="3816308"/>
                    <a:pt x="1557829" y="3798969"/>
                    <a:pt x="1459275" y="3749385"/>
                  </a:cubicBezTo>
                  <a:cubicBezTo>
                    <a:pt x="1205955" y="3621918"/>
                    <a:pt x="1041543" y="3482797"/>
                    <a:pt x="909513" y="3284199"/>
                  </a:cubicBezTo>
                  <a:cubicBezTo>
                    <a:pt x="694081" y="2960184"/>
                    <a:pt x="659376" y="2606547"/>
                    <a:pt x="673532" y="2175261"/>
                  </a:cubicBezTo>
                  <a:cubicBezTo>
                    <a:pt x="676947" y="2071309"/>
                    <a:pt x="690037" y="1967918"/>
                    <a:pt x="702703" y="1867929"/>
                  </a:cubicBezTo>
                  <a:cubicBezTo>
                    <a:pt x="741289" y="1563234"/>
                    <a:pt x="777743" y="1275455"/>
                    <a:pt x="541133" y="1014278"/>
                  </a:cubicBezTo>
                  <a:cubicBezTo>
                    <a:pt x="530270" y="1002282"/>
                    <a:pt x="510267" y="982142"/>
                    <a:pt x="484935" y="956659"/>
                  </a:cubicBezTo>
                  <a:cubicBezTo>
                    <a:pt x="329117" y="799817"/>
                    <a:pt x="-35806" y="432503"/>
                    <a:pt x="2848" y="234560"/>
                  </a:cubicBezTo>
                  <a:cubicBezTo>
                    <a:pt x="12057" y="187339"/>
                    <a:pt x="42841" y="152279"/>
                    <a:pt x="94311" y="130322"/>
                  </a:cubicBezTo>
                  <a:lnTo>
                    <a:pt x="105023" y="155463"/>
                  </a:lnTo>
                  <a:cubicBezTo>
                    <a:pt x="61792" y="173895"/>
                    <a:pt x="37143" y="201481"/>
                    <a:pt x="29669" y="239793"/>
                  </a:cubicBezTo>
                  <a:cubicBezTo>
                    <a:pt x="-6197" y="423512"/>
                    <a:pt x="364710" y="796852"/>
                    <a:pt x="504337" y="937394"/>
                  </a:cubicBezTo>
                  <a:cubicBezTo>
                    <a:pt x="529915" y="963136"/>
                    <a:pt x="550110" y="983467"/>
                    <a:pt x="561396" y="995928"/>
                  </a:cubicBezTo>
                  <a:cubicBezTo>
                    <a:pt x="806436" y="1266410"/>
                    <a:pt x="769217" y="1560256"/>
                    <a:pt x="729825" y="1871345"/>
                  </a:cubicBezTo>
                  <a:cubicBezTo>
                    <a:pt x="717241" y="1970719"/>
                    <a:pt x="704220" y="2073468"/>
                    <a:pt x="700858" y="2176149"/>
                  </a:cubicBezTo>
                  <a:cubicBezTo>
                    <a:pt x="686867" y="2602202"/>
                    <a:pt x="720862" y="2951098"/>
                    <a:pt x="932276" y="3269074"/>
                  </a:cubicBezTo>
                  <a:cubicBezTo>
                    <a:pt x="1061505" y="3463450"/>
                    <a:pt x="1222788" y="3599797"/>
                    <a:pt x="1471586" y="3724968"/>
                  </a:cubicBezTo>
                  <a:cubicBezTo>
                    <a:pt x="1566369" y="3772654"/>
                    <a:pt x="1671714" y="3789664"/>
                    <a:pt x="1773602" y="3806102"/>
                  </a:cubicBezTo>
                  <a:cubicBezTo>
                    <a:pt x="1875750" y="3822593"/>
                    <a:pt x="1981382" y="3839646"/>
                    <a:pt x="2074266" y="3887877"/>
                  </a:cubicBezTo>
                  <a:cubicBezTo>
                    <a:pt x="2158256" y="3931491"/>
                    <a:pt x="2258942" y="4037219"/>
                    <a:pt x="2375532" y="4159643"/>
                  </a:cubicBezTo>
                  <a:cubicBezTo>
                    <a:pt x="2574253" y="4368298"/>
                    <a:pt x="2799522" y="4604989"/>
                    <a:pt x="3001549" y="4590684"/>
                  </a:cubicBezTo>
                  <a:cubicBezTo>
                    <a:pt x="3083940" y="4584932"/>
                    <a:pt x="3155468" y="4538175"/>
                    <a:pt x="3220219" y="4447751"/>
                  </a:cubicBezTo>
                  <a:cubicBezTo>
                    <a:pt x="3324799" y="4301716"/>
                    <a:pt x="3413762" y="3958394"/>
                    <a:pt x="3322367" y="3783325"/>
                  </a:cubicBezTo>
                  <a:cubicBezTo>
                    <a:pt x="3282128" y="3706236"/>
                    <a:pt x="3213101" y="3653153"/>
                    <a:pt x="3140029" y="3596928"/>
                  </a:cubicBezTo>
                  <a:cubicBezTo>
                    <a:pt x="3073173" y="3545499"/>
                    <a:pt x="3004036" y="3492321"/>
                    <a:pt x="2957580" y="3418538"/>
                  </a:cubicBezTo>
                  <a:cubicBezTo>
                    <a:pt x="2872662" y="3283639"/>
                    <a:pt x="2742873" y="2975788"/>
                    <a:pt x="2859545" y="2776111"/>
                  </a:cubicBezTo>
                  <a:cubicBezTo>
                    <a:pt x="2994690" y="2544966"/>
                    <a:pt x="3261319" y="2604183"/>
                    <a:pt x="3496562" y="2656419"/>
                  </a:cubicBezTo>
                  <a:cubicBezTo>
                    <a:pt x="3578994" y="2674728"/>
                    <a:pt x="3656862" y="2692012"/>
                    <a:pt x="3723703" y="2695660"/>
                  </a:cubicBezTo>
                  <a:cubicBezTo>
                    <a:pt x="4122785" y="2717440"/>
                    <a:pt x="4296789" y="2443665"/>
                    <a:pt x="4481136" y="2153795"/>
                  </a:cubicBezTo>
                  <a:cubicBezTo>
                    <a:pt x="4623181" y="1930439"/>
                    <a:pt x="4770063" y="1699500"/>
                    <a:pt x="5028808" y="1618817"/>
                  </a:cubicBezTo>
                  <a:cubicBezTo>
                    <a:pt x="5174050" y="1573536"/>
                    <a:pt x="5338285" y="1588430"/>
                    <a:pt x="5497163" y="1602831"/>
                  </a:cubicBezTo>
                  <a:cubicBezTo>
                    <a:pt x="5648704" y="1616576"/>
                    <a:pt x="5805383" y="1630773"/>
                    <a:pt x="5943602" y="1592269"/>
                  </a:cubicBezTo>
                  <a:cubicBezTo>
                    <a:pt x="6314538" y="1488932"/>
                    <a:pt x="6492941" y="1154301"/>
                    <a:pt x="6665470" y="830696"/>
                  </a:cubicBezTo>
                  <a:cubicBezTo>
                    <a:pt x="6680554" y="802427"/>
                    <a:pt x="6695502" y="774362"/>
                    <a:pt x="6710450" y="746734"/>
                  </a:cubicBezTo>
                  <a:cubicBezTo>
                    <a:pt x="6781978" y="614595"/>
                    <a:pt x="6878674" y="493004"/>
                    <a:pt x="6972172" y="375417"/>
                  </a:cubicBezTo>
                  <a:cubicBezTo>
                    <a:pt x="7072107" y="249727"/>
                    <a:pt x="7166521" y="131005"/>
                    <a:pt x="7233472" y="0"/>
                  </a:cubicBezTo>
                  <a:lnTo>
                    <a:pt x="7257807" y="12434"/>
                  </a:lnTo>
                  <a:cubicBezTo>
                    <a:pt x="7189599" y="145885"/>
                    <a:pt x="7089938" y="271206"/>
                    <a:pt x="6993556" y="392428"/>
                  </a:cubicBezTo>
                  <a:cubicBezTo>
                    <a:pt x="6900795" y="509086"/>
                    <a:pt x="6804864" y="629721"/>
                    <a:pt x="6734483" y="759742"/>
                  </a:cubicBezTo>
                  <a:cubicBezTo>
                    <a:pt x="6719549" y="787328"/>
                    <a:pt x="6704615" y="815311"/>
                    <a:pt x="6689572" y="843540"/>
                  </a:cubicBezTo>
                  <a:cubicBezTo>
                    <a:pt x="6522495" y="1156924"/>
                    <a:pt x="6333133" y="1512106"/>
                    <a:pt x="5950926" y="1618585"/>
                  </a:cubicBezTo>
                  <a:cubicBezTo>
                    <a:pt x="5807884" y="1658441"/>
                    <a:pt x="5648650" y="1643985"/>
                    <a:pt x="5494677" y="1630035"/>
                  </a:cubicBezTo>
                  <a:cubicBezTo>
                    <a:pt x="5338476" y="1615879"/>
                    <a:pt x="5176947" y="1601232"/>
                    <a:pt x="5036924" y="1644887"/>
                  </a:cubicBezTo>
                  <a:cubicBezTo>
                    <a:pt x="4787730" y="1722591"/>
                    <a:pt x="4643567" y="1949240"/>
                    <a:pt x="4504173" y="2168443"/>
                  </a:cubicBezTo>
                  <a:cubicBezTo>
                    <a:pt x="4330319" y="2441807"/>
                    <a:pt x="4150699" y="2724135"/>
                    <a:pt x="3766743" y="2724162"/>
                  </a:cubicBezTo>
                  <a:cubicBezTo>
                    <a:pt x="3752178" y="2724162"/>
                    <a:pt x="3737367" y="2723752"/>
                    <a:pt x="3722187" y="2722932"/>
                  </a:cubicBezTo>
                  <a:cubicBezTo>
                    <a:pt x="3653104" y="2719161"/>
                    <a:pt x="3574171" y="2701631"/>
                    <a:pt x="3490619" y="2683076"/>
                  </a:cubicBezTo>
                  <a:cubicBezTo>
                    <a:pt x="3264489" y="2632877"/>
                    <a:pt x="3008204" y="2575969"/>
                    <a:pt x="2883115" y="2789883"/>
                  </a:cubicBezTo>
                  <a:cubicBezTo>
                    <a:pt x="2773069" y="2978220"/>
                    <a:pt x="2898814" y="3273911"/>
                    <a:pt x="2980685" y="3403959"/>
                  </a:cubicBezTo>
                  <a:cubicBezTo>
                    <a:pt x="3024531" y="3473615"/>
                    <a:pt x="3091701" y="3525277"/>
                    <a:pt x="3156657" y="3575244"/>
                  </a:cubicBezTo>
                  <a:cubicBezTo>
                    <a:pt x="3228868" y="3630786"/>
                    <a:pt x="3303539" y="3688227"/>
                    <a:pt x="3346551" y="3770645"/>
                  </a:cubicBezTo>
                  <a:cubicBezTo>
                    <a:pt x="3445939" y="3961018"/>
                    <a:pt x="3349680" y="4313821"/>
                    <a:pt x="3242395" y="4463628"/>
                  </a:cubicBezTo>
                  <a:cubicBezTo>
                    <a:pt x="3173572" y="4559736"/>
                    <a:pt x="3093163" y="4611643"/>
                    <a:pt x="3003408" y="4617915"/>
                  </a:cubicBezTo>
                  <a:cubicBezTo>
                    <a:pt x="2997054" y="4618407"/>
                    <a:pt x="2990619" y="4618612"/>
                    <a:pt x="2984211" y="4618612"/>
                  </a:cubicBezTo>
                  <a:close/>
                </a:path>
              </a:pathLst>
            </a:custGeom>
            <a:grpFill/>
            <a:ln w="13656"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6DAF484D-7615-4309-A93D-0C8EE672F435}"/>
                </a:ext>
              </a:extLst>
            </p:cNvPr>
            <p:cNvSpPr/>
            <p:nvPr/>
          </p:nvSpPr>
          <p:spPr>
            <a:xfrm>
              <a:off x="2834793" y="3960783"/>
              <a:ext cx="5451713" cy="3183582"/>
            </a:xfrm>
            <a:custGeom>
              <a:avLst/>
              <a:gdLst>
                <a:gd name="connsiteX0" fmla="*/ 5461021 w 5451712"/>
                <a:gd name="connsiteY0" fmla="*/ 3184673 h 3183581"/>
                <a:gd name="connsiteX1" fmla="*/ 5433694 w 5451712"/>
                <a:gd name="connsiteY1" fmla="*/ 3184673 h 3183581"/>
                <a:gd name="connsiteX2" fmla="*/ 5052757 w 5451712"/>
                <a:gd name="connsiteY2" fmla="*/ 1800690 h 3183581"/>
                <a:gd name="connsiteX3" fmla="*/ 4559329 w 5451712"/>
                <a:gd name="connsiteY3" fmla="*/ 1681558 h 3183581"/>
                <a:gd name="connsiteX4" fmla="*/ 4412994 w 5451712"/>
                <a:gd name="connsiteY4" fmla="*/ 1681681 h 3183581"/>
                <a:gd name="connsiteX5" fmla="*/ 3573198 w 5451712"/>
                <a:gd name="connsiteY5" fmla="*/ 1506803 h 3183581"/>
                <a:gd name="connsiteX6" fmla="*/ 2974329 w 5451712"/>
                <a:gd name="connsiteY6" fmla="*/ 545443 h 3183581"/>
                <a:gd name="connsiteX7" fmla="*/ 2549014 w 5451712"/>
                <a:gd name="connsiteY7" fmla="*/ 28459 h 3183581"/>
                <a:gd name="connsiteX8" fmla="*/ 2077379 w 5451712"/>
                <a:gd name="connsiteY8" fmla="*/ 445782 h 3183581"/>
                <a:gd name="connsiteX9" fmla="*/ 1876964 w 5451712"/>
                <a:gd name="connsiteY9" fmla="*/ 762691 h 3183581"/>
                <a:gd name="connsiteX10" fmla="*/ 1401722 w 5451712"/>
                <a:gd name="connsiteY10" fmla="*/ 907333 h 3183581"/>
                <a:gd name="connsiteX11" fmla="*/ 632265 w 5451712"/>
                <a:gd name="connsiteY11" fmla="*/ 610536 h 3183581"/>
                <a:gd name="connsiteX12" fmla="*/ 529940 w 5451712"/>
                <a:gd name="connsiteY12" fmla="*/ 416091 h 3183581"/>
                <a:gd name="connsiteX13" fmla="*/ 321080 w 5451712"/>
                <a:gd name="connsiteY13" fmla="*/ 164848 h 3183581"/>
                <a:gd name="connsiteX14" fmla="*/ 80535 w 5451712"/>
                <a:gd name="connsiteY14" fmla="*/ 198610 h 3183581"/>
                <a:gd name="connsiteX15" fmla="*/ 40146 w 5451712"/>
                <a:gd name="connsiteY15" fmla="*/ 486144 h 3183581"/>
                <a:gd name="connsiteX16" fmla="*/ 130052 w 5451712"/>
                <a:gd name="connsiteY16" fmla="*/ 722794 h 3183581"/>
                <a:gd name="connsiteX17" fmla="*/ 227854 w 5451712"/>
                <a:gd name="connsiteY17" fmla="*/ 1006379 h 3183581"/>
                <a:gd name="connsiteX18" fmla="*/ 157187 w 5451712"/>
                <a:gd name="connsiteY18" fmla="*/ 1507390 h 3183581"/>
                <a:gd name="connsiteX19" fmla="*/ 155411 w 5451712"/>
                <a:gd name="connsiteY19" fmla="*/ 1987182 h 3183581"/>
                <a:gd name="connsiteX20" fmla="*/ 362030 w 5451712"/>
                <a:gd name="connsiteY20" fmla="*/ 2155324 h 3183581"/>
                <a:gd name="connsiteX21" fmla="*/ 547183 w 5451712"/>
                <a:gd name="connsiteY21" fmla="*/ 2298585 h 3183581"/>
                <a:gd name="connsiteX22" fmla="*/ 853258 w 5451712"/>
                <a:gd name="connsiteY22" fmla="*/ 2758237 h 3183581"/>
                <a:gd name="connsiteX23" fmla="*/ 778491 w 5451712"/>
                <a:gd name="connsiteY23" fmla="*/ 3184072 h 3183581"/>
                <a:gd name="connsiteX24" fmla="*/ 770443 w 5451712"/>
                <a:gd name="connsiteY24" fmla="*/ 3157947 h 3183581"/>
                <a:gd name="connsiteX25" fmla="*/ 826928 w 5451712"/>
                <a:gd name="connsiteY25" fmla="*/ 2765574 h 3183581"/>
                <a:gd name="connsiteX26" fmla="*/ 527712 w 5451712"/>
                <a:gd name="connsiteY26" fmla="*/ 2317755 h 3183581"/>
                <a:gd name="connsiteX27" fmla="*/ 346740 w 5451712"/>
                <a:gd name="connsiteY27" fmla="*/ 2177992 h 3183581"/>
                <a:gd name="connsiteX28" fmla="*/ 134438 w 5451712"/>
                <a:gd name="connsiteY28" fmla="*/ 2004726 h 3183581"/>
                <a:gd name="connsiteX29" fmla="*/ 132033 w 5451712"/>
                <a:gd name="connsiteY29" fmla="*/ 1496691 h 3183581"/>
                <a:gd name="connsiteX30" fmla="*/ 200664 w 5451712"/>
                <a:gd name="connsiteY30" fmla="*/ 1009180 h 3183581"/>
                <a:gd name="connsiteX31" fmla="*/ 105471 w 5451712"/>
                <a:gd name="connsiteY31" fmla="*/ 734750 h 3183581"/>
                <a:gd name="connsiteX32" fmla="*/ 13270 w 5451712"/>
                <a:gd name="connsiteY32" fmla="*/ 491185 h 3183581"/>
                <a:gd name="connsiteX33" fmla="*/ 61407 w 5451712"/>
                <a:gd name="connsiteY33" fmla="*/ 179058 h 3183581"/>
                <a:gd name="connsiteX34" fmla="*/ 326723 w 5451712"/>
                <a:gd name="connsiteY34" fmla="*/ 138109 h 3183581"/>
                <a:gd name="connsiteX35" fmla="*/ 555299 w 5451712"/>
                <a:gd name="connsiteY35" fmla="*/ 405994 h 3183581"/>
                <a:gd name="connsiteX36" fmla="*/ 652856 w 5451712"/>
                <a:gd name="connsiteY36" fmla="*/ 592595 h 3183581"/>
                <a:gd name="connsiteX37" fmla="*/ 1402541 w 5451712"/>
                <a:gd name="connsiteY37" fmla="*/ 880006 h 3183581"/>
                <a:gd name="connsiteX38" fmla="*/ 1857452 w 5451712"/>
                <a:gd name="connsiteY38" fmla="*/ 743522 h 3183581"/>
                <a:gd name="connsiteX39" fmla="*/ 2052867 w 5451712"/>
                <a:gd name="connsiteY39" fmla="*/ 433635 h 3183581"/>
                <a:gd name="connsiteX40" fmla="*/ 2547606 w 5451712"/>
                <a:gd name="connsiteY40" fmla="*/ 1146 h 3183581"/>
                <a:gd name="connsiteX41" fmla="*/ 3001519 w 5451712"/>
                <a:gd name="connsiteY41" fmla="*/ 542943 h 3183581"/>
                <a:gd name="connsiteX42" fmla="*/ 3585208 w 5451712"/>
                <a:gd name="connsiteY42" fmla="*/ 1482263 h 3183581"/>
                <a:gd name="connsiteX43" fmla="*/ 4413950 w 5451712"/>
                <a:gd name="connsiteY43" fmla="*/ 1654368 h 3183581"/>
                <a:gd name="connsiteX44" fmla="*/ 4558769 w 5451712"/>
                <a:gd name="connsiteY44" fmla="*/ 1654218 h 3183581"/>
                <a:gd name="connsiteX45" fmla="*/ 5071339 w 5451712"/>
                <a:gd name="connsiteY45" fmla="*/ 1780659 h 3183581"/>
                <a:gd name="connsiteX46" fmla="*/ 5461021 w 5451712"/>
                <a:gd name="connsiteY46" fmla="*/ 3184673 h 3183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5451712" h="3183581">
                  <a:moveTo>
                    <a:pt x="5461021" y="3184673"/>
                  </a:moveTo>
                  <a:lnTo>
                    <a:pt x="5433694" y="3184673"/>
                  </a:lnTo>
                  <a:cubicBezTo>
                    <a:pt x="5433694" y="2501091"/>
                    <a:pt x="5305531" y="2035455"/>
                    <a:pt x="5052757" y="1800690"/>
                  </a:cubicBezTo>
                  <a:cubicBezTo>
                    <a:pt x="4917092" y="1674699"/>
                    <a:pt x="4735164" y="1678197"/>
                    <a:pt x="4559329" y="1681558"/>
                  </a:cubicBezTo>
                  <a:cubicBezTo>
                    <a:pt x="4511029" y="1682487"/>
                    <a:pt x="4461089" y="1683457"/>
                    <a:pt x="4412994" y="1681681"/>
                  </a:cubicBezTo>
                  <a:cubicBezTo>
                    <a:pt x="4188763" y="1673483"/>
                    <a:pt x="3857752" y="1646429"/>
                    <a:pt x="3573198" y="1506803"/>
                  </a:cubicBezTo>
                  <a:cubicBezTo>
                    <a:pt x="3178570" y="1313192"/>
                    <a:pt x="3005099" y="883244"/>
                    <a:pt x="2974329" y="545443"/>
                  </a:cubicBezTo>
                  <a:cubicBezTo>
                    <a:pt x="2945991" y="234258"/>
                    <a:pt x="2925400" y="9139"/>
                    <a:pt x="2549014" y="28459"/>
                  </a:cubicBezTo>
                  <a:cubicBezTo>
                    <a:pt x="2277398" y="42177"/>
                    <a:pt x="2180237" y="238234"/>
                    <a:pt x="2077379" y="445782"/>
                  </a:cubicBezTo>
                  <a:cubicBezTo>
                    <a:pt x="2021796" y="557959"/>
                    <a:pt x="1964314" y="673947"/>
                    <a:pt x="1876964" y="762691"/>
                  </a:cubicBezTo>
                  <a:cubicBezTo>
                    <a:pt x="1778805" y="862421"/>
                    <a:pt x="1610171" y="913850"/>
                    <a:pt x="1401722" y="907333"/>
                  </a:cubicBezTo>
                  <a:cubicBezTo>
                    <a:pt x="1102096" y="898069"/>
                    <a:pt x="771291" y="770466"/>
                    <a:pt x="632265" y="610536"/>
                  </a:cubicBezTo>
                  <a:cubicBezTo>
                    <a:pt x="586042" y="557357"/>
                    <a:pt x="557526" y="485542"/>
                    <a:pt x="529940" y="416091"/>
                  </a:cubicBezTo>
                  <a:cubicBezTo>
                    <a:pt x="483784" y="299870"/>
                    <a:pt x="440184" y="190098"/>
                    <a:pt x="321080" y="164848"/>
                  </a:cubicBezTo>
                  <a:cubicBezTo>
                    <a:pt x="208767" y="141032"/>
                    <a:pt x="127824" y="152400"/>
                    <a:pt x="80535" y="198610"/>
                  </a:cubicBezTo>
                  <a:cubicBezTo>
                    <a:pt x="27603" y="250326"/>
                    <a:pt x="14022" y="347064"/>
                    <a:pt x="40146" y="486144"/>
                  </a:cubicBezTo>
                  <a:cubicBezTo>
                    <a:pt x="56009" y="570597"/>
                    <a:pt x="93652" y="647973"/>
                    <a:pt x="130052" y="722794"/>
                  </a:cubicBezTo>
                  <a:cubicBezTo>
                    <a:pt x="172859" y="810787"/>
                    <a:pt x="217115" y="901786"/>
                    <a:pt x="227854" y="1006379"/>
                  </a:cubicBezTo>
                  <a:cubicBezTo>
                    <a:pt x="245207" y="1175328"/>
                    <a:pt x="218782" y="1362626"/>
                    <a:pt x="157187" y="1507390"/>
                  </a:cubicBezTo>
                  <a:cubicBezTo>
                    <a:pt x="80180" y="1688390"/>
                    <a:pt x="31142" y="1838633"/>
                    <a:pt x="155411" y="1987182"/>
                  </a:cubicBezTo>
                  <a:cubicBezTo>
                    <a:pt x="210707" y="2053299"/>
                    <a:pt x="287632" y="2105166"/>
                    <a:pt x="362030" y="2155324"/>
                  </a:cubicBezTo>
                  <a:cubicBezTo>
                    <a:pt x="426548" y="2198828"/>
                    <a:pt x="493253" y="2243809"/>
                    <a:pt x="547183" y="2298585"/>
                  </a:cubicBezTo>
                  <a:cubicBezTo>
                    <a:pt x="621853" y="2374431"/>
                    <a:pt x="801145" y="2571034"/>
                    <a:pt x="853258" y="2758237"/>
                  </a:cubicBezTo>
                  <a:cubicBezTo>
                    <a:pt x="885599" y="2874445"/>
                    <a:pt x="911669" y="3143000"/>
                    <a:pt x="778491" y="3184072"/>
                  </a:cubicBezTo>
                  <a:lnTo>
                    <a:pt x="770443" y="3157947"/>
                  </a:lnTo>
                  <a:cubicBezTo>
                    <a:pt x="876950" y="3125114"/>
                    <a:pt x="859392" y="2882219"/>
                    <a:pt x="826928" y="2765574"/>
                  </a:cubicBezTo>
                  <a:cubicBezTo>
                    <a:pt x="776524" y="2584520"/>
                    <a:pt x="600894" y="2392084"/>
                    <a:pt x="527712" y="2317755"/>
                  </a:cubicBezTo>
                  <a:cubicBezTo>
                    <a:pt x="475696" y="2264932"/>
                    <a:pt x="410138" y="2220718"/>
                    <a:pt x="346740" y="2177992"/>
                  </a:cubicBezTo>
                  <a:cubicBezTo>
                    <a:pt x="270771" y="2126768"/>
                    <a:pt x="192220" y="2073808"/>
                    <a:pt x="134438" y="2004726"/>
                  </a:cubicBezTo>
                  <a:cubicBezTo>
                    <a:pt x="-10436" y="1831542"/>
                    <a:pt x="68566" y="1645869"/>
                    <a:pt x="132033" y="1496691"/>
                  </a:cubicBezTo>
                  <a:cubicBezTo>
                    <a:pt x="191892" y="1355985"/>
                    <a:pt x="217552" y="1173729"/>
                    <a:pt x="200664" y="1009180"/>
                  </a:cubicBezTo>
                  <a:cubicBezTo>
                    <a:pt x="190417" y="909382"/>
                    <a:pt x="147240" y="820597"/>
                    <a:pt x="105471" y="734750"/>
                  </a:cubicBezTo>
                  <a:cubicBezTo>
                    <a:pt x="68279" y="658289"/>
                    <a:pt x="29817" y="579232"/>
                    <a:pt x="13270" y="491185"/>
                  </a:cubicBezTo>
                  <a:cubicBezTo>
                    <a:pt x="-14658" y="342582"/>
                    <a:pt x="1547" y="237565"/>
                    <a:pt x="61407" y="179058"/>
                  </a:cubicBezTo>
                  <a:cubicBezTo>
                    <a:pt x="115637" y="126071"/>
                    <a:pt x="204900" y="112284"/>
                    <a:pt x="326723" y="138109"/>
                  </a:cubicBezTo>
                  <a:cubicBezTo>
                    <a:pt x="460160" y="166392"/>
                    <a:pt x="508529" y="288201"/>
                    <a:pt x="555299" y="405994"/>
                  </a:cubicBezTo>
                  <a:cubicBezTo>
                    <a:pt x="582038" y="473327"/>
                    <a:pt x="609679" y="542943"/>
                    <a:pt x="652856" y="592595"/>
                  </a:cubicBezTo>
                  <a:cubicBezTo>
                    <a:pt x="787427" y="747388"/>
                    <a:pt x="1109720" y="870947"/>
                    <a:pt x="1402541" y="880006"/>
                  </a:cubicBezTo>
                  <a:cubicBezTo>
                    <a:pt x="1603148" y="886387"/>
                    <a:pt x="1764705" y="837745"/>
                    <a:pt x="1857452" y="743522"/>
                  </a:cubicBezTo>
                  <a:cubicBezTo>
                    <a:pt x="1941742" y="657879"/>
                    <a:pt x="1998240" y="543899"/>
                    <a:pt x="2052867" y="433635"/>
                  </a:cubicBezTo>
                  <a:cubicBezTo>
                    <a:pt x="2154687" y="228151"/>
                    <a:pt x="2259977" y="15670"/>
                    <a:pt x="2547606" y="1146"/>
                  </a:cubicBezTo>
                  <a:cubicBezTo>
                    <a:pt x="2950254" y="-18994"/>
                    <a:pt x="2972908" y="228874"/>
                    <a:pt x="3001519" y="542943"/>
                  </a:cubicBezTo>
                  <a:cubicBezTo>
                    <a:pt x="3031606" y="873365"/>
                    <a:pt x="3200746" y="1293625"/>
                    <a:pt x="3585208" y="1482263"/>
                  </a:cubicBezTo>
                  <a:cubicBezTo>
                    <a:pt x="3865076" y="1619594"/>
                    <a:pt x="4192234" y="1646252"/>
                    <a:pt x="4413950" y="1654368"/>
                  </a:cubicBezTo>
                  <a:cubicBezTo>
                    <a:pt x="4461322" y="1656076"/>
                    <a:pt x="4510852" y="1655147"/>
                    <a:pt x="4558769" y="1654218"/>
                  </a:cubicBezTo>
                  <a:cubicBezTo>
                    <a:pt x="4740097" y="1650829"/>
                    <a:pt x="4927586" y="1647153"/>
                    <a:pt x="5071339" y="1780659"/>
                  </a:cubicBezTo>
                  <a:cubicBezTo>
                    <a:pt x="5329920" y="2020794"/>
                    <a:pt x="5461021" y="2493180"/>
                    <a:pt x="5461021" y="3184673"/>
                  </a:cubicBezTo>
                  <a:close/>
                </a:path>
              </a:pathLst>
            </a:custGeom>
            <a:grpFill/>
            <a:ln w="13656"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89DBA8A-88AA-4D8F-A22F-6BFFAC4D444E}"/>
                </a:ext>
              </a:extLst>
            </p:cNvPr>
            <p:cNvSpPr/>
            <p:nvPr/>
          </p:nvSpPr>
          <p:spPr>
            <a:xfrm>
              <a:off x="4663042" y="-141817"/>
              <a:ext cx="7104989" cy="3675465"/>
            </a:xfrm>
            <a:custGeom>
              <a:avLst/>
              <a:gdLst>
                <a:gd name="connsiteX0" fmla="*/ 2501234 w 7104988"/>
                <a:gd name="connsiteY0" fmla="*/ 3685440 h 3675465"/>
                <a:gd name="connsiteX1" fmla="*/ 2486587 w 7104988"/>
                <a:gd name="connsiteY1" fmla="*/ 3685208 h 3675465"/>
                <a:gd name="connsiteX2" fmla="*/ 1954027 w 7104988"/>
                <a:gd name="connsiteY2" fmla="*/ 3346067 h 3675465"/>
                <a:gd name="connsiteX3" fmla="*/ 1686633 w 7104988"/>
                <a:gd name="connsiteY3" fmla="*/ 3035989 h 3675465"/>
                <a:gd name="connsiteX4" fmla="*/ 1128496 w 7104988"/>
                <a:gd name="connsiteY4" fmla="*/ 3182120 h 3675465"/>
                <a:gd name="connsiteX5" fmla="*/ 919622 w 7104988"/>
                <a:gd name="connsiteY5" fmla="*/ 3376755 h 3675465"/>
                <a:gd name="connsiteX6" fmla="*/ 696690 w 7104988"/>
                <a:gd name="connsiteY6" fmla="*/ 3582212 h 3675465"/>
                <a:gd name="connsiteX7" fmla="*/ 138128 w 7104988"/>
                <a:gd name="connsiteY7" fmla="*/ 3538899 h 3675465"/>
                <a:gd name="connsiteX8" fmla="*/ 14871 w 7104988"/>
                <a:gd name="connsiteY8" fmla="*/ 3120552 h 3675465"/>
                <a:gd name="connsiteX9" fmla="*/ 346209 w 7104988"/>
                <a:gd name="connsiteY9" fmla="*/ 2861138 h 3675465"/>
                <a:gd name="connsiteX10" fmla="*/ 381256 w 7104988"/>
                <a:gd name="connsiteY10" fmla="*/ 2852270 h 3675465"/>
                <a:gd name="connsiteX11" fmla="*/ 1166083 w 7104988"/>
                <a:gd name="connsiteY11" fmla="*/ 2565598 h 3675465"/>
                <a:gd name="connsiteX12" fmla="*/ 1425525 w 7104988"/>
                <a:gd name="connsiteY12" fmla="*/ 2197546 h 3675465"/>
                <a:gd name="connsiteX13" fmla="*/ 1441484 w 7104988"/>
                <a:gd name="connsiteY13" fmla="*/ 2161871 h 3675465"/>
                <a:gd name="connsiteX14" fmla="*/ 1954450 w 7104988"/>
                <a:gd name="connsiteY14" fmla="*/ 1862901 h 3675465"/>
                <a:gd name="connsiteX15" fmla="*/ 2258681 w 7104988"/>
                <a:gd name="connsiteY15" fmla="*/ 1890897 h 3675465"/>
                <a:gd name="connsiteX16" fmla="*/ 2966747 w 7104988"/>
                <a:gd name="connsiteY16" fmla="*/ 1835150 h 3675465"/>
                <a:gd name="connsiteX17" fmla="*/ 3158951 w 7104988"/>
                <a:gd name="connsiteY17" fmla="*/ 1474463 h 3675465"/>
                <a:gd name="connsiteX18" fmla="*/ 3232009 w 7104988"/>
                <a:gd name="connsiteY18" fmla="*/ 1282478 h 3675465"/>
                <a:gd name="connsiteX19" fmla="*/ 3418707 w 7104988"/>
                <a:gd name="connsiteY19" fmla="*/ 1035825 h 3675465"/>
                <a:gd name="connsiteX20" fmla="*/ 3555915 w 7104988"/>
                <a:gd name="connsiteY20" fmla="*/ 871646 h 3675465"/>
                <a:gd name="connsiteX21" fmla="*/ 3840593 w 7104988"/>
                <a:gd name="connsiteY21" fmla="*/ 446631 h 3675465"/>
                <a:gd name="connsiteX22" fmla="*/ 3892760 w 7104988"/>
                <a:gd name="connsiteY22" fmla="*/ 372862 h 3675465"/>
                <a:gd name="connsiteX23" fmla="*/ 4070808 w 7104988"/>
                <a:gd name="connsiteY23" fmla="*/ 9332 h 3675465"/>
                <a:gd name="connsiteX24" fmla="*/ 4096509 w 7104988"/>
                <a:gd name="connsiteY24" fmla="*/ 0 h 3675465"/>
                <a:gd name="connsiteX25" fmla="*/ 3914867 w 7104988"/>
                <a:gd name="connsiteY25" fmla="*/ 388930 h 3675465"/>
                <a:gd name="connsiteX26" fmla="*/ 3863479 w 7104988"/>
                <a:gd name="connsiteY26" fmla="*/ 461551 h 3675465"/>
                <a:gd name="connsiteX27" fmla="*/ 3578432 w 7104988"/>
                <a:gd name="connsiteY27" fmla="*/ 887113 h 3675465"/>
                <a:gd name="connsiteX28" fmla="*/ 3438778 w 7104988"/>
                <a:gd name="connsiteY28" fmla="*/ 1054339 h 3675465"/>
                <a:gd name="connsiteX29" fmla="*/ 3256317 w 7104988"/>
                <a:gd name="connsiteY29" fmla="*/ 1294925 h 3675465"/>
                <a:gd name="connsiteX30" fmla="*/ 3184898 w 7104988"/>
                <a:gd name="connsiteY30" fmla="*/ 1483002 h 3675465"/>
                <a:gd name="connsiteX31" fmla="*/ 2982966 w 7104988"/>
                <a:gd name="connsiteY31" fmla="*/ 1857108 h 3675465"/>
                <a:gd name="connsiteX32" fmla="*/ 2255074 w 7104988"/>
                <a:gd name="connsiteY32" fmla="*/ 1917965 h 3675465"/>
                <a:gd name="connsiteX33" fmla="*/ 1954696 w 7104988"/>
                <a:gd name="connsiteY33" fmla="*/ 1890200 h 3675465"/>
                <a:gd name="connsiteX34" fmla="*/ 1466406 w 7104988"/>
                <a:gd name="connsiteY34" fmla="*/ 2173075 h 3675465"/>
                <a:gd name="connsiteX35" fmla="*/ 1450488 w 7104988"/>
                <a:gd name="connsiteY35" fmla="*/ 2208654 h 3675465"/>
                <a:gd name="connsiteX36" fmla="*/ 1180731 w 7104988"/>
                <a:gd name="connsiteY36" fmla="*/ 2588662 h 3675465"/>
                <a:gd name="connsiteX37" fmla="*/ 387964 w 7104988"/>
                <a:gd name="connsiteY37" fmla="*/ 2878737 h 3675465"/>
                <a:gd name="connsiteX38" fmla="*/ 352931 w 7104988"/>
                <a:gd name="connsiteY38" fmla="*/ 2887591 h 3675465"/>
                <a:gd name="connsiteX39" fmla="*/ 40886 w 7104988"/>
                <a:gd name="connsiteY39" fmla="*/ 3128928 h 3675465"/>
                <a:gd name="connsiteX40" fmla="*/ 159088 w 7104988"/>
                <a:gd name="connsiteY40" fmla="*/ 3521328 h 3675465"/>
                <a:gd name="connsiteX41" fmla="*/ 682862 w 7104988"/>
                <a:gd name="connsiteY41" fmla="*/ 3558629 h 3675465"/>
                <a:gd name="connsiteX42" fmla="*/ 898949 w 7104988"/>
                <a:gd name="connsiteY42" fmla="*/ 3358870 h 3675465"/>
                <a:gd name="connsiteX43" fmla="*/ 1114463 w 7104988"/>
                <a:gd name="connsiteY43" fmla="*/ 3158646 h 3675465"/>
                <a:gd name="connsiteX44" fmla="*/ 1698575 w 7104988"/>
                <a:gd name="connsiteY44" fmla="*/ 3011368 h 3675465"/>
                <a:gd name="connsiteX45" fmla="*/ 1977774 w 7104988"/>
                <a:gd name="connsiteY45" fmla="*/ 3332486 h 3675465"/>
                <a:gd name="connsiteX46" fmla="*/ 2487475 w 7104988"/>
                <a:gd name="connsiteY46" fmla="*/ 3657853 h 3675465"/>
                <a:gd name="connsiteX47" fmla="*/ 2818622 w 7104988"/>
                <a:gd name="connsiteY47" fmla="*/ 3479914 h 3675465"/>
                <a:gd name="connsiteX48" fmla="*/ 2940131 w 7104988"/>
                <a:gd name="connsiteY48" fmla="*/ 3140924 h 3675465"/>
                <a:gd name="connsiteX49" fmla="*/ 3339883 w 7104988"/>
                <a:gd name="connsiteY49" fmla="*/ 2627890 h 3675465"/>
                <a:gd name="connsiteX50" fmla="*/ 4023055 w 7104988"/>
                <a:gd name="connsiteY50" fmla="*/ 2713901 h 3675465"/>
                <a:gd name="connsiteX51" fmla="*/ 4794274 w 7104988"/>
                <a:gd name="connsiteY51" fmla="*/ 2635842 h 3675465"/>
                <a:gd name="connsiteX52" fmla="*/ 5003420 w 7104988"/>
                <a:gd name="connsiteY52" fmla="*/ 2296250 h 3675465"/>
                <a:gd name="connsiteX53" fmla="*/ 5248337 w 7104988"/>
                <a:gd name="connsiteY53" fmla="*/ 1936629 h 3675465"/>
                <a:gd name="connsiteX54" fmla="*/ 5771346 w 7104988"/>
                <a:gd name="connsiteY54" fmla="*/ 1990353 h 3675465"/>
                <a:gd name="connsiteX55" fmla="*/ 6001384 w 7104988"/>
                <a:gd name="connsiteY55" fmla="*/ 2537766 h 3675465"/>
                <a:gd name="connsiteX56" fmla="*/ 6185690 w 7104988"/>
                <a:gd name="connsiteY56" fmla="*/ 3040416 h 3675465"/>
                <a:gd name="connsiteX57" fmla="*/ 7053264 w 7104988"/>
                <a:gd name="connsiteY57" fmla="*/ 3170560 h 3675465"/>
                <a:gd name="connsiteX58" fmla="*/ 7100690 w 7104988"/>
                <a:gd name="connsiteY58" fmla="*/ 3161133 h 3675465"/>
                <a:gd name="connsiteX59" fmla="*/ 7105950 w 7104988"/>
                <a:gd name="connsiteY59" fmla="*/ 3187954 h 3675465"/>
                <a:gd name="connsiteX60" fmla="*/ 7058620 w 7104988"/>
                <a:gd name="connsiteY60" fmla="*/ 3197354 h 3675465"/>
                <a:gd name="connsiteX61" fmla="*/ 6164129 w 7104988"/>
                <a:gd name="connsiteY61" fmla="*/ 3057195 h 3675465"/>
                <a:gd name="connsiteX62" fmla="*/ 5974644 w 7104988"/>
                <a:gd name="connsiteY62" fmla="*/ 2543381 h 3675465"/>
                <a:gd name="connsiteX63" fmla="*/ 5752491 w 7104988"/>
                <a:gd name="connsiteY63" fmla="*/ 2010124 h 3675465"/>
                <a:gd name="connsiteX64" fmla="*/ 5262738 w 7104988"/>
                <a:gd name="connsiteY64" fmla="*/ 1959843 h 3675465"/>
                <a:gd name="connsiteX65" fmla="*/ 5028438 w 7104988"/>
                <a:gd name="connsiteY65" fmla="*/ 2307250 h 3675465"/>
                <a:gd name="connsiteX66" fmla="*/ 4812213 w 7104988"/>
                <a:gd name="connsiteY66" fmla="*/ 2656473 h 3675465"/>
                <a:gd name="connsiteX67" fmla="*/ 4013394 w 7104988"/>
                <a:gd name="connsiteY67" fmla="*/ 2739465 h 3675465"/>
                <a:gd name="connsiteX68" fmla="*/ 3344609 w 7104988"/>
                <a:gd name="connsiteY68" fmla="*/ 2654807 h 3675465"/>
                <a:gd name="connsiteX69" fmla="*/ 2966707 w 7104988"/>
                <a:gd name="connsiteY69" fmla="*/ 3147305 h 3675465"/>
                <a:gd name="connsiteX70" fmla="*/ 2841454 w 7104988"/>
                <a:gd name="connsiteY70" fmla="*/ 3494944 h 3675465"/>
                <a:gd name="connsiteX71" fmla="*/ 2501234 w 7104988"/>
                <a:gd name="connsiteY71" fmla="*/ 3685440 h 3675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7104988" h="3675465">
                  <a:moveTo>
                    <a:pt x="2501234" y="3685440"/>
                  </a:moveTo>
                  <a:cubicBezTo>
                    <a:pt x="2496383" y="3685440"/>
                    <a:pt x="2491492" y="3685358"/>
                    <a:pt x="2486587" y="3685208"/>
                  </a:cubicBezTo>
                  <a:cubicBezTo>
                    <a:pt x="2286527" y="3678800"/>
                    <a:pt x="2062556" y="3536180"/>
                    <a:pt x="1954027" y="3346067"/>
                  </a:cubicBezTo>
                  <a:cubicBezTo>
                    <a:pt x="1897310" y="3246734"/>
                    <a:pt x="1811599" y="3096627"/>
                    <a:pt x="1686633" y="3035989"/>
                  </a:cubicBezTo>
                  <a:cubicBezTo>
                    <a:pt x="1513135" y="2951795"/>
                    <a:pt x="1253338" y="3107353"/>
                    <a:pt x="1128496" y="3182120"/>
                  </a:cubicBezTo>
                  <a:cubicBezTo>
                    <a:pt x="1044042" y="3232688"/>
                    <a:pt x="983608" y="3302672"/>
                    <a:pt x="919622" y="3376755"/>
                  </a:cubicBezTo>
                  <a:cubicBezTo>
                    <a:pt x="855391" y="3451126"/>
                    <a:pt x="788986" y="3528023"/>
                    <a:pt x="696690" y="3582212"/>
                  </a:cubicBezTo>
                  <a:cubicBezTo>
                    <a:pt x="528069" y="3681204"/>
                    <a:pt x="281335" y="3709884"/>
                    <a:pt x="138128" y="3538899"/>
                  </a:cubicBezTo>
                  <a:cubicBezTo>
                    <a:pt x="17849" y="3395310"/>
                    <a:pt x="-25915" y="3246734"/>
                    <a:pt x="14871" y="3120552"/>
                  </a:cubicBezTo>
                  <a:cubicBezTo>
                    <a:pt x="54699" y="2997322"/>
                    <a:pt x="172369" y="2905203"/>
                    <a:pt x="346209" y="2861138"/>
                  </a:cubicBezTo>
                  <a:lnTo>
                    <a:pt x="381256" y="2852270"/>
                  </a:lnTo>
                  <a:cubicBezTo>
                    <a:pt x="640628" y="2786686"/>
                    <a:pt x="934625" y="2712357"/>
                    <a:pt x="1166083" y="2565598"/>
                  </a:cubicBezTo>
                  <a:cubicBezTo>
                    <a:pt x="1299097" y="2481281"/>
                    <a:pt x="1363370" y="2337036"/>
                    <a:pt x="1425525" y="2197546"/>
                  </a:cubicBezTo>
                  <a:cubicBezTo>
                    <a:pt x="1430840" y="2185631"/>
                    <a:pt x="1436141" y="2173730"/>
                    <a:pt x="1441484" y="2161871"/>
                  </a:cubicBezTo>
                  <a:cubicBezTo>
                    <a:pt x="1536049" y="1951918"/>
                    <a:pt x="1684666" y="1865292"/>
                    <a:pt x="1954450" y="1862901"/>
                  </a:cubicBezTo>
                  <a:cubicBezTo>
                    <a:pt x="2042798" y="1862272"/>
                    <a:pt x="2147692" y="1876100"/>
                    <a:pt x="2258681" y="1890897"/>
                  </a:cubicBezTo>
                  <a:cubicBezTo>
                    <a:pt x="2509856" y="1924414"/>
                    <a:pt x="2794520" y="1962371"/>
                    <a:pt x="2966747" y="1835150"/>
                  </a:cubicBezTo>
                  <a:cubicBezTo>
                    <a:pt x="3063621" y="1763581"/>
                    <a:pt x="3114272" y="1609990"/>
                    <a:pt x="3158951" y="1474463"/>
                  </a:cubicBezTo>
                  <a:cubicBezTo>
                    <a:pt x="3182452" y="1403208"/>
                    <a:pt x="3204642" y="1335916"/>
                    <a:pt x="3232009" y="1282478"/>
                  </a:cubicBezTo>
                  <a:cubicBezTo>
                    <a:pt x="3283029" y="1182844"/>
                    <a:pt x="3352002" y="1108105"/>
                    <a:pt x="3418707" y="1035825"/>
                  </a:cubicBezTo>
                  <a:cubicBezTo>
                    <a:pt x="3465627" y="984997"/>
                    <a:pt x="3514118" y="932448"/>
                    <a:pt x="3555915" y="871646"/>
                  </a:cubicBezTo>
                  <a:cubicBezTo>
                    <a:pt x="3655152" y="727291"/>
                    <a:pt x="3745604" y="592228"/>
                    <a:pt x="3840593" y="446631"/>
                  </a:cubicBezTo>
                  <a:cubicBezTo>
                    <a:pt x="3853368" y="427065"/>
                    <a:pt x="3871623" y="401951"/>
                    <a:pt x="3892760" y="372862"/>
                  </a:cubicBezTo>
                  <a:cubicBezTo>
                    <a:pt x="3970095" y="266478"/>
                    <a:pt x="4099529" y="88430"/>
                    <a:pt x="4070808" y="9332"/>
                  </a:cubicBezTo>
                  <a:lnTo>
                    <a:pt x="4096509" y="0"/>
                  </a:lnTo>
                  <a:cubicBezTo>
                    <a:pt x="4130176" y="92761"/>
                    <a:pt x="4005715" y="263937"/>
                    <a:pt x="3914867" y="388930"/>
                  </a:cubicBezTo>
                  <a:cubicBezTo>
                    <a:pt x="3893935" y="417705"/>
                    <a:pt x="3875872" y="442572"/>
                    <a:pt x="3863479" y="461551"/>
                  </a:cubicBezTo>
                  <a:cubicBezTo>
                    <a:pt x="3768354" y="607340"/>
                    <a:pt x="3677779" y="742567"/>
                    <a:pt x="3578432" y="887113"/>
                  </a:cubicBezTo>
                  <a:cubicBezTo>
                    <a:pt x="3535529" y="949527"/>
                    <a:pt x="3486354" y="1002815"/>
                    <a:pt x="3438778" y="1054339"/>
                  </a:cubicBezTo>
                  <a:cubicBezTo>
                    <a:pt x="3370311" y="1128532"/>
                    <a:pt x="3305641" y="1198612"/>
                    <a:pt x="3256317" y="1294925"/>
                  </a:cubicBezTo>
                  <a:cubicBezTo>
                    <a:pt x="3229919" y="1346464"/>
                    <a:pt x="3208058" y="1412786"/>
                    <a:pt x="3184898" y="1483002"/>
                  </a:cubicBezTo>
                  <a:cubicBezTo>
                    <a:pt x="3138934" y="1622397"/>
                    <a:pt x="3086835" y="1780387"/>
                    <a:pt x="2982966" y="1857108"/>
                  </a:cubicBezTo>
                  <a:cubicBezTo>
                    <a:pt x="2801857" y="1990900"/>
                    <a:pt x="2511345" y="1952137"/>
                    <a:pt x="2255074" y="1917965"/>
                  </a:cubicBezTo>
                  <a:cubicBezTo>
                    <a:pt x="2145069" y="1903290"/>
                    <a:pt x="2041076" y="1889340"/>
                    <a:pt x="1954696" y="1890200"/>
                  </a:cubicBezTo>
                  <a:cubicBezTo>
                    <a:pt x="1693943" y="1892523"/>
                    <a:pt x="1557035" y="1971839"/>
                    <a:pt x="1466406" y="2173075"/>
                  </a:cubicBezTo>
                  <a:cubicBezTo>
                    <a:pt x="1461077" y="2184907"/>
                    <a:pt x="1455789" y="2196767"/>
                    <a:pt x="1450488" y="2208654"/>
                  </a:cubicBezTo>
                  <a:cubicBezTo>
                    <a:pt x="1386694" y="2351847"/>
                    <a:pt x="1320713" y="2499918"/>
                    <a:pt x="1180731" y="2588662"/>
                  </a:cubicBezTo>
                  <a:cubicBezTo>
                    <a:pt x="945556" y="2737757"/>
                    <a:pt x="649319" y="2812660"/>
                    <a:pt x="387964" y="2878737"/>
                  </a:cubicBezTo>
                  <a:lnTo>
                    <a:pt x="352931" y="2887591"/>
                  </a:lnTo>
                  <a:cubicBezTo>
                    <a:pt x="188533" y="2929264"/>
                    <a:pt x="77709" y="3014975"/>
                    <a:pt x="40886" y="3128928"/>
                  </a:cubicBezTo>
                  <a:cubicBezTo>
                    <a:pt x="3093" y="3245846"/>
                    <a:pt x="45080" y="3385199"/>
                    <a:pt x="159088" y="3521328"/>
                  </a:cubicBezTo>
                  <a:cubicBezTo>
                    <a:pt x="292088" y="3680152"/>
                    <a:pt x="523834" y="3651992"/>
                    <a:pt x="682862" y="3558629"/>
                  </a:cubicBezTo>
                  <a:cubicBezTo>
                    <a:pt x="771265" y="3506722"/>
                    <a:pt x="836180" y="3431559"/>
                    <a:pt x="898949" y="3358870"/>
                  </a:cubicBezTo>
                  <a:cubicBezTo>
                    <a:pt x="961528" y="3286399"/>
                    <a:pt x="1026238" y="3211469"/>
                    <a:pt x="1114463" y="3158646"/>
                  </a:cubicBezTo>
                  <a:cubicBezTo>
                    <a:pt x="1243418" y="3081420"/>
                    <a:pt x="1511782" y="2920738"/>
                    <a:pt x="1698575" y="3011368"/>
                  </a:cubicBezTo>
                  <a:cubicBezTo>
                    <a:pt x="1831152" y="3075695"/>
                    <a:pt x="1919390" y="3230229"/>
                    <a:pt x="1977774" y="3332486"/>
                  </a:cubicBezTo>
                  <a:cubicBezTo>
                    <a:pt x="2081917" y="3514906"/>
                    <a:pt x="2296282" y="3651732"/>
                    <a:pt x="2487475" y="3657853"/>
                  </a:cubicBezTo>
                  <a:cubicBezTo>
                    <a:pt x="2625011" y="3662308"/>
                    <a:pt x="2739032" y="3600686"/>
                    <a:pt x="2818622" y="3479914"/>
                  </a:cubicBezTo>
                  <a:cubicBezTo>
                    <a:pt x="2881788" y="3384065"/>
                    <a:pt x="2911438" y="3260466"/>
                    <a:pt x="2940131" y="3140924"/>
                  </a:cubicBezTo>
                  <a:cubicBezTo>
                    <a:pt x="2994676" y="2913578"/>
                    <a:pt x="3051078" y="2678513"/>
                    <a:pt x="3339883" y="2627890"/>
                  </a:cubicBezTo>
                  <a:cubicBezTo>
                    <a:pt x="3546255" y="2591709"/>
                    <a:pt x="3776101" y="2620648"/>
                    <a:pt x="4023055" y="2713901"/>
                  </a:cubicBezTo>
                  <a:cubicBezTo>
                    <a:pt x="4355950" y="2839591"/>
                    <a:pt x="4586603" y="2816240"/>
                    <a:pt x="4794274" y="2635842"/>
                  </a:cubicBezTo>
                  <a:cubicBezTo>
                    <a:pt x="4890983" y="2551839"/>
                    <a:pt x="4948152" y="2421899"/>
                    <a:pt x="5003420" y="2296250"/>
                  </a:cubicBezTo>
                  <a:cubicBezTo>
                    <a:pt x="5068007" y="2149437"/>
                    <a:pt x="5128987" y="2010780"/>
                    <a:pt x="5248337" y="1936629"/>
                  </a:cubicBezTo>
                  <a:cubicBezTo>
                    <a:pt x="5396175" y="1844769"/>
                    <a:pt x="5645479" y="1870361"/>
                    <a:pt x="5771346" y="1990353"/>
                  </a:cubicBezTo>
                  <a:cubicBezTo>
                    <a:pt x="5914977" y="2127261"/>
                    <a:pt x="5958904" y="2335943"/>
                    <a:pt x="6001384" y="2537766"/>
                  </a:cubicBezTo>
                  <a:cubicBezTo>
                    <a:pt x="6039095" y="2716893"/>
                    <a:pt x="6078076" y="2902128"/>
                    <a:pt x="6185690" y="3040416"/>
                  </a:cubicBezTo>
                  <a:cubicBezTo>
                    <a:pt x="6390081" y="3303055"/>
                    <a:pt x="6757806" y="3229600"/>
                    <a:pt x="7053264" y="3170560"/>
                  </a:cubicBezTo>
                  <a:cubicBezTo>
                    <a:pt x="7069360" y="3167349"/>
                    <a:pt x="7085168" y="3164180"/>
                    <a:pt x="7100690" y="3161133"/>
                  </a:cubicBezTo>
                  <a:lnTo>
                    <a:pt x="7105950" y="3187954"/>
                  </a:lnTo>
                  <a:cubicBezTo>
                    <a:pt x="7090469" y="3190987"/>
                    <a:pt x="7074688" y="3194144"/>
                    <a:pt x="7058620" y="3197354"/>
                  </a:cubicBezTo>
                  <a:cubicBezTo>
                    <a:pt x="6771742" y="3254659"/>
                    <a:pt x="6378877" y="3333142"/>
                    <a:pt x="6164129" y="3057195"/>
                  </a:cubicBezTo>
                  <a:cubicBezTo>
                    <a:pt x="6052635" y="2913920"/>
                    <a:pt x="6012971" y="2725556"/>
                    <a:pt x="5974644" y="2543381"/>
                  </a:cubicBezTo>
                  <a:cubicBezTo>
                    <a:pt x="5931099" y="2336544"/>
                    <a:pt x="5889986" y="2141171"/>
                    <a:pt x="5752491" y="2010124"/>
                  </a:cubicBezTo>
                  <a:cubicBezTo>
                    <a:pt x="5634630" y="1897797"/>
                    <a:pt x="5401203" y="1873791"/>
                    <a:pt x="5262738" y="1959843"/>
                  </a:cubicBezTo>
                  <a:cubicBezTo>
                    <a:pt x="5150589" y="2029526"/>
                    <a:pt x="5091248" y="2164426"/>
                    <a:pt x="5028438" y="2307250"/>
                  </a:cubicBezTo>
                  <a:cubicBezTo>
                    <a:pt x="4971953" y="2435659"/>
                    <a:pt x="4913542" y="2568454"/>
                    <a:pt x="4812213" y="2656473"/>
                  </a:cubicBezTo>
                  <a:cubicBezTo>
                    <a:pt x="4540256" y="2892714"/>
                    <a:pt x="4255798" y="2830997"/>
                    <a:pt x="4013394" y="2739465"/>
                  </a:cubicBezTo>
                  <a:cubicBezTo>
                    <a:pt x="3771101" y="2647961"/>
                    <a:pt x="3546104" y="2619473"/>
                    <a:pt x="3344609" y="2654807"/>
                  </a:cubicBezTo>
                  <a:cubicBezTo>
                    <a:pt x="3073472" y="2702342"/>
                    <a:pt x="3021606" y="2918470"/>
                    <a:pt x="2966707" y="3147305"/>
                  </a:cubicBezTo>
                  <a:cubicBezTo>
                    <a:pt x="2937480" y="3269128"/>
                    <a:pt x="2907243" y="3395092"/>
                    <a:pt x="2841454" y="3494944"/>
                  </a:cubicBezTo>
                  <a:cubicBezTo>
                    <a:pt x="2759172" y="3619814"/>
                    <a:pt x="2641776" y="3685440"/>
                    <a:pt x="2501234" y="3685440"/>
                  </a:cubicBezTo>
                  <a:close/>
                </a:path>
              </a:pathLst>
            </a:custGeom>
            <a:grpFill/>
            <a:ln w="13656"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3C42344-6E88-4B6B-9BE1-BD0BF825A3D6}"/>
                </a:ext>
              </a:extLst>
            </p:cNvPr>
            <p:cNvSpPr/>
            <p:nvPr/>
          </p:nvSpPr>
          <p:spPr>
            <a:xfrm>
              <a:off x="1477529" y="-56721"/>
              <a:ext cx="2678034" cy="3866754"/>
            </a:xfrm>
            <a:custGeom>
              <a:avLst/>
              <a:gdLst>
                <a:gd name="connsiteX0" fmla="*/ 2457148 w 2678034"/>
                <a:gd name="connsiteY0" fmla="*/ 3878299 h 3866753"/>
                <a:gd name="connsiteX1" fmla="*/ 2167114 w 2678034"/>
                <a:gd name="connsiteY1" fmla="*/ 3801880 h 3866753"/>
                <a:gd name="connsiteX2" fmla="*/ 1764616 w 2678034"/>
                <a:gd name="connsiteY2" fmla="*/ 3570981 h 3866753"/>
                <a:gd name="connsiteX3" fmla="*/ 1266229 w 2678034"/>
                <a:gd name="connsiteY3" fmla="*/ 3303629 h 3866753"/>
                <a:gd name="connsiteX4" fmla="*/ 590202 w 2678034"/>
                <a:gd name="connsiteY4" fmla="*/ 2636060 h 3866753"/>
                <a:gd name="connsiteX5" fmla="*/ 660309 w 2678034"/>
                <a:gd name="connsiteY5" fmla="*/ 2045759 h 3866753"/>
                <a:gd name="connsiteX6" fmla="*/ 738041 w 2678034"/>
                <a:gd name="connsiteY6" fmla="*/ 1583538 h 3866753"/>
                <a:gd name="connsiteX7" fmla="*/ 451997 w 2678034"/>
                <a:gd name="connsiteY7" fmla="*/ 722318 h 3866753"/>
                <a:gd name="connsiteX8" fmla="*/ 242 w 2678034"/>
                <a:gd name="connsiteY8" fmla="*/ 55665 h 3866753"/>
                <a:gd name="connsiteX9" fmla="*/ 27542 w 2678034"/>
                <a:gd name="connsiteY9" fmla="*/ 56717 h 3866753"/>
                <a:gd name="connsiteX10" fmla="*/ 470114 w 2678034"/>
                <a:gd name="connsiteY10" fmla="*/ 701850 h 3866753"/>
                <a:gd name="connsiteX11" fmla="*/ 765381 w 2678034"/>
                <a:gd name="connsiteY11" fmla="*/ 1583470 h 3866753"/>
                <a:gd name="connsiteX12" fmla="*/ 686789 w 2678034"/>
                <a:gd name="connsiteY12" fmla="*/ 2052549 h 3866753"/>
                <a:gd name="connsiteX13" fmla="*/ 617297 w 2678034"/>
                <a:gd name="connsiteY13" fmla="*/ 2632303 h 3866753"/>
                <a:gd name="connsiteX14" fmla="*/ 1274877 w 2678034"/>
                <a:gd name="connsiteY14" fmla="*/ 3277695 h 3866753"/>
                <a:gd name="connsiteX15" fmla="*/ 1779482 w 2678034"/>
                <a:gd name="connsiteY15" fmla="*/ 3548040 h 3866753"/>
                <a:gd name="connsiteX16" fmla="*/ 2178044 w 2678034"/>
                <a:gd name="connsiteY16" fmla="*/ 3776821 h 3866753"/>
                <a:gd name="connsiteX17" fmla="*/ 2607992 w 2678034"/>
                <a:gd name="connsiteY17" fmla="*/ 3795307 h 3866753"/>
                <a:gd name="connsiteX18" fmla="*/ 2503590 w 2678034"/>
                <a:gd name="connsiteY18" fmla="*/ 3425179 h 3866753"/>
                <a:gd name="connsiteX19" fmla="*/ 2479214 w 2678034"/>
                <a:gd name="connsiteY19" fmla="*/ 3395912 h 3866753"/>
                <a:gd name="connsiteX20" fmla="*/ 2361258 w 2678034"/>
                <a:gd name="connsiteY20" fmla="*/ 3275865 h 3866753"/>
                <a:gd name="connsiteX21" fmla="*/ 2132395 w 2678034"/>
                <a:gd name="connsiteY21" fmla="*/ 2994917 h 3866753"/>
                <a:gd name="connsiteX22" fmla="*/ 2254847 w 2678034"/>
                <a:gd name="connsiteY22" fmla="*/ 2466360 h 3866753"/>
                <a:gd name="connsiteX23" fmla="*/ 2404967 w 2678034"/>
                <a:gd name="connsiteY23" fmla="*/ 2117861 h 3866753"/>
                <a:gd name="connsiteX24" fmla="*/ 2337306 w 2678034"/>
                <a:gd name="connsiteY24" fmla="*/ 1585629 h 3866753"/>
                <a:gd name="connsiteX25" fmla="*/ 2245760 w 2678034"/>
                <a:gd name="connsiteY25" fmla="*/ 1394177 h 3866753"/>
                <a:gd name="connsiteX26" fmla="*/ 2111422 w 2678034"/>
                <a:gd name="connsiteY26" fmla="*/ 1062442 h 3866753"/>
                <a:gd name="connsiteX27" fmla="*/ 2146988 w 2678034"/>
                <a:gd name="connsiteY27" fmla="*/ 469968 h 3866753"/>
                <a:gd name="connsiteX28" fmla="*/ 2318559 w 2678034"/>
                <a:gd name="connsiteY28" fmla="*/ 278160 h 3866753"/>
                <a:gd name="connsiteX29" fmla="*/ 2458610 w 2678034"/>
                <a:gd name="connsiteY29" fmla="*/ 131046 h 3866753"/>
                <a:gd name="connsiteX30" fmla="*/ 2487043 w 2678034"/>
                <a:gd name="connsiteY30" fmla="*/ 3074 h 3866753"/>
                <a:gd name="connsiteX31" fmla="*/ 2514193 w 2678034"/>
                <a:gd name="connsiteY31" fmla="*/ 0 h 3866753"/>
                <a:gd name="connsiteX32" fmla="*/ 2481988 w 2678034"/>
                <a:gd name="connsiteY32" fmla="*/ 145188 h 3866753"/>
                <a:gd name="connsiteX33" fmla="*/ 2336158 w 2678034"/>
                <a:gd name="connsiteY33" fmla="*/ 299052 h 3866753"/>
                <a:gd name="connsiteX34" fmla="*/ 2171172 w 2678034"/>
                <a:gd name="connsiteY34" fmla="*/ 482688 h 3866753"/>
                <a:gd name="connsiteX35" fmla="*/ 2138229 w 2678034"/>
                <a:gd name="connsiteY35" fmla="*/ 1057045 h 3866753"/>
                <a:gd name="connsiteX36" fmla="*/ 2270013 w 2678034"/>
                <a:gd name="connsiteY36" fmla="*/ 1381551 h 3866753"/>
                <a:gd name="connsiteX37" fmla="*/ 2362706 w 2678034"/>
                <a:gd name="connsiteY37" fmla="*/ 1575531 h 3866753"/>
                <a:gd name="connsiteX38" fmla="*/ 2432212 w 2678034"/>
                <a:gd name="connsiteY38" fmla="*/ 2119992 h 3866753"/>
                <a:gd name="connsiteX39" fmla="*/ 2277596 w 2678034"/>
                <a:gd name="connsiteY39" fmla="*/ 2481486 h 3866753"/>
                <a:gd name="connsiteX40" fmla="*/ 2158492 w 2678034"/>
                <a:gd name="connsiteY40" fmla="*/ 2986828 h 3866753"/>
                <a:gd name="connsiteX41" fmla="*/ 2380099 w 2678034"/>
                <a:gd name="connsiteY41" fmla="*/ 3256066 h 3866753"/>
                <a:gd name="connsiteX42" fmla="*/ 2500338 w 2678034"/>
                <a:gd name="connsiteY42" fmla="*/ 3378586 h 3866753"/>
                <a:gd name="connsiteX43" fmla="*/ 2524495 w 2678034"/>
                <a:gd name="connsiteY43" fmla="*/ 3407580 h 3866753"/>
                <a:gd name="connsiteX44" fmla="*/ 2627722 w 2678034"/>
                <a:gd name="connsiteY44" fmla="*/ 3814177 h 3866753"/>
                <a:gd name="connsiteX45" fmla="*/ 2457148 w 2678034"/>
                <a:gd name="connsiteY45" fmla="*/ 3878299 h 3866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678034" h="3866753">
                  <a:moveTo>
                    <a:pt x="2457148" y="3878299"/>
                  </a:moveTo>
                  <a:cubicBezTo>
                    <a:pt x="2342607" y="3878299"/>
                    <a:pt x="2220101" y="3824957"/>
                    <a:pt x="2167114" y="3801880"/>
                  </a:cubicBezTo>
                  <a:cubicBezTo>
                    <a:pt x="2027091" y="3740913"/>
                    <a:pt x="1893654" y="3654519"/>
                    <a:pt x="1764616" y="3570981"/>
                  </a:cubicBezTo>
                  <a:cubicBezTo>
                    <a:pt x="1606161" y="3468382"/>
                    <a:pt x="1442309" y="3362299"/>
                    <a:pt x="1266229" y="3303629"/>
                  </a:cubicBezTo>
                  <a:cubicBezTo>
                    <a:pt x="919560" y="3188118"/>
                    <a:pt x="649652" y="3065625"/>
                    <a:pt x="590202" y="2636060"/>
                  </a:cubicBezTo>
                  <a:cubicBezTo>
                    <a:pt x="561659" y="2429756"/>
                    <a:pt x="611804" y="2234546"/>
                    <a:pt x="660309" y="2045759"/>
                  </a:cubicBezTo>
                  <a:cubicBezTo>
                    <a:pt x="698731" y="1896212"/>
                    <a:pt x="738451" y="1741583"/>
                    <a:pt x="738041" y="1583538"/>
                  </a:cubicBezTo>
                  <a:cubicBezTo>
                    <a:pt x="737248" y="1282027"/>
                    <a:pt x="702652" y="943925"/>
                    <a:pt x="451997" y="722318"/>
                  </a:cubicBezTo>
                  <a:cubicBezTo>
                    <a:pt x="290645" y="579658"/>
                    <a:pt x="-9732" y="314095"/>
                    <a:pt x="242" y="55665"/>
                  </a:cubicBezTo>
                  <a:lnTo>
                    <a:pt x="27542" y="56717"/>
                  </a:lnTo>
                  <a:cubicBezTo>
                    <a:pt x="18087" y="302194"/>
                    <a:pt x="323383" y="572129"/>
                    <a:pt x="470114" y="701850"/>
                  </a:cubicBezTo>
                  <a:cubicBezTo>
                    <a:pt x="728873" y="930617"/>
                    <a:pt x="764575" y="1275892"/>
                    <a:pt x="765381" y="1583470"/>
                  </a:cubicBezTo>
                  <a:cubicBezTo>
                    <a:pt x="765805" y="1744985"/>
                    <a:pt x="725634" y="1901350"/>
                    <a:pt x="686789" y="2052549"/>
                  </a:cubicBezTo>
                  <a:cubicBezTo>
                    <a:pt x="638954" y="2238769"/>
                    <a:pt x="589478" y="2431327"/>
                    <a:pt x="617297" y="2632303"/>
                  </a:cubicBezTo>
                  <a:cubicBezTo>
                    <a:pt x="674574" y="3046291"/>
                    <a:pt x="937336" y="3165232"/>
                    <a:pt x="1274877" y="3277695"/>
                  </a:cubicBezTo>
                  <a:cubicBezTo>
                    <a:pt x="1454251" y="3337473"/>
                    <a:pt x="1619592" y="3444512"/>
                    <a:pt x="1779482" y="3548040"/>
                  </a:cubicBezTo>
                  <a:cubicBezTo>
                    <a:pt x="1907604" y="3630977"/>
                    <a:pt x="2040085" y="3716756"/>
                    <a:pt x="2178044" y="3776821"/>
                  </a:cubicBezTo>
                  <a:cubicBezTo>
                    <a:pt x="2256199" y="3810843"/>
                    <a:pt x="2494066" y="3914466"/>
                    <a:pt x="2607992" y="3795307"/>
                  </a:cubicBezTo>
                  <a:cubicBezTo>
                    <a:pt x="2717846" y="3680398"/>
                    <a:pt x="2594014" y="3532887"/>
                    <a:pt x="2503590" y="3425179"/>
                  </a:cubicBezTo>
                  <a:cubicBezTo>
                    <a:pt x="2494982" y="3414931"/>
                    <a:pt x="2486783" y="3405148"/>
                    <a:pt x="2479214" y="3395912"/>
                  </a:cubicBezTo>
                  <a:cubicBezTo>
                    <a:pt x="2451095" y="3361548"/>
                    <a:pt x="2407454" y="3319929"/>
                    <a:pt x="2361258" y="3275865"/>
                  </a:cubicBezTo>
                  <a:cubicBezTo>
                    <a:pt x="2266857" y="3185809"/>
                    <a:pt x="2159859" y="3083743"/>
                    <a:pt x="2132395" y="2994917"/>
                  </a:cubicBezTo>
                  <a:cubicBezTo>
                    <a:pt x="2059733" y="2759796"/>
                    <a:pt x="2158916" y="2610633"/>
                    <a:pt x="2254847" y="2466360"/>
                  </a:cubicBezTo>
                  <a:cubicBezTo>
                    <a:pt x="2323260" y="2363488"/>
                    <a:pt x="2394009" y="2257105"/>
                    <a:pt x="2404967" y="2117861"/>
                  </a:cubicBezTo>
                  <a:cubicBezTo>
                    <a:pt x="2420748" y="1917527"/>
                    <a:pt x="2397985" y="1738454"/>
                    <a:pt x="2337306" y="1585629"/>
                  </a:cubicBezTo>
                  <a:cubicBezTo>
                    <a:pt x="2311236" y="1519976"/>
                    <a:pt x="2277952" y="1456031"/>
                    <a:pt x="2245760" y="1394177"/>
                  </a:cubicBezTo>
                  <a:cubicBezTo>
                    <a:pt x="2191599" y="1290102"/>
                    <a:pt x="2135578" y="1182475"/>
                    <a:pt x="2111422" y="1062442"/>
                  </a:cubicBezTo>
                  <a:cubicBezTo>
                    <a:pt x="2072754" y="870293"/>
                    <a:pt x="2043651" y="666284"/>
                    <a:pt x="2146988" y="469968"/>
                  </a:cubicBezTo>
                  <a:cubicBezTo>
                    <a:pt x="2191735" y="384940"/>
                    <a:pt x="2256213" y="330655"/>
                    <a:pt x="2318559" y="278160"/>
                  </a:cubicBezTo>
                  <a:cubicBezTo>
                    <a:pt x="2372065" y="233112"/>
                    <a:pt x="2422593" y="190550"/>
                    <a:pt x="2458610" y="131046"/>
                  </a:cubicBezTo>
                  <a:cubicBezTo>
                    <a:pt x="2483272" y="90288"/>
                    <a:pt x="2492304" y="49626"/>
                    <a:pt x="2487043" y="3074"/>
                  </a:cubicBezTo>
                  <a:lnTo>
                    <a:pt x="2514193" y="0"/>
                  </a:lnTo>
                  <a:cubicBezTo>
                    <a:pt x="2520177" y="52864"/>
                    <a:pt x="2509943" y="99005"/>
                    <a:pt x="2481988" y="145188"/>
                  </a:cubicBezTo>
                  <a:cubicBezTo>
                    <a:pt x="2443634" y="208545"/>
                    <a:pt x="2388994" y="254550"/>
                    <a:pt x="2336158" y="299052"/>
                  </a:cubicBezTo>
                  <a:cubicBezTo>
                    <a:pt x="2275820" y="349852"/>
                    <a:pt x="2213433" y="402388"/>
                    <a:pt x="2171172" y="482688"/>
                  </a:cubicBezTo>
                  <a:cubicBezTo>
                    <a:pt x="2072016" y="671080"/>
                    <a:pt x="2100532" y="869719"/>
                    <a:pt x="2138229" y="1057045"/>
                  </a:cubicBezTo>
                  <a:cubicBezTo>
                    <a:pt x="2161621" y="1173293"/>
                    <a:pt x="2216726" y="1279171"/>
                    <a:pt x="2270013" y="1381551"/>
                  </a:cubicBezTo>
                  <a:cubicBezTo>
                    <a:pt x="2302518" y="1444007"/>
                    <a:pt x="2336131" y="1508580"/>
                    <a:pt x="2362706" y="1575531"/>
                  </a:cubicBezTo>
                  <a:cubicBezTo>
                    <a:pt x="2424943" y="1732278"/>
                    <a:pt x="2448335" y="1915450"/>
                    <a:pt x="2432212" y="2119992"/>
                  </a:cubicBezTo>
                  <a:cubicBezTo>
                    <a:pt x="2420680" y="2266314"/>
                    <a:pt x="2347949" y="2375690"/>
                    <a:pt x="2277596" y="2481486"/>
                  </a:cubicBezTo>
                  <a:cubicBezTo>
                    <a:pt x="2180941" y="2626837"/>
                    <a:pt x="2089656" y="2764114"/>
                    <a:pt x="2158492" y="2986828"/>
                  </a:cubicBezTo>
                  <a:cubicBezTo>
                    <a:pt x="2183838" y="3068863"/>
                    <a:pt x="2288104" y="3168320"/>
                    <a:pt x="2380099" y="3256066"/>
                  </a:cubicBezTo>
                  <a:cubicBezTo>
                    <a:pt x="2426924" y="3300732"/>
                    <a:pt x="2471153" y="3342911"/>
                    <a:pt x="2500338" y="3378586"/>
                  </a:cubicBezTo>
                  <a:cubicBezTo>
                    <a:pt x="2507825" y="3387741"/>
                    <a:pt x="2515969" y="3397428"/>
                    <a:pt x="2524495" y="3407580"/>
                  </a:cubicBezTo>
                  <a:cubicBezTo>
                    <a:pt x="2616081" y="3516683"/>
                    <a:pt x="2754491" y="3681546"/>
                    <a:pt x="2627722" y="3814177"/>
                  </a:cubicBezTo>
                  <a:cubicBezTo>
                    <a:pt x="2582291" y="3861753"/>
                    <a:pt x="2520956" y="3878299"/>
                    <a:pt x="2457148" y="3878299"/>
                  </a:cubicBezTo>
                  <a:close/>
                </a:path>
              </a:pathLst>
            </a:custGeom>
            <a:grpFill/>
            <a:ln w="13656"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CABD2240-859B-4C4A-97B3-35C0F66F856D}"/>
                </a:ext>
              </a:extLst>
            </p:cNvPr>
            <p:cNvSpPr/>
            <p:nvPr/>
          </p:nvSpPr>
          <p:spPr>
            <a:xfrm>
              <a:off x="2042495" y="-294588"/>
              <a:ext cx="1407334" cy="3224572"/>
            </a:xfrm>
            <a:custGeom>
              <a:avLst/>
              <a:gdLst>
                <a:gd name="connsiteX0" fmla="*/ 855810 w 1407334"/>
                <a:gd name="connsiteY0" fmla="*/ 3232743 h 3224571"/>
                <a:gd name="connsiteX1" fmla="*/ 440509 w 1407334"/>
                <a:gd name="connsiteY1" fmla="*/ 2955334 h 3224571"/>
                <a:gd name="connsiteX2" fmla="*/ 445456 w 1407334"/>
                <a:gd name="connsiteY2" fmla="*/ 2324575 h 3224571"/>
                <a:gd name="connsiteX3" fmla="*/ 456782 w 1407334"/>
                <a:gd name="connsiteY3" fmla="*/ 2276425 h 3224571"/>
                <a:gd name="connsiteX4" fmla="*/ 528324 w 1407334"/>
                <a:gd name="connsiteY4" fmla="*/ 1708135 h 3224571"/>
                <a:gd name="connsiteX5" fmla="*/ 532615 w 1407334"/>
                <a:gd name="connsiteY5" fmla="*/ 1533871 h 3224571"/>
                <a:gd name="connsiteX6" fmla="*/ 518104 w 1407334"/>
                <a:gd name="connsiteY6" fmla="*/ 1105564 h 3224571"/>
                <a:gd name="connsiteX7" fmla="*/ 194923 w 1407334"/>
                <a:gd name="connsiteY7" fmla="*/ 670041 h 3224571"/>
                <a:gd name="connsiteX8" fmla="*/ 183022 w 1407334"/>
                <a:gd name="connsiteY8" fmla="*/ 660217 h 3224571"/>
                <a:gd name="connsiteX9" fmla="*/ 0 w 1407334"/>
                <a:gd name="connsiteY9" fmla="*/ 221197 h 3224571"/>
                <a:gd name="connsiteX10" fmla="*/ 27327 w 1407334"/>
                <a:gd name="connsiteY10" fmla="*/ 221197 h 3224571"/>
                <a:gd name="connsiteX11" fmla="*/ 200415 w 1407334"/>
                <a:gd name="connsiteY11" fmla="*/ 639148 h 3224571"/>
                <a:gd name="connsiteX12" fmla="*/ 212303 w 1407334"/>
                <a:gd name="connsiteY12" fmla="*/ 648959 h 3224571"/>
                <a:gd name="connsiteX13" fmla="*/ 544953 w 1407334"/>
                <a:gd name="connsiteY13" fmla="*/ 1100495 h 3224571"/>
                <a:gd name="connsiteX14" fmla="*/ 559914 w 1407334"/>
                <a:gd name="connsiteY14" fmla="*/ 1534855 h 3224571"/>
                <a:gd name="connsiteX15" fmla="*/ 555637 w 1407334"/>
                <a:gd name="connsiteY15" fmla="*/ 1708135 h 3224571"/>
                <a:gd name="connsiteX16" fmla="*/ 483385 w 1407334"/>
                <a:gd name="connsiteY16" fmla="*/ 2282573 h 3224571"/>
                <a:gd name="connsiteX17" fmla="*/ 472031 w 1407334"/>
                <a:gd name="connsiteY17" fmla="*/ 2330874 h 3224571"/>
                <a:gd name="connsiteX18" fmla="*/ 464011 w 1407334"/>
                <a:gd name="connsiteY18" fmla="*/ 2941438 h 3224571"/>
                <a:gd name="connsiteX19" fmla="*/ 885145 w 1407334"/>
                <a:gd name="connsiteY19" fmla="*/ 3204432 h 3224571"/>
                <a:gd name="connsiteX20" fmla="*/ 1129529 w 1407334"/>
                <a:gd name="connsiteY20" fmla="*/ 2793299 h 3224571"/>
                <a:gd name="connsiteX21" fmla="*/ 1132248 w 1407334"/>
                <a:gd name="connsiteY21" fmla="*/ 2701112 h 3224571"/>
                <a:gd name="connsiteX22" fmla="*/ 1258813 w 1407334"/>
                <a:gd name="connsiteY22" fmla="*/ 2408769 h 3224571"/>
                <a:gd name="connsiteX23" fmla="*/ 1276193 w 1407334"/>
                <a:gd name="connsiteY23" fmla="*/ 2385514 h 3224571"/>
                <a:gd name="connsiteX24" fmla="*/ 1375690 w 1407334"/>
                <a:gd name="connsiteY24" fmla="*/ 1909274 h 3224571"/>
                <a:gd name="connsiteX25" fmla="*/ 1148139 w 1407334"/>
                <a:gd name="connsiteY25" fmla="*/ 1494015 h 3224571"/>
                <a:gd name="connsiteX26" fmla="*/ 978371 w 1407334"/>
                <a:gd name="connsiteY26" fmla="*/ 1256955 h 3224571"/>
                <a:gd name="connsiteX27" fmla="*/ 1049803 w 1407334"/>
                <a:gd name="connsiteY27" fmla="*/ 577103 h 3224571"/>
                <a:gd name="connsiteX28" fmla="*/ 1086298 w 1407334"/>
                <a:gd name="connsiteY28" fmla="*/ 532013 h 3224571"/>
                <a:gd name="connsiteX29" fmla="*/ 1285279 w 1407334"/>
                <a:gd name="connsiteY29" fmla="*/ 136293 h 3224571"/>
                <a:gd name="connsiteX30" fmla="*/ 1199896 w 1407334"/>
                <a:gd name="connsiteY30" fmla="*/ 23419 h 3224571"/>
                <a:gd name="connsiteX31" fmla="*/ 1213969 w 1407334"/>
                <a:gd name="connsiteY31" fmla="*/ 0 h 3224571"/>
                <a:gd name="connsiteX32" fmla="*/ 1312196 w 1407334"/>
                <a:gd name="connsiteY32" fmla="*/ 131634 h 3224571"/>
                <a:gd name="connsiteX33" fmla="*/ 1107408 w 1407334"/>
                <a:gd name="connsiteY33" fmla="*/ 549352 h 3224571"/>
                <a:gd name="connsiteX34" fmla="*/ 1071296 w 1407334"/>
                <a:gd name="connsiteY34" fmla="*/ 593963 h 3224571"/>
                <a:gd name="connsiteX35" fmla="*/ 1002623 w 1407334"/>
                <a:gd name="connsiteY35" fmla="*/ 1244384 h 3224571"/>
                <a:gd name="connsiteX36" fmla="*/ 1169263 w 1407334"/>
                <a:gd name="connsiteY36" fmla="*/ 1476704 h 3224571"/>
                <a:gd name="connsiteX37" fmla="*/ 1402907 w 1407334"/>
                <a:gd name="connsiteY37" fmla="*/ 1906924 h 3224571"/>
                <a:gd name="connsiteX38" fmla="*/ 1298123 w 1407334"/>
                <a:gd name="connsiteY38" fmla="*/ 2401828 h 3224571"/>
                <a:gd name="connsiteX39" fmla="*/ 1280674 w 1407334"/>
                <a:gd name="connsiteY39" fmla="*/ 2425165 h 3224571"/>
                <a:gd name="connsiteX40" fmla="*/ 1159534 w 1407334"/>
                <a:gd name="connsiteY40" fmla="*/ 2702560 h 3224571"/>
                <a:gd name="connsiteX41" fmla="*/ 1156856 w 1407334"/>
                <a:gd name="connsiteY41" fmla="*/ 2793805 h 3224571"/>
                <a:gd name="connsiteX42" fmla="*/ 887003 w 1407334"/>
                <a:gd name="connsiteY42" fmla="*/ 3231677 h 3224571"/>
                <a:gd name="connsiteX43" fmla="*/ 855810 w 1407334"/>
                <a:gd name="connsiteY43" fmla="*/ 3232743 h 3224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407334" h="3224571">
                  <a:moveTo>
                    <a:pt x="855810" y="3232743"/>
                  </a:moveTo>
                  <a:cubicBezTo>
                    <a:pt x="688911" y="3232743"/>
                    <a:pt x="549325" y="3139558"/>
                    <a:pt x="440509" y="2955334"/>
                  </a:cubicBezTo>
                  <a:cubicBezTo>
                    <a:pt x="337337" y="2780674"/>
                    <a:pt x="399833" y="2517052"/>
                    <a:pt x="445456" y="2324575"/>
                  </a:cubicBezTo>
                  <a:cubicBezTo>
                    <a:pt x="449391" y="2308001"/>
                    <a:pt x="453203" y="2291906"/>
                    <a:pt x="456782" y="2276425"/>
                  </a:cubicBezTo>
                  <a:cubicBezTo>
                    <a:pt x="506927" y="2059518"/>
                    <a:pt x="528324" y="1889558"/>
                    <a:pt x="528324" y="1708135"/>
                  </a:cubicBezTo>
                  <a:cubicBezTo>
                    <a:pt x="528324" y="1651637"/>
                    <a:pt x="530401" y="1594428"/>
                    <a:pt x="532615" y="1533871"/>
                  </a:cubicBezTo>
                  <a:cubicBezTo>
                    <a:pt x="537875" y="1389230"/>
                    <a:pt x="543327" y="1239657"/>
                    <a:pt x="518104" y="1105564"/>
                  </a:cubicBezTo>
                  <a:cubicBezTo>
                    <a:pt x="480530" y="905749"/>
                    <a:pt x="348172" y="796524"/>
                    <a:pt x="194923" y="670041"/>
                  </a:cubicBezTo>
                  <a:lnTo>
                    <a:pt x="183022" y="660217"/>
                  </a:lnTo>
                  <a:cubicBezTo>
                    <a:pt x="28311" y="532423"/>
                    <a:pt x="0" y="412103"/>
                    <a:pt x="0" y="221197"/>
                  </a:cubicBezTo>
                  <a:lnTo>
                    <a:pt x="27327" y="221197"/>
                  </a:lnTo>
                  <a:cubicBezTo>
                    <a:pt x="27327" y="407498"/>
                    <a:pt x="53233" y="517571"/>
                    <a:pt x="200415" y="639148"/>
                  </a:cubicBezTo>
                  <a:lnTo>
                    <a:pt x="212303" y="648959"/>
                  </a:lnTo>
                  <a:cubicBezTo>
                    <a:pt x="363106" y="773405"/>
                    <a:pt x="505534" y="890952"/>
                    <a:pt x="544953" y="1100495"/>
                  </a:cubicBezTo>
                  <a:cubicBezTo>
                    <a:pt x="570736" y="1237593"/>
                    <a:pt x="565229" y="1388711"/>
                    <a:pt x="559914" y="1534855"/>
                  </a:cubicBezTo>
                  <a:cubicBezTo>
                    <a:pt x="557714" y="1595166"/>
                    <a:pt x="555637" y="1652129"/>
                    <a:pt x="555637" y="1708135"/>
                  </a:cubicBezTo>
                  <a:cubicBezTo>
                    <a:pt x="555637" y="1891744"/>
                    <a:pt x="534022" y="2063535"/>
                    <a:pt x="483385" y="2282573"/>
                  </a:cubicBezTo>
                  <a:cubicBezTo>
                    <a:pt x="479792" y="2298109"/>
                    <a:pt x="475980" y="2314245"/>
                    <a:pt x="472031" y="2330874"/>
                  </a:cubicBezTo>
                  <a:cubicBezTo>
                    <a:pt x="427474" y="2518842"/>
                    <a:pt x="366453" y="2776261"/>
                    <a:pt x="464011" y="2941438"/>
                  </a:cubicBezTo>
                  <a:cubicBezTo>
                    <a:pt x="573865" y="3127411"/>
                    <a:pt x="715650" y="3215800"/>
                    <a:pt x="885145" y="3204432"/>
                  </a:cubicBezTo>
                  <a:cubicBezTo>
                    <a:pt x="1122288" y="3188391"/>
                    <a:pt x="1125977" y="2987539"/>
                    <a:pt x="1129529" y="2793299"/>
                  </a:cubicBezTo>
                  <a:cubicBezTo>
                    <a:pt x="1130090" y="2762625"/>
                    <a:pt x="1130677" y="2730926"/>
                    <a:pt x="1132248" y="2701112"/>
                  </a:cubicBezTo>
                  <a:cubicBezTo>
                    <a:pt x="1139271" y="2568235"/>
                    <a:pt x="1186834" y="2504796"/>
                    <a:pt x="1258813" y="2408769"/>
                  </a:cubicBezTo>
                  <a:lnTo>
                    <a:pt x="1276193" y="2385514"/>
                  </a:lnTo>
                  <a:cubicBezTo>
                    <a:pt x="1392947" y="2228562"/>
                    <a:pt x="1390720" y="2083114"/>
                    <a:pt x="1375690" y="1909274"/>
                  </a:cubicBezTo>
                  <a:cubicBezTo>
                    <a:pt x="1362368" y="1755424"/>
                    <a:pt x="1253457" y="1622534"/>
                    <a:pt x="1148139" y="1494015"/>
                  </a:cubicBezTo>
                  <a:cubicBezTo>
                    <a:pt x="1085492" y="1417568"/>
                    <a:pt x="1020700" y="1338525"/>
                    <a:pt x="978371" y="1256955"/>
                  </a:cubicBezTo>
                  <a:cubicBezTo>
                    <a:pt x="878778" y="1065052"/>
                    <a:pt x="911474" y="753716"/>
                    <a:pt x="1049803" y="577103"/>
                  </a:cubicBezTo>
                  <a:cubicBezTo>
                    <a:pt x="1060228" y="563795"/>
                    <a:pt x="1072648" y="548642"/>
                    <a:pt x="1086298" y="532013"/>
                  </a:cubicBezTo>
                  <a:cubicBezTo>
                    <a:pt x="1168907" y="431327"/>
                    <a:pt x="1307168" y="262830"/>
                    <a:pt x="1285279" y="136293"/>
                  </a:cubicBezTo>
                  <a:cubicBezTo>
                    <a:pt x="1277286" y="90069"/>
                    <a:pt x="1249358" y="53151"/>
                    <a:pt x="1199896" y="23419"/>
                  </a:cubicBezTo>
                  <a:lnTo>
                    <a:pt x="1213969" y="0"/>
                  </a:lnTo>
                  <a:cubicBezTo>
                    <a:pt x="1269853" y="33585"/>
                    <a:pt x="1302905" y="77882"/>
                    <a:pt x="1312196" y="131634"/>
                  </a:cubicBezTo>
                  <a:cubicBezTo>
                    <a:pt x="1336203" y="270495"/>
                    <a:pt x="1198516" y="438310"/>
                    <a:pt x="1107408" y="549352"/>
                  </a:cubicBezTo>
                  <a:cubicBezTo>
                    <a:pt x="1093909" y="565817"/>
                    <a:pt x="1081612" y="580792"/>
                    <a:pt x="1071296" y="593963"/>
                  </a:cubicBezTo>
                  <a:cubicBezTo>
                    <a:pt x="938856" y="763062"/>
                    <a:pt x="907403" y="1060925"/>
                    <a:pt x="1002623" y="1244384"/>
                  </a:cubicBezTo>
                  <a:cubicBezTo>
                    <a:pt x="1043641" y="1323427"/>
                    <a:pt x="1104662" y="1397879"/>
                    <a:pt x="1169263" y="1476704"/>
                  </a:cubicBezTo>
                  <a:cubicBezTo>
                    <a:pt x="1277218" y="1608447"/>
                    <a:pt x="1388861" y="1744657"/>
                    <a:pt x="1402907" y="1906924"/>
                  </a:cubicBezTo>
                  <a:cubicBezTo>
                    <a:pt x="1417923" y="2080450"/>
                    <a:pt x="1420397" y="2237457"/>
                    <a:pt x="1298123" y="2401828"/>
                  </a:cubicBezTo>
                  <a:lnTo>
                    <a:pt x="1280674" y="2425165"/>
                  </a:lnTo>
                  <a:cubicBezTo>
                    <a:pt x="1211688" y="2517188"/>
                    <a:pt x="1166120" y="2577991"/>
                    <a:pt x="1159534" y="2702560"/>
                  </a:cubicBezTo>
                  <a:cubicBezTo>
                    <a:pt x="1157990" y="2731896"/>
                    <a:pt x="1157430" y="2761969"/>
                    <a:pt x="1156856" y="2793805"/>
                  </a:cubicBezTo>
                  <a:cubicBezTo>
                    <a:pt x="1153235" y="2990750"/>
                    <a:pt x="1149150" y="3213969"/>
                    <a:pt x="887003" y="3231677"/>
                  </a:cubicBezTo>
                  <a:cubicBezTo>
                    <a:pt x="876510" y="3232387"/>
                    <a:pt x="866098" y="3232743"/>
                    <a:pt x="855810" y="3232743"/>
                  </a:cubicBezTo>
                  <a:close/>
                </a:path>
              </a:pathLst>
            </a:custGeom>
            <a:grpFill/>
            <a:ln w="13656"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35F93B4B-6FCC-4627-B45B-4EF5E45B30B0}"/>
                </a:ext>
              </a:extLst>
            </p:cNvPr>
            <p:cNvSpPr/>
            <p:nvPr/>
          </p:nvSpPr>
          <p:spPr>
            <a:xfrm>
              <a:off x="3940507" y="-119313"/>
              <a:ext cx="3757446" cy="2350112"/>
            </a:xfrm>
            <a:custGeom>
              <a:avLst/>
              <a:gdLst>
                <a:gd name="connsiteX0" fmla="*/ 704203 w 3757446"/>
                <a:gd name="connsiteY0" fmla="*/ 2359949 h 2350111"/>
                <a:gd name="connsiteX1" fmla="*/ 446334 w 3757446"/>
                <a:gd name="connsiteY1" fmla="*/ 2308261 h 2350111"/>
                <a:gd name="connsiteX2" fmla="*/ 251711 w 3757446"/>
                <a:gd name="connsiteY2" fmla="*/ 1984096 h 2350111"/>
                <a:gd name="connsiteX3" fmla="*/ 163801 w 3757446"/>
                <a:gd name="connsiteY3" fmla="*/ 1593417 h 2350111"/>
                <a:gd name="connsiteX4" fmla="*/ 192098 w 3757446"/>
                <a:gd name="connsiteY4" fmla="*/ 516464 h 2350111"/>
                <a:gd name="connsiteX5" fmla="*/ 281266 w 3757446"/>
                <a:gd name="connsiteY5" fmla="*/ 439553 h 2350111"/>
                <a:gd name="connsiteX6" fmla="*/ 525062 w 3757446"/>
                <a:gd name="connsiteY6" fmla="*/ 47371 h 2350111"/>
                <a:gd name="connsiteX7" fmla="*/ 552225 w 3757446"/>
                <a:gd name="connsiteY7" fmla="*/ 44461 h 2350111"/>
                <a:gd name="connsiteX8" fmla="*/ 298727 w 3757446"/>
                <a:gd name="connsiteY8" fmla="*/ 460567 h 2350111"/>
                <a:gd name="connsiteX9" fmla="*/ 210721 w 3757446"/>
                <a:gd name="connsiteY9" fmla="*/ 536468 h 2350111"/>
                <a:gd name="connsiteX10" fmla="*/ 188887 w 3757446"/>
                <a:gd name="connsiteY10" fmla="*/ 1582582 h 2350111"/>
                <a:gd name="connsiteX11" fmla="*/ 279038 w 3757446"/>
                <a:gd name="connsiteY11" fmla="*/ 1984178 h 2350111"/>
                <a:gd name="connsiteX12" fmla="*/ 456486 w 3757446"/>
                <a:gd name="connsiteY12" fmla="*/ 2282888 h 2350111"/>
                <a:gd name="connsiteX13" fmla="*/ 1249921 w 3757446"/>
                <a:gd name="connsiteY13" fmla="*/ 2023596 h 2350111"/>
                <a:gd name="connsiteX14" fmla="*/ 1379875 w 3757446"/>
                <a:gd name="connsiteY14" fmla="*/ 1791277 h 2350111"/>
                <a:gd name="connsiteX15" fmla="*/ 1748309 w 3757446"/>
                <a:gd name="connsiteY15" fmla="*/ 1373763 h 2350111"/>
                <a:gd name="connsiteX16" fmla="*/ 2286034 w 3757446"/>
                <a:gd name="connsiteY16" fmla="*/ 1284541 h 2350111"/>
                <a:gd name="connsiteX17" fmla="*/ 2756767 w 3757446"/>
                <a:gd name="connsiteY17" fmla="*/ 1217057 h 2350111"/>
                <a:gd name="connsiteX18" fmla="*/ 3354214 w 3757446"/>
                <a:gd name="connsiteY18" fmla="*/ 698052 h 2350111"/>
                <a:gd name="connsiteX19" fmla="*/ 3403730 w 3757446"/>
                <a:gd name="connsiteY19" fmla="*/ 603268 h 2350111"/>
                <a:gd name="connsiteX20" fmla="*/ 3564604 w 3757446"/>
                <a:gd name="connsiteY20" fmla="*/ 323455 h 2350111"/>
                <a:gd name="connsiteX21" fmla="*/ 3609898 w 3757446"/>
                <a:gd name="connsiteY21" fmla="*/ 262980 h 2350111"/>
                <a:gd name="connsiteX22" fmla="*/ 3731311 w 3757446"/>
                <a:gd name="connsiteY22" fmla="*/ 792 h 2350111"/>
                <a:gd name="connsiteX23" fmla="*/ 3758638 w 3757446"/>
                <a:gd name="connsiteY23" fmla="*/ 0 h 2350111"/>
                <a:gd name="connsiteX24" fmla="*/ 3631541 w 3757446"/>
                <a:gd name="connsiteY24" fmla="*/ 279663 h 2350111"/>
                <a:gd name="connsiteX25" fmla="*/ 3586903 w 3757446"/>
                <a:gd name="connsiteY25" fmla="*/ 339236 h 2350111"/>
                <a:gd name="connsiteX26" fmla="*/ 3427997 w 3757446"/>
                <a:gd name="connsiteY26" fmla="*/ 615811 h 2350111"/>
                <a:gd name="connsiteX27" fmla="*/ 3378262 w 3757446"/>
                <a:gd name="connsiteY27" fmla="*/ 710977 h 2350111"/>
                <a:gd name="connsiteX28" fmla="*/ 2764732 w 3757446"/>
                <a:gd name="connsiteY28" fmla="*/ 1243195 h 2350111"/>
                <a:gd name="connsiteX29" fmla="*/ 2287810 w 3757446"/>
                <a:gd name="connsiteY29" fmla="*/ 1311827 h 2350111"/>
                <a:gd name="connsiteX30" fmla="*/ 1757901 w 3757446"/>
                <a:gd name="connsiteY30" fmla="*/ 1399355 h 2350111"/>
                <a:gd name="connsiteX31" fmla="*/ 1404400 w 3757446"/>
                <a:gd name="connsiteY31" fmla="*/ 1803287 h 2350111"/>
                <a:gd name="connsiteX32" fmla="*/ 1272097 w 3757446"/>
                <a:gd name="connsiteY32" fmla="*/ 2039542 h 2350111"/>
                <a:gd name="connsiteX33" fmla="*/ 704203 w 3757446"/>
                <a:gd name="connsiteY33" fmla="*/ 2359949 h 2350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757446" h="2350111">
                  <a:moveTo>
                    <a:pt x="704203" y="2359949"/>
                  </a:moveTo>
                  <a:cubicBezTo>
                    <a:pt x="619668" y="2359949"/>
                    <a:pt x="532987" y="2342966"/>
                    <a:pt x="446334" y="2308261"/>
                  </a:cubicBezTo>
                  <a:cubicBezTo>
                    <a:pt x="268695" y="2237115"/>
                    <a:pt x="251233" y="2158865"/>
                    <a:pt x="251711" y="1984096"/>
                  </a:cubicBezTo>
                  <a:cubicBezTo>
                    <a:pt x="252053" y="1857258"/>
                    <a:pt x="224125" y="1733112"/>
                    <a:pt x="163801" y="1593417"/>
                  </a:cubicBezTo>
                  <a:cubicBezTo>
                    <a:pt x="3816" y="1222919"/>
                    <a:pt x="-117925" y="805241"/>
                    <a:pt x="192098" y="516464"/>
                  </a:cubicBezTo>
                  <a:cubicBezTo>
                    <a:pt x="219739" y="490722"/>
                    <a:pt x="249621" y="465869"/>
                    <a:pt x="281266" y="439553"/>
                  </a:cubicBezTo>
                  <a:cubicBezTo>
                    <a:pt x="410289" y="332240"/>
                    <a:pt x="543713" y="221279"/>
                    <a:pt x="525062" y="47371"/>
                  </a:cubicBezTo>
                  <a:lnTo>
                    <a:pt x="552225" y="44461"/>
                  </a:lnTo>
                  <a:cubicBezTo>
                    <a:pt x="572447" y="232921"/>
                    <a:pt x="427027" y="353869"/>
                    <a:pt x="298727" y="460567"/>
                  </a:cubicBezTo>
                  <a:cubicBezTo>
                    <a:pt x="267397" y="486623"/>
                    <a:pt x="237802" y="511231"/>
                    <a:pt x="210721" y="536468"/>
                  </a:cubicBezTo>
                  <a:cubicBezTo>
                    <a:pt x="-86882" y="813672"/>
                    <a:pt x="32687" y="1220842"/>
                    <a:pt x="188887" y="1582582"/>
                  </a:cubicBezTo>
                  <a:cubicBezTo>
                    <a:pt x="250755" y="1725843"/>
                    <a:pt x="279407" y="1853446"/>
                    <a:pt x="279038" y="1984178"/>
                  </a:cubicBezTo>
                  <a:cubicBezTo>
                    <a:pt x="278574" y="2152634"/>
                    <a:pt x="292989" y="2217412"/>
                    <a:pt x="456486" y="2282888"/>
                  </a:cubicBezTo>
                  <a:cubicBezTo>
                    <a:pt x="752012" y="2401254"/>
                    <a:pt x="1048605" y="2304312"/>
                    <a:pt x="1249921" y="2023596"/>
                  </a:cubicBezTo>
                  <a:cubicBezTo>
                    <a:pt x="1301528" y="1951631"/>
                    <a:pt x="1341357" y="1870115"/>
                    <a:pt x="1379875" y="1791277"/>
                  </a:cubicBezTo>
                  <a:cubicBezTo>
                    <a:pt x="1461992" y="1623176"/>
                    <a:pt x="1546910" y="1449363"/>
                    <a:pt x="1748309" y="1373763"/>
                  </a:cubicBezTo>
                  <a:cubicBezTo>
                    <a:pt x="1922504" y="1308384"/>
                    <a:pt x="2107302" y="1296264"/>
                    <a:pt x="2286034" y="1284541"/>
                  </a:cubicBezTo>
                  <a:cubicBezTo>
                    <a:pt x="2442508" y="1274280"/>
                    <a:pt x="2604310" y="1263663"/>
                    <a:pt x="2756767" y="1217057"/>
                  </a:cubicBezTo>
                  <a:cubicBezTo>
                    <a:pt x="2992188" y="1145051"/>
                    <a:pt x="3221119" y="946180"/>
                    <a:pt x="3354214" y="698052"/>
                  </a:cubicBezTo>
                  <a:cubicBezTo>
                    <a:pt x="3370815" y="667076"/>
                    <a:pt x="3387198" y="635309"/>
                    <a:pt x="3403730" y="603268"/>
                  </a:cubicBezTo>
                  <a:cubicBezTo>
                    <a:pt x="3452687" y="508362"/>
                    <a:pt x="3503310" y="410217"/>
                    <a:pt x="3564604" y="323455"/>
                  </a:cubicBezTo>
                  <a:cubicBezTo>
                    <a:pt x="3578896" y="303219"/>
                    <a:pt x="3594650" y="282751"/>
                    <a:pt x="3609898" y="262980"/>
                  </a:cubicBezTo>
                  <a:cubicBezTo>
                    <a:pt x="3671015" y="183650"/>
                    <a:pt x="3734222" y="101629"/>
                    <a:pt x="3731311" y="792"/>
                  </a:cubicBezTo>
                  <a:lnTo>
                    <a:pt x="3758638" y="0"/>
                  </a:lnTo>
                  <a:cubicBezTo>
                    <a:pt x="3761822" y="110592"/>
                    <a:pt x="3695595" y="196535"/>
                    <a:pt x="3631541" y="279663"/>
                  </a:cubicBezTo>
                  <a:cubicBezTo>
                    <a:pt x="3615787" y="300131"/>
                    <a:pt x="3600894" y="319451"/>
                    <a:pt x="3586903" y="339236"/>
                  </a:cubicBezTo>
                  <a:cubicBezTo>
                    <a:pt x="3526715" y="424441"/>
                    <a:pt x="3476529" y="521725"/>
                    <a:pt x="3427997" y="615811"/>
                  </a:cubicBezTo>
                  <a:cubicBezTo>
                    <a:pt x="3411396" y="647989"/>
                    <a:pt x="3394945" y="679879"/>
                    <a:pt x="3378262" y="710977"/>
                  </a:cubicBezTo>
                  <a:cubicBezTo>
                    <a:pt x="3241914" y="965240"/>
                    <a:pt x="3006808" y="1169167"/>
                    <a:pt x="2764732" y="1243195"/>
                  </a:cubicBezTo>
                  <a:cubicBezTo>
                    <a:pt x="2609256" y="1290744"/>
                    <a:pt x="2445841" y="1301470"/>
                    <a:pt x="2287810" y="1311827"/>
                  </a:cubicBezTo>
                  <a:cubicBezTo>
                    <a:pt x="2111060" y="1323414"/>
                    <a:pt x="1928298" y="1335410"/>
                    <a:pt x="1757901" y="1399355"/>
                  </a:cubicBezTo>
                  <a:cubicBezTo>
                    <a:pt x="1566667" y="1471129"/>
                    <a:pt x="1487843" y="1632467"/>
                    <a:pt x="1404400" y="1803287"/>
                  </a:cubicBezTo>
                  <a:cubicBezTo>
                    <a:pt x="1365391" y="1883136"/>
                    <a:pt x="1325057" y="1965704"/>
                    <a:pt x="1272097" y="2039542"/>
                  </a:cubicBezTo>
                  <a:cubicBezTo>
                    <a:pt x="1121854" y="2249098"/>
                    <a:pt x="920100" y="2359949"/>
                    <a:pt x="704203" y="2359949"/>
                  </a:cubicBezTo>
                  <a:close/>
                </a:path>
              </a:pathLst>
            </a:custGeom>
            <a:grpFill/>
            <a:ln w="13656"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1D836C72-F500-4BC7-878E-8EB466F9687E}"/>
                </a:ext>
              </a:extLst>
            </p:cNvPr>
            <p:cNvSpPr/>
            <p:nvPr/>
          </p:nvSpPr>
          <p:spPr>
            <a:xfrm>
              <a:off x="4294905" y="-186401"/>
              <a:ext cx="2459419" cy="2090506"/>
            </a:xfrm>
            <a:custGeom>
              <a:avLst/>
              <a:gdLst>
                <a:gd name="connsiteX0" fmla="*/ 425364 w 2459419"/>
                <a:gd name="connsiteY0" fmla="*/ 2093786 h 2090506"/>
                <a:gd name="connsiteX1" fmla="*/ 297051 w 2459419"/>
                <a:gd name="connsiteY1" fmla="*/ 2062578 h 2090506"/>
                <a:gd name="connsiteX2" fmla="*/ 145182 w 2459419"/>
                <a:gd name="connsiteY2" fmla="*/ 1837842 h 2090506"/>
                <a:gd name="connsiteX3" fmla="*/ 125984 w 2459419"/>
                <a:gd name="connsiteY3" fmla="*/ 1681819 h 2090506"/>
                <a:gd name="connsiteX4" fmla="*/ 108482 w 2459419"/>
                <a:gd name="connsiteY4" fmla="*/ 1534705 h 2090506"/>
                <a:gd name="connsiteX5" fmla="*/ 59238 w 2459419"/>
                <a:gd name="connsiteY5" fmla="*/ 1386989 h 2090506"/>
                <a:gd name="connsiteX6" fmla="*/ 14818 w 2459419"/>
                <a:gd name="connsiteY6" fmla="*/ 1260616 h 2090506"/>
                <a:gd name="connsiteX7" fmla="*/ 71795 w 2459419"/>
                <a:gd name="connsiteY7" fmla="*/ 862272 h 2090506"/>
                <a:gd name="connsiteX8" fmla="*/ 251497 w 2459419"/>
                <a:gd name="connsiteY8" fmla="*/ 697792 h 2090506"/>
                <a:gd name="connsiteX9" fmla="*/ 421388 w 2459419"/>
                <a:gd name="connsiteY9" fmla="*/ 546415 h 2090506"/>
                <a:gd name="connsiteX10" fmla="*/ 510187 w 2459419"/>
                <a:gd name="connsiteY10" fmla="*/ 75463 h 2090506"/>
                <a:gd name="connsiteX11" fmla="*/ 532363 w 2459419"/>
                <a:gd name="connsiteY11" fmla="*/ 59491 h 2090506"/>
                <a:gd name="connsiteX12" fmla="*/ 443004 w 2459419"/>
                <a:gd name="connsiteY12" fmla="*/ 563139 h 2090506"/>
                <a:gd name="connsiteX13" fmla="*/ 267756 w 2459419"/>
                <a:gd name="connsiteY13" fmla="*/ 719749 h 2090506"/>
                <a:gd name="connsiteX14" fmla="*/ 94053 w 2459419"/>
                <a:gd name="connsiteY14" fmla="*/ 878122 h 2090506"/>
                <a:gd name="connsiteX15" fmla="*/ 41203 w 2459419"/>
                <a:gd name="connsiteY15" fmla="*/ 1253552 h 2090506"/>
                <a:gd name="connsiteX16" fmla="*/ 84625 w 2459419"/>
                <a:gd name="connsiteY16" fmla="*/ 1376920 h 2090506"/>
                <a:gd name="connsiteX17" fmla="*/ 135180 w 2459419"/>
                <a:gd name="connsiteY17" fmla="*/ 1528925 h 2090506"/>
                <a:gd name="connsiteX18" fmla="*/ 153229 w 2459419"/>
                <a:gd name="connsiteY18" fmla="*/ 1679838 h 2090506"/>
                <a:gd name="connsiteX19" fmla="*/ 171812 w 2459419"/>
                <a:gd name="connsiteY19" fmla="*/ 1831803 h 2090506"/>
                <a:gd name="connsiteX20" fmla="*/ 310072 w 2459419"/>
                <a:gd name="connsiteY20" fmla="*/ 2038572 h 2090506"/>
                <a:gd name="connsiteX21" fmla="*/ 552816 w 2459419"/>
                <a:gd name="connsiteY21" fmla="*/ 2041687 h 2090506"/>
                <a:gd name="connsiteX22" fmla="*/ 844149 w 2459419"/>
                <a:gd name="connsiteY22" fmla="*/ 1546278 h 2090506"/>
                <a:gd name="connsiteX23" fmla="*/ 856227 w 2459419"/>
                <a:gd name="connsiteY23" fmla="*/ 1482524 h 2090506"/>
                <a:gd name="connsiteX24" fmla="*/ 863974 w 2459419"/>
                <a:gd name="connsiteY24" fmla="*/ 1440427 h 2090506"/>
                <a:gd name="connsiteX25" fmla="*/ 997534 w 2459419"/>
                <a:gd name="connsiteY25" fmla="*/ 1203080 h 2090506"/>
                <a:gd name="connsiteX26" fmla="*/ 1323817 w 2459419"/>
                <a:gd name="connsiteY26" fmla="*/ 1136580 h 2090506"/>
                <a:gd name="connsiteX27" fmla="*/ 1469046 w 2459419"/>
                <a:gd name="connsiteY27" fmla="*/ 1119760 h 2090506"/>
                <a:gd name="connsiteX28" fmla="*/ 2325238 w 2459419"/>
                <a:gd name="connsiteY28" fmla="*/ 593731 h 2090506"/>
                <a:gd name="connsiteX29" fmla="*/ 2411892 w 2459419"/>
                <a:gd name="connsiteY29" fmla="*/ 7433 h 2090506"/>
                <a:gd name="connsiteX30" fmla="*/ 2438180 w 2459419"/>
                <a:gd name="connsiteY30" fmla="*/ 0 h 2090506"/>
                <a:gd name="connsiteX31" fmla="*/ 2348316 w 2459419"/>
                <a:gd name="connsiteY31" fmla="*/ 608365 h 2090506"/>
                <a:gd name="connsiteX32" fmla="*/ 1473541 w 2459419"/>
                <a:gd name="connsiteY32" fmla="*/ 1146691 h 2090506"/>
                <a:gd name="connsiteX33" fmla="*/ 1326372 w 2459419"/>
                <a:gd name="connsiteY33" fmla="*/ 1163770 h 2090506"/>
                <a:gd name="connsiteX34" fmla="*/ 1009230 w 2459419"/>
                <a:gd name="connsiteY34" fmla="*/ 1227783 h 2090506"/>
                <a:gd name="connsiteX35" fmla="*/ 890891 w 2459419"/>
                <a:gd name="connsiteY35" fmla="*/ 1445196 h 2090506"/>
                <a:gd name="connsiteX36" fmla="*/ 883034 w 2459419"/>
                <a:gd name="connsiteY36" fmla="*/ 1487798 h 2090506"/>
                <a:gd name="connsiteX37" fmla="*/ 871011 w 2459419"/>
                <a:gd name="connsiteY37" fmla="*/ 1551265 h 2090506"/>
                <a:gd name="connsiteX38" fmla="*/ 562258 w 2459419"/>
                <a:gd name="connsiteY38" fmla="*/ 2067333 h 2090506"/>
                <a:gd name="connsiteX39" fmla="*/ 425364 w 2459419"/>
                <a:gd name="connsiteY39" fmla="*/ 2093786 h 2090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459419" h="2090506">
                  <a:moveTo>
                    <a:pt x="425364" y="2093786"/>
                  </a:moveTo>
                  <a:cubicBezTo>
                    <a:pt x="378608" y="2093786"/>
                    <a:pt x="335376" y="2083374"/>
                    <a:pt x="297051" y="2062578"/>
                  </a:cubicBezTo>
                  <a:cubicBezTo>
                    <a:pt x="221765" y="2021711"/>
                    <a:pt x="169256" y="1943993"/>
                    <a:pt x="145182" y="1837842"/>
                  </a:cubicBezTo>
                  <a:cubicBezTo>
                    <a:pt x="133568" y="1786631"/>
                    <a:pt x="129714" y="1733358"/>
                    <a:pt x="125984" y="1681819"/>
                  </a:cubicBezTo>
                  <a:cubicBezTo>
                    <a:pt x="122446" y="1632959"/>
                    <a:pt x="118797" y="1582445"/>
                    <a:pt x="108482" y="1534705"/>
                  </a:cubicBezTo>
                  <a:cubicBezTo>
                    <a:pt x="97318" y="1483016"/>
                    <a:pt x="77957" y="1434210"/>
                    <a:pt x="59238" y="1386989"/>
                  </a:cubicBezTo>
                  <a:cubicBezTo>
                    <a:pt x="43225" y="1346587"/>
                    <a:pt x="26665" y="1304818"/>
                    <a:pt x="14818" y="1260616"/>
                  </a:cubicBezTo>
                  <a:cubicBezTo>
                    <a:pt x="-14995" y="1149396"/>
                    <a:pt x="-1687" y="965472"/>
                    <a:pt x="71795" y="862272"/>
                  </a:cubicBezTo>
                  <a:cubicBezTo>
                    <a:pt x="119111" y="795827"/>
                    <a:pt x="186418" y="745983"/>
                    <a:pt x="251497" y="697792"/>
                  </a:cubicBezTo>
                  <a:cubicBezTo>
                    <a:pt x="312258" y="652798"/>
                    <a:pt x="375082" y="606274"/>
                    <a:pt x="421388" y="546415"/>
                  </a:cubicBezTo>
                  <a:cubicBezTo>
                    <a:pt x="498737" y="446412"/>
                    <a:pt x="597400" y="196521"/>
                    <a:pt x="510187" y="75463"/>
                  </a:cubicBezTo>
                  <a:lnTo>
                    <a:pt x="532363" y="59491"/>
                  </a:lnTo>
                  <a:cubicBezTo>
                    <a:pt x="628744" y="193283"/>
                    <a:pt x="527034" y="454501"/>
                    <a:pt x="443004" y="563139"/>
                  </a:cubicBezTo>
                  <a:cubicBezTo>
                    <a:pt x="394389" y="625991"/>
                    <a:pt x="330007" y="673649"/>
                    <a:pt x="267756" y="719749"/>
                  </a:cubicBezTo>
                  <a:cubicBezTo>
                    <a:pt x="201461" y="768828"/>
                    <a:pt x="138841" y="815202"/>
                    <a:pt x="94053" y="878122"/>
                  </a:cubicBezTo>
                  <a:cubicBezTo>
                    <a:pt x="25189" y="974845"/>
                    <a:pt x="13001" y="1148303"/>
                    <a:pt x="41203" y="1253552"/>
                  </a:cubicBezTo>
                  <a:cubicBezTo>
                    <a:pt x="52639" y="1296223"/>
                    <a:pt x="68898" y="1337241"/>
                    <a:pt x="84625" y="1376920"/>
                  </a:cubicBezTo>
                  <a:cubicBezTo>
                    <a:pt x="103754" y="1425165"/>
                    <a:pt x="123525" y="1475050"/>
                    <a:pt x="135180" y="1528925"/>
                  </a:cubicBezTo>
                  <a:cubicBezTo>
                    <a:pt x="145905" y="1578537"/>
                    <a:pt x="149636" y="1630035"/>
                    <a:pt x="153229" y="1679838"/>
                  </a:cubicBezTo>
                  <a:cubicBezTo>
                    <a:pt x="156891" y="1730365"/>
                    <a:pt x="160662" y="1782601"/>
                    <a:pt x="171812" y="1831803"/>
                  </a:cubicBezTo>
                  <a:cubicBezTo>
                    <a:pt x="194097" y="1930070"/>
                    <a:pt x="241905" y="2001571"/>
                    <a:pt x="310072" y="2038572"/>
                  </a:cubicBezTo>
                  <a:cubicBezTo>
                    <a:pt x="376544" y="2074657"/>
                    <a:pt x="460479" y="2075736"/>
                    <a:pt x="552816" y="2041687"/>
                  </a:cubicBezTo>
                  <a:cubicBezTo>
                    <a:pt x="766800" y="1962794"/>
                    <a:pt x="806123" y="1751052"/>
                    <a:pt x="844149" y="1546278"/>
                  </a:cubicBezTo>
                  <a:cubicBezTo>
                    <a:pt x="848138" y="1524785"/>
                    <a:pt x="852101" y="1503470"/>
                    <a:pt x="856227" y="1482524"/>
                  </a:cubicBezTo>
                  <a:cubicBezTo>
                    <a:pt x="859000" y="1468437"/>
                    <a:pt x="861501" y="1454364"/>
                    <a:pt x="863974" y="1440427"/>
                  </a:cubicBezTo>
                  <a:cubicBezTo>
                    <a:pt x="881354" y="1342611"/>
                    <a:pt x="897777" y="1250219"/>
                    <a:pt x="997534" y="1203080"/>
                  </a:cubicBezTo>
                  <a:cubicBezTo>
                    <a:pt x="1092768" y="1158086"/>
                    <a:pt x="1210219" y="1147155"/>
                    <a:pt x="1323817" y="1136580"/>
                  </a:cubicBezTo>
                  <a:cubicBezTo>
                    <a:pt x="1375247" y="1131784"/>
                    <a:pt x="1423820" y="1127261"/>
                    <a:pt x="1469046" y="1119760"/>
                  </a:cubicBezTo>
                  <a:cubicBezTo>
                    <a:pt x="1823817" y="1060802"/>
                    <a:pt x="2159883" y="854334"/>
                    <a:pt x="2325238" y="593731"/>
                  </a:cubicBezTo>
                  <a:cubicBezTo>
                    <a:pt x="2441077" y="411174"/>
                    <a:pt x="2470207" y="213915"/>
                    <a:pt x="2411892" y="7433"/>
                  </a:cubicBezTo>
                  <a:lnTo>
                    <a:pt x="2438180" y="0"/>
                  </a:lnTo>
                  <a:cubicBezTo>
                    <a:pt x="2497876" y="211264"/>
                    <a:pt x="2466791" y="421626"/>
                    <a:pt x="2348316" y="608365"/>
                  </a:cubicBezTo>
                  <a:cubicBezTo>
                    <a:pt x="2178998" y="875212"/>
                    <a:pt x="1835636" y="1086530"/>
                    <a:pt x="1473541" y="1146691"/>
                  </a:cubicBezTo>
                  <a:cubicBezTo>
                    <a:pt x="1427345" y="1154370"/>
                    <a:pt x="1378293" y="1158933"/>
                    <a:pt x="1326372" y="1163770"/>
                  </a:cubicBezTo>
                  <a:cubicBezTo>
                    <a:pt x="1215138" y="1174127"/>
                    <a:pt x="1100106" y="1184839"/>
                    <a:pt x="1009230" y="1227783"/>
                  </a:cubicBezTo>
                  <a:cubicBezTo>
                    <a:pt x="922221" y="1268883"/>
                    <a:pt x="907711" y="1350590"/>
                    <a:pt x="890891" y="1445196"/>
                  </a:cubicBezTo>
                  <a:cubicBezTo>
                    <a:pt x="888377" y="1459296"/>
                    <a:pt x="885849" y="1473534"/>
                    <a:pt x="883034" y="1487798"/>
                  </a:cubicBezTo>
                  <a:cubicBezTo>
                    <a:pt x="878922" y="1508649"/>
                    <a:pt x="874987" y="1529868"/>
                    <a:pt x="871011" y="1551265"/>
                  </a:cubicBezTo>
                  <a:cubicBezTo>
                    <a:pt x="833423" y="1753662"/>
                    <a:pt x="790820" y="1983057"/>
                    <a:pt x="562258" y="2067333"/>
                  </a:cubicBezTo>
                  <a:cubicBezTo>
                    <a:pt x="514395" y="2084959"/>
                    <a:pt x="468390" y="2093786"/>
                    <a:pt x="425364" y="2093786"/>
                  </a:cubicBezTo>
                  <a:close/>
                </a:path>
              </a:pathLst>
            </a:custGeom>
            <a:grpFill/>
            <a:ln w="13656"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943564B5-6865-48D4-B6CB-7279E2D7D77E}"/>
                </a:ext>
              </a:extLst>
            </p:cNvPr>
            <p:cNvSpPr/>
            <p:nvPr/>
          </p:nvSpPr>
          <p:spPr>
            <a:xfrm>
              <a:off x="4650556" y="-192181"/>
              <a:ext cx="1530305" cy="1352681"/>
            </a:xfrm>
            <a:custGeom>
              <a:avLst/>
              <a:gdLst>
                <a:gd name="connsiteX0" fmla="*/ 120897 w 1530305"/>
                <a:gd name="connsiteY0" fmla="*/ 1354908 h 1352680"/>
                <a:gd name="connsiteX1" fmla="*/ 104897 w 1530305"/>
                <a:gd name="connsiteY1" fmla="*/ 1353678 h 1352680"/>
                <a:gd name="connsiteX2" fmla="*/ 18407 w 1530305"/>
                <a:gd name="connsiteY2" fmla="*/ 1280838 h 1352680"/>
                <a:gd name="connsiteX3" fmla="*/ 73758 w 1530305"/>
                <a:gd name="connsiteY3" fmla="*/ 916284 h 1352680"/>
                <a:gd name="connsiteX4" fmla="*/ 351891 w 1530305"/>
                <a:gd name="connsiteY4" fmla="*/ 640542 h 1352680"/>
                <a:gd name="connsiteX5" fmla="*/ 662420 w 1530305"/>
                <a:gd name="connsiteY5" fmla="*/ 140050 h 1352680"/>
                <a:gd name="connsiteX6" fmla="*/ 689050 w 1530305"/>
                <a:gd name="connsiteY6" fmla="*/ 133956 h 1352680"/>
                <a:gd name="connsiteX7" fmla="*/ 368437 w 1530305"/>
                <a:gd name="connsiteY7" fmla="*/ 662294 h 1352680"/>
                <a:gd name="connsiteX8" fmla="*/ 98065 w 1530305"/>
                <a:gd name="connsiteY8" fmla="*/ 928772 h 1352680"/>
                <a:gd name="connsiteX9" fmla="*/ 43193 w 1530305"/>
                <a:gd name="connsiteY9" fmla="*/ 1269347 h 1352680"/>
                <a:gd name="connsiteX10" fmla="*/ 109119 w 1530305"/>
                <a:gd name="connsiteY10" fmla="*/ 1326679 h 1352680"/>
                <a:gd name="connsiteX11" fmla="*/ 214532 w 1530305"/>
                <a:gd name="connsiteY11" fmla="*/ 1279144 h 1352680"/>
                <a:gd name="connsiteX12" fmla="*/ 308223 w 1530305"/>
                <a:gd name="connsiteY12" fmla="*/ 1090315 h 1352680"/>
                <a:gd name="connsiteX13" fmla="*/ 410548 w 1530305"/>
                <a:gd name="connsiteY13" fmla="*/ 887727 h 1352680"/>
                <a:gd name="connsiteX14" fmla="*/ 745234 w 1530305"/>
                <a:gd name="connsiteY14" fmla="*/ 779007 h 1352680"/>
                <a:gd name="connsiteX15" fmla="*/ 868178 w 1530305"/>
                <a:gd name="connsiteY15" fmla="*/ 763445 h 1352680"/>
                <a:gd name="connsiteX16" fmla="*/ 1381540 w 1530305"/>
                <a:gd name="connsiteY16" fmla="*/ 420602 h 1352680"/>
                <a:gd name="connsiteX17" fmla="*/ 1494769 w 1530305"/>
                <a:gd name="connsiteY17" fmla="*/ 18910 h 1352680"/>
                <a:gd name="connsiteX18" fmla="*/ 1514513 w 1530305"/>
                <a:gd name="connsiteY18" fmla="*/ 0 h 1352680"/>
                <a:gd name="connsiteX19" fmla="*/ 1404536 w 1530305"/>
                <a:gd name="connsiteY19" fmla="*/ 435358 h 1352680"/>
                <a:gd name="connsiteX20" fmla="*/ 873465 w 1530305"/>
                <a:gd name="connsiteY20" fmla="*/ 790252 h 1352680"/>
                <a:gd name="connsiteX21" fmla="*/ 747857 w 1530305"/>
                <a:gd name="connsiteY21" fmla="*/ 806198 h 1352680"/>
                <a:gd name="connsiteX22" fmla="*/ 430496 w 1530305"/>
                <a:gd name="connsiteY22" fmla="*/ 906378 h 1352680"/>
                <a:gd name="connsiteX23" fmla="*/ 334074 w 1530305"/>
                <a:gd name="connsiteY23" fmla="*/ 1099142 h 1352680"/>
                <a:gd name="connsiteX24" fmla="*/ 234617 w 1530305"/>
                <a:gd name="connsiteY24" fmla="*/ 1297658 h 1352680"/>
                <a:gd name="connsiteX25" fmla="*/ 120897 w 1530305"/>
                <a:gd name="connsiteY25" fmla="*/ 1354908 h 1352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530305" h="1352680">
                  <a:moveTo>
                    <a:pt x="120897" y="1354908"/>
                  </a:moveTo>
                  <a:cubicBezTo>
                    <a:pt x="115500" y="1354908"/>
                    <a:pt x="110157" y="1354498"/>
                    <a:pt x="104897" y="1353678"/>
                  </a:cubicBezTo>
                  <a:cubicBezTo>
                    <a:pt x="78964" y="1349606"/>
                    <a:pt x="42906" y="1333675"/>
                    <a:pt x="18407" y="1280838"/>
                  </a:cubicBezTo>
                  <a:cubicBezTo>
                    <a:pt x="-31013" y="1174250"/>
                    <a:pt x="29953" y="1001530"/>
                    <a:pt x="73758" y="916284"/>
                  </a:cubicBezTo>
                  <a:cubicBezTo>
                    <a:pt x="127961" y="810802"/>
                    <a:pt x="241804" y="724258"/>
                    <a:pt x="351891" y="640542"/>
                  </a:cubicBezTo>
                  <a:cubicBezTo>
                    <a:pt x="529885" y="505206"/>
                    <a:pt x="713958" y="365265"/>
                    <a:pt x="662420" y="140050"/>
                  </a:cubicBezTo>
                  <a:lnTo>
                    <a:pt x="689050" y="133956"/>
                  </a:lnTo>
                  <a:cubicBezTo>
                    <a:pt x="744523" y="376346"/>
                    <a:pt x="553331" y="521711"/>
                    <a:pt x="368437" y="662294"/>
                  </a:cubicBezTo>
                  <a:cubicBezTo>
                    <a:pt x="255810" y="747923"/>
                    <a:pt x="149440" y="828811"/>
                    <a:pt x="98065" y="928772"/>
                  </a:cubicBezTo>
                  <a:cubicBezTo>
                    <a:pt x="44190" y="1033598"/>
                    <a:pt x="4047" y="1184894"/>
                    <a:pt x="43193" y="1269347"/>
                  </a:cubicBezTo>
                  <a:cubicBezTo>
                    <a:pt x="58564" y="1302495"/>
                    <a:pt x="81355" y="1322320"/>
                    <a:pt x="109119" y="1326679"/>
                  </a:cubicBezTo>
                  <a:cubicBezTo>
                    <a:pt x="142867" y="1331953"/>
                    <a:pt x="182191" y="1314191"/>
                    <a:pt x="214532" y="1279144"/>
                  </a:cubicBezTo>
                  <a:cubicBezTo>
                    <a:pt x="260701" y="1229122"/>
                    <a:pt x="283779" y="1161693"/>
                    <a:pt x="308223" y="1090315"/>
                  </a:cubicBezTo>
                  <a:cubicBezTo>
                    <a:pt x="332967" y="1018036"/>
                    <a:pt x="358559" y="943297"/>
                    <a:pt x="410548" y="887727"/>
                  </a:cubicBezTo>
                  <a:cubicBezTo>
                    <a:pt x="489167" y="803697"/>
                    <a:pt x="625201" y="790580"/>
                    <a:pt x="745234" y="779007"/>
                  </a:cubicBezTo>
                  <a:cubicBezTo>
                    <a:pt x="789627" y="774731"/>
                    <a:pt x="831560" y="770686"/>
                    <a:pt x="868178" y="763445"/>
                  </a:cubicBezTo>
                  <a:cubicBezTo>
                    <a:pt x="1091165" y="719380"/>
                    <a:pt x="1263885" y="604033"/>
                    <a:pt x="1381540" y="420602"/>
                  </a:cubicBezTo>
                  <a:cubicBezTo>
                    <a:pt x="1458753" y="300213"/>
                    <a:pt x="1557785" y="84700"/>
                    <a:pt x="1494769" y="18910"/>
                  </a:cubicBezTo>
                  <a:lnTo>
                    <a:pt x="1514513" y="0"/>
                  </a:lnTo>
                  <a:cubicBezTo>
                    <a:pt x="1614735" y="104648"/>
                    <a:pt x="1413171" y="421900"/>
                    <a:pt x="1404536" y="435358"/>
                  </a:cubicBezTo>
                  <a:cubicBezTo>
                    <a:pt x="1282713" y="625280"/>
                    <a:pt x="1104036" y="744685"/>
                    <a:pt x="873465" y="790252"/>
                  </a:cubicBezTo>
                  <a:cubicBezTo>
                    <a:pt x="835522" y="797754"/>
                    <a:pt x="792933" y="801853"/>
                    <a:pt x="747857" y="806198"/>
                  </a:cubicBezTo>
                  <a:cubicBezTo>
                    <a:pt x="632647" y="817306"/>
                    <a:pt x="502066" y="829890"/>
                    <a:pt x="430496" y="906378"/>
                  </a:cubicBezTo>
                  <a:cubicBezTo>
                    <a:pt x="382511" y="957657"/>
                    <a:pt x="357889" y="1029595"/>
                    <a:pt x="334074" y="1099142"/>
                  </a:cubicBezTo>
                  <a:cubicBezTo>
                    <a:pt x="309794" y="1170055"/>
                    <a:pt x="284694" y="1243400"/>
                    <a:pt x="234617" y="1297658"/>
                  </a:cubicBezTo>
                  <a:cubicBezTo>
                    <a:pt x="200828" y="1334303"/>
                    <a:pt x="159373" y="1354908"/>
                    <a:pt x="120897" y="1354908"/>
                  </a:cubicBezTo>
                  <a:close/>
                </a:path>
              </a:pathLst>
            </a:custGeom>
            <a:grpFill/>
            <a:ln w="13656"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6D0D8249-F8BE-4279-944D-B859F1FE3208}"/>
                </a:ext>
              </a:extLst>
            </p:cNvPr>
            <p:cNvSpPr/>
            <p:nvPr/>
          </p:nvSpPr>
          <p:spPr>
            <a:xfrm>
              <a:off x="2459027" y="-78897"/>
              <a:ext cx="532874" cy="532874"/>
            </a:xfrm>
            <a:custGeom>
              <a:avLst/>
              <a:gdLst>
                <a:gd name="connsiteX0" fmla="*/ 343169 w 532874"/>
                <a:gd name="connsiteY0" fmla="*/ 533926 h 532874"/>
                <a:gd name="connsiteX1" fmla="*/ 245790 w 532874"/>
                <a:gd name="connsiteY1" fmla="*/ 505397 h 532874"/>
                <a:gd name="connsiteX2" fmla="*/ 214555 w 532874"/>
                <a:gd name="connsiteY2" fmla="*/ 434129 h 532874"/>
                <a:gd name="connsiteX3" fmla="*/ 194729 w 532874"/>
                <a:gd name="connsiteY3" fmla="*/ 379775 h 532874"/>
                <a:gd name="connsiteX4" fmla="*/ 131167 w 532874"/>
                <a:gd name="connsiteY4" fmla="*/ 321952 h 532874"/>
                <a:gd name="connsiteX5" fmla="*/ 57384 w 532874"/>
                <a:gd name="connsiteY5" fmla="*/ 253074 h 532874"/>
                <a:gd name="connsiteX6" fmla="*/ 9713 w 532874"/>
                <a:gd name="connsiteY6" fmla="*/ 0 h 532874"/>
                <a:gd name="connsiteX7" fmla="*/ 36261 w 532874"/>
                <a:gd name="connsiteY7" fmla="*/ 6449 h 532874"/>
                <a:gd name="connsiteX8" fmla="*/ 79683 w 532874"/>
                <a:gd name="connsiteY8" fmla="*/ 237307 h 532874"/>
                <a:gd name="connsiteX9" fmla="*/ 147563 w 532874"/>
                <a:gd name="connsiteY9" fmla="*/ 300117 h 532874"/>
                <a:gd name="connsiteX10" fmla="*/ 216741 w 532874"/>
                <a:gd name="connsiteY10" fmla="*/ 363611 h 532874"/>
                <a:gd name="connsiteX11" fmla="*/ 241117 w 532874"/>
                <a:gd name="connsiteY11" fmla="*/ 427707 h 532874"/>
                <a:gd name="connsiteX12" fmla="*/ 264809 w 532874"/>
                <a:gd name="connsiteY12" fmla="*/ 485790 h 532874"/>
                <a:gd name="connsiteX13" fmla="*/ 404190 w 532874"/>
                <a:gd name="connsiteY13" fmla="*/ 494357 h 532874"/>
                <a:gd name="connsiteX14" fmla="*/ 461535 w 532874"/>
                <a:gd name="connsiteY14" fmla="*/ 339496 h 532874"/>
                <a:gd name="connsiteX15" fmla="*/ 467834 w 532874"/>
                <a:gd name="connsiteY15" fmla="*/ 286454 h 532874"/>
                <a:gd name="connsiteX16" fmla="*/ 483697 w 532874"/>
                <a:gd name="connsiteY16" fmla="*/ 213013 h 532874"/>
                <a:gd name="connsiteX17" fmla="*/ 508087 w 532874"/>
                <a:gd name="connsiteY17" fmla="*/ 31658 h 532874"/>
                <a:gd name="connsiteX18" fmla="*/ 535318 w 532874"/>
                <a:gd name="connsiteY18" fmla="*/ 29458 h 532874"/>
                <a:gd name="connsiteX19" fmla="*/ 510314 w 532874"/>
                <a:gd name="connsiteY19" fmla="*/ 219230 h 532874"/>
                <a:gd name="connsiteX20" fmla="*/ 494737 w 532874"/>
                <a:gd name="connsiteY20" fmla="*/ 291264 h 532874"/>
                <a:gd name="connsiteX21" fmla="*/ 488753 w 532874"/>
                <a:gd name="connsiteY21" fmla="*/ 342010 h 532874"/>
                <a:gd name="connsiteX22" fmla="*/ 418591 w 532874"/>
                <a:gd name="connsiteY22" fmla="*/ 517585 h 532874"/>
                <a:gd name="connsiteX23" fmla="*/ 343169 w 532874"/>
                <a:gd name="connsiteY23" fmla="*/ 533926 h 532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32874" h="532874">
                  <a:moveTo>
                    <a:pt x="343169" y="533926"/>
                  </a:moveTo>
                  <a:cubicBezTo>
                    <a:pt x="305294" y="533926"/>
                    <a:pt x="265725" y="524744"/>
                    <a:pt x="245790" y="505397"/>
                  </a:cubicBezTo>
                  <a:cubicBezTo>
                    <a:pt x="227549" y="487703"/>
                    <a:pt x="220949" y="460458"/>
                    <a:pt x="214555" y="434129"/>
                  </a:cubicBezTo>
                  <a:cubicBezTo>
                    <a:pt x="209677" y="414030"/>
                    <a:pt x="204635" y="393247"/>
                    <a:pt x="194729" y="379775"/>
                  </a:cubicBezTo>
                  <a:cubicBezTo>
                    <a:pt x="178114" y="357176"/>
                    <a:pt x="155310" y="340069"/>
                    <a:pt x="131167" y="321952"/>
                  </a:cubicBezTo>
                  <a:cubicBezTo>
                    <a:pt x="104906" y="302249"/>
                    <a:pt x="77756" y="281863"/>
                    <a:pt x="57384" y="253074"/>
                  </a:cubicBezTo>
                  <a:cubicBezTo>
                    <a:pt x="3496" y="176901"/>
                    <a:pt x="-12545" y="91750"/>
                    <a:pt x="9713" y="0"/>
                  </a:cubicBezTo>
                  <a:lnTo>
                    <a:pt x="36261" y="6449"/>
                  </a:lnTo>
                  <a:cubicBezTo>
                    <a:pt x="15943" y="90179"/>
                    <a:pt x="30563" y="167855"/>
                    <a:pt x="79683" y="237307"/>
                  </a:cubicBezTo>
                  <a:cubicBezTo>
                    <a:pt x="97582" y="262598"/>
                    <a:pt x="121848" y="280825"/>
                    <a:pt x="147563" y="300117"/>
                  </a:cubicBezTo>
                  <a:cubicBezTo>
                    <a:pt x="172226" y="318631"/>
                    <a:pt x="197721" y="337774"/>
                    <a:pt x="216741" y="363611"/>
                  </a:cubicBezTo>
                  <a:cubicBezTo>
                    <a:pt x="229899" y="381497"/>
                    <a:pt x="235597" y="404984"/>
                    <a:pt x="241117" y="427707"/>
                  </a:cubicBezTo>
                  <a:cubicBezTo>
                    <a:pt x="246828" y="451303"/>
                    <a:pt x="252239" y="473602"/>
                    <a:pt x="264809" y="485790"/>
                  </a:cubicBezTo>
                  <a:cubicBezTo>
                    <a:pt x="288816" y="509072"/>
                    <a:pt x="372190" y="514196"/>
                    <a:pt x="404190" y="494357"/>
                  </a:cubicBezTo>
                  <a:cubicBezTo>
                    <a:pt x="449826" y="466074"/>
                    <a:pt x="456043" y="398822"/>
                    <a:pt x="461535" y="339496"/>
                  </a:cubicBezTo>
                  <a:cubicBezTo>
                    <a:pt x="463298" y="320462"/>
                    <a:pt x="464951" y="302495"/>
                    <a:pt x="467834" y="286454"/>
                  </a:cubicBezTo>
                  <a:cubicBezTo>
                    <a:pt x="472070" y="262844"/>
                    <a:pt x="477713" y="238646"/>
                    <a:pt x="483697" y="213013"/>
                  </a:cubicBezTo>
                  <a:cubicBezTo>
                    <a:pt x="497962" y="151924"/>
                    <a:pt x="512705" y="88744"/>
                    <a:pt x="508087" y="31658"/>
                  </a:cubicBezTo>
                  <a:lnTo>
                    <a:pt x="535318" y="29458"/>
                  </a:lnTo>
                  <a:cubicBezTo>
                    <a:pt x="540291" y="90807"/>
                    <a:pt x="525057" y="156105"/>
                    <a:pt x="510314" y="219230"/>
                  </a:cubicBezTo>
                  <a:cubicBezTo>
                    <a:pt x="504411" y="244494"/>
                    <a:pt x="498837" y="268364"/>
                    <a:pt x="494737" y="291264"/>
                  </a:cubicBezTo>
                  <a:cubicBezTo>
                    <a:pt x="492059" y="306170"/>
                    <a:pt x="490461" y="323578"/>
                    <a:pt x="488753" y="342010"/>
                  </a:cubicBezTo>
                  <a:cubicBezTo>
                    <a:pt x="482973" y="404438"/>
                    <a:pt x="475786" y="482128"/>
                    <a:pt x="418591" y="517585"/>
                  </a:cubicBezTo>
                  <a:cubicBezTo>
                    <a:pt x="401280" y="528324"/>
                    <a:pt x="372737" y="533926"/>
                    <a:pt x="343169" y="533926"/>
                  </a:cubicBezTo>
                  <a:close/>
                </a:path>
              </a:pathLst>
            </a:custGeom>
            <a:grpFill/>
            <a:ln w="13656"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E38C0624-CBCE-427A-B70A-E1BFC18779C0}"/>
                </a:ext>
              </a:extLst>
            </p:cNvPr>
            <p:cNvSpPr/>
            <p:nvPr/>
          </p:nvSpPr>
          <p:spPr>
            <a:xfrm>
              <a:off x="2638570" y="1324830"/>
              <a:ext cx="450894" cy="1284363"/>
            </a:xfrm>
            <a:custGeom>
              <a:avLst/>
              <a:gdLst>
                <a:gd name="connsiteX0" fmla="*/ 209357 w 450893"/>
                <a:gd name="connsiteY0" fmla="*/ 1292602 h 1284363"/>
                <a:gd name="connsiteX1" fmla="*/ 209357 w 450893"/>
                <a:gd name="connsiteY1" fmla="*/ 1292602 h 1284363"/>
                <a:gd name="connsiteX2" fmla="*/ 37580 w 450893"/>
                <a:gd name="connsiteY2" fmla="*/ 1141717 h 1284363"/>
                <a:gd name="connsiteX3" fmla="*/ 36542 w 450893"/>
                <a:gd name="connsiteY3" fmla="*/ 731131 h 1284363"/>
                <a:gd name="connsiteX4" fmla="*/ 41584 w 450893"/>
                <a:gd name="connsiteY4" fmla="*/ 709160 h 1284363"/>
                <a:gd name="connsiteX5" fmla="*/ 134440 w 450893"/>
                <a:gd name="connsiteY5" fmla="*/ 367929 h 1284363"/>
                <a:gd name="connsiteX6" fmla="*/ 158583 w 450893"/>
                <a:gd name="connsiteY6" fmla="*/ 197956 h 1284363"/>
                <a:gd name="connsiteX7" fmla="*/ 232858 w 450893"/>
                <a:gd name="connsiteY7" fmla="*/ 0 h 1284363"/>
                <a:gd name="connsiteX8" fmla="*/ 236643 w 450893"/>
                <a:gd name="connsiteY8" fmla="*/ 0 h 1284363"/>
                <a:gd name="connsiteX9" fmla="*/ 239881 w 450893"/>
                <a:gd name="connsiteY9" fmla="*/ 1940 h 1284363"/>
                <a:gd name="connsiteX10" fmla="*/ 299850 w 450893"/>
                <a:gd name="connsiteY10" fmla="*/ 30989 h 1284363"/>
                <a:gd name="connsiteX11" fmla="*/ 399265 w 450893"/>
                <a:gd name="connsiteY11" fmla="*/ 102640 h 1284363"/>
                <a:gd name="connsiteX12" fmla="*/ 458277 w 450893"/>
                <a:gd name="connsiteY12" fmla="*/ 256722 h 1284363"/>
                <a:gd name="connsiteX13" fmla="*/ 376884 w 450893"/>
                <a:gd name="connsiteY13" fmla="*/ 593185 h 1284363"/>
                <a:gd name="connsiteX14" fmla="*/ 309114 w 450893"/>
                <a:gd name="connsiteY14" fmla="*/ 947191 h 1284363"/>
                <a:gd name="connsiteX15" fmla="*/ 322668 w 450893"/>
                <a:gd name="connsiteY15" fmla="*/ 1018733 h 1284363"/>
                <a:gd name="connsiteX16" fmla="*/ 281691 w 450893"/>
                <a:gd name="connsiteY16" fmla="*/ 1269580 h 1284363"/>
                <a:gd name="connsiteX17" fmla="*/ 209357 w 450893"/>
                <a:gd name="connsiteY17" fmla="*/ 1292602 h 1284363"/>
                <a:gd name="connsiteX18" fmla="*/ 229606 w 450893"/>
                <a:gd name="connsiteY18" fmla="*/ 27614 h 1284363"/>
                <a:gd name="connsiteX19" fmla="*/ 185828 w 450893"/>
                <a:gd name="connsiteY19" fmla="*/ 200005 h 1284363"/>
                <a:gd name="connsiteX20" fmla="*/ 160442 w 450893"/>
                <a:gd name="connsiteY20" fmla="*/ 376332 h 1284363"/>
                <a:gd name="connsiteX21" fmla="*/ 68227 w 450893"/>
                <a:gd name="connsiteY21" fmla="*/ 715226 h 1284363"/>
                <a:gd name="connsiteX22" fmla="*/ 63172 w 450893"/>
                <a:gd name="connsiteY22" fmla="*/ 737252 h 1284363"/>
                <a:gd name="connsiteX23" fmla="*/ 61928 w 450893"/>
                <a:gd name="connsiteY23" fmla="*/ 1129297 h 1284363"/>
                <a:gd name="connsiteX24" fmla="*/ 209343 w 450893"/>
                <a:gd name="connsiteY24" fmla="*/ 1265262 h 1284363"/>
                <a:gd name="connsiteX25" fmla="*/ 209343 w 450893"/>
                <a:gd name="connsiteY25" fmla="*/ 1265262 h 1284363"/>
                <a:gd name="connsiteX26" fmla="*/ 267017 w 450893"/>
                <a:gd name="connsiteY26" fmla="*/ 1246516 h 1284363"/>
                <a:gd name="connsiteX27" fmla="*/ 296010 w 450893"/>
                <a:gd name="connsiteY27" fmla="*/ 1024785 h 1284363"/>
                <a:gd name="connsiteX28" fmla="*/ 281896 w 450893"/>
                <a:gd name="connsiteY28" fmla="*/ 949691 h 1284363"/>
                <a:gd name="connsiteX29" fmla="*/ 352536 w 450893"/>
                <a:gd name="connsiteY29" fmla="*/ 580751 h 1284363"/>
                <a:gd name="connsiteX30" fmla="*/ 430992 w 450893"/>
                <a:gd name="connsiteY30" fmla="*/ 258444 h 1284363"/>
                <a:gd name="connsiteX31" fmla="*/ 377677 w 450893"/>
                <a:gd name="connsiteY31" fmla="*/ 119391 h 1284363"/>
                <a:gd name="connsiteX32" fmla="*/ 289384 w 450893"/>
                <a:gd name="connsiteY32" fmla="*/ 56225 h 1284363"/>
                <a:gd name="connsiteX33" fmla="*/ 229606 w 450893"/>
                <a:gd name="connsiteY33" fmla="*/ 27614 h 1284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50893" h="1284363">
                  <a:moveTo>
                    <a:pt x="209357" y="1292602"/>
                  </a:moveTo>
                  <a:cubicBezTo>
                    <a:pt x="209357" y="1292602"/>
                    <a:pt x="209357" y="1292602"/>
                    <a:pt x="209357" y="1292602"/>
                  </a:cubicBezTo>
                  <a:cubicBezTo>
                    <a:pt x="147257" y="1292602"/>
                    <a:pt x="87862" y="1240422"/>
                    <a:pt x="37580" y="1141717"/>
                  </a:cubicBezTo>
                  <a:cubicBezTo>
                    <a:pt x="-28182" y="1012598"/>
                    <a:pt x="6209" y="863065"/>
                    <a:pt x="36542" y="731131"/>
                  </a:cubicBezTo>
                  <a:lnTo>
                    <a:pt x="41584" y="709160"/>
                  </a:lnTo>
                  <a:cubicBezTo>
                    <a:pt x="68664" y="590138"/>
                    <a:pt x="100787" y="472140"/>
                    <a:pt x="134440" y="367929"/>
                  </a:cubicBezTo>
                  <a:cubicBezTo>
                    <a:pt x="149292" y="321938"/>
                    <a:pt x="154020" y="258908"/>
                    <a:pt x="158583" y="197956"/>
                  </a:cubicBezTo>
                  <a:cubicBezTo>
                    <a:pt x="166549" y="91736"/>
                    <a:pt x="173422" y="0"/>
                    <a:pt x="232858" y="0"/>
                  </a:cubicBezTo>
                  <a:lnTo>
                    <a:pt x="236643" y="0"/>
                  </a:lnTo>
                  <a:lnTo>
                    <a:pt x="239881" y="1940"/>
                  </a:lnTo>
                  <a:cubicBezTo>
                    <a:pt x="262685" y="15604"/>
                    <a:pt x="281582" y="23433"/>
                    <a:pt x="299850" y="30989"/>
                  </a:cubicBezTo>
                  <a:cubicBezTo>
                    <a:pt x="334446" y="45308"/>
                    <a:pt x="364314" y="57673"/>
                    <a:pt x="399265" y="102640"/>
                  </a:cubicBezTo>
                  <a:cubicBezTo>
                    <a:pt x="438315" y="152908"/>
                    <a:pt x="454315" y="194663"/>
                    <a:pt x="458277" y="256722"/>
                  </a:cubicBezTo>
                  <a:cubicBezTo>
                    <a:pt x="464645" y="356643"/>
                    <a:pt x="434981" y="479286"/>
                    <a:pt x="376884" y="593185"/>
                  </a:cubicBezTo>
                  <a:cubicBezTo>
                    <a:pt x="314825" y="714858"/>
                    <a:pt x="296448" y="810802"/>
                    <a:pt x="309114" y="947191"/>
                  </a:cubicBezTo>
                  <a:cubicBezTo>
                    <a:pt x="310999" y="967467"/>
                    <a:pt x="316670" y="992376"/>
                    <a:pt x="322668" y="1018733"/>
                  </a:cubicBezTo>
                  <a:cubicBezTo>
                    <a:pt x="342589" y="1106233"/>
                    <a:pt x="367375" y="1215117"/>
                    <a:pt x="281691" y="1269580"/>
                  </a:cubicBezTo>
                  <a:cubicBezTo>
                    <a:pt x="257671" y="1284855"/>
                    <a:pt x="233336" y="1292602"/>
                    <a:pt x="209357" y="1292602"/>
                  </a:cubicBezTo>
                  <a:close/>
                  <a:moveTo>
                    <a:pt x="229606" y="27614"/>
                  </a:moveTo>
                  <a:cubicBezTo>
                    <a:pt x="198331" y="33298"/>
                    <a:pt x="191704" y="121700"/>
                    <a:pt x="185828" y="200005"/>
                  </a:cubicBezTo>
                  <a:cubicBezTo>
                    <a:pt x="181142" y="262557"/>
                    <a:pt x="176291" y="327239"/>
                    <a:pt x="160442" y="376332"/>
                  </a:cubicBezTo>
                  <a:cubicBezTo>
                    <a:pt x="127021" y="479792"/>
                    <a:pt x="95144" y="596983"/>
                    <a:pt x="68227" y="715226"/>
                  </a:cubicBezTo>
                  <a:lnTo>
                    <a:pt x="63172" y="737252"/>
                  </a:lnTo>
                  <a:cubicBezTo>
                    <a:pt x="33877" y="864650"/>
                    <a:pt x="675" y="1009045"/>
                    <a:pt x="61928" y="1129297"/>
                  </a:cubicBezTo>
                  <a:cubicBezTo>
                    <a:pt x="93532" y="1191329"/>
                    <a:pt x="144742" y="1265262"/>
                    <a:pt x="209343" y="1265262"/>
                  </a:cubicBezTo>
                  <a:lnTo>
                    <a:pt x="209343" y="1265262"/>
                  </a:lnTo>
                  <a:cubicBezTo>
                    <a:pt x="228048" y="1265262"/>
                    <a:pt x="247450" y="1258949"/>
                    <a:pt x="267017" y="1246516"/>
                  </a:cubicBezTo>
                  <a:cubicBezTo>
                    <a:pt x="336440" y="1202397"/>
                    <a:pt x="314962" y="1108037"/>
                    <a:pt x="296010" y="1024785"/>
                  </a:cubicBezTo>
                  <a:cubicBezTo>
                    <a:pt x="289807" y="997513"/>
                    <a:pt x="283946" y="971771"/>
                    <a:pt x="281896" y="949691"/>
                  </a:cubicBezTo>
                  <a:cubicBezTo>
                    <a:pt x="268697" y="807564"/>
                    <a:pt x="287840" y="707561"/>
                    <a:pt x="352536" y="580751"/>
                  </a:cubicBezTo>
                  <a:cubicBezTo>
                    <a:pt x="408474" y="471102"/>
                    <a:pt x="437072" y="353610"/>
                    <a:pt x="430992" y="258444"/>
                  </a:cubicBezTo>
                  <a:cubicBezTo>
                    <a:pt x="427371" y="201782"/>
                    <a:pt x="413420" y="165396"/>
                    <a:pt x="377677" y="119391"/>
                  </a:cubicBezTo>
                  <a:cubicBezTo>
                    <a:pt x="347180" y="80136"/>
                    <a:pt x="322941" y="70107"/>
                    <a:pt x="289384" y="56225"/>
                  </a:cubicBezTo>
                  <a:cubicBezTo>
                    <a:pt x="272058" y="49065"/>
                    <a:pt x="252506" y="40977"/>
                    <a:pt x="229606" y="27614"/>
                  </a:cubicBezTo>
                  <a:close/>
                </a:path>
              </a:pathLst>
            </a:custGeom>
            <a:grpFill/>
            <a:ln w="13656"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4E2AF61D-F6D5-480A-AE11-27FA66D566AD}"/>
                </a:ext>
              </a:extLst>
            </p:cNvPr>
            <p:cNvSpPr/>
            <p:nvPr/>
          </p:nvSpPr>
          <p:spPr>
            <a:xfrm>
              <a:off x="3337482" y="4951862"/>
              <a:ext cx="1967535" cy="2117833"/>
            </a:xfrm>
            <a:custGeom>
              <a:avLst/>
              <a:gdLst>
                <a:gd name="connsiteX0" fmla="*/ 1966571 w 1967535"/>
                <a:gd name="connsiteY0" fmla="*/ 2125618 h 2117833"/>
                <a:gd name="connsiteX1" fmla="*/ 1812502 w 1967535"/>
                <a:gd name="connsiteY1" fmla="*/ 2008919 h 2117833"/>
                <a:gd name="connsiteX2" fmla="*/ 1783317 w 1967535"/>
                <a:gd name="connsiteY2" fmla="*/ 1975511 h 2117833"/>
                <a:gd name="connsiteX3" fmla="*/ 1611240 w 1967535"/>
                <a:gd name="connsiteY3" fmla="*/ 1742987 h 2117833"/>
                <a:gd name="connsiteX4" fmla="*/ 1521976 w 1967535"/>
                <a:gd name="connsiteY4" fmla="*/ 1360506 h 2117833"/>
                <a:gd name="connsiteX5" fmla="*/ 1654662 w 1967535"/>
                <a:gd name="connsiteY5" fmla="*/ 897438 h 2117833"/>
                <a:gd name="connsiteX6" fmla="*/ 1776430 w 1967535"/>
                <a:gd name="connsiteY6" fmla="*/ 548871 h 2117833"/>
                <a:gd name="connsiteX7" fmla="*/ 1657846 w 1967535"/>
                <a:gd name="connsiteY7" fmla="*/ 38691 h 2117833"/>
                <a:gd name="connsiteX8" fmla="*/ 1360953 w 1967535"/>
                <a:gd name="connsiteY8" fmla="*/ 70719 h 2117833"/>
                <a:gd name="connsiteX9" fmla="*/ 1339856 w 1967535"/>
                <a:gd name="connsiteY9" fmla="*/ 76771 h 2117833"/>
                <a:gd name="connsiteX10" fmla="*/ 1159758 w 1967535"/>
                <a:gd name="connsiteY10" fmla="*/ 123924 h 2117833"/>
                <a:gd name="connsiteX11" fmla="*/ 957649 w 1967535"/>
                <a:gd name="connsiteY11" fmla="*/ 177471 h 2117833"/>
                <a:gd name="connsiteX12" fmla="*/ 277237 w 1967535"/>
                <a:gd name="connsiteY12" fmla="*/ 97430 h 2117833"/>
                <a:gd name="connsiteX13" fmla="*/ 86564 w 1967535"/>
                <a:gd name="connsiteY13" fmla="*/ 119019 h 2117833"/>
                <a:gd name="connsiteX14" fmla="*/ 70332 w 1967535"/>
                <a:gd name="connsiteY14" fmla="*/ 307643 h 2117833"/>
                <a:gd name="connsiteX15" fmla="*/ 73652 w 1967535"/>
                <a:gd name="connsiteY15" fmla="*/ 370822 h 2117833"/>
                <a:gd name="connsiteX16" fmla="*/ 44275 w 1967535"/>
                <a:gd name="connsiteY16" fmla="*/ 623036 h 2117833"/>
                <a:gd name="connsiteX17" fmla="*/ 32306 w 1967535"/>
                <a:gd name="connsiteY17" fmla="*/ 690041 h 2117833"/>
                <a:gd name="connsiteX18" fmla="*/ 206529 w 1967535"/>
                <a:gd name="connsiteY18" fmla="*/ 988806 h 2117833"/>
                <a:gd name="connsiteX19" fmla="*/ 290258 w 1967535"/>
                <a:gd name="connsiteY19" fmla="*/ 1045427 h 2117833"/>
                <a:gd name="connsiteX20" fmla="*/ 566711 w 1967535"/>
                <a:gd name="connsiteY20" fmla="*/ 1310498 h 2117833"/>
                <a:gd name="connsiteX21" fmla="*/ 715820 w 1967535"/>
                <a:gd name="connsiteY21" fmla="*/ 2056932 h 2117833"/>
                <a:gd name="connsiteX22" fmla="*/ 688493 w 1967535"/>
                <a:gd name="connsiteY22" fmla="*/ 2056959 h 2117833"/>
                <a:gd name="connsiteX23" fmla="*/ 542212 w 1967535"/>
                <a:gd name="connsiteY23" fmla="*/ 1322618 h 2117833"/>
                <a:gd name="connsiteX24" fmla="*/ 275242 w 1967535"/>
                <a:gd name="connsiteY24" fmla="*/ 1068259 h 2117833"/>
                <a:gd name="connsiteX25" fmla="*/ 190665 w 1967535"/>
                <a:gd name="connsiteY25" fmla="*/ 1011064 h 2117833"/>
                <a:gd name="connsiteX26" fmla="*/ 5362 w 1967535"/>
                <a:gd name="connsiteY26" fmla="*/ 685478 h 2117833"/>
                <a:gd name="connsiteX27" fmla="*/ 17399 w 1967535"/>
                <a:gd name="connsiteY27" fmla="*/ 618103 h 2117833"/>
                <a:gd name="connsiteX28" fmla="*/ 46325 w 1967535"/>
                <a:gd name="connsiteY28" fmla="*/ 370809 h 2117833"/>
                <a:gd name="connsiteX29" fmla="*/ 43073 w 1967535"/>
                <a:gd name="connsiteY29" fmla="*/ 309624 h 2117833"/>
                <a:gd name="connsiteX30" fmla="*/ 64115 w 1967535"/>
                <a:gd name="connsiteY30" fmla="*/ 103442 h 2117833"/>
                <a:gd name="connsiteX31" fmla="*/ 286842 w 1967535"/>
                <a:gd name="connsiteY31" fmla="*/ 71825 h 2117833"/>
                <a:gd name="connsiteX32" fmla="*/ 949970 w 1967535"/>
                <a:gd name="connsiteY32" fmla="*/ 151237 h 2117833"/>
                <a:gd name="connsiteX33" fmla="*/ 1153118 w 1967535"/>
                <a:gd name="connsiteY33" fmla="*/ 97417 h 2117833"/>
                <a:gd name="connsiteX34" fmla="*/ 1332410 w 1967535"/>
                <a:gd name="connsiteY34" fmla="*/ 50483 h 2117833"/>
                <a:gd name="connsiteX35" fmla="*/ 1353383 w 1967535"/>
                <a:gd name="connsiteY35" fmla="*/ 44471 h 2117833"/>
                <a:gd name="connsiteX36" fmla="*/ 1667656 w 1967535"/>
                <a:gd name="connsiteY36" fmla="*/ 13182 h 2117833"/>
                <a:gd name="connsiteX37" fmla="*/ 1803443 w 1967535"/>
                <a:gd name="connsiteY37" fmla="*/ 553038 h 2117833"/>
                <a:gd name="connsiteX38" fmla="*/ 1679557 w 1967535"/>
                <a:gd name="connsiteY38" fmla="*/ 908738 h 2117833"/>
                <a:gd name="connsiteX39" fmla="*/ 1549317 w 1967535"/>
                <a:gd name="connsiteY39" fmla="*/ 1360397 h 2117833"/>
                <a:gd name="connsiteX40" fmla="*/ 1635560 w 1967535"/>
                <a:gd name="connsiteY40" fmla="*/ 1730471 h 2117833"/>
                <a:gd name="connsiteX41" fmla="*/ 1803115 w 1967535"/>
                <a:gd name="connsiteY41" fmla="*/ 1956642 h 2117833"/>
                <a:gd name="connsiteX42" fmla="*/ 1833407 w 1967535"/>
                <a:gd name="connsiteY42" fmla="*/ 1991293 h 2117833"/>
                <a:gd name="connsiteX43" fmla="*/ 1971380 w 1967535"/>
                <a:gd name="connsiteY43" fmla="*/ 2098031 h 2117833"/>
                <a:gd name="connsiteX44" fmla="*/ 1974428 w 1967535"/>
                <a:gd name="connsiteY44" fmla="*/ 2125195 h 2117833"/>
                <a:gd name="connsiteX45" fmla="*/ 1966571 w 1967535"/>
                <a:gd name="connsiteY45" fmla="*/ 2125618 h 2117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967535" h="2117833">
                  <a:moveTo>
                    <a:pt x="1966571" y="2125618"/>
                  </a:moveTo>
                  <a:cubicBezTo>
                    <a:pt x="1911098" y="2125618"/>
                    <a:pt x="1856649" y="2061167"/>
                    <a:pt x="1812502" y="2008919"/>
                  </a:cubicBezTo>
                  <a:cubicBezTo>
                    <a:pt x="1801817" y="1996266"/>
                    <a:pt x="1791720" y="1984311"/>
                    <a:pt x="1783317" y="1975511"/>
                  </a:cubicBezTo>
                  <a:cubicBezTo>
                    <a:pt x="1706747" y="1895225"/>
                    <a:pt x="1650467" y="1819174"/>
                    <a:pt x="1611240" y="1742987"/>
                  </a:cubicBezTo>
                  <a:cubicBezTo>
                    <a:pt x="1549221" y="1622571"/>
                    <a:pt x="1522536" y="1508181"/>
                    <a:pt x="1521976" y="1360506"/>
                  </a:cubicBezTo>
                  <a:cubicBezTo>
                    <a:pt x="1521334" y="1190970"/>
                    <a:pt x="1589119" y="1041752"/>
                    <a:pt x="1654662" y="897438"/>
                  </a:cubicBezTo>
                  <a:cubicBezTo>
                    <a:pt x="1705258" y="786068"/>
                    <a:pt x="1757575" y="670885"/>
                    <a:pt x="1776430" y="548871"/>
                  </a:cubicBezTo>
                  <a:cubicBezTo>
                    <a:pt x="1801599" y="385988"/>
                    <a:pt x="1804946" y="95244"/>
                    <a:pt x="1657846" y="38691"/>
                  </a:cubicBezTo>
                  <a:cubicBezTo>
                    <a:pt x="1578147" y="8058"/>
                    <a:pt x="1447443" y="45769"/>
                    <a:pt x="1360953" y="70719"/>
                  </a:cubicBezTo>
                  <a:lnTo>
                    <a:pt x="1339856" y="76771"/>
                  </a:lnTo>
                  <a:cubicBezTo>
                    <a:pt x="1279846" y="93782"/>
                    <a:pt x="1218798" y="109099"/>
                    <a:pt x="1159758" y="123924"/>
                  </a:cubicBezTo>
                  <a:cubicBezTo>
                    <a:pt x="1093258" y="140621"/>
                    <a:pt x="1024504" y="157864"/>
                    <a:pt x="957649" y="177471"/>
                  </a:cubicBezTo>
                  <a:cubicBezTo>
                    <a:pt x="714973" y="248548"/>
                    <a:pt x="514325" y="186257"/>
                    <a:pt x="277237" y="97430"/>
                  </a:cubicBezTo>
                  <a:cubicBezTo>
                    <a:pt x="225152" y="77906"/>
                    <a:pt x="131106" y="54760"/>
                    <a:pt x="86564" y="119019"/>
                  </a:cubicBezTo>
                  <a:cubicBezTo>
                    <a:pt x="59360" y="158274"/>
                    <a:pt x="65440" y="241102"/>
                    <a:pt x="70332" y="307643"/>
                  </a:cubicBezTo>
                  <a:cubicBezTo>
                    <a:pt x="72039" y="330925"/>
                    <a:pt x="73652" y="352923"/>
                    <a:pt x="73652" y="370822"/>
                  </a:cubicBezTo>
                  <a:cubicBezTo>
                    <a:pt x="73652" y="462777"/>
                    <a:pt x="59387" y="540618"/>
                    <a:pt x="44275" y="623036"/>
                  </a:cubicBezTo>
                  <a:cubicBezTo>
                    <a:pt x="40286" y="644870"/>
                    <a:pt x="36200" y="667087"/>
                    <a:pt x="32306" y="690041"/>
                  </a:cubicBezTo>
                  <a:cubicBezTo>
                    <a:pt x="7070" y="838795"/>
                    <a:pt x="74704" y="894774"/>
                    <a:pt x="206529" y="988806"/>
                  </a:cubicBezTo>
                  <a:cubicBezTo>
                    <a:pt x="233842" y="1008290"/>
                    <a:pt x="262521" y="1027173"/>
                    <a:pt x="290258" y="1045427"/>
                  </a:cubicBezTo>
                  <a:cubicBezTo>
                    <a:pt x="396204" y="1115152"/>
                    <a:pt x="505758" y="1187240"/>
                    <a:pt x="566711" y="1310498"/>
                  </a:cubicBezTo>
                  <a:cubicBezTo>
                    <a:pt x="700776" y="1581595"/>
                    <a:pt x="715642" y="1922798"/>
                    <a:pt x="715820" y="2056932"/>
                  </a:cubicBezTo>
                  <a:lnTo>
                    <a:pt x="688493" y="2056959"/>
                  </a:lnTo>
                  <a:cubicBezTo>
                    <a:pt x="688138" y="1777528"/>
                    <a:pt x="634809" y="1509875"/>
                    <a:pt x="542212" y="1322618"/>
                  </a:cubicBezTo>
                  <a:cubicBezTo>
                    <a:pt x="484552" y="1206000"/>
                    <a:pt x="382883" y="1139076"/>
                    <a:pt x="275242" y="1068259"/>
                  </a:cubicBezTo>
                  <a:cubicBezTo>
                    <a:pt x="247287" y="1049854"/>
                    <a:pt x="218389" y="1030848"/>
                    <a:pt x="190665" y="1011064"/>
                  </a:cubicBezTo>
                  <a:cubicBezTo>
                    <a:pt x="70782" y="925558"/>
                    <a:pt x="-23919" y="858020"/>
                    <a:pt x="5362" y="685478"/>
                  </a:cubicBezTo>
                  <a:cubicBezTo>
                    <a:pt x="9283" y="662386"/>
                    <a:pt x="13369" y="640047"/>
                    <a:pt x="17399" y="618103"/>
                  </a:cubicBezTo>
                  <a:cubicBezTo>
                    <a:pt x="32265" y="536942"/>
                    <a:pt x="46325" y="460277"/>
                    <a:pt x="46325" y="370809"/>
                  </a:cubicBezTo>
                  <a:cubicBezTo>
                    <a:pt x="46325" y="353921"/>
                    <a:pt x="44740" y="332401"/>
                    <a:pt x="43073" y="309624"/>
                  </a:cubicBezTo>
                  <a:cubicBezTo>
                    <a:pt x="37881" y="238779"/>
                    <a:pt x="31404" y="150622"/>
                    <a:pt x="64115" y="103442"/>
                  </a:cubicBezTo>
                  <a:cubicBezTo>
                    <a:pt x="119206" y="23935"/>
                    <a:pt x="227297" y="49499"/>
                    <a:pt x="286842" y="71825"/>
                  </a:cubicBezTo>
                  <a:cubicBezTo>
                    <a:pt x="526841" y="161772"/>
                    <a:pt x="714918" y="220115"/>
                    <a:pt x="949970" y="151237"/>
                  </a:cubicBezTo>
                  <a:cubicBezTo>
                    <a:pt x="1017344" y="131494"/>
                    <a:pt x="1086372" y="114168"/>
                    <a:pt x="1153118" y="97417"/>
                  </a:cubicBezTo>
                  <a:cubicBezTo>
                    <a:pt x="1211967" y="82660"/>
                    <a:pt x="1272796" y="67384"/>
                    <a:pt x="1332410" y="50483"/>
                  </a:cubicBezTo>
                  <a:lnTo>
                    <a:pt x="1353383" y="44471"/>
                  </a:lnTo>
                  <a:cubicBezTo>
                    <a:pt x="1443384" y="18497"/>
                    <a:pt x="1579390" y="-20731"/>
                    <a:pt x="1667656" y="13182"/>
                  </a:cubicBezTo>
                  <a:cubicBezTo>
                    <a:pt x="1868755" y="90489"/>
                    <a:pt x="1810712" y="505926"/>
                    <a:pt x="1803443" y="553038"/>
                  </a:cubicBezTo>
                  <a:cubicBezTo>
                    <a:pt x="1784014" y="678769"/>
                    <a:pt x="1730904" y="795687"/>
                    <a:pt x="1679557" y="908738"/>
                  </a:cubicBezTo>
                  <a:cubicBezTo>
                    <a:pt x="1615230" y="1050360"/>
                    <a:pt x="1548688" y="1196818"/>
                    <a:pt x="1549317" y="1360397"/>
                  </a:cubicBezTo>
                  <a:cubicBezTo>
                    <a:pt x="1549863" y="1505380"/>
                    <a:pt x="1574854" y="1612610"/>
                    <a:pt x="1635560" y="1730471"/>
                  </a:cubicBezTo>
                  <a:cubicBezTo>
                    <a:pt x="1673572" y="1804295"/>
                    <a:pt x="1728376" y="1878269"/>
                    <a:pt x="1803115" y="1956642"/>
                  </a:cubicBezTo>
                  <a:cubicBezTo>
                    <a:pt x="1812078" y="1966043"/>
                    <a:pt x="1822449" y="1978312"/>
                    <a:pt x="1833407" y="1991293"/>
                  </a:cubicBezTo>
                  <a:cubicBezTo>
                    <a:pt x="1873209" y="2038390"/>
                    <a:pt x="1927808" y="2103292"/>
                    <a:pt x="1971380" y="2098031"/>
                  </a:cubicBezTo>
                  <a:lnTo>
                    <a:pt x="1974428" y="2125195"/>
                  </a:lnTo>
                  <a:cubicBezTo>
                    <a:pt x="1971777" y="2125495"/>
                    <a:pt x="1969167" y="2125618"/>
                    <a:pt x="1966571" y="2125618"/>
                  </a:cubicBezTo>
                  <a:close/>
                </a:path>
              </a:pathLst>
            </a:custGeom>
            <a:grpFill/>
            <a:ln w="13656"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F03D6290-E3F7-4DFE-A2F1-E016FB2D1034}"/>
                </a:ext>
              </a:extLst>
            </p:cNvPr>
            <p:cNvSpPr/>
            <p:nvPr/>
          </p:nvSpPr>
          <p:spPr>
            <a:xfrm>
              <a:off x="3929082" y="5470797"/>
              <a:ext cx="915450" cy="1557632"/>
            </a:xfrm>
            <a:custGeom>
              <a:avLst/>
              <a:gdLst>
                <a:gd name="connsiteX0" fmla="*/ 458988 w 915450"/>
                <a:gd name="connsiteY0" fmla="*/ 1565542 h 1557632"/>
                <a:gd name="connsiteX1" fmla="*/ 431661 w 915450"/>
                <a:gd name="connsiteY1" fmla="*/ 1565173 h 1557632"/>
                <a:gd name="connsiteX2" fmla="*/ 446677 w 915450"/>
                <a:gd name="connsiteY2" fmla="*/ 1402565 h 1557632"/>
                <a:gd name="connsiteX3" fmla="*/ 459193 w 915450"/>
                <a:gd name="connsiteY3" fmla="*/ 1176244 h 1557632"/>
                <a:gd name="connsiteX4" fmla="*/ 344146 w 915450"/>
                <a:gd name="connsiteY4" fmla="*/ 744793 h 1557632"/>
                <a:gd name="connsiteX5" fmla="*/ 183341 w 915450"/>
                <a:gd name="connsiteY5" fmla="*/ 533748 h 1557632"/>
                <a:gd name="connsiteX6" fmla="*/ 154457 w 915450"/>
                <a:gd name="connsiteY6" fmla="*/ 500737 h 1557632"/>
                <a:gd name="connsiteX7" fmla="*/ 104162 w 915450"/>
                <a:gd name="connsiteY7" fmla="*/ 448788 h 1557632"/>
                <a:gd name="connsiteX8" fmla="*/ 1358 w 915450"/>
                <a:gd name="connsiteY8" fmla="*/ 239833 h 1557632"/>
                <a:gd name="connsiteX9" fmla="*/ 115147 w 915450"/>
                <a:gd name="connsiteY9" fmla="*/ 58629 h 1557632"/>
                <a:gd name="connsiteX10" fmla="*/ 466421 w 915450"/>
                <a:gd name="connsiteY10" fmla="*/ 20357 h 1557632"/>
                <a:gd name="connsiteX11" fmla="*/ 655577 w 915450"/>
                <a:gd name="connsiteY11" fmla="*/ 402784 h 1557632"/>
                <a:gd name="connsiteX12" fmla="*/ 655632 w 915450"/>
                <a:gd name="connsiteY12" fmla="*/ 595725 h 1557632"/>
                <a:gd name="connsiteX13" fmla="*/ 658419 w 915450"/>
                <a:gd name="connsiteY13" fmla="*/ 827853 h 1557632"/>
                <a:gd name="connsiteX14" fmla="*/ 742641 w 915450"/>
                <a:gd name="connsiteY14" fmla="*/ 1201931 h 1557632"/>
                <a:gd name="connsiteX15" fmla="*/ 833666 w 915450"/>
                <a:gd name="connsiteY15" fmla="*/ 1356218 h 1557632"/>
                <a:gd name="connsiteX16" fmla="*/ 906028 w 915450"/>
                <a:gd name="connsiteY16" fmla="*/ 1466796 h 1557632"/>
                <a:gd name="connsiteX17" fmla="*/ 909307 w 915450"/>
                <a:gd name="connsiteY17" fmla="*/ 1465827 h 1557632"/>
                <a:gd name="connsiteX18" fmla="*/ 910632 w 915450"/>
                <a:gd name="connsiteY18" fmla="*/ 1476006 h 1557632"/>
                <a:gd name="connsiteX19" fmla="*/ 914458 w 915450"/>
                <a:gd name="connsiteY19" fmla="*/ 1484122 h 1557632"/>
                <a:gd name="connsiteX20" fmla="*/ 926537 w 915450"/>
                <a:gd name="connsiteY20" fmla="*/ 1510547 h 1557632"/>
                <a:gd name="connsiteX21" fmla="*/ 898486 w 915450"/>
                <a:gd name="connsiteY21" fmla="*/ 1503005 h 1557632"/>
                <a:gd name="connsiteX22" fmla="*/ 882663 w 915450"/>
                <a:gd name="connsiteY22" fmla="*/ 1481102 h 1557632"/>
                <a:gd name="connsiteX23" fmla="*/ 811600 w 915450"/>
                <a:gd name="connsiteY23" fmla="*/ 1372355 h 1557632"/>
                <a:gd name="connsiteX24" fmla="*/ 716844 w 915450"/>
                <a:gd name="connsiteY24" fmla="*/ 1210976 h 1557632"/>
                <a:gd name="connsiteX25" fmla="*/ 631188 w 915450"/>
                <a:gd name="connsiteY25" fmla="*/ 830203 h 1557632"/>
                <a:gd name="connsiteX26" fmla="*/ 628305 w 915450"/>
                <a:gd name="connsiteY26" fmla="*/ 595055 h 1557632"/>
                <a:gd name="connsiteX27" fmla="*/ 628278 w 915450"/>
                <a:gd name="connsiteY27" fmla="*/ 404136 h 1557632"/>
                <a:gd name="connsiteX28" fmla="*/ 458045 w 915450"/>
                <a:gd name="connsiteY28" fmla="*/ 46359 h 1557632"/>
                <a:gd name="connsiteX29" fmla="*/ 129999 w 915450"/>
                <a:gd name="connsiteY29" fmla="*/ 81543 h 1557632"/>
                <a:gd name="connsiteX30" fmla="*/ 28521 w 915450"/>
                <a:gd name="connsiteY30" fmla="*/ 242798 h 1557632"/>
                <a:gd name="connsiteX31" fmla="*/ 123263 w 915450"/>
                <a:gd name="connsiteY31" fmla="*/ 429222 h 1557632"/>
                <a:gd name="connsiteX32" fmla="*/ 175102 w 915450"/>
                <a:gd name="connsiteY32" fmla="*/ 482810 h 1557632"/>
                <a:gd name="connsiteX33" fmla="*/ 203864 w 915450"/>
                <a:gd name="connsiteY33" fmla="*/ 515685 h 1557632"/>
                <a:gd name="connsiteX34" fmla="*/ 368112 w 915450"/>
                <a:gd name="connsiteY34" fmla="*/ 731649 h 1557632"/>
                <a:gd name="connsiteX35" fmla="*/ 486410 w 915450"/>
                <a:gd name="connsiteY35" fmla="*/ 1173620 h 1557632"/>
                <a:gd name="connsiteX36" fmla="*/ 473785 w 915450"/>
                <a:gd name="connsiteY36" fmla="*/ 1406144 h 1557632"/>
                <a:gd name="connsiteX37" fmla="*/ 458988 w 915450"/>
                <a:gd name="connsiteY37" fmla="*/ 1565542 h 1557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915450" h="1557632">
                  <a:moveTo>
                    <a:pt x="458988" y="1565542"/>
                  </a:moveTo>
                  <a:lnTo>
                    <a:pt x="431661" y="1565173"/>
                  </a:lnTo>
                  <a:cubicBezTo>
                    <a:pt x="432398" y="1510711"/>
                    <a:pt x="439654" y="1455716"/>
                    <a:pt x="446677" y="1402565"/>
                  </a:cubicBezTo>
                  <a:cubicBezTo>
                    <a:pt x="456432" y="1328686"/>
                    <a:pt x="466516" y="1252294"/>
                    <a:pt x="459193" y="1176244"/>
                  </a:cubicBezTo>
                  <a:cubicBezTo>
                    <a:pt x="443001" y="1008115"/>
                    <a:pt x="399989" y="846832"/>
                    <a:pt x="344146" y="744793"/>
                  </a:cubicBezTo>
                  <a:cubicBezTo>
                    <a:pt x="303498" y="670532"/>
                    <a:pt x="242408" y="600999"/>
                    <a:pt x="183341" y="533748"/>
                  </a:cubicBezTo>
                  <a:cubicBezTo>
                    <a:pt x="173572" y="522626"/>
                    <a:pt x="163912" y="511627"/>
                    <a:pt x="154457" y="500737"/>
                  </a:cubicBezTo>
                  <a:cubicBezTo>
                    <a:pt x="138512" y="482373"/>
                    <a:pt x="121050" y="465294"/>
                    <a:pt x="104162" y="448788"/>
                  </a:cubicBezTo>
                  <a:cubicBezTo>
                    <a:pt x="45750" y="391702"/>
                    <a:pt x="-9422" y="337787"/>
                    <a:pt x="1358" y="239833"/>
                  </a:cubicBezTo>
                  <a:cubicBezTo>
                    <a:pt x="9679" y="164152"/>
                    <a:pt x="49030" y="101491"/>
                    <a:pt x="115147" y="58629"/>
                  </a:cubicBezTo>
                  <a:cubicBezTo>
                    <a:pt x="208441" y="-1818"/>
                    <a:pt x="349598" y="-17217"/>
                    <a:pt x="466421" y="20357"/>
                  </a:cubicBezTo>
                  <a:cubicBezTo>
                    <a:pt x="618754" y="69368"/>
                    <a:pt x="647530" y="241186"/>
                    <a:pt x="655577" y="402784"/>
                  </a:cubicBezTo>
                  <a:cubicBezTo>
                    <a:pt x="658775" y="466879"/>
                    <a:pt x="657176" y="532381"/>
                    <a:pt x="655632" y="595725"/>
                  </a:cubicBezTo>
                  <a:cubicBezTo>
                    <a:pt x="653760" y="672254"/>
                    <a:pt x="651834" y="751379"/>
                    <a:pt x="658419" y="827853"/>
                  </a:cubicBezTo>
                  <a:cubicBezTo>
                    <a:pt x="668284" y="942284"/>
                    <a:pt x="698193" y="1075134"/>
                    <a:pt x="742641" y="1201931"/>
                  </a:cubicBezTo>
                  <a:cubicBezTo>
                    <a:pt x="762685" y="1259140"/>
                    <a:pt x="798770" y="1308492"/>
                    <a:pt x="833666" y="1356218"/>
                  </a:cubicBezTo>
                  <a:cubicBezTo>
                    <a:pt x="859285" y="1391251"/>
                    <a:pt x="885656" y="1427336"/>
                    <a:pt x="906028" y="1466796"/>
                  </a:cubicBezTo>
                  <a:lnTo>
                    <a:pt x="909307" y="1465827"/>
                  </a:lnTo>
                  <a:cubicBezTo>
                    <a:pt x="910441" y="1469611"/>
                    <a:pt x="910715" y="1473068"/>
                    <a:pt x="910632" y="1476006"/>
                  </a:cubicBezTo>
                  <a:cubicBezTo>
                    <a:pt x="911944" y="1478684"/>
                    <a:pt x="913215" y="1481403"/>
                    <a:pt x="914458" y="1484122"/>
                  </a:cubicBezTo>
                  <a:lnTo>
                    <a:pt x="926537" y="1510547"/>
                  </a:lnTo>
                  <a:lnTo>
                    <a:pt x="898486" y="1503005"/>
                  </a:lnTo>
                  <a:cubicBezTo>
                    <a:pt x="887118" y="1499944"/>
                    <a:pt x="881803" y="1492580"/>
                    <a:pt x="882663" y="1481102"/>
                  </a:cubicBezTo>
                  <a:cubicBezTo>
                    <a:pt x="863316" y="1443104"/>
                    <a:pt x="838121" y="1408618"/>
                    <a:pt x="811600" y="1372355"/>
                  </a:cubicBezTo>
                  <a:cubicBezTo>
                    <a:pt x="775528" y="1323016"/>
                    <a:pt x="738241" y="1271997"/>
                    <a:pt x="716844" y="1210976"/>
                  </a:cubicBezTo>
                  <a:cubicBezTo>
                    <a:pt x="671659" y="1082061"/>
                    <a:pt x="641244" y="946848"/>
                    <a:pt x="631188" y="830203"/>
                  </a:cubicBezTo>
                  <a:cubicBezTo>
                    <a:pt x="624465" y="752212"/>
                    <a:pt x="626406" y="672322"/>
                    <a:pt x="628305" y="595055"/>
                  </a:cubicBezTo>
                  <a:cubicBezTo>
                    <a:pt x="629835" y="532203"/>
                    <a:pt x="631420" y="467234"/>
                    <a:pt x="628278" y="404136"/>
                  </a:cubicBezTo>
                  <a:cubicBezTo>
                    <a:pt x="620681" y="251857"/>
                    <a:pt x="594515" y="90273"/>
                    <a:pt x="458045" y="46359"/>
                  </a:cubicBezTo>
                  <a:cubicBezTo>
                    <a:pt x="348628" y="11162"/>
                    <a:pt x="216789" y="25303"/>
                    <a:pt x="129999" y="81543"/>
                  </a:cubicBezTo>
                  <a:cubicBezTo>
                    <a:pt x="71001" y="119786"/>
                    <a:pt x="35913" y="175533"/>
                    <a:pt x="28521" y="242798"/>
                  </a:cubicBezTo>
                  <a:cubicBezTo>
                    <a:pt x="19202" y="327512"/>
                    <a:pt x="67421" y="374651"/>
                    <a:pt x="123263" y="429222"/>
                  </a:cubicBezTo>
                  <a:cubicBezTo>
                    <a:pt x="140547" y="446110"/>
                    <a:pt x="158419" y="463599"/>
                    <a:pt x="175102" y="482810"/>
                  </a:cubicBezTo>
                  <a:cubicBezTo>
                    <a:pt x="184503" y="493659"/>
                    <a:pt x="194149" y="504617"/>
                    <a:pt x="203864" y="515685"/>
                  </a:cubicBezTo>
                  <a:cubicBezTo>
                    <a:pt x="263915" y="584056"/>
                    <a:pt x="326015" y="654751"/>
                    <a:pt x="368112" y="731649"/>
                  </a:cubicBezTo>
                  <a:cubicBezTo>
                    <a:pt x="451063" y="883176"/>
                    <a:pt x="478472" y="1091202"/>
                    <a:pt x="486410" y="1173620"/>
                  </a:cubicBezTo>
                  <a:cubicBezTo>
                    <a:pt x="494034" y="1252786"/>
                    <a:pt x="483746" y="1330750"/>
                    <a:pt x="473785" y="1406144"/>
                  </a:cubicBezTo>
                  <a:cubicBezTo>
                    <a:pt x="466844" y="1458517"/>
                    <a:pt x="459698" y="1512678"/>
                    <a:pt x="458988" y="1565542"/>
                  </a:cubicBezTo>
                  <a:close/>
                </a:path>
              </a:pathLst>
            </a:custGeom>
            <a:grpFill/>
            <a:ln w="13656"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3A0461E7-CFB1-4A88-8AAB-6F953B2BAEAE}"/>
                </a:ext>
              </a:extLst>
            </p:cNvPr>
            <p:cNvSpPr/>
            <p:nvPr/>
          </p:nvSpPr>
          <p:spPr>
            <a:xfrm>
              <a:off x="5131692" y="4380332"/>
              <a:ext cx="2855659" cy="2623380"/>
            </a:xfrm>
            <a:custGeom>
              <a:avLst/>
              <a:gdLst>
                <a:gd name="connsiteX0" fmla="*/ 293119 w 2855658"/>
                <a:gd name="connsiteY0" fmla="*/ 2635035 h 2623380"/>
                <a:gd name="connsiteX1" fmla="*/ 269139 w 2855658"/>
                <a:gd name="connsiteY1" fmla="*/ 2621931 h 2623380"/>
                <a:gd name="connsiteX2" fmla="*/ 202147 w 2855658"/>
                <a:gd name="connsiteY2" fmla="*/ 2485160 h 2623380"/>
                <a:gd name="connsiteX3" fmla="*/ 173673 w 2855658"/>
                <a:gd name="connsiteY3" fmla="*/ 2442531 h 2623380"/>
                <a:gd name="connsiteX4" fmla="*/ 52943 w 2855658"/>
                <a:gd name="connsiteY4" fmla="*/ 2192776 h 2623380"/>
                <a:gd name="connsiteX5" fmla="*/ 14917 w 2855658"/>
                <a:gd name="connsiteY5" fmla="*/ 1786918 h 2623380"/>
                <a:gd name="connsiteX6" fmla="*/ 102746 w 2855658"/>
                <a:gd name="connsiteY6" fmla="*/ 1639298 h 2623380"/>
                <a:gd name="connsiteX7" fmla="*/ 171350 w 2855658"/>
                <a:gd name="connsiteY7" fmla="*/ 1536767 h 2623380"/>
                <a:gd name="connsiteX8" fmla="*/ 185642 w 2855658"/>
                <a:gd name="connsiteY8" fmla="*/ 1507541 h 2623380"/>
                <a:gd name="connsiteX9" fmla="*/ 294635 w 2855658"/>
                <a:gd name="connsiteY9" fmla="*/ 1226061 h 2623380"/>
                <a:gd name="connsiteX10" fmla="*/ 176802 w 2855658"/>
                <a:gd name="connsiteY10" fmla="*/ 624623 h 2623380"/>
                <a:gd name="connsiteX11" fmla="*/ 48693 w 2855658"/>
                <a:gd name="connsiteY11" fmla="*/ 196452 h 2623380"/>
                <a:gd name="connsiteX12" fmla="*/ 130004 w 2855658"/>
                <a:gd name="connsiteY12" fmla="*/ 25468 h 2623380"/>
                <a:gd name="connsiteX13" fmla="*/ 248289 w 2855658"/>
                <a:gd name="connsiteY13" fmla="*/ 7336 h 2623380"/>
                <a:gd name="connsiteX14" fmla="*/ 372271 w 2855658"/>
                <a:gd name="connsiteY14" fmla="*/ 211550 h 2623380"/>
                <a:gd name="connsiteX15" fmla="*/ 382969 w 2855658"/>
                <a:gd name="connsiteY15" fmla="*/ 243727 h 2623380"/>
                <a:gd name="connsiteX16" fmla="*/ 433483 w 2855658"/>
                <a:gd name="connsiteY16" fmla="*/ 427050 h 2623380"/>
                <a:gd name="connsiteX17" fmla="*/ 456998 w 2855658"/>
                <a:gd name="connsiteY17" fmla="*/ 521532 h 2623380"/>
                <a:gd name="connsiteX18" fmla="*/ 768114 w 2855658"/>
                <a:gd name="connsiteY18" fmla="*/ 1090984 h 2623380"/>
                <a:gd name="connsiteX19" fmla="*/ 1418849 w 2855658"/>
                <a:gd name="connsiteY19" fmla="*/ 1465376 h 2623380"/>
                <a:gd name="connsiteX20" fmla="*/ 1851584 w 2855658"/>
                <a:gd name="connsiteY20" fmla="*/ 1486472 h 2623380"/>
                <a:gd name="connsiteX21" fmla="*/ 2077468 w 2855658"/>
                <a:gd name="connsiteY21" fmla="*/ 1487593 h 2623380"/>
                <a:gd name="connsiteX22" fmla="*/ 2751582 w 2855658"/>
                <a:gd name="connsiteY22" fmla="*/ 1978943 h 2623380"/>
                <a:gd name="connsiteX23" fmla="*/ 2863526 w 2855658"/>
                <a:gd name="connsiteY23" fmla="*/ 2601135 h 2623380"/>
                <a:gd name="connsiteX24" fmla="*/ 2836199 w 2855658"/>
                <a:gd name="connsiteY24" fmla="*/ 2601108 h 2623380"/>
                <a:gd name="connsiteX25" fmla="*/ 2726837 w 2855658"/>
                <a:gd name="connsiteY25" fmla="*/ 1990544 h 2623380"/>
                <a:gd name="connsiteX26" fmla="*/ 2076471 w 2855658"/>
                <a:gd name="connsiteY26" fmla="*/ 1514879 h 2623380"/>
                <a:gd name="connsiteX27" fmla="*/ 1851871 w 2855658"/>
                <a:gd name="connsiteY27" fmla="*/ 1513785 h 2623380"/>
                <a:gd name="connsiteX28" fmla="*/ 1414286 w 2855658"/>
                <a:gd name="connsiteY28" fmla="*/ 1492320 h 2623380"/>
                <a:gd name="connsiteX29" fmla="*/ 747537 w 2855658"/>
                <a:gd name="connsiteY29" fmla="*/ 1108951 h 2623380"/>
                <a:gd name="connsiteX30" fmla="*/ 430614 w 2855658"/>
                <a:gd name="connsiteY30" fmla="*/ 528638 h 2623380"/>
                <a:gd name="connsiteX31" fmla="*/ 406907 w 2855658"/>
                <a:gd name="connsiteY31" fmla="*/ 433362 h 2623380"/>
                <a:gd name="connsiteX32" fmla="*/ 357214 w 2855658"/>
                <a:gd name="connsiteY32" fmla="*/ 252827 h 2623380"/>
                <a:gd name="connsiteX33" fmla="*/ 346283 w 2855658"/>
                <a:gd name="connsiteY33" fmla="*/ 219939 h 2623380"/>
                <a:gd name="connsiteX34" fmla="*/ 239585 w 2855658"/>
                <a:gd name="connsiteY34" fmla="*/ 33215 h 2623380"/>
                <a:gd name="connsiteX35" fmla="*/ 146155 w 2855658"/>
                <a:gd name="connsiteY35" fmla="*/ 47493 h 2623380"/>
                <a:gd name="connsiteX36" fmla="*/ 76034 w 2855658"/>
                <a:gd name="connsiteY36" fmla="*/ 195960 h 2623380"/>
                <a:gd name="connsiteX37" fmla="*/ 200918 w 2855658"/>
                <a:gd name="connsiteY37" fmla="*/ 611698 h 2623380"/>
                <a:gd name="connsiteX38" fmla="*/ 321552 w 2855658"/>
                <a:gd name="connsiteY38" fmla="*/ 1230870 h 2623380"/>
                <a:gd name="connsiteX39" fmla="*/ 210195 w 2855658"/>
                <a:gd name="connsiteY39" fmla="*/ 1519510 h 2623380"/>
                <a:gd name="connsiteX40" fmla="*/ 195944 w 2855658"/>
                <a:gd name="connsiteY40" fmla="*/ 1548668 h 2623380"/>
                <a:gd name="connsiteX41" fmla="*/ 124471 w 2855658"/>
                <a:gd name="connsiteY41" fmla="*/ 1655844 h 2623380"/>
                <a:gd name="connsiteX42" fmla="*/ 41096 w 2855658"/>
                <a:gd name="connsiteY42" fmla="*/ 1794760 h 2623380"/>
                <a:gd name="connsiteX43" fmla="*/ 78534 w 2855658"/>
                <a:gd name="connsiteY43" fmla="*/ 2183116 h 2623380"/>
                <a:gd name="connsiteX44" fmla="*/ 197352 w 2855658"/>
                <a:gd name="connsiteY44" fmla="*/ 2428812 h 2623380"/>
                <a:gd name="connsiteX45" fmla="*/ 224542 w 2855658"/>
                <a:gd name="connsiteY45" fmla="*/ 2469434 h 2623380"/>
                <a:gd name="connsiteX46" fmla="*/ 293119 w 2855658"/>
                <a:gd name="connsiteY46" fmla="*/ 2635035 h 2623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2855658" h="2623380">
                  <a:moveTo>
                    <a:pt x="293119" y="2635035"/>
                  </a:moveTo>
                  <a:lnTo>
                    <a:pt x="269139" y="2621931"/>
                  </a:lnTo>
                  <a:cubicBezTo>
                    <a:pt x="281737" y="2598868"/>
                    <a:pt x="229966" y="2524894"/>
                    <a:pt x="202147" y="2485160"/>
                  </a:cubicBezTo>
                  <a:cubicBezTo>
                    <a:pt x="190301" y="2468231"/>
                    <a:pt x="180081" y="2453611"/>
                    <a:pt x="173673" y="2442531"/>
                  </a:cubicBezTo>
                  <a:cubicBezTo>
                    <a:pt x="121028" y="2351341"/>
                    <a:pt x="82674" y="2271983"/>
                    <a:pt x="52943" y="2192776"/>
                  </a:cubicBezTo>
                  <a:cubicBezTo>
                    <a:pt x="8714" y="2074984"/>
                    <a:pt x="-18545" y="1897742"/>
                    <a:pt x="14917" y="1786918"/>
                  </a:cubicBezTo>
                  <a:cubicBezTo>
                    <a:pt x="31259" y="1732783"/>
                    <a:pt x="67604" y="1685275"/>
                    <a:pt x="102746" y="1639298"/>
                  </a:cubicBezTo>
                  <a:cubicBezTo>
                    <a:pt x="129225" y="1604675"/>
                    <a:pt x="154230" y="1571964"/>
                    <a:pt x="171350" y="1536767"/>
                  </a:cubicBezTo>
                  <a:lnTo>
                    <a:pt x="185642" y="1507541"/>
                  </a:lnTo>
                  <a:cubicBezTo>
                    <a:pt x="228832" y="1419439"/>
                    <a:pt x="277788" y="1319587"/>
                    <a:pt x="294635" y="1226061"/>
                  </a:cubicBezTo>
                  <a:cubicBezTo>
                    <a:pt x="329695" y="1031493"/>
                    <a:pt x="292258" y="840369"/>
                    <a:pt x="176802" y="624623"/>
                  </a:cubicBezTo>
                  <a:cubicBezTo>
                    <a:pt x="90408" y="463162"/>
                    <a:pt x="50893" y="331105"/>
                    <a:pt x="48693" y="196452"/>
                  </a:cubicBezTo>
                  <a:cubicBezTo>
                    <a:pt x="47805" y="141675"/>
                    <a:pt x="75446" y="65365"/>
                    <a:pt x="130004" y="25468"/>
                  </a:cubicBezTo>
                  <a:cubicBezTo>
                    <a:pt x="165502" y="-493"/>
                    <a:pt x="206383" y="-6737"/>
                    <a:pt x="248289" y="7336"/>
                  </a:cubicBezTo>
                  <a:cubicBezTo>
                    <a:pt x="313231" y="29170"/>
                    <a:pt x="348756" y="138929"/>
                    <a:pt x="372271" y="211550"/>
                  </a:cubicBezTo>
                  <a:cubicBezTo>
                    <a:pt x="376179" y="223629"/>
                    <a:pt x="379717" y="234573"/>
                    <a:pt x="382969" y="243727"/>
                  </a:cubicBezTo>
                  <a:cubicBezTo>
                    <a:pt x="403738" y="302385"/>
                    <a:pt x="418850" y="365756"/>
                    <a:pt x="433483" y="427050"/>
                  </a:cubicBezTo>
                  <a:cubicBezTo>
                    <a:pt x="441340" y="459938"/>
                    <a:pt x="448745" y="491009"/>
                    <a:pt x="456998" y="521532"/>
                  </a:cubicBezTo>
                  <a:cubicBezTo>
                    <a:pt x="508550" y="712302"/>
                    <a:pt x="627763" y="930507"/>
                    <a:pt x="768114" y="1090984"/>
                  </a:cubicBezTo>
                  <a:cubicBezTo>
                    <a:pt x="935451" y="1282327"/>
                    <a:pt x="1184808" y="1425793"/>
                    <a:pt x="1418849" y="1465376"/>
                  </a:cubicBezTo>
                  <a:cubicBezTo>
                    <a:pt x="1562083" y="1489601"/>
                    <a:pt x="1709280" y="1488057"/>
                    <a:pt x="1851584" y="1486472"/>
                  </a:cubicBezTo>
                  <a:cubicBezTo>
                    <a:pt x="1925490" y="1485652"/>
                    <a:pt x="2001923" y="1484846"/>
                    <a:pt x="2077468" y="1487593"/>
                  </a:cubicBezTo>
                  <a:cubicBezTo>
                    <a:pt x="2389077" y="1498878"/>
                    <a:pt x="2640566" y="1742498"/>
                    <a:pt x="2751582" y="1978943"/>
                  </a:cubicBezTo>
                  <a:cubicBezTo>
                    <a:pt x="2834478" y="2155530"/>
                    <a:pt x="2863704" y="2424481"/>
                    <a:pt x="2863526" y="2601135"/>
                  </a:cubicBezTo>
                  <a:lnTo>
                    <a:pt x="2836199" y="2601108"/>
                  </a:lnTo>
                  <a:cubicBezTo>
                    <a:pt x="2836377" y="2427268"/>
                    <a:pt x="2807834" y="2163058"/>
                    <a:pt x="2726837" y="1990544"/>
                  </a:cubicBezTo>
                  <a:cubicBezTo>
                    <a:pt x="2619360" y="1761613"/>
                    <a:pt x="2376561" y="1525755"/>
                    <a:pt x="2076471" y="1514879"/>
                  </a:cubicBezTo>
                  <a:cubicBezTo>
                    <a:pt x="2001609" y="1512159"/>
                    <a:pt x="1925462" y="1512965"/>
                    <a:pt x="1851871" y="1513785"/>
                  </a:cubicBezTo>
                  <a:cubicBezTo>
                    <a:pt x="1708364" y="1515357"/>
                    <a:pt x="1559952" y="1516928"/>
                    <a:pt x="1414286" y="1492320"/>
                  </a:cubicBezTo>
                  <a:cubicBezTo>
                    <a:pt x="1174315" y="1451712"/>
                    <a:pt x="918822" y="1304817"/>
                    <a:pt x="747537" y="1108951"/>
                  </a:cubicBezTo>
                  <a:cubicBezTo>
                    <a:pt x="604631" y="945537"/>
                    <a:pt x="483191" y="723177"/>
                    <a:pt x="430614" y="528638"/>
                  </a:cubicBezTo>
                  <a:cubicBezTo>
                    <a:pt x="422266" y="497717"/>
                    <a:pt x="414450" y="465007"/>
                    <a:pt x="406907" y="433362"/>
                  </a:cubicBezTo>
                  <a:cubicBezTo>
                    <a:pt x="392452" y="372765"/>
                    <a:pt x="377504" y="310104"/>
                    <a:pt x="357214" y="252827"/>
                  </a:cubicBezTo>
                  <a:cubicBezTo>
                    <a:pt x="353894" y="243454"/>
                    <a:pt x="350273" y="232264"/>
                    <a:pt x="346283" y="219939"/>
                  </a:cubicBezTo>
                  <a:cubicBezTo>
                    <a:pt x="325788" y="156623"/>
                    <a:pt x="291479" y="50650"/>
                    <a:pt x="239585" y="33215"/>
                  </a:cubicBezTo>
                  <a:cubicBezTo>
                    <a:pt x="206001" y="21888"/>
                    <a:pt x="174561" y="26725"/>
                    <a:pt x="146155" y="47493"/>
                  </a:cubicBezTo>
                  <a:cubicBezTo>
                    <a:pt x="99084" y="81911"/>
                    <a:pt x="75255" y="148234"/>
                    <a:pt x="76034" y="195960"/>
                  </a:cubicBezTo>
                  <a:cubicBezTo>
                    <a:pt x="78165" y="326050"/>
                    <a:pt x="116682" y="454254"/>
                    <a:pt x="200918" y="611698"/>
                  </a:cubicBezTo>
                  <a:cubicBezTo>
                    <a:pt x="319421" y="833168"/>
                    <a:pt x="357747" y="1029908"/>
                    <a:pt x="321552" y="1230870"/>
                  </a:cubicBezTo>
                  <a:cubicBezTo>
                    <a:pt x="304022" y="1328127"/>
                    <a:pt x="254178" y="1429810"/>
                    <a:pt x="210195" y="1519510"/>
                  </a:cubicBezTo>
                  <a:lnTo>
                    <a:pt x="195944" y="1548668"/>
                  </a:lnTo>
                  <a:cubicBezTo>
                    <a:pt x="177635" y="1586325"/>
                    <a:pt x="150609" y="1621672"/>
                    <a:pt x="124471" y="1655844"/>
                  </a:cubicBezTo>
                  <a:cubicBezTo>
                    <a:pt x="90818" y="1699868"/>
                    <a:pt x="56003" y="1745394"/>
                    <a:pt x="41096" y="1794760"/>
                  </a:cubicBezTo>
                  <a:cubicBezTo>
                    <a:pt x="9383" y="1899777"/>
                    <a:pt x="35931" y="2069614"/>
                    <a:pt x="78534" y="2183116"/>
                  </a:cubicBezTo>
                  <a:cubicBezTo>
                    <a:pt x="107733" y="2260875"/>
                    <a:pt x="145485" y="2338962"/>
                    <a:pt x="197352" y="2428812"/>
                  </a:cubicBezTo>
                  <a:cubicBezTo>
                    <a:pt x="203158" y="2438869"/>
                    <a:pt x="213065" y="2453024"/>
                    <a:pt x="224542" y="2469434"/>
                  </a:cubicBezTo>
                  <a:cubicBezTo>
                    <a:pt x="275151" y="2541795"/>
                    <a:pt x="312329" y="2599892"/>
                    <a:pt x="293119" y="2635035"/>
                  </a:cubicBezTo>
                  <a:close/>
                </a:path>
              </a:pathLst>
            </a:custGeom>
            <a:grpFill/>
            <a:ln w="13656"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E96C6269-14E4-4035-84B8-0F8BF93F6DDA}"/>
                </a:ext>
              </a:extLst>
            </p:cNvPr>
            <p:cNvSpPr/>
            <p:nvPr/>
          </p:nvSpPr>
          <p:spPr>
            <a:xfrm>
              <a:off x="5485012" y="5921776"/>
              <a:ext cx="2049516" cy="1161392"/>
            </a:xfrm>
            <a:custGeom>
              <a:avLst/>
              <a:gdLst>
                <a:gd name="connsiteX0" fmla="*/ 2052481 w 2049516"/>
                <a:gd name="connsiteY0" fmla="*/ 1169026 h 1161392"/>
                <a:gd name="connsiteX1" fmla="*/ 2025155 w 2049516"/>
                <a:gd name="connsiteY1" fmla="*/ 1169026 h 1161392"/>
                <a:gd name="connsiteX2" fmla="*/ 2025168 w 2049516"/>
                <a:gd name="connsiteY2" fmla="*/ 1146864 h 1161392"/>
                <a:gd name="connsiteX3" fmla="*/ 1979068 w 2049516"/>
                <a:gd name="connsiteY3" fmla="*/ 729350 h 1161392"/>
                <a:gd name="connsiteX4" fmla="*/ 1657335 w 2049516"/>
                <a:gd name="connsiteY4" fmla="*/ 399241 h 1161392"/>
                <a:gd name="connsiteX5" fmla="*/ 1181915 w 2049516"/>
                <a:gd name="connsiteY5" fmla="*/ 304212 h 1161392"/>
                <a:gd name="connsiteX6" fmla="*/ 937709 w 2049516"/>
                <a:gd name="connsiteY6" fmla="*/ 274193 h 1161392"/>
                <a:gd name="connsiteX7" fmla="*/ 443311 w 2049516"/>
                <a:gd name="connsiteY7" fmla="*/ 129702 h 1161392"/>
                <a:gd name="connsiteX8" fmla="*/ 382194 w 2049516"/>
                <a:gd name="connsiteY8" fmla="*/ 93631 h 1161392"/>
                <a:gd name="connsiteX9" fmla="*/ 285689 w 2049516"/>
                <a:gd name="connsiteY9" fmla="*/ 43022 h 1161392"/>
                <a:gd name="connsiteX10" fmla="*/ 95016 w 2049516"/>
                <a:gd name="connsiteY10" fmla="*/ 61262 h 1161392"/>
                <a:gd name="connsiteX11" fmla="*/ 31549 w 2049516"/>
                <a:gd name="connsiteY11" fmla="*/ 304034 h 1161392"/>
                <a:gd name="connsiteX12" fmla="*/ 144792 w 2049516"/>
                <a:gd name="connsiteY12" fmla="*/ 618266 h 1161392"/>
                <a:gd name="connsiteX13" fmla="*/ 201481 w 2049516"/>
                <a:gd name="connsiteY13" fmla="*/ 741374 h 1161392"/>
                <a:gd name="connsiteX14" fmla="*/ 254946 w 2049516"/>
                <a:gd name="connsiteY14" fmla="*/ 944918 h 1161392"/>
                <a:gd name="connsiteX15" fmla="*/ 315448 w 2049516"/>
                <a:gd name="connsiteY15" fmla="*/ 1155458 h 1161392"/>
                <a:gd name="connsiteX16" fmla="*/ 291674 w 2049516"/>
                <a:gd name="connsiteY16" fmla="*/ 1168930 h 1161392"/>
                <a:gd name="connsiteX17" fmla="*/ 228152 w 2049516"/>
                <a:gd name="connsiteY17" fmla="*/ 950274 h 1161392"/>
                <a:gd name="connsiteX18" fmla="*/ 176286 w 2049516"/>
                <a:gd name="connsiteY18" fmla="*/ 751922 h 1161392"/>
                <a:gd name="connsiteX19" fmla="*/ 120184 w 2049516"/>
                <a:gd name="connsiteY19" fmla="*/ 630099 h 1161392"/>
                <a:gd name="connsiteX20" fmla="*/ 4482 w 2049516"/>
                <a:gd name="connsiteY20" fmla="*/ 307642 h 1161392"/>
                <a:gd name="connsiteX21" fmla="*/ 77527 w 2049516"/>
                <a:gd name="connsiteY21" fmla="*/ 40262 h 1161392"/>
                <a:gd name="connsiteX22" fmla="*/ 294161 w 2049516"/>
                <a:gd name="connsiteY22" fmla="*/ 17020 h 1161392"/>
                <a:gd name="connsiteX23" fmla="*/ 396841 w 2049516"/>
                <a:gd name="connsiteY23" fmla="*/ 70554 h 1161392"/>
                <a:gd name="connsiteX24" fmla="*/ 455676 w 2049516"/>
                <a:gd name="connsiteY24" fmla="*/ 105327 h 1161392"/>
                <a:gd name="connsiteX25" fmla="*/ 942491 w 2049516"/>
                <a:gd name="connsiteY25" fmla="*/ 247290 h 1161392"/>
                <a:gd name="connsiteX26" fmla="*/ 1184566 w 2049516"/>
                <a:gd name="connsiteY26" fmla="*/ 277022 h 1161392"/>
                <a:gd name="connsiteX27" fmla="*/ 1668197 w 2049516"/>
                <a:gd name="connsiteY27" fmla="*/ 374169 h 1161392"/>
                <a:gd name="connsiteX28" fmla="*/ 2005028 w 2049516"/>
                <a:gd name="connsiteY28" fmla="*/ 720838 h 1161392"/>
                <a:gd name="connsiteX29" fmla="*/ 2052495 w 2049516"/>
                <a:gd name="connsiteY29" fmla="*/ 1146878 h 1161392"/>
                <a:gd name="connsiteX30" fmla="*/ 2052481 w 2049516"/>
                <a:gd name="connsiteY30" fmla="*/ 1169026 h 1161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049516" h="1161392">
                  <a:moveTo>
                    <a:pt x="2052481" y="1169026"/>
                  </a:moveTo>
                  <a:lnTo>
                    <a:pt x="2025155" y="1169026"/>
                  </a:lnTo>
                  <a:lnTo>
                    <a:pt x="2025168" y="1146864"/>
                  </a:lnTo>
                  <a:cubicBezTo>
                    <a:pt x="2025278" y="998602"/>
                    <a:pt x="2025387" y="870575"/>
                    <a:pt x="1979068" y="729350"/>
                  </a:cubicBezTo>
                  <a:cubicBezTo>
                    <a:pt x="1927297" y="571496"/>
                    <a:pt x="1834085" y="475852"/>
                    <a:pt x="1657335" y="399241"/>
                  </a:cubicBezTo>
                  <a:cubicBezTo>
                    <a:pt x="1511983" y="336226"/>
                    <a:pt x="1344196" y="319939"/>
                    <a:pt x="1181915" y="304212"/>
                  </a:cubicBezTo>
                  <a:cubicBezTo>
                    <a:pt x="1100645" y="296328"/>
                    <a:pt x="1016588" y="288185"/>
                    <a:pt x="937709" y="274193"/>
                  </a:cubicBezTo>
                  <a:cubicBezTo>
                    <a:pt x="774827" y="245323"/>
                    <a:pt x="602476" y="210358"/>
                    <a:pt x="443311" y="129702"/>
                  </a:cubicBezTo>
                  <a:cubicBezTo>
                    <a:pt x="422078" y="118949"/>
                    <a:pt x="401801" y="106078"/>
                    <a:pt x="382194" y="93631"/>
                  </a:cubicBezTo>
                  <a:cubicBezTo>
                    <a:pt x="350249" y="73355"/>
                    <a:pt x="320080" y="54198"/>
                    <a:pt x="285689" y="43022"/>
                  </a:cubicBezTo>
                  <a:cubicBezTo>
                    <a:pt x="206264" y="17170"/>
                    <a:pt x="140324" y="23497"/>
                    <a:pt x="95016" y="61262"/>
                  </a:cubicBezTo>
                  <a:cubicBezTo>
                    <a:pt x="40102" y="107049"/>
                    <a:pt x="16984" y="195519"/>
                    <a:pt x="31549" y="304034"/>
                  </a:cubicBezTo>
                  <a:cubicBezTo>
                    <a:pt x="46251" y="413451"/>
                    <a:pt x="96342" y="517567"/>
                    <a:pt x="144792" y="618266"/>
                  </a:cubicBezTo>
                  <a:cubicBezTo>
                    <a:pt x="164208" y="658642"/>
                    <a:pt x="184293" y="700397"/>
                    <a:pt x="201481" y="741374"/>
                  </a:cubicBezTo>
                  <a:cubicBezTo>
                    <a:pt x="225871" y="799553"/>
                    <a:pt x="240655" y="873458"/>
                    <a:pt x="254946" y="944918"/>
                  </a:cubicBezTo>
                  <a:cubicBezTo>
                    <a:pt x="271438" y="1027377"/>
                    <a:pt x="287015" y="1105272"/>
                    <a:pt x="315448" y="1155458"/>
                  </a:cubicBezTo>
                  <a:lnTo>
                    <a:pt x="291674" y="1168930"/>
                  </a:lnTo>
                  <a:cubicBezTo>
                    <a:pt x="261081" y="1114933"/>
                    <a:pt x="245082" y="1034947"/>
                    <a:pt x="228152" y="950274"/>
                  </a:cubicBezTo>
                  <a:cubicBezTo>
                    <a:pt x="214134" y="880113"/>
                    <a:pt x="199623" y="807573"/>
                    <a:pt x="176286" y="751922"/>
                  </a:cubicBezTo>
                  <a:cubicBezTo>
                    <a:pt x="159384" y="711601"/>
                    <a:pt x="139450" y="670173"/>
                    <a:pt x="120184" y="630099"/>
                  </a:cubicBezTo>
                  <a:cubicBezTo>
                    <a:pt x="70818" y="527473"/>
                    <a:pt x="19758" y="421362"/>
                    <a:pt x="4482" y="307642"/>
                  </a:cubicBezTo>
                  <a:cubicBezTo>
                    <a:pt x="-11368" y="189631"/>
                    <a:pt x="15249" y="92169"/>
                    <a:pt x="77527" y="40262"/>
                  </a:cubicBezTo>
                  <a:cubicBezTo>
                    <a:pt x="114418" y="9519"/>
                    <a:pt x="181929" y="-19461"/>
                    <a:pt x="294161" y="17020"/>
                  </a:cubicBezTo>
                  <a:cubicBezTo>
                    <a:pt x="331817" y="29276"/>
                    <a:pt x="364869" y="50263"/>
                    <a:pt x="396841" y="70554"/>
                  </a:cubicBezTo>
                  <a:cubicBezTo>
                    <a:pt x="415915" y="82646"/>
                    <a:pt x="435618" y="95161"/>
                    <a:pt x="455676" y="105327"/>
                  </a:cubicBezTo>
                  <a:cubicBezTo>
                    <a:pt x="611644" y="184356"/>
                    <a:pt x="774950" y="217572"/>
                    <a:pt x="942491" y="247290"/>
                  </a:cubicBezTo>
                  <a:cubicBezTo>
                    <a:pt x="1020304" y="261090"/>
                    <a:pt x="1103815" y="269193"/>
                    <a:pt x="1184566" y="277022"/>
                  </a:cubicBezTo>
                  <a:cubicBezTo>
                    <a:pt x="1348937" y="292953"/>
                    <a:pt x="1518924" y="309432"/>
                    <a:pt x="1668197" y="374169"/>
                  </a:cubicBezTo>
                  <a:cubicBezTo>
                    <a:pt x="1850522" y="453198"/>
                    <a:pt x="1951263" y="556876"/>
                    <a:pt x="2005028" y="720838"/>
                  </a:cubicBezTo>
                  <a:cubicBezTo>
                    <a:pt x="2052700" y="866217"/>
                    <a:pt x="2052604" y="996279"/>
                    <a:pt x="2052495" y="1146878"/>
                  </a:cubicBezTo>
                  <a:lnTo>
                    <a:pt x="2052481" y="1169026"/>
                  </a:lnTo>
                  <a:close/>
                </a:path>
              </a:pathLst>
            </a:custGeom>
            <a:grpFill/>
            <a:ln w="13656"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9036C9BA-279C-4675-A4C0-A395D32DBF3F}"/>
                </a:ext>
              </a:extLst>
            </p:cNvPr>
            <p:cNvSpPr/>
            <p:nvPr/>
          </p:nvSpPr>
          <p:spPr>
            <a:xfrm>
              <a:off x="5979208" y="6429880"/>
              <a:ext cx="1161392" cy="601191"/>
            </a:xfrm>
            <a:custGeom>
              <a:avLst/>
              <a:gdLst>
                <a:gd name="connsiteX0" fmla="*/ 1161867 w 1161392"/>
                <a:gd name="connsiteY0" fmla="*/ 608400 h 601191"/>
                <a:gd name="connsiteX1" fmla="*/ 1134882 w 1161392"/>
                <a:gd name="connsiteY1" fmla="*/ 604124 h 601191"/>
                <a:gd name="connsiteX2" fmla="*/ 1069516 w 1161392"/>
                <a:gd name="connsiteY2" fmla="*/ 377679 h 601191"/>
                <a:gd name="connsiteX3" fmla="*/ 1042585 w 1161392"/>
                <a:gd name="connsiteY3" fmla="*/ 322192 h 601191"/>
                <a:gd name="connsiteX4" fmla="*/ 875017 w 1161392"/>
                <a:gd name="connsiteY4" fmla="*/ 196229 h 601191"/>
                <a:gd name="connsiteX5" fmla="*/ 772855 w 1161392"/>
                <a:gd name="connsiteY5" fmla="*/ 191091 h 601191"/>
                <a:gd name="connsiteX6" fmla="*/ 409094 w 1161392"/>
                <a:gd name="connsiteY6" fmla="*/ 129086 h 601191"/>
                <a:gd name="connsiteX7" fmla="*/ 346488 w 1161392"/>
                <a:gd name="connsiteY7" fmla="*/ 98521 h 601191"/>
                <a:gd name="connsiteX8" fmla="*/ 64023 w 1161392"/>
                <a:gd name="connsiteY8" fmla="*/ 50208 h 601191"/>
                <a:gd name="connsiteX9" fmla="*/ 35180 w 1161392"/>
                <a:gd name="connsiteY9" fmla="*/ 207378 h 601191"/>
                <a:gd name="connsiteX10" fmla="*/ 35808 w 1161392"/>
                <a:gd name="connsiteY10" fmla="*/ 211218 h 601191"/>
                <a:gd name="connsiteX11" fmla="*/ 174643 w 1161392"/>
                <a:gd name="connsiteY11" fmla="*/ 572479 h 601191"/>
                <a:gd name="connsiteX12" fmla="*/ 168235 w 1161392"/>
                <a:gd name="connsiteY12" fmla="*/ 599026 h 601191"/>
                <a:gd name="connsiteX13" fmla="*/ 8837 w 1161392"/>
                <a:gd name="connsiteY13" fmla="*/ 215590 h 601191"/>
                <a:gd name="connsiteX14" fmla="*/ 8208 w 1161392"/>
                <a:gd name="connsiteY14" fmla="*/ 211764 h 601191"/>
                <a:gd name="connsiteX15" fmla="*/ 48515 w 1161392"/>
                <a:gd name="connsiteY15" fmla="*/ 27690 h 601191"/>
                <a:gd name="connsiteX16" fmla="*/ 358922 w 1161392"/>
                <a:gd name="connsiteY16" fmla="*/ 74173 h 601191"/>
                <a:gd name="connsiteX17" fmla="*/ 420038 w 1161392"/>
                <a:gd name="connsiteY17" fmla="*/ 104042 h 601191"/>
                <a:gd name="connsiteX18" fmla="*/ 773962 w 1161392"/>
                <a:gd name="connsiteY18" fmla="*/ 163778 h 601191"/>
                <a:gd name="connsiteX19" fmla="*/ 876903 w 1161392"/>
                <a:gd name="connsiteY19" fmla="*/ 168943 h 601191"/>
                <a:gd name="connsiteX20" fmla="*/ 1067467 w 1161392"/>
                <a:gd name="connsiteY20" fmla="*/ 310947 h 601191"/>
                <a:gd name="connsiteX21" fmla="*/ 1093933 w 1161392"/>
                <a:gd name="connsiteY21" fmla="*/ 365410 h 601191"/>
                <a:gd name="connsiteX22" fmla="*/ 1161867 w 1161392"/>
                <a:gd name="connsiteY22" fmla="*/ 608400 h 601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61392" h="601191">
                  <a:moveTo>
                    <a:pt x="1161867" y="608400"/>
                  </a:moveTo>
                  <a:lnTo>
                    <a:pt x="1134882" y="604124"/>
                  </a:lnTo>
                  <a:cubicBezTo>
                    <a:pt x="1146468" y="531106"/>
                    <a:pt x="1105574" y="449590"/>
                    <a:pt x="1069516" y="377679"/>
                  </a:cubicBezTo>
                  <a:cubicBezTo>
                    <a:pt x="1059788" y="358277"/>
                    <a:pt x="1050592" y="339941"/>
                    <a:pt x="1042585" y="322192"/>
                  </a:cubicBezTo>
                  <a:cubicBezTo>
                    <a:pt x="1007224" y="243873"/>
                    <a:pt x="950849" y="201475"/>
                    <a:pt x="875017" y="196229"/>
                  </a:cubicBezTo>
                  <a:cubicBezTo>
                    <a:pt x="840817" y="193851"/>
                    <a:pt x="806276" y="192457"/>
                    <a:pt x="772855" y="191091"/>
                  </a:cubicBezTo>
                  <a:cubicBezTo>
                    <a:pt x="647001" y="185981"/>
                    <a:pt x="528130" y="181144"/>
                    <a:pt x="409094" y="129086"/>
                  </a:cubicBezTo>
                  <a:cubicBezTo>
                    <a:pt x="389855" y="120683"/>
                    <a:pt x="368786" y="109917"/>
                    <a:pt x="346488" y="98521"/>
                  </a:cubicBezTo>
                  <a:cubicBezTo>
                    <a:pt x="256295" y="52448"/>
                    <a:pt x="144009" y="-4911"/>
                    <a:pt x="64023" y="50208"/>
                  </a:cubicBezTo>
                  <a:cubicBezTo>
                    <a:pt x="15026" y="83956"/>
                    <a:pt x="26203" y="152397"/>
                    <a:pt x="35180" y="207378"/>
                  </a:cubicBezTo>
                  <a:lnTo>
                    <a:pt x="35808" y="211218"/>
                  </a:lnTo>
                  <a:cubicBezTo>
                    <a:pt x="51371" y="306766"/>
                    <a:pt x="130947" y="561944"/>
                    <a:pt x="174643" y="572479"/>
                  </a:cubicBezTo>
                  <a:lnTo>
                    <a:pt x="168235" y="599026"/>
                  </a:lnTo>
                  <a:cubicBezTo>
                    <a:pt x="95121" y="581388"/>
                    <a:pt x="17513" y="268864"/>
                    <a:pt x="8837" y="215590"/>
                  </a:cubicBezTo>
                  <a:lnTo>
                    <a:pt x="8208" y="211764"/>
                  </a:lnTo>
                  <a:cubicBezTo>
                    <a:pt x="-1465" y="152464"/>
                    <a:pt x="-14733" y="71263"/>
                    <a:pt x="48515" y="27690"/>
                  </a:cubicBezTo>
                  <a:cubicBezTo>
                    <a:pt x="141919" y="-36665"/>
                    <a:pt x="262253" y="24780"/>
                    <a:pt x="358922" y="74173"/>
                  </a:cubicBezTo>
                  <a:cubicBezTo>
                    <a:pt x="380838" y="85364"/>
                    <a:pt x="401551" y="95953"/>
                    <a:pt x="420038" y="104042"/>
                  </a:cubicBezTo>
                  <a:cubicBezTo>
                    <a:pt x="534374" y="154050"/>
                    <a:pt x="650759" y="158777"/>
                    <a:pt x="773962" y="163778"/>
                  </a:cubicBezTo>
                  <a:cubicBezTo>
                    <a:pt x="807574" y="165144"/>
                    <a:pt x="842320" y="166552"/>
                    <a:pt x="876903" y="168943"/>
                  </a:cubicBezTo>
                  <a:cubicBezTo>
                    <a:pt x="962326" y="174873"/>
                    <a:pt x="1028225" y="223965"/>
                    <a:pt x="1067467" y="310947"/>
                  </a:cubicBezTo>
                  <a:cubicBezTo>
                    <a:pt x="1075241" y="328190"/>
                    <a:pt x="1084314" y="346267"/>
                    <a:pt x="1093933" y="365410"/>
                  </a:cubicBezTo>
                  <a:cubicBezTo>
                    <a:pt x="1131862" y="441037"/>
                    <a:pt x="1174848" y="526733"/>
                    <a:pt x="1161867" y="608400"/>
                  </a:cubicBezTo>
                  <a:close/>
                </a:path>
              </a:pathLst>
            </a:custGeom>
            <a:grpFill/>
            <a:ln w="13656"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FBC369A7-B657-4D37-9E9D-22BAC30AF214}"/>
                </a:ext>
              </a:extLst>
            </p:cNvPr>
            <p:cNvSpPr/>
            <p:nvPr/>
          </p:nvSpPr>
          <p:spPr>
            <a:xfrm>
              <a:off x="5849619" y="2351115"/>
              <a:ext cx="5820625" cy="4686560"/>
            </a:xfrm>
            <a:custGeom>
              <a:avLst/>
              <a:gdLst>
                <a:gd name="connsiteX0" fmla="*/ 2823251 w 5820625"/>
                <a:gd name="connsiteY0" fmla="*/ 4694652 h 4686559"/>
                <a:gd name="connsiteX1" fmla="*/ 2797878 w 5820625"/>
                <a:gd name="connsiteY1" fmla="*/ 4684513 h 4686559"/>
                <a:gd name="connsiteX2" fmla="*/ 2790281 w 5820625"/>
                <a:gd name="connsiteY2" fmla="*/ 4294272 h 4686559"/>
                <a:gd name="connsiteX3" fmla="*/ 2778586 w 5820625"/>
                <a:gd name="connsiteY3" fmla="*/ 4216377 h 4686559"/>
                <a:gd name="connsiteX4" fmla="*/ 2771781 w 5820625"/>
                <a:gd name="connsiteY4" fmla="*/ 4163349 h 4686559"/>
                <a:gd name="connsiteX5" fmla="*/ 2680209 w 5820625"/>
                <a:gd name="connsiteY5" fmla="*/ 3814918 h 4686559"/>
                <a:gd name="connsiteX6" fmla="*/ 2129776 w 5820625"/>
                <a:gd name="connsiteY6" fmla="*/ 3198724 h 4686559"/>
                <a:gd name="connsiteX7" fmla="*/ 1534283 w 5820625"/>
                <a:gd name="connsiteY7" fmla="*/ 3038711 h 4686559"/>
                <a:gd name="connsiteX8" fmla="*/ 1289776 w 5820625"/>
                <a:gd name="connsiteY8" fmla="*/ 3000099 h 4686559"/>
                <a:gd name="connsiteX9" fmla="*/ 597395 w 5820625"/>
                <a:gd name="connsiteY9" fmla="*/ 2726925 h 4686559"/>
                <a:gd name="connsiteX10" fmla="*/ 269267 w 5820625"/>
                <a:gd name="connsiteY10" fmla="*/ 2138004 h 4686559"/>
                <a:gd name="connsiteX11" fmla="*/ 194569 w 5820625"/>
                <a:gd name="connsiteY11" fmla="*/ 1938695 h 4686559"/>
                <a:gd name="connsiteX12" fmla="*/ 160998 w 5820625"/>
                <a:gd name="connsiteY12" fmla="*/ 1859474 h 4686559"/>
                <a:gd name="connsiteX13" fmla="*/ 453 w 5820625"/>
                <a:gd name="connsiteY13" fmla="*/ 1301583 h 4686559"/>
                <a:gd name="connsiteX14" fmla="*/ 244823 w 5820625"/>
                <a:gd name="connsiteY14" fmla="*/ 948219 h 4686559"/>
                <a:gd name="connsiteX15" fmla="*/ 591137 w 5820625"/>
                <a:gd name="connsiteY15" fmla="*/ 1064044 h 4686559"/>
                <a:gd name="connsiteX16" fmla="*/ 664291 w 5820625"/>
                <a:gd name="connsiteY16" fmla="*/ 1149208 h 4686559"/>
                <a:gd name="connsiteX17" fmla="*/ 827118 w 5820625"/>
                <a:gd name="connsiteY17" fmla="*/ 1305914 h 4686559"/>
                <a:gd name="connsiteX18" fmla="*/ 1101739 w 5820625"/>
                <a:gd name="connsiteY18" fmla="*/ 1378098 h 4686559"/>
                <a:gd name="connsiteX19" fmla="*/ 1217523 w 5820625"/>
                <a:gd name="connsiteY19" fmla="*/ 1396038 h 4686559"/>
                <a:gd name="connsiteX20" fmla="*/ 1706511 w 5820625"/>
                <a:gd name="connsiteY20" fmla="*/ 1361387 h 4686559"/>
                <a:gd name="connsiteX21" fmla="*/ 1916053 w 5820625"/>
                <a:gd name="connsiteY21" fmla="*/ 1002613 h 4686559"/>
                <a:gd name="connsiteX22" fmla="*/ 1952248 w 5820625"/>
                <a:gd name="connsiteY22" fmla="*/ 904291 h 4686559"/>
                <a:gd name="connsiteX23" fmla="*/ 2374256 w 5820625"/>
                <a:gd name="connsiteY23" fmla="*/ 494961 h 4686559"/>
                <a:gd name="connsiteX24" fmla="*/ 2800556 w 5820625"/>
                <a:gd name="connsiteY24" fmla="*/ 561188 h 4686559"/>
                <a:gd name="connsiteX25" fmla="*/ 3059273 w 5820625"/>
                <a:gd name="connsiteY25" fmla="*/ 623029 h 4686559"/>
                <a:gd name="connsiteX26" fmla="*/ 3647662 w 5820625"/>
                <a:gd name="connsiteY26" fmla="*/ 439952 h 4686559"/>
                <a:gd name="connsiteX27" fmla="*/ 3799271 w 5820625"/>
                <a:gd name="connsiteY27" fmla="*/ 275021 h 4686559"/>
                <a:gd name="connsiteX28" fmla="*/ 4102983 w 5820625"/>
                <a:gd name="connsiteY28" fmla="*/ 16550 h 4686559"/>
                <a:gd name="connsiteX29" fmla="*/ 4323360 w 5820625"/>
                <a:gd name="connsiteY29" fmla="*/ 34298 h 4686559"/>
                <a:gd name="connsiteX30" fmla="*/ 4582460 w 5820625"/>
                <a:gd name="connsiteY30" fmla="*/ 485957 h 4686559"/>
                <a:gd name="connsiteX31" fmla="*/ 4852764 w 5820625"/>
                <a:gd name="connsiteY31" fmla="*/ 1008734 h 4686559"/>
                <a:gd name="connsiteX32" fmla="*/ 5415260 w 5820625"/>
                <a:gd name="connsiteY32" fmla="*/ 1187178 h 4686559"/>
                <a:gd name="connsiteX33" fmla="*/ 5819862 w 5820625"/>
                <a:gd name="connsiteY33" fmla="*/ 1079155 h 4686559"/>
                <a:gd name="connsiteX34" fmla="*/ 5831394 w 5820625"/>
                <a:gd name="connsiteY34" fmla="*/ 1103941 h 4686559"/>
                <a:gd name="connsiteX35" fmla="*/ 5416572 w 5820625"/>
                <a:gd name="connsiteY35" fmla="*/ 1214478 h 4686559"/>
                <a:gd name="connsiteX36" fmla="*/ 4834564 w 5820625"/>
                <a:gd name="connsiteY36" fmla="*/ 1029106 h 4686559"/>
                <a:gd name="connsiteX37" fmla="*/ 4555679 w 5820625"/>
                <a:gd name="connsiteY37" fmla="*/ 491395 h 4686559"/>
                <a:gd name="connsiteX38" fmla="*/ 4309779 w 5820625"/>
                <a:gd name="connsiteY38" fmla="*/ 58004 h 4686559"/>
                <a:gd name="connsiteX39" fmla="*/ 4111850 w 5820625"/>
                <a:gd name="connsiteY39" fmla="*/ 42387 h 4686559"/>
                <a:gd name="connsiteX40" fmla="*/ 3820450 w 5820625"/>
                <a:gd name="connsiteY40" fmla="*/ 292319 h 4686559"/>
                <a:gd name="connsiteX41" fmla="*/ 3665315 w 5820625"/>
                <a:gd name="connsiteY41" fmla="*/ 460803 h 4686559"/>
                <a:gd name="connsiteX42" fmla="*/ 3055530 w 5820625"/>
                <a:gd name="connsiteY42" fmla="*/ 650096 h 4686559"/>
                <a:gd name="connsiteX43" fmla="*/ 2792891 w 5820625"/>
                <a:gd name="connsiteY43" fmla="*/ 587408 h 4686559"/>
                <a:gd name="connsiteX44" fmla="*/ 2376538 w 5820625"/>
                <a:gd name="connsiteY44" fmla="*/ 522193 h 4686559"/>
                <a:gd name="connsiteX45" fmla="*/ 1977702 w 5820625"/>
                <a:gd name="connsiteY45" fmla="*/ 914279 h 4686559"/>
                <a:gd name="connsiteX46" fmla="*/ 1941822 w 5820625"/>
                <a:gd name="connsiteY46" fmla="*/ 1011767 h 4686559"/>
                <a:gd name="connsiteX47" fmla="*/ 1723904 w 5820625"/>
                <a:gd name="connsiteY47" fmla="*/ 1382470 h 4686559"/>
                <a:gd name="connsiteX48" fmla="*/ 1212946 w 5820625"/>
                <a:gd name="connsiteY48" fmla="*/ 1422982 h 4686559"/>
                <a:gd name="connsiteX49" fmla="*/ 1098501 w 5820625"/>
                <a:gd name="connsiteY49" fmla="*/ 1405247 h 4686559"/>
                <a:gd name="connsiteX50" fmla="*/ 813345 w 5820625"/>
                <a:gd name="connsiteY50" fmla="*/ 1329510 h 4686559"/>
                <a:gd name="connsiteX51" fmla="*/ 643071 w 5820625"/>
                <a:gd name="connsiteY51" fmla="*/ 1166396 h 4686559"/>
                <a:gd name="connsiteX52" fmla="*/ 571489 w 5820625"/>
                <a:gd name="connsiteY52" fmla="*/ 1083022 h 4686559"/>
                <a:gd name="connsiteX53" fmla="*/ 253007 w 5820625"/>
                <a:gd name="connsiteY53" fmla="*/ 974316 h 4686559"/>
                <a:gd name="connsiteX54" fmla="*/ 27766 w 5820625"/>
                <a:gd name="connsiteY54" fmla="*/ 1300503 h 4686559"/>
                <a:gd name="connsiteX55" fmla="*/ 186139 w 5820625"/>
                <a:gd name="connsiteY55" fmla="*/ 1848762 h 4686559"/>
                <a:gd name="connsiteX56" fmla="*/ 219791 w 5820625"/>
                <a:gd name="connsiteY56" fmla="*/ 1928188 h 4686559"/>
                <a:gd name="connsiteX57" fmla="*/ 295023 w 5820625"/>
                <a:gd name="connsiteY57" fmla="*/ 2128877 h 4686559"/>
                <a:gd name="connsiteX58" fmla="*/ 615116 w 5820625"/>
                <a:gd name="connsiteY58" fmla="*/ 2706143 h 4686559"/>
                <a:gd name="connsiteX59" fmla="*/ 1295091 w 5820625"/>
                <a:gd name="connsiteY59" fmla="*/ 2973318 h 4686559"/>
                <a:gd name="connsiteX60" fmla="*/ 1538013 w 5820625"/>
                <a:gd name="connsiteY60" fmla="*/ 3011658 h 4686559"/>
                <a:gd name="connsiteX61" fmla="*/ 2143358 w 5820625"/>
                <a:gd name="connsiteY61" fmla="*/ 3175018 h 4686559"/>
                <a:gd name="connsiteX62" fmla="*/ 2704065 w 5820625"/>
                <a:gd name="connsiteY62" fmla="*/ 3801623 h 4686559"/>
                <a:gd name="connsiteX63" fmla="*/ 2798889 w 5820625"/>
                <a:gd name="connsiteY63" fmla="*/ 4159947 h 4686559"/>
                <a:gd name="connsiteX64" fmla="*/ 2805666 w 5820625"/>
                <a:gd name="connsiteY64" fmla="*/ 4212770 h 4686559"/>
                <a:gd name="connsiteX65" fmla="*/ 2817280 w 5820625"/>
                <a:gd name="connsiteY65" fmla="*/ 4290023 h 4686559"/>
                <a:gd name="connsiteX66" fmla="*/ 2823251 w 5820625"/>
                <a:gd name="connsiteY66" fmla="*/ 4694652 h 4686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5820625" h="4686559">
                  <a:moveTo>
                    <a:pt x="2823251" y="4694652"/>
                  </a:moveTo>
                  <a:lnTo>
                    <a:pt x="2797878" y="4684513"/>
                  </a:lnTo>
                  <a:cubicBezTo>
                    <a:pt x="2836504" y="4587831"/>
                    <a:pt x="2809793" y="4418159"/>
                    <a:pt x="2790281" y="4294272"/>
                  </a:cubicBezTo>
                  <a:cubicBezTo>
                    <a:pt x="2785882" y="4266317"/>
                    <a:pt x="2781728" y="4239919"/>
                    <a:pt x="2778586" y="4216377"/>
                  </a:cubicBezTo>
                  <a:cubicBezTo>
                    <a:pt x="2776208" y="4198533"/>
                    <a:pt x="2773980" y="4180866"/>
                    <a:pt x="2771781" y="4163349"/>
                  </a:cubicBezTo>
                  <a:cubicBezTo>
                    <a:pt x="2756396" y="4041075"/>
                    <a:pt x="2741885" y="3925578"/>
                    <a:pt x="2680209" y="3814918"/>
                  </a:cubicBezTo>
                  <a:cubicBezTo>
                    <a:pt x="2512121" y="3513338"/>
                    <a:pt x="2337215" y="3317541"/>
                    <a:pt x="2129776" y="3198724"/>
                  </a:cubicBezTo>
                  <a:cubicBezTo>
                    <a:pt x="1950908" y="3096262"/>
                    <a:pt x="1739098" y="3066995"/>
                    <a:pt x="1534283" y="3038711"/>
                  </a:cubicBezTo>
                  <a:cubicBezTo>
                    <a:pt x="1453437" y="3027548"/>
                    <a:pt x="1369843" y="3015989"/>
                    <a:pt x="1289776" y="3000099"/>
                  </a:cubicBezTo>
                  <a:cubicBezTo>
                    <a:pt x="1055243" y="2953575"/>
                    <a:pt x="788983" y="2890258"/>
                    <a:pt x="597395" y="2726925"/>
                  </a:cubicBezTo>
                  <a:cubicBezTo>
                    <a:pt x="426820" y="2581505"/>
                    <a:pt x="346725" y="2356045"/>
                    <a:pt x="269267" y="2138004"/>
                  </a:cubicBezTo>
                  <a:cubicBezTo>
                    <a:pt x="244358" y="2067856"/>
                    <a:pt x="220816" y="2001602"/>
                    <a:pt x="194569" y="1938695"/>
                  </a:cubicBezTo>
                  <a:cubicBezTo>
                    <a:pt x="183543" y="1912270"/>
                    <a:pt x="172270" y="1885886"/>
                    <a:pt x="160998" y="1859474"/>
                  </a:cubicBezTo>
                  <a:cubicBezTo>
                    <a:pt x="86068" y="1684008"/>
                    <a:pt x="8596" y="1502572"/>
                    <a:pt x="453" y="1301583"/>
                  </a:cubicBezTo>
                  <a:cubicBezTo>
                    <a:pt x="-6898" y="1120173"/>
                    <a:pt x="75328" y="1001274"/>
                    <a:pt x="244823" y="948219"/>
                  </a:cubicBezTo>
                  <a:cubicBezTo>
                    <a:pt x="397075" y="900574"/>
                    <a:pt x="480886" y="949845"/>
                    <a:pt x="591137" y="1064044"/>
                  </a:cubicBezTo>
                  <a:cubicBezTo>
                    <a:pt x="617425" y="1091275"/>
                    <a:pt x="641254" y="1120720"/>
                    <a:pt x="664291" y="1149208"/>
                  </a:cubicBezTo>
                  <a:cubicBezTo>
                    <a:pt x="712878" y="1209245"/>
                    <a:pt x="758746" y="1265935"/>
                    <a:pt x="827118" y="1305914"/>
                  </a:cubicBezTo>
                  <a:cubicBezTo>
                    <a:pt x="911462" y="1355225"/>
                    <a:pt x="1008200" y="1366866"/>
                    <a:pt x="1101739" y="1378098"/>
                  </a:cubicBezTo>
                  <a:cubicBezTo>
                    <a:pt x="1137087" y="1382347"/>
                    <a:pt x="1176151" y="1389001"/>
                    <a:pt x="1217523" y="1396038"/>
                  </a:cubicBezTo>
                  <a:cubicBezTo>
                    <a:pt x="1382523" y="1424144"/>
                    <a:pt x="1587871" y="1459081"/>
                    <a:pt x="1706511" y="1361387"/>
                  </a:cubicBezTo>
                  <a:cubicBezTo>
                    <a:pt x="1822295" y="1266044"/>
                    <a:pt x="1867849" y="1138086"/>
                    <a:pt x="1916053" y="1002613"/>
                  </a:cubicBezTo>
                  <a:cubicBezTo>
                    <a:pt x="1927544" y="970340"/>
                    <a:pt x="1939417" y="936960"/>
                    <a:pt x="1952248" y="904291"/>
                  </a:cubicBezTo>
                  <a:cubicBezTo>
                    <a:pt x="2031168" y="703411"/>
                    <a:pt x="2136923" y="514787"/>
                    <a:pt x="2374256" y="494961"/>
                  </a:cubicBezTo>
                  <a:cubicBezTo>
                    <a:pt x="2529965" y="481940"/>
                    <a:pt x="2667556" y="522233"/>
                    <a:pt x="2800556" y="561188"/>
                  </a:cubicBezTo>
                  <a:cubicBezTo>
                    <a:pt x="2883397" y="585441"/>
                    <a:pt x="2969054" y="610527"/>
                    <a:pt x="3059273" y="623029"/>
                  </a:cubicBezTo>
                  <a:cubicBezTo>
                    <a:pt x="3259402" y="650806"/>
                    <a:pt x="3479370" y="582312"/>
                    <a:pt x="3647662" y="439952"/>
                  </a:cubicBezTo>
                  <a:cubicBezTo>
                    <a:pt x="3701906" y="394057"/>
                    <a:pt x="3749209" y="336233"/>
                    <a:pt x="3799271" y="275021"/>
                  </a:cubicBezTo>
                  <a:cubicBezTo>
                    <a:pt x="3885556" y="169539"/>
                    <a:pt x="3974792" y="60464"/>
                    <a:pt x="4102983" y="16550"/>
                  </a:cubicBezTo>
                  <a:cubicBezTo>
                    <a:pt x="4181629" y="-10395"/>
                    <a:pt x="4255740" y="-4410"/>
                    <a:pt x="4323360" y="34298"/>
                  </a:cubicBezTo>
                  <a:cubicBezTo>
                    <a:pt x="4462960" y="114257"/>
                    <a:pt x="4548738" y="320042"/>
                    <a:pt x="4582460" y="485957"/>
                  </a:cubicBezTo>
                  <a:cubicBezTo>
                    <a:pt x="4630091" y="720353"/>
                    <a:pt x="4715993" y="886474"/>
                    <a:pt x="4852764" y="1008734"/>
                  </a:cubicBezTo>
                  <a:cubicBezTo>
                    <a:pt x="5034364" y="1171056"/>
                    <a:pt x="5202630" y="1197385"/>
                    <a:pt x="5415260" y="1187178"/>
                  </a:cubicBezTo>
                  <a:cubicBezTo>
                    <a:pt x="5542754" y="1181071"/>
                    <a:pt x="5678896" y="1144726"/>
                    <a:pt x="5819862" y="1079155"/>
                  </a:cubicBezTo>
                  <a:lnTo>
                    <a:pt x="5831394" y="1103941"/>
                  </a:lnTo>
                  <a:cubicBezTo>
                    <a:pt x="5687190" y="1171001"/>
                    <a:pt x="5547618" y="1208193"/>
                    <a:pt x="5416572" y="1214478"/>
                  </a:cubicBezTo>
                  <a:cubicBezTo>
                    <a:pt x="5197028" y="1225013"/>
                    <a:pt x="5023106" y="1197645"/>
                    <a:pt x="4834564" y="1029106"/>
                  </a:cubicBezTo>
                  <a:cubicBezTo>
                    <a:pt x="4693161" y="902719"/>
                    <a:pt x="4604554" y="731858"/>
                    <a:pt x="4555679" y="491395"/>
                  </a:cubicBezTo>
                  <a:cubicBezTo>
                    <a:pt x="4524636" y="338652"/>
                    <a:pt x="4441603" y="133509"/>
                    <a:pt x="4309779" y="58004"/>
                  </a:cubicBezTo>
                  <a:cubicBezTo>
                    <a:pt x="4249277" y="23354"/>
                    <a:pt x="4182667" y="18121"/>
                    <a:pt x="4111850" y="42387"/>
                  </a:cubicBezTo>
                  <a:cubicBezTo>
                    <a:pt x="3991011" y="83787"/>
                    <a:pt x="3904302" y="189802"/>
                    <a:pt x="3820450" y="292319"/>
                  </a:cubicBezTo>
                  <a:cubicBezTo>
                    <a:pt x="3771794" y="351796"/>
                    <a:pt x="3721486" y="413295"/>
                    <a:pt x="3665315" y="460803"/>
                  </a:cubicBezTo>
                  <a:cubicBezTo>
                    <a:pt x="3491202" y="608108"/>
                    <a:pt x="3263323" y="678858"/>
                    <a:pt x="3055530" y="650096"/>
                  </a:cubicBezTo>
                  <a:cubicBezTo>
                    <a:pt x="2963329" y="637307"/>
                    <a:pt x="2876689" y="611948"/>
                    <a:pt x="2792891" y="587408"/>
                  </a:cubicBezTo>
                  <a:cubicBezTo>
                    <a:pt x="2656257" y="547402"/>
                    <a:pt x="2527178" y="509581"/>
                    <a:pt x="2376538" y="522193"/>
                  </a:cubicBezTo>
                  <a:cubicBezTo>
                    <a:pt x="2154098" y="540775"/>
                    <a:pt x="2053398" y="721624"/>
                    <a:pt x="1977702" y="914279"/>
                  </a:cubicBezTo>
                  <a:cubicBezTo>
                    <a:pt x="1965036" y="946538"/>
                    <a:pt x="1953232" y="979699"/>
                    <a:pt x="1941822" y="1011767"/>
                  </a:cubicBezTo>
                  <a:cubicBezTo>
                    <a:pt x="1894478" y="1144781"/>
                    <a:pt x="1845523" y="1282331"/>
                    <a:pt x="1723904" y="1382470"/>
                  </a:cubicBezTo>
                  <a:cubicBezTo>
                    <a:pt x="1595618" y="1488116"/>
                    <a:pt x="1383452" y="1452017"/>
                    <a:pt x="1212946" y="1422982"/>
                  </a:cubicBezTo>
                  <a:cubicBezTo>
                    <a:pt x="1171929" y="1416000"/>
                    <a:pt x="1133179" y="1409415"/>
                    <a:pt x="1098501" y="1405247"/>
                  </a:cubicBezTo>
                  <a:cubicBezTo>
                    <a:pt x="1006669" y="1394193"/>
                    <a:pt x="902581" y="1381691"/>
                    <a:pt x="813345" y="1329510"/>
                  </a:cubicBezTo>
                  <a:cubicBezTo>
                    <a:pt x="740669" y="1287017"/>
                    <a:pt x="691058" y="1225696"/>
                    <a:pt x="643071" y="1166396"/>
                  </a:cubicBezTo>
                  <a:cubicBezTo>
                    <a:pt x="620404" y="1138373"/>
                    <a:pt x="596944" y="1109393"/>
                    <a:pt x="571489" y="1083022"/>
                  </a:cubicBezTo>
                  <a:cubicBezTo>
                    <a:pt x="466799" y="974589"/>
                    <a:pt x="392443" y="930647"/>
                    <a:pt x="253007" y="974316"/>
                  </a:cubicBezTo>
                  <a:cubicBezTo>
                    <a:pt x="94566" y="1023900"/>
                    <a:pt x="20893" y="1130598"/>
                    <a:pt x="27766" y="1300503"/>
                  </a:cubicBezTo>
                  <a:cubicBezTo>
                    <a:pt x="35704" y="1496464"/>
                    <a:pt x="112179" y="1675565"/>
                    <a:pt x="186139" y="1848762"/>
                  </a:cubicBezTo>
                  <a:cubicBezTo>
                    <a:pt x="197438" y="1875242"/>
                    <a:pt x="208738" y="1901694"/>
                    <a:pt x="219791" y="1928188"/>
                  </a:cubicBezTo>
                  <a:cubicBezTo>
                    <a:pt x="246326" y="1991764"/>
                    <a:pt x="269977" y="2058360"/>
                    <a:pt x="295023" y="2128877"/>
                  </a:cubicBezTo>
                  <a:cubicBezTo>
                    <a:pt x="371265" y="2343516"/>
                    <a:pt x="450116" y="2565478"/>
                    <a:pt x="615116" y="2706143"/>
                  </a:cubicBezTo>
                  <a:cubicBezTo>
                    <a:pt x="801704" y="2865213"/>
                    <a:pt x="1063946" y="2927450"/>
                    <a:pt x="1295091" y="2973318"/>
                  </a:cubicBezTo>
                  <a:cubicBezTo>
                    <a:pt x="1374380" y="2989045"/>
                    <a:pt x="1457576" y="3000536"/>
                    <a:pt x="1538013" y="3011658"/>
                  </a:cubicBezTo>
                  <a:cubicBezTo>
                    <a:pt x="1745424" y="3040310"/>
                    <a:pt x="1959886" y="3069946"/>
                    <a:pt x="2143358" y="3175018"/>
                  </a:cubicBezTo>
                  <a:cubicBezTo>
                    <a:pt x="2355306" y="3296417"/>
                    <a:pt x="2533477" y="3495521"/>
                    <a:pt x="2704065" y="3801623"/>
                  </a:cubicBezTo>
                  <a:cubicBezTo>
                    <a:pt x="2768324" y="3916915"/>
                    <a:pt x="2783176" y="4034954"/>
                    <a:pt x="2798889" y="4159947"/>
                  </a:cubicBezTo>
                  <a:cubicBezTo>
                    <a:pt x="2801076" y="4177395"/>
                    <a:pt x="2803289" y="4194994"/>
                    <a:pt x="2805666" y="4212770"/>
                  </a:cubicBezTo>
                  <a:cubicBezTo>
                    <a:pt x="2808768" y="4235998"/>
                    <a:pt x="2812894" y="4262245"/>
                    <a:pt x="2817280" y="4290023"/>
                  </a:cubicBezTo>
                  <a:cubicBezTo>
                    <a:pt x="2838390" y="4424116"/>
                    <a:pt x="2864665" y="4590988"/>
                    <a:pt x="2823251" y="4694652"/>
                  </a:cubicBezTo>
                  <a:close/>
                </a:path>
              </a:pathLst>
            </a:custGeom>
            <a:grpFill/>
            <a:ln w="13656"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F13CEEEA-E32B-4266-8906-05A9DB37D070}"/>
                </a:ext>
              </a:extLst>
            </p:cNvPr>
            <p:cNvSpPr/>
            <p:nvPr/>
          </p:nvSpPr>
          <p:spPr>
            <a:xfrm>
              <a:off x="7898919" y="2800103"/>
              <a:ext cx="3880417" cy="2076843"/>
            </a:xfrm>
            <a:custGeom>
              <a:avLst/>
              <a:gdLst>
                <a:gd name="connsiteX0" fmla="*/ 3432706 w 3880416"/>
                <a:gd name="connsiteY0" fmla="*/ 2081950 h 2076842"/>
                <a:gd name="connsiteX1" fmla="*/ 3358445 w 3880416"/>
                <a:gd name="connsiteY1" fmla="*/ 2079668 h 2076842"/>
                <a:gd name="connsiteX2" fmla="*/ 2398247 w 3880416"/>
                <a:gd name="connsiteY2" fmla="*/ 1585639 h 2076842"/>
                <a:gd name="connsiteX3" fmla="*/ 2249657 w 3880416"/>
                <a:gd name="connsiteY3" fmla="*/ 1398914 h 2076842"/>
                <a:gd name="connsiteX4" fmla="*/ 1523732 w 3880416"/>
                <a:gd name="connsiteY4" fmla="*/ 963283 h 2076842"/>
                <a:gd name="connsiteX5" fmla="*/ 1516886 w 3880416"/>
                <a:gd name="connsiteY5" fmla="*/ 965483 h 2076842"/>
                <a:gd name="connsiteX6" fmla="*/ 599346 w 3880416"/>
                <a:gd name="connsiteY6" fmla="*/ 1157221 h 2076842"/>
                <a:gd name="connsiteX7" fmla="*/ 596681 w 3880416"/>
                <a:gd name="connsiteY7" fmla="*/ 1157221 h 2076842"/>
                <a:gd name="connsiteX8" fmla="*/ 682 w 3880416"/>
                <a:gd name="connsiteY8" fmla="*/ 775274 h 2076842"/>
                <a:gd name="connsiteX9" fmla="*/ 100534 w 3880416"/>
                <a:gd name="connsiteY9" fmla="*/ 493042 h 2076842"/>
                <a:gd name="connsiteX10" fmla="*/ 728301 w 3880416"/>
                <a:gd name="connsiteY10" fmla="*/ 375987 h 2076842"/>
                <a:gd name="connsiteX11" fmla="*/ 958380 w 3880416"/>
                <a:gd name="connsiteY11" fmla="*/ 422210 h 2076842"/>
                <a:gd name="connsiteX12" fmla="*/ 1421680 w 3880416"/>
                <a:gd name="connsiteY12" fmla="*/ 436325 h 2076842"/>
                <a:gd name="connsiteX13" fmla="*/ 1470814 w 3880416"/>
                <a:gd name="connsiteY13" fmla="*/ 419478 h 2076842"/>
                <a:gd name="connsiteX14" fmla="*/ 1782313 w 3880416"/>
                <a:gd name="connsiteY14" fmla="*/ 253262 h 2076842"/>
                <a:gd name="connsiteX15" fmla="*/ 1834425 w 3880416"/>
                <a:gd name="connsiteY15" fmla="*/ 174260 h 2076842"/>
                <a:gd name="connsiteX16" fmla="*/ 2044172 w 3880416"/>
                <a:gd name="connsiteY16" fmla="*/ 10 h 2076842"/>
                <a:gd name="connsiteX17" fmla="*/ 2364689 w 3880416"/>
                <a:gd name="connsiteY17" fmla="*/ 479952 h 2076842"/>
                <a:gd name="connsiteX18" fmla="*/ 2386770 w 3880416"/>
                <a:gd name="connsiteY18" fmla="*/ 575596 h 2076842"/>
                <a:gd name="connsiteX19" fmla="*/ 2951029 w 3880416"/>
                <a:gd name="connsiteY19" fmla="*/ 1187144 h 2076842"/>
                <a:gd name="connsiteX20" fmla="*/ 3410066 w 3880416"/>
                <a:gd name="connsiteY20" fmla="*/ 1228545 h 2076842"/>
                <a:gd name="connsiteX21" fmla="*/ 3801414 w 3880416"/>
                <a:gd name="connsiteY21" fmla="*/ 1035781 h 2076842"/>
                <a:gd name="connsiteX22" fmla="*/ 3824150 w 3880416"/>
                <a:gd name="connsiteY22" fmla="*/ 1050934 h 2076842"/>
                <a:gd name="connsiteX23" fmla="*/ 3415271 w 3880416"/>
                <a:gd name="connsiteY23" fmla="*/ 1255366 h 2076842"/>
                <a:gd name="connsiteX24" fmla="*/ 2943296 w 3880416"/>
                <a:gd name="connsiteY24" fmla="*/ 1213351 h 2076842"/>
                <a:gd name="connsiteX25" fmla="*/ 2360413 w 3880416"/>
                <a:gd name="connsiteY25" fmla="*/ 582769 h 2076842"/>
                <a:gd name="connsiteX26" fmla="*/ 2337964 w 3880416"/>
                <a:gd name="connsiteY26" fmla="*/ 485705 h 2076842"/>
                <a:gd name="connsiteX27" fmla="*/ 2043927 w 3880416"/>
                <a:gd name="connsiteY27" fmla="*/ 27351 h 2076842"/>
                <a:gd name="connsiteX28" fmla="*/ 2042642 w 3880416"/>
                <a:gd name="connsiteY28" fmla="*/ 27351 h 2076842"/>
                <a:gd name="connsiteX29" fmla="*/ 1857913 w 3880416"/>
                <a:gd name="connsiteY29" fmla="*/ 188251 h 2076842"/>
                <a:gd name="connsiteX30" fmla="*/ 1803245 w 3880416"/>
                <a:gd name="connsiteY30" fmla="*/ 270847 h 2076842"/>
                <a:gd name="connsiteX31" fmla="*/ 1479572 w 3880416"/>
                <a:gd name="connsiteY31" fmla="*/ 445384 h 2076842"/>
                <a:gd name="connsiteX32" fmla="*/ 1430753 w 3880416"/>
                <a:gd name="connsiteY32" fmla="*/ 462135 h 2076842"/>
                <a:gd name="connsiteX33" fmla="*/ 951712 w 3880416"/>
                <a:gd name="connsiteY33" fmla="*/ 448745 h 2076842"/>
                <a:gd name="connsiteX34" fmla="*/ 725337 w 3880416"/>
                <a:gd name="connsiteY34" fmla="*/ 403191 h 2076842"/>
                <a:gd name="connsiteX35" fmla="*/ 119281 w 3880416"/>
                <a:gd name="connsiteY35" fmla="*/ 512963 h 2076842"/>
                <a:gd name="connsiteX36" fmla="*/ 27982 w 3880416"/>
                <a:gd name="connsiteY36" fmla="*/ 773921 h 2076842"/>
                <a:gd name="connsiteX37" fmla="*/ 596667 w 3880416"/>
                <a:gd name="connsiteY37" fmla="*/ 1129936 h 2076842"/>
                <a:gd name="connsiteX38" fmla="*/ 599263 w 3880416"/>
                <a:gd name="connsiteY38" fmla="*/ 1129936 h 2076842"/>
                <a:gd name="connsiteX39" fmla="*/ 1508511 w 3880416"/>
                <a:gd name="connsiteY39" fmla="*/ 939495 h 2076842"/>
                <a:gd name="connsiteX40" fmla="*/ 1515356 w 3880416"/>
                <a:gd name="connsiteY40" fmla="*/ 937295 h 2076842"/>
                <a:gd name="connsiteX41" fmla="*/ 2271464 w 3880416"/>
                <a:gd name="connsiteY41" fmla="*/ 1382477 h 2076842"/>
                <a:gd name="connsiteX42" fmla="*/ 2418619 w 3880416"/>
                <a:gd name="connsiteY42" fmla="*/ 1567439 h 2076842"/>
                <a:gd name="connsiteX43" fmla="*/ 3360754 w 3880416"/>
                <a:gd name="connsiteY43" fmla="*/ 2052477 h 2076842"/>
                <a:gd name="connsiteX44" fmla="*/ 3839986 w 3880416"/>
                <a:gd name="connsiteY44" fmla="*/ 1963706 h 2076842"/>
                <a:gd name="connsiteX45" fmla="*/ 3854155 w 3880416"/>
                <a:gd name="connsiteY45" fmla="*/ 1902918 h 2076842"/>
                <a:gd name="connsiteX46" fmla="*/ 3880676 w 3880416"/>
                <a:gd name="connsiteY46" fmla="*/ 1896359 h 2076842"/>
                <a:gd name="connsiteX47" fmla="*/ 3860768 w 3880416"/>
                <a:gd name="connsiteY47" fmla="*/ 1981455 h 2076842"/>
                <a:gd name="connsiteX48" fmla="*/ 3432706 w 3880416"/>
                <a:gd name="connsiteY48" fmla="*/ 2081950 h 2076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3880416" h="2076842">
                  <a:moveTo>
                    <a:pt x="3432706" y="2081950"/>
                  </a:moveTo>
                  <a:cubicBezTo>
                    <a:pt x="3398616" y="2081950"/>
                    <a:pt x="3372136" y="2080829"/>
                    <a:pt x="3358445" y="2079668"/>
                  </a:cubicBezTo>
                  <a:cubicBezTo>
                    <a:pt x="3033883" y="2052341"/>
                    <a:pt x="2630061" y="1844574"/>
                    <a:pt x="2398247" y="1585639"/>
                  </a:cubicBezTo>
                  <a:cubicBezTo>
                    <a:pt x="2349578" y="1531286"/>
                    <a:pt x="2301046" y="1466986"/>
                    <a:pt x="2249657" y="1398914"/>
                  </a:cubicBezTo>
                  <a:cubicBezTo>
                    <a:pt x="2059134" y="1146523"/>
                    <a:pt x="1843143" y="860493"/>
                    <a:pt x="1523732" y="963283"/>
                  </a:cubicBezTo>
                  <a:lnTo>
                    <a:pt x="1516886" y="965483"/>
                  </a:lnTo>
                  <a:cubicBezTo>
                    <a:pt x="1211946" y="1063654"/>
                    <a:pt x="923907" y="1156375"/>
                    <a:pt x="599346" y="1157221"/>
                  </a:cubicBezTo>
                  <a:cubicBezTo>
                    <a:pt x="598471" y="1157221"/>
                    <a:pt x="597570" y="1157221"/>
                    <a:pt x="596681" y="1157221"/>
                  </a:cubicBezTo>
                  <a:cubicBezTo>
                    <a:pt x="457751" y="1157221"/>
                    <a:pt x="18540" y="1128815"/>
                    <a:pt x="682" y="775274"/>
                  </a:cubicBezTo>
                  <a:cubicBezTo>
                    <a:pt x="-5316" y="656170"/>
                    <a:pt x="28268" y="561209"/>
                    <a:pt x="100534" y="493042"/>
                  </a:cubicBezTo>
                  <a:cubicBezTo>
                    <a:pt x="246296" y="355533"/>
                    <a:pt x="522380" y="353470"/>
                    <a:pt x="728301" y="375987"/>
                  </a:cubicBezTo>
                  <a:cubicBezTo>
                    <a:pt x="809708" y="384882"/>
                    <a:pt x="885281" y="403860"/>
                    <a:pt x="958380" y="422210"/>
                  </a:cubicBezTo>
                  <a:cubicBezTo>
                    <a:pt x="1109429" y="460140"/>
                    <a:pt x="1252130" y="495979"/>
                    <a:pt x="1421680" y="436325"/>
                  </a:cubicBezTo>
                  <a:cubicBezTo>
                    <a:pt x="1437543" y="430750"/>
                    <a:pt x="1453994" y="425175"/>
                    <a:pt x="1470814" y="419478"/>
                  </a:cubicBezTo>
                  <a:cubicBezTo>
                    <a:pt x="1583564" y="381247"/>
                    <a:pt x="1711345" y="337921"/>
                    <a:pt x="1782313" y="253262"/>
                  </a:cubicBezTo>
                  <a:cubicBezTo>
                    <a:pt x="1800007" y="232166"/>
                    <a:pt x="1816731" y="204033"/>
                    <a:pt x="1834425" y="174260"/>
                  </a:cubicBezTo>
                  <a:cubicBezTo>
                    <a:pt x="1883245" y="92143"/>
                    <a:pt x="1939128" y="-1124"/>
                    <a:pt x="2044172" y="10"/>
                  </a:cubicBezTo>
                  <a:cubicBezTo>
                    <a:pt x="2261858" y="1923"/>
                    <a:pt x="2323740" y="289593"/>
                    <a:pt x="2364689" y="479952"/>
                  </a:cubicBezTo>
                  <a:cubicBezTo>
                    <a:pt x="2372683" y="517103"/>
                    <a:pt x="2379583" y="549199"/>
                    <a:pt x="2386770" y="575596"/>
                  </a:cubicBezTo>
                  <a:cubicBezTo>
                    <a:pt x="2473014" y="892042"/>
                    <a:pt x="2668127" y="1103511"/>
                    <a:pt x="2951029" y="1187144"/>
                  </a:cubicBezTo>
                  <a:cubicBezTo>
                    <a:pt x="3115482" y="1235745"/>
                    <a:pt x="3249630" y="1259616"/>
                    <a:pt x="3410066" y="1228545"/>
                  </a:cubicBezTo>
                  <a:cubicBezTo>
                    <a:pt x="3535400" y="1204251"/>
                    <a:pt x="3739669" y="1128378"/>
                    <a:pt x="3801414" y="1035781"/>
                  </a:cubicBezTo>
                  <a:lnTo>
                    <a:pt x="3824150" y="1050934"/>
                  </a:lnTo>
                  <a:cubicBezTo>
                    <a:pt x="3754330" y="1155650"/>
                    <a:pt x="3536303" y="1231906"/>
                    <a:pt x="3415271" y="1255366"/>
                  </a:cubicBezTo>
                  <a:cubicBezTo>
                    <a:pt x="3249370" y="1287516"/>
                    <a:pt x="3111683" y="1263127"/>
                    <a:pt x="2943296" y="1213351"/>
                  </a:cubicBezTo>
                  <a:cubicBezTo>
                    <a:pt x="2650829" y="1126889"/>
                    <a:pt x="2449266" y="908848"/>
                    <a:pt x="2360413" y="582769"/>
                  </a:cubicBezTo>
                  <a:cubicBezTo>
                    <a:pt x="2353021" y="555661"/>
                    <a:pt x="2345724" y="521680"/>
                    <a:pt x="2337964" y="485705"/>
                  </a:cubicBezTo>
                  <a:cubicBezTo>
                    <a:pt x="2298859" y="303858"/>
                    <a:pt x="2239738" y="29059"/>
                    <a:pt x="2043927" y="27351"/>
                  </a:cubicBezTo>
                  <a:cubicBezTo>
                    <a:pt x="2043503" y="27351"/>
                    <a:pt x="2043065" y="27351"/>
                    <a:pt x="2042642" y="27351"/>
                  </a:cubicBezTo>
                  <a:cubicBezTo>
                    <a:pt x="1953557" y="27351"/>
                    <a:pt x="1904942" y="109140"/>
                    <a:pt x="1857913" y="188251"/>
                  </a:cubicBezTo>
                  <a:cubicBezTo>
                    <a:pt x="1839617" y="218994"/>
                    <a:pt x="1822346" y="248043"/>
                    <a:pt x="1803245" y="270847"/>
                  </a:cubicBezTo>
                  <a:cubicBezTo>
                    <a:pt x="1727359" y="361367"/>
                    <a:pt x="1595725" y="406006"/>
                    <a:pt x="1479572" y="445384"/>
                  </a:cubicBezTo>
                  <a:cubicBezTo>
                    <a:pt x="1462861" y="451054"/>
                    <a:pt x="1446506" y="456588"/>
                    <a:pt x="1430753" y="462135"/>
                  </a:cubicBezTo>
                  <a:cubicBezTo>
                    <a:pt x="1253415" y="524481"/>
                    <a:pt x="1106860" y="487713"/>
                    <a:pt x="951712" y="448745"/>
                  </a:cubicBezTo>
                  <a:cubicBezTo>
                    <a:pt x="879515" y="430614"/>
                    <a:pt x="804871" y="411867"/>
                    <a:pt x="725337" y="403191"/>
                  </a:cubicBezTo>
                  <a:cubicBezTo>
                    <a:pt x="525112" y="381302"/>
                    <a:pt x="257473" y="382614"/>
                    <a:pt x="119281" y="512963"/>
                  </a:cubicBezTo>
                  <a:cubicBezTo>
                    <a:pt x="53108" y="575378"/>
                    <a:pt x="22393" y="663192"/>
                    <a:pt x="27982" y="773921"/>
                  </a:cubicBezTo>
                  <a:cubicBezTo>
                    <a:pt x="44624" y="1103401"/>
                    <a:pt x="463872" y="1129936"/>
                    <a:pt x="596667" y="1129936"/>
                  </a:cubicBezTo>
                  <a:cubicBezTo>
                    <a:pt x="597555" y="1129936"/>
                    <a:pt x="598417" y="1129936"/>
                    <a:pt x="599263" y="1129936"/>
                  </a:cubicBezTo>
                  <a:cubicBezTo>
                    <a:pt x="919576" y="1129089"/>
                    <a:pt x="1205647" y="1036997"/>
                    <a:pt x="1508511" y="939495"/>
                  </a:cubicBezTo>
                  <a:lnTo>
                    <a:pt x="1515356" y="937295"/>
                  </a:lnTo>
                  <a:cubicBezTo>
                    <a:pt x="1853348" y="828575"/>
                    <a:pt x="2075448" y="1122817"/>
                    <a:pt x="2271464" y="1382477"/>
                  </a:cubicBezTo>
                  <a:cubicBezTo>
                    <a:pt x="2322497" y="1450070"/>
                    <a:pt x="2370715" y="1513933"/>
                    <a:pt x="2418619" y="1567439"/>
                  </a:cubicBezTo>
                  <a:cubicBezTo>
                    <a:pt x="2646238" y="1821688"/>
                    <a:pt x="3042465" y="2025670"/>
                    <a:pt x="3360754" y="2052477"/>
                  </a:cubicBezTo>
                  <a:cubicBezTo>
                    <a:pt x="3443746" y="2059418"/>
                    <a:pt x="3761817" y="2055333"/>
                    <a:pt x="3839986" y="1963706"/>
                  </a:cubicBezTo>
                  <a:cubicBezTo>
                    <a:pt x="3855207" y="1945848"/>
                    <a:pt x="3859853" y="1925968"/>
                    <a:pt x="3854155" y="1902918"/>
                  </a:cubicBezTo>
                  <a:lnTo>
                    <a:pt x="3880676" y="1896359"/>
                  </a:lnTo>
                  <a:cubicBezTo>
                    <a:pt x="3888518" y="1928140"/>
                    <a:pt x="3881823" y="1956765"/>
                    <a:pt x="3860768" y="1981455"/>
                  </a:cubicBezTo>
                  <a:cubicBezTo>
                    <a:pt x="3788010" y="2066674"/>
                    <a:pt x="3558532" y="2081950"/>
                    <a:pt x="3432706" y="2081950"/>
                  </a:cubicBezTo>
                  <a:close/>
                </a:path>
              </a:pathLst>
            </a:custGeom>
            <a:grpFill/>
            <a:ln w="13656"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8703966E-F91D-45E1-86AE-46C33D61677C}"/>
                </a:ext>
              </a:extLst>
            </p:cNvPr>
            <p:cNvSpPr/>
            <p:nvPr/>
          </p:nvSpPr>
          <p:spPr>
            <a:xfrm>
              <a:off x="10362076" y="4040609"/>
              <a:ext cx="1352681" cy="519211"/>
            </a:xfrm>
            <a:custGeom>
              <a:avLst/>
              <a:gdLst>
                <a:gd name="connsiteX0" fmla="*/ 1119902 w 1352680"/>
                <a:gd name="connsiteY0" fmla="*/ 528632 h 519210"/>
                <a:gd name="connsiteX1" fmla="*/ 959834 w 1352680"/>
                <a:gd name="connsiteY1" fmla="*/ 520844 h 519210"/>
                <a:gd name="connsiteX2" fmla="*/ 877280 w 1352680"/>
                <a:gd name="connsiteY2" fmla="*/ 515584 h 519210"/>
                <a:gd name="connsiteX3" fmla="*/ 201663 w 1352680"/>
                <a:gd name="connsiteY3" fmla="*/ 281393 h 519210"/>
                <a:gd name="connsiteX4" fmla="*/ 3735 w 1352680"/>
                <a:gd name="connsiteY4" fmla="*/ 88123 h 519210"/>
                <a:gd name="connsiteX5" fmla="*/ 19899 w 1352680"/>
                <a:gd name="connsiteY5" fmla="*/ 10351 h 519210"/>
                <a:gd name="connsiteX6" fmla="*/ 139672 w 1352680"/>
                <a:gd name="connsiteY6" fmla="*/ 26460 h 519210"/>
                <a:gd name="connsiteX7" fmla="*/ 230548 w 1352680"/>
                <a:gd name="connsiteY7" fmla="*/ 77725 h 519210"/>
                <a:gd name="connsiteX8" fmla="*/ 606115 w 1352680"/>
                <a:gd name="connsiteY8" fmla="*/ 258192 h 519210"/>
                <a:gd name="connsiteX9" fmla="*/ 1347288 w 1352680"/>
                <a:gd name="connsiteY9" fmla="*/ 129728 h 519210"/>
                <a:gd name="connsiteX10" fmla="*/ 1365570 w 1352680"/>
                <a:gd name="connsiteY10" fmla="*/ 150032 h 519210"/>
                <a:gd name="connsiteX11" fmla="*/ 597740 w 1352680"/>
                <a:gd name="connsiteY11" fmla="*/ 284207 h 519210"/>
                <a:gd name="connsiteX12" fmla="*/ 217021 w 1352680"/>
                <a:gd name="connsiteY12" fmla="*/ 101472 h 519210"/>
                <a:gd name="connsiteX13" fmla="*/ 126433 w 1352680"/>
                <a:gd name="connsiteY13" fmla="*/ 50371 h 519210"/>
                <a:gd name="connsiteX14" fmla="*/ 36227 w 1352680"/>
                <a:gd name="connsiteY14" fmla="*/ 32267 h 519210"/>
                <a:gd name="connsiteX15" fmla="*/ 30420 w 1352680"/>
                <a:gd name="connsiteY15" fmla="*/ 82261 h 519210"/>
                <a:gd name="connsiteX16" fmla="*/ 215532 w 1352680"/>
                <a:gd name="connsiteY16" fmla="*/ 257851 h 519210"/>
                <a:gd name="connsiteX17" fmla="*/ 878386 w 1352680"/>
                <a:gd name="connsiteY17" fmla="*/ 488284 h 519210"/>
                <a:gd name="connsiteX18" fmla="*/ 961842 w 1352680"/>
                <a:gd name="connsiteY18" fmla="*/ 493586 h 519210"/>
                <a:gd name="connsiteX19" fmla="*/ 1269817 w 1352680"/>
                <a:gd name="connsiteY19" fmla="*/ 482272 h 519210"/>
                <a:gd name="connsiteX20" fmla="*/ 1279080 w 1352680"/>
                <a:gd name="connsiteY20" fmla="*/ 508001 h 519210"/>
                <a:gd name="connsiteX21" fmla="*/ 1119902 w 1352680"/>
                <a:gd name="connsiteY21" fmla="*/ 528632 h 519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52680" h="519210">
                  <a:moveTo>
                    <a:pt x="1119902" y="528632"/>
                  </a:moveTo>
                  <a:cubicBezTo>
                    <a:pt x="1065958" y="528632"/>
                    <a:pt x="1009979" y="524520"/>
                    <a:pt x="959834" y="520844"/>
                  </a:cubicBezTo>
                  <a:cubicBezTo>
                    <a:pt x="929993" y="518645"/>
                    <a:pt x="901805" y="516568"/>
                    <a:pt x="877280" y="515584"/>
                  </a:cubicBezTo>
                  <a:cubicBezTo>
                    <a:pt x="603724" y="504585"/>
                    <a:pt x="372525" y="384661"/>
                    <a:pt x="201663" y="281393"/>
                  </a:cubicBezTo>
                  <a:cubicBezTo>
                    <a:pt x="134453" y="240771"/>
                    <a:pt x="22454" y="173055"/>
                    <a:pt x="3735" y="88123"/>
                  </a:cubicBezTo>
                  <a:cubicBezTo>
                    <a:pt x="-4518" y="50672"/>
                    <a:pt x="921" y="24492"/>
                    <a:pt x="19899" y="10351"/>
                  </a:cubicBezTo>
                  <a:cubicBezTo>
                    <a:pt x="55765" y="-16389"/>
                    <a:pt x="120653" y="15898"/>
                    <a:pt x="139672" y="26460"/>
                  </a:cubicBezTo>
                  <a:cubicBezTo>
                    <a:pt x="170497" y="43539"/>
                    <a:pt x="200680" y="60728"/>
                    <a:pt x="230548" y="77725"/>
                  </a:cubicBezTo>
                  <a:cubicBezTo>
                    <a:pt x="354311" y="148188"/>
                    <a:pt x="471216" y="214742"/>
                    <a:pt x="606115" y="258192"/>
                  </a:cubicBezTo>
                  <a:cubicBezTo>
                    <a:pt x="890273" y="349696"/>
                    <a:pt x="1153513" y="304115"/>
                    <a:pt x="1347288" y="129728"/>
                  </a:cubicBezTo>
                  <a:lnTo>
                    <a:pt x="1365570" y="150032"/>
                  </a:lnTo>
                  <a:cubicBezTo>
                    <a:pt x="1164280" y="331209"/>
                    <a:pt x="891613" y="378854"/>
                    <a:pt x="597740" y="284207"/>
                  </a:cubicBezTo>
                  <a:cubicBezTo>
                    <a:pt x="460149" y="239897"/>
                    <a:pt x="342055" y="172659"/>
                    <a:pt x="217021" y="101472"/>
                  </a:cubicBezTo>
                  <a:cubicBezTo>
                    <a:pt x="187248" y="84516"/>
                    <a:pt x="157162" y="67396"/>
                    <a:pt x="126433" y="50371"/>
                  </a:cubicBezTo>
                  <a:cubicBezTo>
                    <a:pt x="87765" y="28947"/>
                    <a:pt x="50682" y="21473"/>
                    <a:pt x="36227" y="32267"/>
                  </a:cubicBezTo>
                  <a:cubicBezTo>
                    <a:pt x="24285" y="41162"/>
                    <a:pt x="26484" y="64376"/>
                    <a:pt x="30420" y="82261"/>
                  </a:cubicBezTo>
                  <a:cubicBezTo>
                    <a:pt x="46624" y="155744"/>
                    <a:pt x="156506" y="222162"/>
                    <a:pt x="215532" y="257851"/>
                  </a:cubicBezTo>
                  <a:cubicBezTo>
                    <a:pt x="383866" y="359575"/>
                    <a:pt x="611048" y="477545"/>
                    <a:pt x="878386" y="488284"/>
                  </a:cubicBezTo>
                  <a:cubicBezTo>
                    <a:pt x="903376" y="489282"/>
                    <a:pt x="931783" y="491386"/>
                    <a:pt x="961842" y="493586"/>
                  </a:cubicBezTo>
                  <a:cubicBezTo>
                    <a:pt x="1064140" y="501101"/>
                    <a:pt x="1191484" y="510460"/>
                    <a:pt x="1269817" y="482272"/>
                  </a:cubicBezTo>
                  <a:lnTo>
                    <a:pt x="1279080" y="508001"/>
                  </a:lnTo>
                  <a:cubicBezTo>
                    <a:pt x="1235330" y="523727"/>
                    <a:pt x="1178832" y="528632"/>
                    <a:pt x="1119902" y="528632"/>
                  </a:cubicBezTo>
                  <a:close/>
                </a:path>
              </a:pathLst>
            </a:custGeom>
            <a:grpFill/>
            <a:ln w="13656"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976DAFEC-C3E0-4F07-8B68-4AC49E58EB81}"/>
                </a:ext>
              </a:extLst>
            </p:cNvPr>
            <p:cNvSpPr/>
            <p:nvPr/>
          </p:nvSpPr>
          <p:spPr>
            <a:xfrm>
              <a:off x="8247277" y="3416798"/>
              <a:ext cx="1175056" cy="273269"/>
            </a:xfrm>
            <a:custGeom>
              <a:avLst/>
              <a:gdLst>
                <a:gd name="connsiteX0" fmla="*/ 340334 w 1175055"/>
                <a:gd name="connsiteY0" fmla="*/ 279609 h 273268"/>
                <a:gd name="connsiteX1" fmla="*/ 287019 w 1175055"/>
                <a:gd name="connsiteY1" fmla="*/ 278625 h 273268"/>
                <a:gd name="connsiteX2" fmla="*/ 21634 w 1175055"/>
                <a:gd name="connsiteY2" fmla="*/ 190496 h 273268"/>
                <a:gd name="connsiteX3" fmla="*/ 1768 w 1175055"/>
                <a:gd name="connsiteY3" fmla="*/ 120211 h 273268"/>
                <a:gd name="connsiteX4" fmla="*/ 85101 w 1175055"/>
                <a:gd name="connsiteY4" fmla="*/ 49407 h 273268"/>
                <a:gd name="connsiteX5" fmla="*/ 104229 w 1175055"/>
                <a:gd name="connsiteY5" fmla="*/ 39747 h 273268"/>
                <a:gd name="connsiteX6" fmla="*/ 202032 w 1175055"/>
                <a:gd name="connsiteY6" fmla="*/ 6927 h 273268"/>
                <a:gd name="connsiteX7" fmla="*/ 287620 w 1175055"/>
                <a:gd name="connsiteY7" fmla="*/ 0 h 273268"/>
                <a:gd name="connsiteX8" fmla="*/ 381624 w 1175055"/>
                <a:gd name="connsiteY8" fmla="*/ 5520 h 273268"/>
                <a:gd name="connsiteX9" fmla="*/ 390956 w 1175055"/>
                <a:gd name="connsiteY9" fmla="*/ 6476 h 273268"/>
                <a:gd name="connsiteX10" fmla="*/ 459560 w 1175055"/>
                <a:gd name="connsiteY10" fmla="*/ 13254 h 273268"/>
                <a:gd name="connsiteX11" fmla="*/ 552828 w 1175055"/>
                <a:gd name="connsiteY11" fmla="*/ 13335 h 273268"/>
                <a:gd name="connsiteX12" fmla="*/ 604762 w 1175055"/>
                <a:gd name="connsiteY12" fmla="*/ 9196 h 273268"/>
                <a:gd name="connsiteX13" fmla="*/ 735671 w 1175055"/>
                <a:gd name="connsiteY13" fmla="*/ 3771 h 273268"/>
                <a:gd name="connsiteX14" fmla="*/ 788781 w 1175055"/>
                <a:gd name="connsiteY14" fmla="*/ 6941 h 273268"/>
                <a:gd name="connsiteX15" fmla="*/ 928135 w 1175055"/>
                <a:gd name="connsiteY15" fmla="*/ 10822 h 273268"/>
                <a:gd name="connsiteX16" fmla="*/ 963577 w 1175055"/>
                <a:gd name="connsiteY16" fmla="*/ 9059 h 273268"/>
                <a:gd name="connsiteX17" fmla="*/ 1089651 w 1175055"/>
                <a:gd name="connsiteY17" fmla="*/ 5384 h 273268"/>
                <a:gd name="connsiteX18" fmla="*/ 1097029 w 1175055"/>
                <a:gd name="connsiteY18" fmla="*/ 5315 h 273268"/>
                <a:gd name="connsiteX19" fmla="*/ 1108492 w 1175055"/>
                <a:gd name="connsiteY19" fmla="*/ 5178 h 273268"/>
                <a:gd name="connsiteX20" fmla="*/ 1175443 w 1175055"/>
                <a:gd name="connsiteY20" fmla="*/ 25646 h 273268"/>
                <a:gd name="connsiteX21" fmla="*/ 1176413 w 1175055"/>
                <a:gd name="connsiteY21" fmla="*/ 57988 h 273268"/>
                <a:gd name="connsiteX22" fmla="*/ 1108916 w 1175055"/>
                <a:gd name="connsiteY22" fmla="*/ 114882 h 273268"/>
                <a:gd name="connsiteX23" fmla="*/ 1104967 w 1175055"/>
                <a:gd name="connsiteY23" fmla="*/ 117027 h 273268"/>
                <a:gd name="connsiteX24" fmla="*/ 1032168 w 1175055"/>
                <a:gd name="connsiteY24" fmla="*/ 150216 h 273268"/>
                <a:gd name="connsiteX25" fmla="*/ 930867 w 1175055"/>
                <a:gd name="connsiteY25" fmla="*/ 174332 h 273268"/>
                <a:gd name="connsiteX26" fmla="*/ 831521 w 1175055"/>
                <a:gd name="connsiteY26" fmla="*/ 197970 h 273268"/>
                <a:gd name="connsiteX27" fmla="*/ 340334 w 1175055"/>
                <a:gd name="connsiteY27" fmla="*/ 279609 h 273268"/>
                <a:gd name="connsiteX28" fmla="*/ 287620 w 1175055"/>
                <a:gd name="connsiteY28" fmla="*/ 27327 h 273268"/>
                <a:gd name="connsiteX29" fmla="*/ 206787 w 1175055"/>
                <a:gd name="connsiteY29" fmla="*/ 33844 h 273268"/>
                <a:gd name="connsiteX30" fmla="*/ 116827 w 1175055"/>
                <a:gd name="connsiteY30" fmla="*/ 64013 h 273268"/>
                <a:gd name="connsiteX31" fmla="*/ 97275 w 1175055"/>
                <a:gd name="connsiteY31" fmla="*/ 73892 h 273268"/>
                <a:gd name="connsiteX32" fmla="*/ 28247 w 1175055"/>
                <a:gd name="connsiteY32" fmla="*/ 126947 h 273268"/>
                <a:gd name="connsiteX33" fmla="*/ 43987 w 1175055"/>
                <a:gd name="connsiteY33" fmla="*/ 174810 h 273268"/>
                <a:gd name="connsiteX34" fmla="*/ 287989 w 1175055"/>
                <a:gd name="connsiteY34" fmla="*/ 251339 h 273268"/>
                <a:gd name="connsiteX35" fmla="*/ 340320 w 1175055"/>
                <a:gd name="connsiteY35" fmla="*/ 252295 h 273268"/>
                <a:gd name="connsiteX36" fmla="*/ 823623 w 1175055"/>
                <a:gd name="connsiteY36" fmla="*/ 171777 h 273268"/>
                <a:gd name="connsiteX37" fmla="*/ 925252 w 1175055"/>
                <a:gd name="connsiteY37" fmla="*/ 147565 h 273268"/>
                <a:gd name="connsiteX38" fmla="*/ 1024298 w 1175055"/>
                <a:gd name="connsiteY38" fmla="*/ 124023 h 273268"/>
                <a:gd name="connsiteX39" fmla="*/ 1091796 w 1175055"/>
                <a:gd name="connsiteY39" fmla="*/ 93048 h 273268"/>
                <a:gd name="connsiteX40" fmla="*/ 1095799 w 1175055"/>
                <a:gd name="connsiteY40" fmla="*/ 90862 h 273268"/>
                <a:gd name="connsiteX41" fmla="*/ 1151327 w 1175055"/>
                <a:gd name="connsiteY41" fmla="*/ 47030 h 273268"/>
                <a:gd name="connsiteX42" fmla="*/ 1152530 w 1175055"/>
                <a:gd name="connsiteY42" fmla="*/ 40594 h 273268"/>
                <a:gd name="connsiteX43" fmla="*/ 1108424 w 1175055"/>
                <a:gd name="connsiteY43" fmla="*/ 32492 h 273268"/>
                <a:gd name="connsiteX44" fmla="*/ 1097466 w 1175055"/>
                <a:gd name="connsiteY44" fmla="*/ 32615 h 273268"/>
                <a:gd name="connsiteX45" fmla="*/ 1090621 w 1175055"/>
                <a:gd name="connsiteY45" fmla="*/ 32710 h 273268"/>
                <a:gd name="connsiteX46" fmla="*/ 1089172 w 1175055"/>
                <a:gd name="connsiteY46" fmla="*/ 32697 h 273268"/>
                <a:gd name="connsiteX47" fmla="*/ 964930 w 1175055"/>
                <a:gd name="connsiteY47" fmla="*/ 36345 h 273268"/>
                <a:gd name="connsiteX48" fmla="*/ 929337 w 1175055"/>
                <a:gd name="connsiteY48" fmla="*/ 38121 h 273268"/>
                <a:gd name="connsiteX49" fmla="*/ 786951 w 1175055"/>
                <a:gd name="connsiteY49" fmla="*/ 34213 h 273268"/>
                <a:gd name="connsiteX50" fmla="*/ 734292 w 1175055"/>
                <a:gd name="connsiteY50" fmla="*/ 31084 h 273268"/>
                <a:gd name="connsiteX51" fmla="*/ 607085 w 1175055"/>
                <a:gd name="connsiteY51" fmla="*/ 36440 h 273268"/>
                <a:gd name="connsiteX52" fmla="*/ 554536 w 1175055"/>
                <a:gd name="connsiteY52" fmla="*/ 40635 h 273268"/>
                <a:gd name="connsiteX53" fmla="*/ 457019 w 1175055"/>
                <a:gd name="connsiteY53" fmla="*/ 40498 h 273268"/>
                <a:gd name="connsiteX54" fmla="*/ 388115 w 1175055"/>
                <a:gd name="connsiteY54" fmla="*/ 33694 h 273268"/>
                <a:gd name="connsiteX55" fmla="*/ 378797 w 1175055"/>
                <a:gd name="connsiteY55" fmla="*/ 32738 h 273268"/>
                <a:gd name="connsiteX56" fmla="*/ 287620 w 1175055"/>
                <a:gd name="connsiteY56" fmla="*/ 27327 h 273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1175055" h="273268">
                  <a:moveTo>
                    <a:pt x="340334" y="279609"/>
                  </a:moveTo>
                  <a:cubicBezTo>
                    <a:pt x="322776" y="279609"/>
                    <a:pt x="304836" y="279281"/>
                    <a:pt x="287019" y="278625"/>
                  </a:cubicBezTo>
                  <a:cubicBezTo>
                    <a:pt x="189763" y="275086"/>
                    <a:pt x="71710" y="261860"/>
                    <a:pt x="21634" y="190496"/>
                  </a:cubicBezTo>
                  <a:cubicBezTo>
                    <a:pt x="2997" y="163948"/>
                    <a:pt x="-3507" y="140952"/>
                    <a:pt x="1768" y="120211"/>
                  </a:cubicBezTo>
                  <a:cubicBezTo>
                    <a:pt x="10280" y="86654"/>
                    <a:pt x="46624" y="68577"/>
                    <a:pt x="85101" y="49407"/>
                  </a:cubicBezTo>
                  <a:cubicBezTo>
                    <a:pt x="91454" y="46251"/>
                    <a:pt x="97876" y="43054"/>
                    <a:pt x="104229" y="39747"/>
                  </a:cubicBezTo>
                  <a:cubicBezTo>
                    <a:pt x="134385" y="24089"/>
                    <a:pt x="167286" y="13049"/>
                    <a:pt x="202032" y="6927"/>
                  </a:cubicBezTo>
                  <a:cubicBezTo>
                    <a:pt x="228512" y="2268"/>
                    <a:pt x="256494" y="0"/>
                    <a:pt x="287620" y="0"/>
                  </a:cubicBezTo>
                  <a:cubicBezTo>
                    <a:pt x="314961" y="0"/>
                    <a:pt x="344829" y="1749"/>
                    <a:pt x="381624" y="5520"/>
                  </a:cubicBezTo>
                  <a:lnTo>
                    <a:pt x="390956" y="6476"/>
                  </a:lnTo>
                  <a:cubicBezTo>
                    <a:pt x="413802" y="8813"/>
                    <a:pt x="436674" y="11163"/>
                    <a:pt x="459560" y="13254"/>
                  </a:cubicBezTo>
                  <a:cubicBezTo>
                    <a:pt x="486574" y="15727"/>
                    <a:pt x="514980" y="15809"/>
                    <a:pt x="552828" y="13335"/>
                  </a:cubicBezTo>
                  <a:cubicBezTo>
                    <a:pt x="570153" y="12215"/>
                    <a:pt x="587451" y="10699"/>
                    <a:pt x="604762" y="9196"/>
                  </a:cubicBezTo>
                  <a:cubicBezTo>
                    <a:pt x="647433" y="5466"/>
                    <a:pt x="691744" y="1612"/>
                    <a:pt x="735671" y="3771"/>
                  </a:cubicBezTo>
                  <a:cubicBezTo>
                    <a:pt x="753407" y="4646"/>
                    <a:pt x="771101" y="5793"/>
                    <a:pt x="788781" y="6941"/>
                  </a:cubicBezTo>
                  <a:cubicBezTo>
                    <a:pt x="834485" y="9892"/>
                    <a:pt x="881515" y="12967"/>
                    <a:pt x="928135" y="10822"/>
                  </a:cubicBezTo>
                  <a:cubicBezTo>
                    <a:pt x="939954" y="10275"/>
                    <a:pt x="951759" y="9674"/>
                    <a:pt x="963577" y="9059"/>
                  </a:cubicBezTo>
                  <a:cubicBezTo>
                    <a:pt x="1004745" y="6941"/>
                    <a:pt x="1047308" y="4714"/>
                    <a:pt x="1089651" y="5384"/>
                  </a:cubicBezTo>
                  <a:lnTo>
                    <a:pt x="1097029" y="5315"/>
                  </a:lnTo>
                  <a:cubicBezTo>
                    <a:pt x="1100390" y="5261"/>
                    <a:pt x="1104284" y="5178"/>
                    <a:pt x="1108492" y="5178"/>
                  </a:cubicBezTo>
                  <a:cubicBezTo>
                    <a:pt x="1133428" y="5178"/>
                    <a:pt x="1163583" y="7501"/>
                    <a:pt x="1175443" y="25646"/>
                  </a:cubicBezTo>
                  <a:cubicBezTo>
                    <a:pt x="1179583" y="31959"/>
                    <a:pt x="1183108" y="42698"/>
                    <a:pt x="1176413" y="57988"/>
                  </a:cubicBezTo>
                  <a:cubicBezTo>
                    <a:pt x="1164854" y="84440"/>
                    <a:pt x="1132512" y="102039"/>
                    <a:pt x="1108916" y="114882"/>
                  </a:cubicBezTo>
                  <a:lnTo>
                    <a:pt x="1104967" y="117027"/>
                  </a:lnTo>
                  <a:cubicBezTo>
                    <a:pt x="1083352" y="128846"/>
                    <a:pt x="1058866" y="142250"/>
                    <a:pt x="1032168" y="150216"/>
                  </a:cubicBezTo>
                  <a:cubicBezTo>
                    <a:pt x="998693" y="160204"/>
                    <a:pt x="964206" y="167391"/>
                    <a:pt x="930867" y="174332"/>
                  </a:cubicBezTo>
                  <a:cubicBezTo>
                    <a:pt x="897966" y="181177"/>
                    <a:pt x="863930" y="188268"/>
                    <a:pt x="831521" y="197970"/>
                  </a:cubicBezTo>
                  <a:cubicBezTo>
                    <a:pt x="637786" y="255957"/>
                    <a:pt x="495495" y="279609"/>
                    <a:pt x="340334" y="279609"/>
                  </a:cubicBezTo>
                  <a:close/>
                  <a:moveTo>
                    <a:pt x="287620" y="27327"/>
                  </a:moveTo>
                  <a:cubicBezTo>
                    <a:pt x="258107" y="27327"/>
                    <a:pt x="231654" y="29458"/>
                    <a:pt x="206787" y="33844"/>
                  </a:cubicBezTo>
                  <a:cubicBezTo>
                    <a:pt x="174774" y="39487"/>
                    <a:pt x="144509" y="49626"/>
                    <a:pt x="116827" y="64013"/>
                  </a:cubicBezTo>
                  <a:cubicBezTo>
                    <a:pt x="110323" y="67388"/>
                    <a:pt x="103765" y="70654"/>
                    <a:pt x="97275" y="73892"/>
                  </a:cubicBezTo>
                  <a:cubicBezTo>
                    <a:pt x="64564" y="90165"/>
                    <a:pt x="33685" y="105536"/>
                    <a:pt x="28247" y="126947"/>
                  </a:cubicBezTo>
                  <a:cubicBezTo>
                    <a:pt x="25063" y="139504"/>
                    <a:pt x="30215" y="155162"/>
                    <a:pt x="43987" y="174810"/>
                  </a:cubicBezTo>
                  <a:cubicBezTo>
                    <a:pt x="87150" y="236323"/>
                    <a:pt x="197059" y="248005"/>
                    <a:pt x="287989" y="251339"/>
                  </a:cubicBezTo>
                  <a:cubicBezTo>
                    <a:pt x="305492" y="251981"/>
                    <a:pt x="323090" y="252295"/>
                    <a:pt x="340320" y="252295"/>
                  </a:cubicBezTo>
                  <a:cubicBezTo>
                    <a:pt x="492612" y="252295"/>
                    <a:pt x="632649" y="228972"/>
                    <a:pt x="823623" y="171777"/>
                  </a:cubicBezTo>
                  <a:cubicBezTo>
                    <a:pt x="857154" y="161734"/>
                    <a:pt x="891777" y="154520"/>
                    <a:pt x="925252" y="147565"/>
                  </a:cubicBezTo>
                  <a:cubicBezTo>
                    <a:pt x="958031" y="140734"/>
                    <a:pt x="991943" y="133683"/>
                    <a:pt x="1024298" y="124023"/>
                  </a:cubicBezTo>
                  <a:cubicBezTo>
                    <a:pt x="1048237" y="116877"/>
                    <a:pt x="1071369" y="104225"/>
                    <a:pt x="1091796" y="93048"/>
                  </a:cubicBezTo>
                  <a:lnTo>
                    <a:pt x="1095799" y="90862"/>
                  </a:lnTo>
                  <a:cubicBezTo>
                    <a:pt x="1114805" y="80519"/>
                    <a:pt x="1143511" y="64901"/>
                    <a:pt x="1151327" y="47030"/>
                  </a:cubicBezTo>
                  <a:cubicBezTo>
                    <a:pt x="1152626" y="44065"/>
                    <a:pt x="1153103" y="41482"/>
                    <a:pt x="1152530" y="40594"/>
                  </a:cubicBezTo>
                  <a:cubicBezTo>
                    <a:pt x="1151642" y="39228"/>
                    <a:pt x="1145356" y="32492"/>
                    <a:pt x="1108424" y="32492"/>
                  </a:cubicBezTo>
                  <a:cubicBezTo>
                    <a:pt x="1104407" y="32492"/>
                    <a:pt x="1100691" y="32560"/>
                    <a:pt x="1097466" y="32615"/>
                  </a:cubicBezTo>
                  <a:lnTo>
                    <a:pt x="1090621" y="32710"/>
                  </a:lnTo>
                  <a:lnTo>
                    <a:pt x="1089172" y="32697"/>
                  </a:lnTo>
                  <a:cubicBezTo>
                    <a:pt x="1047704" y="32027"/>
                    <a:pt x="1005675" y="34227"/>
                    <a:pt x="964930" y="36345"/>
                  </a:cubicBezTo>
                  <a:cubicBezTo>
                    <a:pt x="953071" y="36960"/>
                    <a:pt x="941224" y="37574"/>
                    <a:pt x="929337" y="38121"/>
                  </a:cubicBezTo>
                  <a:cubicBezTo>
                    <a:pt x="881488" y="40294"/>
                    <a:pt x="833379" y="37233"/>
                    <a:pt x="786951" y="34213"/>
                  </a:cubicBezTo>
                  <a:cubicBezTo>
                    <a:pt x="769420" y="33079"/>
                    <a:pt x="751877" y="31945"/>
                    <a:pt x="734292" y="31084"/>
                  </a:cubicBezTo>
                  <a:cubicBezTo>
                    <a:pt x="691976" y="29007"/>
                    <a:pt x="648909" y="32792"/>
                    <a:pt x="607085" y="36440"/>
                  </a:cubicBezTo>
                  <a:cubicBezTo>
                    <a:pt x="589582" y="37957"/>
                    <a:pt x="572065" y="39501"/>
                    <a:pt x="554536" y="40635"/>
                  </a:cubicBezTo>
                  <a:cubicBezTo>
                    <a:pt x="515198" y="43190"/>
                    <a:pt x="485453" y="43095"/>
                    <a:pt x="457019" y="40498"/>
                  </a:cubicBezTo>
                  <a:cubicBezTo>
                    <a:pt x="434024" y="38408"/>
                    <a:pt x="411070" y="36044"/>
                    <a:pt x="388115" y="33694"/>
                  </a:cubicBezTo>
                  <a:lnTo>
                    <a:pt x="378797" y="32738"/>
                  </a:lnTo>
                  <a:cubicBezTo>
                    <a:pt x="342998" y="29035"/>
                    <a:pt x="314018" y="27327"/>
                    <a:pt x="287620" y="27327"/>
                  </a:cubicBezTo>
                  <a:close/>
                </a:path>
              </a:pathLst>
            </a:custGeom>
            <a:grpFill/>
            <a:ln w="13656"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77014722-A5EE-4E17-BFDE-A2C294C8A54A}"/>
                </a:ext>
              </a:extLst>
            </p:cNvPr>
            <p:cNvSpPr/>
            <p:nvPr/>
          </p:nvSpPr>
          <p:spPr>
            <a:xfrm>
              <a:off x="6062907" y="3671960"/>
              <a:ext cx="5683991" cy="3320216"/>
            </a:xfrm>
            <a:custGeom>
              <a:avLst/>
              <a:gdLst>
                <a:gd name="connsiteX0" fmla="*/ 2914193 w 5683991"/>
                <a:gd name="connsiteY0" fmla="*/ 3322201 h 3320215"/>
                <a:gd name="connsiteX1" fmla="*/ 2877493 w 5683991"/>
                <a:gd name="connsiteY1" fmla="*/ 3126595 h 3320215"/>
                <a:gd name="connsiteX2" fmla="*/ 2873162 w 5683991"/>
                <a:gd name="connsiteY2" fmla="*/ 3053660 h 3320215"/>
                <a:gd name="connsiteX3" fmla="*/ 2342077 w 5683991"/>
                <a:gd name="connsiteY3" fmla="*/ 1797402 h 3320215"/>
                <a:gd name="connsiteX4" fmla="*/ 1454828 w 5683991"/>
                <a:gd name="connsiteY4" fmla="*/ 1423447 h 3320215"/>
                <a:gd name="connsiteX5" fmla="*/ 1175165 w 5683991"/>
                <a:gd name="connsiteY5" fmla="*/ 1383632 h 3320215"/>
                <a:gd name="connsiteX6" fmla="*/ 742485 w 5683991"/>
                <a:gd name="connsiteY6" fmla="*/ 1293494 h 3320215"/>
                <a:gd name="connsiteX7" fmla="*/ 191520 w 5683991"/>
                <a:gd name="connsiteY7" fmla="*/ 723510 h 3320215"/>
                <a:gd name="connsiteX8" fmla="*/ 181532 w 5683991"/>
                <a:gd name="connsiteY8" fmla="*/ 705310 h 3320215"/>
                <a:gd name="connsiteX9" fmla="*/ 45499 w 5683991"/>
                <a:gd name="connsiteY9" fmla="*/ 59439 h 3320215"/>
                <a:gd name="connsiteX10" fmla="*/ 487129 w 5683991"/>
                <a:gd name="connsiteY10" fmla="*/ 108081 h 3320215"/>
                <a:gd name="connsiteX11" fmla="*/ 533981 w 5683991"/>
                <a:gd name="connsiteY11" fmla="*/ 132156 h 3320215"/>
                <a:gd name="connsiteX12" fmla="*/ 631333 w 5683991"/>
                <a:gd name="connsiteY12" fmla="*/ 180962 h 3320215"/>
                <a:gd name="connsiteX13" fmla="*/ 1060392 w 5683991"/>
                <a:gd name="connsiteY13" fmla="*/ 354433 h 3320215"/>
                <a:gd name="connsiteX14" fmla="*/ 2669822 w 5683991"/>
                <a:gd name="connsiteY14" fmla="*/ 442398 h 3320215"/>
                <a:gd name="connsiteX15" fmla="*/ 2695236 w 5683991"/>
                <a:gd name="connsiteY15" fmla="*/ 438436 h 3320215"/>
                <a:gd name="connsiteX16" fmla="*/ 3435726 w 5683991"/>
                <a:gd name="connsiteY16" fmla="*/ 403485 h 3320215"/>
                <a:gd name="connsiteX17" fmla="*/ 3902333 w 5683991"/>
                <a:gd name="connsiteY17" fmla="*/ 654523 h 3320215"/>
                <a:gd name="connsiteX18" fmla="*/ 4149709 w 5683991"/>
                <a:gd name="connsiteY18" fmla="*/ 926453 h 3320215"/>
                <a:gd name="connsiteX19" fmla="*/ 4561731 w 5683991"/>
                <a:gd name="connsiteY19" fmla="*/ 1321559 h 3320215"/>
                <a:gd name="connsiteX20" fmla="*/ 5536972 w 5683991"/>
                <a:gd name="connsiteY20" fmla="*/ 1441824 h 3320215"/>
                <a:gd name="connsiteX21" fmla="*/ 5587240 w 5683991"/>
                <a:gd name="connsiteY21" fmla="*/ 1427587 h 3320215"/>
                <a:gd name="connsiteX22" fmla="*/ 5684442 w 5683991"/>
                <a:gd name="connsiteY22" fmla="*/ 1405780 h 3320215"/>
                <a:gd name="connsiteX23" fmla="*/ 5685904 w 5683991"/>
                <a:gd name="connsiteY23" fmla="*/ 1433066 h 3320215"/>
                <a:gd name="connsiteX24" fmla="*/ 5595288 w 5683991"/>
                <a:gd name="connsiteY24" fmla="*/ 1453698 h 3320215"/>
                <a:gd name="connsiteX25" fmla="*/ 5543108 w 5683991"/>
                <a:gd name="connsiteY25" fmla="*/ 1468455 h 3320215"/>
                <a:gd name="connsiteX26" fmla="*/ 4547671 w 5683991"/>
                <a:gd name="connsiteY26" fmla="*/ 1344992 h 3320215"/>
                <a:gd name="connsiteX27" fmla="*/ 4128681 w 5683991"/>
                <a:gd name="connsiteY27" fmla="*/ 943915 h 3320215"/>
                <a:gd name="connsiteX28" fmla="*/ 3883860 w 5683991"/>
                <a:gd name="connsiteY28" fmla="*/ 674677 h 3320215"/>
                <a:gd name="connsiteX29" fmla="*/ 3430698 w 5683991"/>
                <a:gd name="connsiteY29" fmla="*/ 430361 h 3320215"/>
                <a:gd name="connsiteX30" fmla="*/ 2699431 w 5683991"/>
                <a:gd name="connsiteY30" fmla="*/ 465421 h 3320215"/>
                <a:gd name="connsiteX31" fmla="*/ 2674017 w 5683991"/>
                <a:gd name="connsiteY31" fmla="*/ 469397 h 3320215"/>
                <a:gd name="connsiteX32" fmla="*/ 1054585 w 5683991"/>
                <a:gd name="connsiteY32" fmla="*/ 381131 h 3320215"/>
                <a:gd name="connsiteX33" fmla="*/ 618940 w 5683991"/>
                <a:gd name="connsiteY33" fmla="*/ 205324 h 3320215"/>
                <a:gd name="connsiteX34" fmla="*/ 521930 w 5683991"/>
                <a:gd name="connsiteY34" fmla="*/ 156682 h 3320215"/>
                <a:gd name="connsiteX35" fmla="*/ 474422 w 5683991"/>
                <a:gd name="connsiteY35" fmla="*/ 132266 h 3320215"/>
                <a:gd name="connsiteX36" fmla="*/ 66855 w 5683991"/>
                <a:gd name="connsiteY36" fmla="*/ 76451 h 3320215"/>
                <a:gd name="connsiteX37" fmla="*/ 205457 w 5683991"/>
                <a:gd name="connsiteY37" fmla="*/ 692125 h 3320215"/>
                <a:gd name="connsiteX38" fmla="*/ 215458 w 5683991"/>
                <a:gd name="connsiteY38" fmla="*/ 710366 h 3320215"/>
                <a:gd name="connsiteX39" fmla="*/ 753744 w 5683991"/>
                <a:gd name="connsiteY39" fmla="*/ 1268572 h 3320215"/>
                <a:gd name="connsiteX40" fmla="*/ 1177761 w 5683991"/>
                <a:gd name="connsiteY40" fmla="*/ 1356414 h 3320215"/>
                <a:gd name="connsiteX41" fmla="*/ 1461141 w 5683991"/>
                <a:gd name="connsiteY41" fmla="*/ 1396844 h 3320215"/>
                <a:gd name="connsiteX42" fmla="*/ 2359758 w 5683991"/>
                <a:gd name="connsiteY42" fmla="*/ 1776565 h 3320215"/>
                <a:gd name="connsiteX43" fmla="*/ 2900243 w 5683991"/>
                <a:gd name="connsiteY43" fmla="*/ 3050257 h 3320215"/>
                <a:gd name="connsiteX44" fmla="*/ 2904765 w 5683991"/>
                <a:gd name="connsiteY44" fmla="*/ 3125638 h 3320215"/>
                <a:gd name="connsiteX45" fmla="*/ 2936150 w 5683991"/>
                <a:gd name="connsiteY45" fmla="*/ 3305969 h 3320215"/>
                <a:gd name="connsiteX46" fmla="*/ 2914193 w 5683991"/>
                <a:gd name="connsiteY46" fmla="*/ 3322201 h 3320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5683991" h="3320215">
                  <a:moveTo>
                    <a:pt x="2914193" y="3322201"/>
                  </a:moveTo>
                  <a:cubicBezTo>
                    <a:pt x="2882836" y="3279721"/>
                    <a:pt x="2879994" y="3198369"/>
                    <a:pt x="2877493" y="3126595"/>
                  </a:cubicBezTo>
                  <a:cubicBezTo>
                    <a:pt x="2876537" y="3099268"/>
                    <a:pt x="2875635" y="3073444"/>
                    <a:pt x="2873162" y="3053660"/>
                  </a:cubicBezTo>
                  <a:cubicBezTo>
                    <a:pt x="2820585" y="2634493"/>
                    <a:pt x="2712712" y="2112891"/>
                    <a:pt x="2342077" y="1797402"/>
                  </a:cubicBezTo>
                  <a:cubicBezTo>
                    <a:pt x="2097188" y="1588925"/>
                    <a:pt x="1795376" y="1504703"/>
                    <a:pt x="1454828" y="1423447"/>
                  </a:cubicBezTo>
                  <a:cubicBezTo>
                    <a:pt x="1364800" y="1401968"/>
                    <a:pt x="1268391" y="1392636"/>
                    <a:pt x="1175165" y="1383632"/>
                  </a:cubicBezTo>
                  <a:cubicBezTo>
                    <a:pt x="1028994" y="1369504"/>
                    <a:pt x="877835" y="1354884"/>
                    <a:pt x="742485" y="1293494"/>
                  </a:cubicBezTo>
                  <a:cubicBezTo>
                    <a:pt x="479641" y="1174226"/>
                    <a:pt x="297781" y="917708"/>
                    <a:pt x="191520" y="723510"/>
                  </a:cubicBezTo>
                  <a:lnTo>
                    <a:pt x="181532" y="705310"/>
                  </a:lnTo>
                  <a:cubicBezTo>
                    <a:pt x="95343" y="548495"/>
                    <a:pt x="-84003" y="222226"/>
                    <a:pt x="45499" y="59439"/>
                  </a:cubicBezTo>
                  <a:cubicBezTo>
                    <a:pt x="148112" y="-69461"/>
                    <a:pt x="360332" y="41663"/>
                    <a:pt x="487129" y="108081"/>
                  </a:cubicBezTo>
                  <a:cubicBezTo>
                    <a:pt x="504481" y="117167"/>
                    <a:pt x="520276" y="125448"/>
                    <a:pt x="533981" y="132156"/>
                  </a:cubicBezTo>
                  <a:cubicBezTo>
                    <a:pt x="566527" y="148102"/>
                    <a:pt x="598923" y="164525"/>
                    <a:pt x="631333" y="180962"/>
                  </a:cubicBezTo>
                  <a:cubicBezTo>
                    <a:pt x="767585" y="250072"/>
                    <a:pt x="908455" y="321504"/>
                    <a:pt x="1060392" y="354433"/>
                  </a:cubicBezTo>
                  <a:cubicBezTo>
                    <a:pt x="1672419" y="487051"/>
                    <a:pt x="2198885" y="515839"/>
                    <a:pt x="2669822" y="442398"/>
                  </a:cubicBezTo>
                  <a:lnTo>
                    <a:pt x="2695236" y="438436"/>
                  </a:lnTo>
                  <a:cubicBezTo>
                    <a:pt x="2931887" y="401422"/>
                    <a:pt x="3200128" y="359475"/>
                    <a:pt x="3435726" y="403485"/>
                  </a:cubicBezTo>
                  <a:cubicBezTo>
                    <a:pt x="3587377" y="431836"/>
                    <a:pt x="3761791" y="525677"/>
                    <a:pt x="3902333" y="654523"/>
                  </a:cubicBezTo>
                  <a:cubicBezTo>
                    <a:pt x="3993140" y="737761"/>
                    <a:pt x="4072743" y="833692"/>
                    <a:pt x="4149709" y="926453"/>
                  </a:cubicBezTo>
                  <a:cubicBezTo>
                    <a:pt x="4269934" y="1071340"/>
                    <a:pt x="4394245" y="1221132"/>
                    <a:pt x="4561731" y="1321559"/>
                  </a:cubicBezTo>
                  <a:cubicBezTo>
                    <a:pt x="4821923" y="1477554"/>
                    <a:pt x="5186506" y="1522521"/>
                    <a:pt x="5536972" y="1441824"/>
                  </a:cubicBezTo>
                  <a:cubicBezTo>
                    <a:pt x="5553164" y="1438108"/>
                    <a:pt x="5569710" y="1432998"/>
                    <a:pt x="5587240" y="1427587"/>
                  </a:cubicBezTo>
                  <a:cubicBezTo>
                    <a:pt x="5619227" y="1417722"/>
                    <a:pt x="5652292" y="1407516"/>
                    <a:pt x="5684442" y="1405780"/>
                  </a:cubicBezTo>
                  <a:lnTo>
                    <a:pt x="5685904" y="1433066"/>
                  </a:lnTo>
                  <a:cubicBezTo>
                    <a:pt x="5657129" y="1434610"/>
                    <a:pt x="5625689" y="1444311"/>
                    <a:pt x="5595288" y="1453698"/>
                  </a:cubicBezTo>
                  <a:cubicBezTo>
                    <a:pt x="5578059" y="1459013"/>
                    <a:pt x="5560269" y="1464506"/>
                    <a:pt x="5543108" y="1468455"/>
                  </a:cubicBezTo>
                  <a:cubicBezTo>
                    <a:pt x="5185890" y="1550708"/>
                    <a:pt x="4813794" y="1504567"/>
                    <a:pt x="4547671" y="1344992"/>
                  </a:cubicBezTo>
                  <a:cubicBezTo>
                    <a:pt x="4376195" y="1242174"/>
                    <a:pt x="4250368" y="1090551"/>
                    <a:pt x="4128681" y="943915"/>
                  </a:cubicBezTo>
                  <a:cubicBezTo>
                    <a:pt x="4052276" y="851851"/>
                    <a:pt x="3973287" y="756658"/>
                    <a:pt x="3883860" y="674677"/>
                  </a:cubicBezTo>
                  <a:cubicBezTo>
                    <a:pt x="3778146" y="577749"/>
                    <a:pt x="3603582" y="462675"/>
                    <a:pt x="3430698" y="430361"/>
                  </a:cubicBezTo>
                  <a:cubicBezTo>
                    <a:pt x="3199718" y="387171"/>
                    <a:pt x="2933964" y="428762"/>
                    <a:pt x="2699431" y="465421"/>
                  </a:cubicBezTo>
                  <a:lnTo>
                    <a:pt x="2674017" y="469397"/>
                  </a:lnTo>
                  <a:cubicBezTo>
                    <a:pt x="2199650" y="543330"/>
                    <a:pt x="1669945" y="514473"/>
                    <a:pt x="1054585" y="381131"/>
                  </a:cubicBezTo>
                  <a:cubicBezTo>
                    <a:pt x="899218" y="347451"/>
                    <a:pt x="756736" y="275199"/>
                    <a:pt x="618940" y="205324"/>
                  </a:cubicBezTo>
                  <a:cubicBezTo>
                    <a:pt x="586653" y="188941"/>
                    <a:pt x="554367" y="172573"/>
                    <a:pt x="521930" y="156682"/>
                  </a:cubicBezTo>
                  <a:cubicBezTo>
                    <a:pt x="508020" y="149864"/>
                    <a:pt x="492020" y="141488"/>
                    <a:pt x="474422" y="132266"/>
                  </a:cubicBezTo>
                  <a:cubicBezTo>
                    <a:pt x="355113" y="69797"/>
                    <a:pt x="155408" y="-34825"/>
                    <a:pt x="66855" y="76451"/>
                  </a:cubicBezTo>
                  <a:cubicBezTo>
                    <a:pt x="-51320" y="224972"/>
                    <a:pt x="122110" y="540502"/>
                    <a:pt x="205457" y="692125"/>
                  </a:cubicBezTo>
                  <a:lnTo>
                    <a:pt x="215458" y="710366"/>
                  </a:lnTo>
                  <a:cubicBezTo>
                    <a:pt x="319738" y="900916"/>
                    <a:pt x="497773" y="1152433"/>
                    <a:pt x="753744" y="1268572"/>
                  </a:cubicBezTo>
                  <a:cubicBezTo>
                    <a:pt x="884967" y="1328090"/>
                    <a:pt x="1033817" y="1342491"/>
                    <a:pt x="1177761" y="1356414"/>
                  </a:cubicBezTo>
                  <a:cubicBezTo>
                    <a:pt x="1271916" y="1365514"/>
                    <a:pt x="1369282" y="1374915"/>
                    <a:pt x="1461141" y="1396844"/>
                  </a:cubicBezTo>
                  <a:cubicBezTo>
                    <a:pt x="1805173" y="1478934"/>
                    <a:pt x="2110250" y="1564167"/>
                    <a:pt x="2359758" y="1776565"/>
                  </a:cubicBezTo>
                  <a:cubicBezTo>
                    <a:pt x="2737538" y="2098162"/>
                    <a:pt x="2847051" y="2626185"/>
                    <a:pt x="2900243" y="3050257"/>
                  </a:cubicBezTo>
                  <a:cubicBezTo>
                    <a:pt x="2902866" y="3071244"/>
                    <a:pt x="2903795" y="3097669"/>
                    <a:pt x="2904765" y="3125638"/>
                  </a:cubicBezTo>
                  <a:cubicBezTo>
                    <a:pt x="2907019" y="3190089"/>
                    <a:pt x="2909807" y="3270307"/>
                    <a:pt x="2936150" y="3305969"/>
                  </a:cubicBezTo>
                  <a:lnTo>
                    <a:pt x="2914193" y="3322201"/>
                  </a:lnTo>
                  <a:close/>
                </a:path>
              </a:pathLst>
            </a:custGeom>
            <a:grpFill/>
            <a:ln w="13656"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50A4F290-2A08-4362-895B-8778790C4DB8}"/>
                </a:ext>
              </a:extLst>
            </p:cNvPr>
            <p:cNvSpPr/>
            <p:nvPr/>
          </p:nvSpPr>
          <p:spPr>
            <a:xfrm>
              <a:off x="9153866" y="4272375"/>
              <a:ext cx="2541400" cy="1653276"/>
            </a:xfrm>
            <a:custGeom>
              <a:avLst/>
              <a:gdLst>
                <a:gd name="connsiteX0" fmla="*/ 2321444 w 2541399"/>
                <a:gd name="connsiteY0" fmla="*/ 1659221 h 1653276"/>
                <a:gd name="connsiteX1" fmla="*/ 2239750 w 2541399"/>
                <a:gd name="connsiteY1" fmla="*/ 1655532 h 1653276"/>
                <a:gd name="connsiteX2" fmla="*/ 2175478 w 2541399"/>
                <a:gd name="connsiteY2" fmla="*/ 1652471 h 1653276"/>
                <a:gd name="connsiteX3" fmla="*/ 1596312 w 2541399"/>
                <a:gd name="connsiteY3" fmla="*/ 1555966 h 1653276"/>
                <a:gd name="connsiteX4" fmla="*/ 738835 w 2541399"/>
                <a:gd name="connsiteY4" fmla="*/ 993839 h 1653276"/>
                <a:gd name="connsiteX5" fmla="*/ 502608 w 2541399"/>
                <a:gd name="connsiteY5" fmla="*/ 787029 h 1653276"/>
                <a:gd name="connsiteX6" fmla="*/ 301168 w 2541399"/>
                <a:gd name="connsiteY6" fmla="*/ 608653 h 1653276"/>
                <a:gd name="connsiteX7" fmla="*/ 2882 w 2541399"/>
                <a:gd name="connsiteY7" fmla="*/ 133547 h 1653276"/>
                <a:gd name="connsiteX8" fmla="*/ 84329 w 2541399"/>
                <a:gd name="connsiteY8" fmla="*/ 16875 h 1653276"/>
                <a:gd name="connsiteX9" fmla="*/ 582075 w 2541399"/>
                <a:gd name="connsiteY9" fmla="*/ 140488 h 1653276"/>
                <a:gd name="connsiteX10" fmla="*/ 736526 w 2541399"/>
                <a:gd name="connsiteY10" fmla="*/ 315080 h 1653276"/>
                <a:gd name="connsiteX11" fmla="*/ 803709 w 2541399"/>
                <a:gd name="connsiteY11" fmla="*/ 409959 h 1653276"/>
                <a:gd name="connsiteX12" fmla="*/ 951015 w 2541399"/>
                <a:gd name="connsiteY12" fmla="*/ 579755 h 1653276"/>
                <a:gd name="connsiteX13" fmla="*/ 1088565 w 2541399"/>
                <a:gd name="connsiteY13" fmla="*/ 737772 h 1653276"/>
                <a:gd name="connsiteX14" fmla="*/ 1524059 w 2541399"/>
                <a:gd name="connsiteY14" fmla="*/ 1034009 h 1653276"/>
                <a:gd name="connsiteX15" fmla="*/ 1812072 w 2541399"/>
                <a:gd name="connsiteY15" fmla="*/ 1103679 h 1653276"/>
                <a:gd name="connsiteX16" fmla="*/ 1885198 w 2541399"/>
                <a:gd name="connsiteY16" fmla="*/ 1114692 h 1653276"/>
                <a:gd name="connsiteX17" fmla="*/ 1940658 w 2541399"/>
                <a:gd name="connsiteY17" fmla="*/ 1124024 h 1653276"/>
                <a:gd name="connsiteX18" fmla="*/ 2531451 w 2541399"/>
                <a:gd name="connsiteY18" fmla="*/ 1108625 h 1653276"/>
                <a:gd name="connsiteX19" fmla="*/ 2547725 w 2541399"/>
                <a:gd name="connsiteY19" fmla="*/ 1130555 h 1653276"/>
                <a:gd name="connsiteX20" fmla="*/ 1936026 w 2541399"/>
                <a:gd name="connsiteY20" fmla="*/ 1150955 h 1653276"/>
                <a:gd name="connsiteX21" fmla="*/ 1880839 w 2541399"/>
                <a:gd name="connsiteY21" fmla="*/ 1141664 h 1653276"/>
                <a:gd name="connsiteX22" fmla="*/ 1808150 w 2541399"/>
                <a:gd name="connsiteY22" fmla="*/ 1130719 h 1653276"/>
                <a:gd name="connsiteX23" fmla="*/ 1512910 w 2541399"/>
                <a:gd name="connsiteY23" fmla="*/ 1058959 h 1653276"/>
                <a:gd name="connsiteX24" fmla="*/ 1067564 w 2541399"/>
                <a:gd name="connsiteY24" fmla="*/ 755248 h 1653276"/>
                <a:gd name="connsiteX25" fmla="*/ 930602 w 2541399"/>
                <a:gd name="connsiteY25" fmla="*/ 597900 h 1653276"/>
                <a:gd name="connsiteX26" fmla="*/ 782627 w 2541399"/>
                <a:gd name="connsiteY26" fmla="*/ 427325 h 1653276"/>
                <a:gd name="connsiteX27" fmla="*/ 713667 w 2541399"/>
                <a:gd name="connsiteY27" fmla="*/ 330042 h 1653276"/>
                <a:gd name="connsiteX28" fmla="*/ 567455 w 2541399"/>
                <a:gd name="connsiteY28" fmla="*/ 163553 h 1653276"/>
                <a:gd name="connsiteX29" fmla="*/ 95724 w 2541399"/>
                <a:gd name="connsiteY29" fmla="*/ 41702 h 1653276"/>
                <a:gd name="connsiteX30" fmla="*/ 29935 w 2541399"/>
                <a:gd name="connsiteY30" fmla="*/ 137537 h 1653276"/>
                <a:gd name="connsiteX31" fmla="*/ 318589 w 2541399"/>
                <a:gd name="connsiteY31" fmla="*/ 587584 h 1653276"/>
                <a:gd name="connsiteX32" fmla="*/ 521081 w 2541399"/>
                <a:gd name="connsiteY32" fmla="*/ 766862 h 1653276"/>
                <a:gd name="connsiteX33" fmla="*/ 755914 w 2541399"/>
                <a:gd name="connsiteY33" fmla="*/ 972469 h 1653276"/>
                <a:gd name="connsiteX34" fmla="*/ 1606765 w 2541399"/>
                <a:gd name="connsiteY34" fmla="*/ 1530689 h 1653276"/>
                <a:gd name="connsiteX35" fmla="*/ 2171024 w 2541399"/>
                <a:gd name="connsiteY35" fmla="*/ 1625103 h 1653276"/>
                <a:gd name="connsiteX36" fmla="*/ 2176202 w 2541399"/>
                <a:gd name="connsiteY36" fmla="*/ 1625103 h 1653276"/>
                <a:gd name="connsiteX37" fmla="*/ 2241636 w 2541399"/>
                <a:gd name="connsiteY37" fmla="*/ 1628232 h 1653276"/>
                <a:gd name="connsiteX38" fmla="*/ 2456726 w 2541399"/>
                <a:gd name="connsiteY38" fmla="*/ 1593022 h 1653276"/>
                <a:gd name="connsiteX39" fmla="*/ 2476716 w 2541399"/>
                <a:gd name="connsiteY39" fmla="*/ 1611645 h 1653276"/>
                <a:gd name="connsiteX40" fmla="*/ 2321444 w 2541399"/>
                <a:gd name="connsiteY40" fmla="*/ 1659221 h 1653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541399" h="1653276">
                  <a:moveTo>
                    <a:pt x="2321444" y="1659221"/>
                  </a:moveTo>
                  <a:cubicBezTo>
                    <a:pt x="2293680" y="1659221"/>
                    <a:pt x="2265725" y="1657308"/>
                    <a:pt x="2239750" y="1655532"/>
                  </a:cubicBezTo>
                  <a:cubicBezTo>
                    <a:pt x="2216400" y="1653947"/>
                    <a:pt x="2194238" y="1652949"/>
                    <a:pt x="2175478" y="1652471"/>
                  </a:cubicBezTo>
                  <a:cubicBezTo>
                    <a:pt x="2018293" y="1652403"/>
                    <a:pt x="1790511" y="1636307"/>
                    <a:pt x="1596312" y="1555966"/>
                  </a:cubicBezTo>
                  <a:cubicBezTo>
                    <a:pt x="1276820" y="1423800"/>
                    <a:pt x="1003332" y="1205226"/>
                    <a:pt x="738835" y="993839"/>
                  </a:cubicBezTo>
                  <a:cubicBezTo>
                    <a:pt x="656745" y="928227"/>
                    <a:pt x="578386" y="856439"/>
                    <a:pt x="502608" y="787029"/>
                  </a:cubicBezTo>
                  <a:cubicBezTo>
                    <a:pt x="437434" y="727333"/>
                    <a:pt x="370046" y="665602"/>
                    <a:pt x="301168" y="608653"/>
                  </a:cubicBezTo>
                  <a:cubicBezTo>
                    <a:pt x="186395" y="513774"/>
                    <a:pt x="-27260" y="337146"/>
                    <a:pt x="2882" y="133547"/>
                  </a:cubicBezTo>
                  <a:cubicBezTo>
                    <a:pt x="11244" y="77049"/>
                    <a:pt x="38652" y="37794"/>
                    <a:pt x="84329" y="16875"/>
                  </a:cubicBezTo>
                  <a:cubicBezTo>
                    <a:pt x="217152" y="-43872"/>
                    <a:pt x="477003" y="73907"/>
                    <a:pt x="582075" y="140488"/>
                  </a:cubicBezTo>
                  <a:cubicBezTo>
                    <a:pt x="650570" y="183911"/>
                    <a:pt x="694266" y="250602"/>
                    <a:pt x="736526" y="315080"/>
                  </a:cubicBezTo>
                  <a:cubicBezTo>
                    <a:pt x="757554" y="347162"/>
                    <a:pt x="779293" y="380337"/>
                    <a:pt x="803709" y="409959"/>
                  </a:cubicBezTo>
                  <a:cubicBezTo>
                    <a:pt x="851244" y="467633"/>
                    <a:pt x="901963" y="524636"/>
                    <a:pt x="951015" y="579755"/>
                  </a:cubicBezTo>
                  <a:cubicBezTo>
                    <a:pt x="996664" y="631074"/>
                    <a:pt x="1043872" y="684130"/>
                    <a:pt x="1088565" y="737772"/>
                  </a:cubicBezTo>
                  <a:cubicBezTo>
                    <a:pt x="1207246" y="880200"/>
                    <a:pt x="1375306" y="967455"/>
                    <a:pt x="1524059" y="1034009"/>
                  </a:cubicBezTo>
                  <a:cubicBezTo>
                    <a:pt x="1616219" y="1075259"/>
                    <a:pt x="1711358" y="1089046"/>
                    <a:pt x="1812072" y="1103679"/>
                  </a:cubicBezTo>
                  <a:cubicBezTo>
                    <a:pt x="1836283" y="1107191"/>
                    <a:pt x="1860673" y="1110743"/>
                    <a:pt x="1885198" y="1114692"/>
                  </a:cubicBezTo>
                  <a:cubicBezTo>
                    <a:pt x="1902086" y="1117411"/>
                    <a:pt x="1920695" y="1120608"/>
                    <a:pt x="1940658" y="1124024"/>
                  </a:cubicBezTo>
                  <a:cubicBezTo>
                    <a:pt x="2113883" y="1153674"/>
                    <a:pt x="2403849" y="1203313"/>
                    <a:pt x="2531451" y="1108625"/>
                  </a:cubicBezTo>
                  <a:lnTo>
                    <a:pt x="2547725" y="1130555"/>
                  </a:lnTo>
                  <a:cubicBezTo>
                    <a:pt x="2410735" y="1232184"/>
                    <a:pt x="2125046" y="1183282"/>
                    <a:pt x="1936026" y="1150955"/>
                  </a:cubicBezTo>
                  <a:cubicBezTo>
                    <a:pt x="1916173" y="1147553"/>
                    <a:pt x="1897646" y="1144383"/>
                    <a:pt x="1880839" y="1141664"/>
                  </a:cubicBezTo>
                  <a:cubicBezTo>
                    <a:pt x="1856464" y="1137729"/>
                    <a:pt x="1832225" y="1134217"/>
                    <a:pt x="1808150" y="1130719"/>
                  </a:cubicBezTo>
                  <a:cubicBezTo>
                    <a:pt x="1705496" y="1115812"/>
                    <a:pt x="1608541" y="1101739"/>
                    <a:pt x="1512910" y="1058959"/>
                  </a:cubicBezTo>
                  <a:cubicBezTo>
                    <a:pt x="1361287" y="991106"/>
                    <a:pt x="1189825" y="901980"/>
                    <a:pt x="1067564" y="755248"/>
                  </a:cubicBezTo>
                  <a:cubicBezTo>
                    <a:pt x="1023158" y="701960"/>
                    <a:pt x="976101" y="649069"/>
                    <a:pt x="930602" y="597900"/>
                  </a:cubicBezTo>
                  <a:cubicBezTo>
                    <a:pt x="881372" y="542590"/>
                    <a:pt x="830503" y="485409"/>
                    <a:pt x="782627" y="427325"/>
                  </a:cubicBezTo>
                  <a:cubicBezTo>
                    <a:pt x="757267" y="396555"/>
                    <a:pt x="735092" y="362738"/>
                    <a:pt x="713667" y="330042"/>
                  </a:cubicBezTo>
                  <a:cubicBezTo>
                    <a:pt x="671133" y="265126"/>
                    <a:pt x="630949" y="203819"/>
                    <a:pt x="567455" y="163553"/>
                  </a:cubicBezTo>
                  <a:cubicBezTo>
                    <a:pt x="470499" y="102108"/>
                    <a:pt x="217138" y="-13840"/>
                    <a:pt x="95724" y="41702"/>
                  </a:cubicBezTo>
                  <a:cubicBezTo>
                    <a:pt x="58464" y="58768"/>
                    <a:pt x="36944" y="90112"/>
                    <a:pt x="29935" y="137537"/>
                  </a:cubicBezTo>
                  <a:cubicBezTo>
                    <a:pt x="2048" y="325901"/>
                    <a:pt x="207970" y="496134"/>
                    <a:pt x="318589" y="587584"/>
                  </a:cubicBezTo>
                  <a:cubicBezTo>
                    <a:pt x="388013" y="644957"/>
                    <a:pt x="455661" y="706934"/>
                    <a:pt x="521081" y="766862"/>
                  </a:cubicBezTo>
                  <a:cubicBezTo>
                    <a:pt x="596531" y="835971"/>
                    <a:pt x="674535" y="907431"/>
                    <a:pt x="755914" y="972469"/>
                  </a:cubicBezTo>
                  <a:cubicBezTo>
                    <a:pt x="1018922" y="1182668"/>
                    <a:pt x="1290866" y="1399998"/>
                    <a:pt x="1606765" y="1530689"/>
                  </a:cubicBezTo>
                  <a:cubicBezTo>
                    <a:pt x="1794978" y="1608543"/>
                    <a:pt x="2016654" y="1625103"/>
                    <a:pt x="2171024" y="1625103"/>
                  </a:cubicBezTo>
                  <a:cubicBezTo>
                    <a:pt x="2172773" y="1625103"/>
                    <a:pt x="2174494" y="1625103"/>
                    <a:pt x="2176202" y="1625103"/>
                  </a:cubicBezTo>
                  <a:cubicBezTo>
                    <a:pt x="2195850" y="1625103"/>
                    <a:pt x="2218080" y="1626620"/>
                    <a:pt x="2241636" y="1628232"/>
                  </a:cubicBezTo>
                  <a:cubicBezTo>
                    <a:pt x="2317960" y="1633452"/>
                    <a:pt x="2413030" y="1639915"/>
                    <a:pt x="2456726" y="1593022"/>
                  </a:cubicBezTo>
                  <a:lnTo>
                    <a:pt x="2476716" y="1611645"/>
                  </a:lnTo>
                  <a:cubicBezTo>
                    <a:pt x="2440768" y="1650285"/>
                    <a:pt x="2381577" y="1659221"/>
                    <a:pt x="2321444" y="1659221"/>
                  </a:cubicBezTo>
                  <a:close/>
                </a:path>
              </a:pathLst>
            </a:custGeom>
            <a:grpFill/>
            <a:ln w="13656"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BE3A363-0C63-4CD7-B64D-87C92D3E128D}"/>
                </a:ext>
              </a:extLst>
            </p:cNvPr>
            <p:cNvSpPr/>
            <p:nvPr/>
          </p:nvSpPr>
          <p:spPr>
            <a:xfrm>
              <a:off x="6456406" y="4143056"/>
              <a:ext cx="5369732" cy="2841996"/>
            </a:xfrm>
            <a:custGeom>
              <a:avLst/>
              <a:gdLst>
                <a:gd name="connsiteX0" fmla="*/ 2804553 w 5369731"/>
                <a:gd name="connsiteY0" fmla="*/ 2853523 h 2841995"/>
                <a:gd name="connsiteX1" fmla="*/ 2787159 w 5369731"/>
                <a:gd name="connsiteY1" fmla="*/ 2832468 h 2841995"/>
                <a:gd name="connsiteX2" fmla="*/ 2821742 w 5369731"/>
                <a:gd name="connsiteY2" fmla="*/ 2596296 h 2841995"/>
                <a:gd name="connsiteX3" fmla="*/ 2818626 w 5369731"/>
                <a:gd name="connsiteY3" fmla="*/ 2532514 h 2841995"/>
                <a:gd name="connsiteX4" fmla="*/ 2773728 w 5369731"/>
                <a:gd name="connsiteY4" fmla="*/ 2135769 h 2841995"/>
                <a:gd name="connsiteX5" fmla="*/ 2564008 w 5369731"/>
                <a:gd name="connsiteY5" fmla="*/ 1662522 h 2841995"/>
                <a:gd name="connsiteX6" fmla="*/ 2488285 w 5369731"/>
                <a:gd name="connsiteY6" fmla="*/ 1532077 h 2841995"/>
                <a:gd name="connsiteX7" fmla="*/ 2089777 w 5369731"/>
                <a:gd name="connsiteY7" fmla="*/ 1039783 h 2841995"/>
                <a:gd name="connsiteX8" fmla="*/ 1129770 w 5369731"/>
                <a:gd name="connsiteY8" fmla="*/ 714511 h 2841995"/>
                <a:gd name="connsiteX9" fmla="*/ 637203 w 5369731"/>
                <a:gd name="connsiteY9" fmla="*/ 597075 h 2841995"/>
                <a:gd name="connsiteX10" fmla="*/ 554744 w 5369731"/>
                <a:gd name="connsiteY10" fmla="*/ 573204 h 2841995"/>
                <a:gd name="connsiteX11" fmla="*/ 57955 w 5369731"/>
                <a:gd name="connsiteY11" fmla="*/ 292557 h 2841995"/>
                <a:gd name="connsiteX12" fmla="*/ 26229 w 5369731"/>
                <a:gd name="connsiteY12" fmla="*/ 29195 h 2841995"/>
                <a:gd name="connsiteX13" fmla="*/ 337796 w 5369731"/>
                <a:gd name="connsiteY13" fmla="*/ 79845 h 2841995"/>
                <a:gd name="connsiteX14" fmla="*/ 369673 w 5369731"/>
                <a:gd name="connsiteY14" fmla="*/ 95968 h 2841995"/>
                <a:gd name="connsiteX15" fmla="*/ 1556780 w 5369731"/>
                <a:gd name="connsiteY15" fmla="*/ 240213 h 2841995"/>
                <a:gd name="connsiteX16" fmla="*/ 1872993 w 5369731"/>
                <a:gd name="connsiteY16" fmla="*/ 233285 h 2841995"/>
                <a:gd name="connsiteX17" fmla="*/ 1873840 w 5369731"/>
                <a:gd name="connsiteY17" fmla="*/ 233285 h 2841995"/>
                <a:gd name="connsiteX18" fmla="*/ 3033470 w 5369731"/>
                <a:gd name="connsiteY18" fmla="*/ 1038527 h 2841995"/>
                <a:gd name="connsiteX19" fmla="*/ 3322561 w 5369731"/>
                <a:gd name="connsiteY19" fmla="*/ 1382435 h 2841995"/>
                <a:gd name="connsiteX20" fmla="*/ 3808392 w 5369731"/>
                <a:gd name="connsiteY20" fmla="*/ 1775095 h 2841995"/>
                <a:gd name="connsiteX21" fmla="*/ 5373689 w 5369731"/>
                <a:gd name="connsiteY21" fmla="*/ 2100613 h 2841995"/>
                <a:gd name="connsiteX22" fmla="*/ 5373689 w 5369731"/>
                <a:gd name="connsiteY22" fmla="*/ 2127940 h 2841995"/>
                <a:gd name="connsiteX23" fmla="*/ 3794578 w 5369731"/>
                <a:gd name="connsiteY23" fmla="*/ 1798665 h 2841995"/>
                <a:gd name="connsiteX24" fmla="*/ 3302749 w 5369731"/>
                <a:gd name="connsiteY24" fmla="*/ 1401222 h 2841995"/>
                <a:gd name="connsiteX25" fmla="*/ 3012059 w 5369731"/>
                <a:gd name="connsiteY25" fmla="*/ 1055497 h 2841995"/>
                <a:gd name="connsiteX26" fmla="*/ 1873826 w 5369731"/>
                <a:gd name="connsiteY26" fmla="*/ 260585 h 2841995"/>
                <a:gd name="connsiteX27" fmla="*/ 1557668 w 5369731"/>
                <a:gd name="connsiteY27" fmla="*/ 267499 h 2841995"/>
                <a:gd name="connsiteX28" fmla="*/ 357840 w 5369731"/>
                <a:gd name="connsiteY28" fmla="*/ 120575 h 2841995"/>
                <a:gd name="connsiteX29" fmla="*/ 325253 w 5369731"/>
                <a:gd name="connsiteY29" fmla="*/ 104111 h 2841995"/>
                <a:gd name="connsiteX30" fmla="*/ 45084 w 5369731"/>
                <a:gd name="connsiteY30" fmla="*/ 48952 h 2841995"/>
                <a:gd name="connsiteX31" fmla="*/ 81511 w 5369731"/>
                <a:gd name="connsiteY31" fmla="*/ 278716 h 2841995"/>
                <a:gd name="connsiteX32" fmla="*/ 562191 w 5369731"/>
                <a:gd name="connsiteY32" fmla="*/ 546902 h 2841995"/>
                <a:gd name="connsiteX33" fmla="*/ 645128 w 5369731"/>
                <a:gd name="connsiteY33" fmla="*/ 570909 h 2841995"/>
                <a:gd name="connsiteX34" fmla="*/ 1135304 w 5369731"/>
                <a:gd name="connsiteY34" fmla="*/ 687731 h 2841995"/>
                <a:gd name="connsiteX35" fmla="*/ 2104561 w 5369731"/>
                <a:gd name="connsiteY35" fmla="*/ 1016774 h 2841995"/>
                <a:gd name="connsiteX36" fmla="*/ 2512018 w 5369731"/>
                <a:gd name="connsiteY36" fmla="*/ 1518537 h 2841995"/>
                <a:gd name="connsiteX37" fmla="*/ 2587413 w 5369731"/>
                <a:gd name="connsiteY37" fmla="*/ 1648421 h 2841995"/>
                <a:gd name="connsiteX38" fmla="*/ 2800249 w 5369731"/>
                <a:gd name="connsiteY38" fmla="*/ 2129210 h 2841995"/>
                <a:gd name="connsiteX39" fmla="*/ 2845953 w 5369731"/>
                <a:gd name="connsiteY39" fmla="*/ 2532501 h 2841995"/>
                <a:gd name="connsiteX40" fmla="*/ 2849013 w 5369731"/>
                <a:gd name="connsiteY40" fmla="*/ 2594437 h 2841995"/>
                <a:gd name="connsiteX41" fmla="*/ 2804553 w 5369731"/>
                <a:gd name="connsiteY41" fmla="*/ 2853523 h 2841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369731" h="2841995">
                  <a:moveTo>
                    <a:pt x="2804553" y="2853523"/>
                  </a:moveTo>
                  <a:lnTo>
                    <a:pt x="2787159" y="2832468"/>
                  </a:lnTo>
                  <a:cubicBezTo>
                    <a:pt x="2835050" y="2792885"/>
                    <a:pt x="2827357" y="2679260"/>
                    <a:pt x="2821742" y="2596296"/>
                  </a:cubicBezTo>
                  <a:cubicBezTo>
                    <a:pt x="2820143" y="2572630"/>
                    <a:pt x="2818626" y="2550277"/>
                    <a:pt x="2818626" y="2532514"/>
                  </a:cubicBezTo>
                  <a:cubicBezTo>
                    <a:pt x="2818626" y="2386165"/>
                    <a:pt x="2804361" y="2260093"/>
                    <a:pt x="2773728" y="2135769"/>
                  </a:cubicBezTo>
                  <a:cubicBezTo>
                    <a:pt x="2730292" y="1959565"/>
                    <a:pt x="2661291" y="1824065"/>
                    <a:pt x="2564008" y="1662522"/>
                  </a:cubicBezTo>
                  <a:cubicBezTo>
                    <a:pt x="2537897" y="1619168"/>
                    <a:pt x="2512675" y="1574898"/>
                    <a:pt x="2488285" y="1532077"/>
                  </a:cubicBezTo>
                  <a:cubicBezTo>
                    <a:pt x="2379128" y="1340461"/>
                    <a:pt x="2276037" y="1159461"/>
                    <a:pt x="2089777" y="1039783"/>
                  </a:cubicBezTo>
                  <a:cubicBezTo>
                    <a:pt x="1799184" y="853073"/>
                    <a:pt x="1458882" y="782638"/>
                    <a:pt x="1129770" y="714511"/>
                  </a:cubicBezTo>
                  <a:cubicBezTo>
                    <a:pt x="966519" y="680708"/>
                    <a:pt x="797694" y="645771"/>
                    <a:pt x="637203" y="597075"/>
                  </a:cubicBezTo>
                  <a:cubicBezTo>
                    <a:pt x="610901" y="589095"/>
                    <a:pt x="583232" y="581266"/>
                    <a:pt x="554744" y="573204"/>
                  </a:cubicBezTo>
                  <a:cubicBezTo>
                    <a:pt x="368020" y="520382"/>
                    <a:pt x="156387" y="460495"/>
                    <a:pt x="57955" y="292557"/>
                  </a:cubicBezTo>
                  <a:cubicBezTo>
                    <a:pt x="21938" y="231113"/>
                    <a:pt x="-33180" y="85911"/>
                    <a:pt x="26229" y="29195"/>
                  </a:cubicBezTo>
                  <a:cubicBezTo>
                    <a:pt x="100982" y="-42224"/>
                    <a:pt x="249202" y="34195"/>
                    <a:pt x="337796" y="79845"/>
                  </a:cubicBezTo>
                  <a:cubicBezTo>
                    <a:pt x="349929" y="86103"/>
                    <a:pt x="360696" y="91650"/>
                    <a:pt x="369673" y="95968"/>
                  </a:cubicBezTo>
                  <a:cubicBezTo>
                    <a:pt x="726439" y="267157"/>
                    <a:pt x="1148516" y="253452"/>
                    <a:pt x="1556780" y="240213"/>
                  </a:cubicBezTo>
                  <a:cubicBezTo>
                    <a:pt x="1661524" y="236811"/>
                    <a:pt x="1769834" y="233285"/>
                    <a:pt x="1872993" y="233285"/>
                  </a:cubicBezTo>
                  <a:cubicBezTo>
                    <a:pt x="1873280" y="233285"/>
                    <a:pt x="1873554" y="233285"/>
                    <a:pt x="1873840" y="233285"/>
                  </a:cubicBezTo>
                  <a:cubicBezTo>
                    <a:pt x="2394253" y="233381"/>
                    <a:pt x="2719211" y="642697"/>
                    <a:pt x="3033470" y="1038527"/>
                  </a:cubicBezTo>
                  <a:cubicBezTo>
                    <a:pt x="3131943" y="1162550"/>
                    <a:pt x="3224950" y="1279700"/>
                    <a:pt x="3322561" y="1382435"/>
                  </a:cubicBezTo>
                  <a:cubicBezTo>
                    <a:pt x="3476794" y="1544716"/>
                    <a:pt x="3640250" y="1676828"/>
                    <a:pt x="3808392" y="1775095"/>
                  </a:cubicBezTo>
                  <a:cubicBezTo>
                    <a:pt x="4322780" y="2075718"/>
                    <a:pt x="4842318" y="2100613"/>
                    <a:pt x="5373689" y="2100613"/>
                  </a:cubicBezTo>
                  <a:lnTo>
                    <a:pt x="5373689" y="2127940"/>
                  </a:lnTo>
                  <a:cubicBezTo>
                    <a:pt x="4838424" y="2127940"/>
                    <a:pt x="4314882" y="2102758"/>
                    <a:pt x="3794578" y="1798665"/>
                  </a:cubicBezTo>
                  <a:cubicBezTo>
                    <a:pt x="3624223" y="1699099"/>
                    <a:pt x="3458745" y="1565389"/>
                    <a:pt x="3302749" y="1401222"/>
                  </a:cubicBezTo>
                  <a:cubicBezTo>
                    <a:pt x="3204277" y="1297626"/>
                    <a:pt x="3110915" y="1180011"/>
                    <a:pt x="3012059" y="1055497"/>
                  </a:cubicBezTo>
                  <a:cubicBezTo>
                    <a:pt x="2701831" y="664736"/>
                    <a:pt x="2381041" y="260680"/>
                    <a:pt x="1873826" y="260585"/>
                  </a:cubicBezTo>
                  <a:cubicBezTo>
                    <a:pt x="1770449" y="260708"/>
                    <a:pt x="1667304" y="263932"/>
                    <a:pt x="1557668" y="267499"/>
                  </a:cubicBezTo>
                  <a:cubicBezTo>
                    <a:pt x="1146139" y="280848"/>
                    <a:pt x="720660" y="294689"/>
                    <a:pt x="357840" y="120575"/>
                  </a:cubicBezTo>
                  <a:cubicBezTo>
                    <a:pt x="348672" y="116176"/>
                    <a:pt x="337646" y="110505"/>
                    <a:pt x="325253" y="104111"/>
                  </a:cubicBezTo>
                  <a:cubicBezTo>
                    <a:pt x="248574" y="64569"/>
                    <a:pt x="105791" y="-9063"/>
                    <a:pt x="45084" y="48952"/>
                  </a:cubicBezTo>
                  <a:cubicBezTo>
                    <a:pt x="569" y="91431"/>
                    <a:pt x="46847" y="219567"/>
                    <a:pt x="81511" y="278716"/>
                  </a:cubicBezTo>
                  <a:cubicBezTo>
                    <a:pt x="174395" y="437185"/>
                    <a:pt x="380426" y="495473"/>
                    <a:pt x="562191" y="546902"/>
                  </a:cubicBezTo>
                  <a:cubicBezTo>
                    <a:pt x="590843" y="555005"/>
                    <a:pt x="618689" y="562888"/>
                    <a:pt x="645128" y="570909"/>
                  </a:cubicBezTo>
                  <a:cubicBezTo>
                    <a:pt x="804444" y="619250"/>
                    <a:pt x="972654" y="654065"/>
                    <a:pt x="1135304" y="687731"/>
                  </a:cubicBezTo>
                  <a:cubicBezTo>
                    <a:pt x="1466861" y="756349"/>
                    <a:pt x="1809690" y="827331"/>
                    <a:pt x="2104561" y="1016774"/>
                  </a:cubicBezTo>
                  <a:cubicBezTo>
                    <a:pt x="2296451" y="1140073"/>
                    <a:pt x="2401167" y="1323915"/>
                    <a:pt x="2512018" y="1518537"/>
                  </a:cubicBezTo>
                  <a:cubicBezTo>
                    <a:pt x="2536326" y="1561208"/>
                    <a:pt x="2561467" y="1605354"/>
                    <a:pt x="2587413" y="1648421"/>
                  </a:cubicBezTo>
                  <a:cubicBezTo>
                    <a:pt x="2686009" y="1812123"/>
                    <a:pt x="2756006" y="1949673"/>
                    <a:pt x="2800249" y="2129210"/>
                  </a:cubicBezTo>
                  <a:cubicBezTo>
                    <a:pt x="2831429" y="2255734"/>
                    <a:pt x="2845953" y="2383883"/>
                    <a:pt x="2845953" y="2532501"/>
                  </a:cubicBezTo>
                  <a:cubicBezTo>
                    <a:pt x="2845953" y="2549334"/>
                    <a:pt x="2847429" y="2571250"/>
                    <a:pt x="2849013" y="2594437"/>
                  </a:cubicBezTo>
                  <a:cubicBezTo>
                    <a:pt x="2855012" y="2683304"/>
                    <a:pt x="2863251" y="2805005"/>
                    <a:pt x="2804553" y="2853523"/>
                  </a:cubicBezTo>
                  <a:close/>
                </a:path>
              </a:pathLst>
            </a:custGeom>
            <a:grpFill/>
            <a:ln w="13656"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A8AF4358-FA08-4385-9315-BB81EF153FA8}"/>
                </a:ext>
              </a:extLst>
            </p:cNvPr>
            <p:cNvSpPr/>
            <p:nvPr/>
          </p:nvSpPr>
          <p:spPr>
            <a:xfrm>
              <a:off x="8252221" y="4682265"/>
              <a:ext cx="3347543" cy="2363775"/>
            </a:xfrm>
            <a:custGeom>
              <a:avLst/>
              <a:gdLst>
                <a:gd name="connsiteX0" fmla="*/ 1411809 w 3347542"/>
                <a:gd name="connsiteY0" fmla="*/ 2366563 h 2363775"/>
                <a:gd name="connsiteX1" fmla="*/ 1389852 w 3347542"/>
                <a:gd name="connsiteY1" fmla="*/ 2350317 h 2363775"/>
                <a:gd name="connsiteX2" fmla="*/ 1427385 w 3347542"/>
                <a:gd name="connsiteY2" fmla="*/ 1679592 h 2363775"/>
                <a:gd name="connsiteX3" fmla="*/ 1084624 w 3347542"/>
                <a:gd name="connsiteY3" fmla="*/ 942600 h 2363775"/>
                <a:gd name="connsiteX4" fmla="*/ 531091 w 3347542"/>
                <a:gd name="connsiteY4" fmla="*/ 505384 h 2363775"/>
                <a:gd name="connsiteX5" fmla="*/ 435843 w 3347542"/>
                <a:gd name="connsiteY5" fmla="*/ 444732 h 2363775"/>
                <a:gd name="connsiteX6" fmla="*/ 330088 w 3347542"/>
                <a:gd name="connsiteY6" fmla="*/ 390556 h 2363775"/>
                <a:gd name="connsiteX7" fmla="*/ 4488 w 3347542"/>
                <a:gd name="connsiteY7" fmla="*/ 72785 h 2363775"/>
                <a:gd name="connsiteX8" fmla="*/ 62025 w 3347542"/>
                <a:gd name="connsiteY8" fmla="*/ 3089 h 2363775"/>
                <a:gd name="connsiteX9" fmla="*/ 339844 w 3347542"/>
                <a:gd name="connsiteY9" fmla="*/ 159302 h 2363775"/>
                <a:gd name="connsiteX10" fmla="*/ 350678 w 3347542"/>
                <a:gd name="connsiteY10" fmla="*/ 169359 h 2363775"/>
                <a:gd name="connsiteX11" fmla="*/ 767851 w 3347542"/>
                <a:gd name="connsiteY11" fmla="*/ 445565 h 2363775"/>
                <a:gd name="connsiteX12" fmla="*/ 925841 w 3347542"/>
                <a:gd name="connsiteY12" fmla="*/ 534924 h 2363775"/>
                <a:gd name="connsiteX13" fmla="*/ 1475399 w 3347542"/>
                <a:gd name="connsiteY13" fmla="*/ 1221389 h 2363775"/>
                <a:gd name="connsiteX14" fmla="*/ 1573707 w 3347542"/>
                <a:gd name="connsiteY14" fmla="*/ 1398030 h 2363775"/>
                <a:gd name="connsiteX15" fmla="*/ 2559538 w 3347542"/>
                <a:gd name="connsiteY15" fmla="*/ 2045212 h 2363775"/>
                <a:gd name="connsiteX16" fmla="*/ 3252671 w 3347542"/>
                <a:gd name="connsiteY16" fmla="*/ 2213423 h 2363775"/>
                <a:gd name="connsiteX17" fmla="*/ 3353124 w 3347542"/>
                <a:gd name="connsiteY17" fmla="*/ 2235818 h 2363775"/>
                <a:gd name="connsiteX18" fmla="*/ 3347140 w 3347542"/>
                <a:gd name="connsiteY18" fmla="*/ 2262475 h 2363775"/>
                <a:gd name="connsiteX19" fmla="*/ 3246741 w 3347542"/>
                <a:gd name="connsiteY19" fmla="*/ 2240094 h 2363775"/>
                <a:gd name="connsiteX20" fmla="*/ 2552050 w 3347542"/>
                <a:gd name="connsiteY20" fmla="*/ 2071501 h 2363775"/>
                <a:gd name="connsiteX21" fmla="*/ 1550069 w 3347542"/>
                <a:gd name="connsiteY21" fmla="*/ 1411803 h 2363775"/>
                <a:gd name="connsiteX22" fmla="*/ 1451364 w 3347542"/>
                <a:gd name="connsiteY22" fmla="*/ 1234451 h 2363775"/>
                <a:gd name="connsiteX23" fmla="*/ 911891 w 3347542"/>
                <a:gd name="connsiteY23" fmla="*/ 558439 h 2363775"/>
                <a:gd name="connsiteX24" fmla="*/ 754611 w 3347542"/>
                <a:gd name="connsiteY24" fmla="*/ 469476 h 2363775"/>
                <a:gd name="connsiteX25" fmla="*/ 332151 w 3347542"/>
                <a:gd name="connsiteY25" fmla="*/ 189485 h 2363775"/>
                <a:gd name="connsiteX26" fmla="*/ 321179 w 3347542"/>
                <a:gd name="connsiteY26" fmla="*/ 179306 h 2363775"/>
                <a:gd name="connsiteX27" fmla="*/ 69622 w 3347542"/>
                <a:gd name="connsiteY27" fmla="*/ 29322 h 2363775"/>
                <a:gd name="connsiteX28" fmla="*/ 30899 w 3347542"/>
                <a:gd name="connsiteY28" fmla="*/ 79672 h 2363775"/>
                <a:gd name="connsiteX29" fmla="*/ 341757 w 3347542"/>
                <a:gd name="connsiteY29" fmla="*/ 365853 h 2363775"/>
                <a:gd name="connsiteX30" fmla="*/ 450627 w 3347542"/>
                <a:gd name="connsiteY30" fmla="*/ 421750 h 2363775"/>
                <a:gd name="connsiteX31" fmla="*/ 545684 w 3347542"/>
                <a:gd name="connsiteY31" fmla="*/ 482306 h 2363775"/>
                <a:gd name="connsiteX32" fmla="*/ 1105611 w 3347542"/>
                <a:gd name="connsiteY32" fmla="*/ 925152 h 2363775"/>
                <a:gd name="connsiteX33" fmla="*/ 1454084 w 3347542"/>
                <a:gd name="connsiteY33" fmla="*/ 1674032 h 2363775"/>
                <a:gd name="connsiteX34" fmla="*/ 1411809 w 3347542"/>
                <a:gd name="connsiteY34" fmla="*/ 2366563 h 2363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347542" h="2363775">
                  <a:moveTo>
                    <a:pt x="1411809" y="2366563"/>
                  </a:moveTo>
                  <a:lnTo>
                    <a:pt x="1389852" y="2350317"/>
                  </a:lnTo>
                  <a:cubicBezTo>
                    <a:pt x="1513916" y="2182475"/>
                    <a:pt x="1470684" y="1887154"/>
                    <a:pt x="1427385" y="1679592"/>
                  </a:cubicBezTo>
                  <a:cubicBezTo>
                    <a:pt x="1368250" y="1396254"/>
                    <a:pt x="1249734" y="1141390"/>
                    <a:pt x="1084624" y="942600"/>
                  </a:cubicBezTo>
                  <a:cubicBezTo>
                    <a:pt x="932810" y="759756"/>
                    <a:pt x="728582" y="630432"/>
                    <a:pt x="531091" y="505384"/>
                  </a:cubicBezTo>
                  <a:cubicBezTo>
                    <a:pt x="499228" y="485203"/>
                    <a:pt x="467419" y="465063"/>
                    <a:pt x="435843" y="444732"/>
                  </a:cubicBezTo>
                  <a:cubicBezTo>
                    <a:pt x="412041" y="429388"/>
                    <a:pt x="374071" y="411393"/>
                    <a:pt x="330088" y="390556"/>
                  </a:cubicBezTo>
                  <a:cubicBezTo>
                    <a:pt x="176689" y="317894"/>
                    <a:pt x="-33401" y="218342"/>
                    <a:pt x="4488" y="72785"/>
                  </a:cubicBezTo>
                  <a:cubicBezTo>
                    <a:pt x="14408" y="34760"/>
                    <a:pt x="33769" y="11300"/>
                    <a:pt x="62025" y="3089"/>
                  </a:cubicBezTo>
                  <a:cubicBezTo>
                    <a:pt x="146110" y="-21315"/>
                    <a:pt x="281856" y="105250"/>
                    <a:pt x="339844" y="159302"/>
                  </a:cubicBezTo>
                  <a:lnTo>
                    <a:pt x="350678" y="169359"/>
                  </a:lnTo>
                  <a:cubicBezTo>
                    <a:pt x="475781" y="284255"/>
                    <a:pt x="617648" y="362614"/>
                    <a:pt x="767851" y="445565"/>
                  </a:cubicBezTo>
                  <a:cubicBezTo>
                    <a:pt x="819772" y="474245"/>
                    <a:pt x="873456" y="503894"/>
                    <a:pt x="925841" y="534924"/>
                  </a:cubicBezTo>
                  <a:cubicBezTo>
                    <a:pt x="1185802" y="688952"/>
                    <a:pt x="1333025" y="959625"/>
                    <a:pt x="1475399" y="1221389"/>
                  </a:cubicBezTo>
                  <a:cubicBezTo>
                    <a:pt x="1508888" y="1282943"/>
                    <a:pt x="1540519" y="1341095"/>
                    <a:pt x="1573707" y="1398030"/>
                  </a:cubicBezTo>
                  <a:cubicBezTo>
                    <a:pt x="1799290" y="1784951"/>
                    <a:pt x="2180842" y="1937750"/>
                    <a:pt x="2559538" y="2045212"/>
                  </a:cubicBezTo>
                  <a:cubicBezTo>
                    <a:pt x="2788168" y="2110087"/>
                    <a:pt x="3024314" y="2162623"/>
                    <a:pt x="3252671" y="2213423"/>
                  </a:cubicBezTo>
                  <a:lnTo>
                    <a:pt x="3353124" y="2235818"/>
                  </a:lnTo>
                  <a:lnTo>
                    <a:pt x="3347140" y="2262475"/>
                  </a:lnTo>
                  <a:lnTo>
                    <a:pt x="3246741" y="2240094"/>
                  </a:lnTo>
                  <a:cubicBezTo>
                    <a:pt x="3017987" y="2189212"/>
                    <a:pt x="2781446" y="2136593"/>
                    <a:pt x="2552050" y="2071501"/>
                  </a:cubicBezTo>
                  <a:cubicBezTo>
                    <a:pt x="2167848" y="1962480"/>
                    <a:pt x="1780545" y="1807086"/>
                    <a:pt x="1550069" y="1411803"/>
                  </a:cubicBezTo>
                  <a:cubicBezTo>
                    <a:pt x="1516676" y="1354512"/>
                    <a:pt x="1483474" y="1293477"/>
                    <a:pt x="1451364" y="1234451"/>
                  </a:cubicBezTo>
                  <a:cubicBezTo>
                    <a:pt x="1310768" y="975939"/>
                    <a:pt x="1165361" y="708641"/>
                    <a:pt x="911891" y="558439"/>
                  </a:cubicBezTo>
                  <a:cubicBezTo>
                    <a:pt x="859847" y="527614"/>
                    <a:pt x="806341" y="498060"/>
                    <a:pt x="754611" y="469476"/>
                  </a:cubicBezTo>
                  <a:cubicBezTo>
                    <a:pt x="609615" y="389408"/>
                    <a:pt x="459672" y="306594"/>
                    <a:pt x="332151" y="189485"/>
                  </a:cubicBezTo>
                  <a:lnTo>
                    <a:pt x="321179" y="179306"/>
                  </a:lnTo>
                  <a:cubicBezTo>
                    <a:pt x="276049" y="137250"/>
                    <a:pt x="138854" y="9346"/>
                    <a:pt x="69622" y="29322"/>
                  </a:cubicBezTo>
                  <a:cubicBezTo>
                    <a:pt x="50985" y="34733"/>
                    <a:pt x="38319" y="51211"/>
                    <a:pt x="30899" y="79672"/>
                  </a:cubicBezTo>
                  <a:cubicBezTo>
                    <a:pt x="-1278" y="203340"/>
                    <a:pt x="205149" y="301143"/>
                    <a:pt x="341757" y="365853"/>
                  </a:cubicBezTo>
                  <a:cubicBezTo>
                    <a:pt x="386587" y="387099"/>
                    <a:pt x="425309" y="405436"/>
                    <a:pt x="450627" y="421750"/>
                  </a:cubicBezTo>
                  <a:cubicBezTo>
                    <a:pt x="482121" y="442040"/>
                    <a:pt x="513875" y="462153"/>
                    <a:pt x="545684" y="482306"/>
                  </a:cubicBezTo>
                  <a:cubicBezTo>
                    <a:pt x="744964" y="608488"/>
                    <a:pt x="951023" y="738974"/>
                    <a:pt x="1105611" y="925152"/>
                  </a:cubicBezTo>
                  <a:cubicBezTo>
                    <a:pt x="1273549" y="1127371"/>
                    <a:pt x="1394046" y="1386334"/>
                    <a:pt x="1454084" y="1674032"/>
                  </a:cubicBezTo>
                  <a:cubicBezTo>
                    <a:pt x="1498490" y="1886703"/>
                    <a:pt x="1542390" y="2189881"/>
                    <a:pt x="1411809" y="2366563"/>
                  </a:cubicBezTo>
                  <a:close/>
                </a:path>
              </a:pathLst>
            </a:custGeom>
            <a:grpFill/>
            <a:ln w="13656"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875DEF9D-E62C-4849-8FE0-49EA92AADE08}"/>
                </a:ext>
              </a:extLst>
            </p:cNvPr>
            <p:cNvSpPr/>
            <p:nvPr/>
          </p:nvSpPr>
          <p:spPr>
            <a:xfrm>
              <a:off x="6281318" y="-87505"/>
              <a:ext cx="5492703" cy="3292889"/>
            </a:xfrm>
            <a:custGeom>
              <a:avLst/>
              <a:gdLst>
                <a:gd name="connsiteX0" fmla="*/ 840998 w 5492702"/>
                <a:gd name="connsiteY0" fmla="*/ 3298204 h 3292889"/>
                <a:gd name="connsiteX1" fmla="*/ 836762 w 5492702"/>
                <a:gd name="connsiteY1" fmla="*/ 3298163 h 3292889"/>
                <a:gd name="connsiteX2" fmla="*/ 569492 w 5492702"/>
                <a:gd name="connsiteY2" fmla="*/ 3089769 h 3292889"/>
                <a:gd name="connsiteX3" fmla="*/ 362873 w 5492702"/>
                <a:gd name="connsiteY3" fmla="*/ 2794966 h 3292889"/>
                <a:gd name="connsiteX4" fmla="*/ 221142 w 5492702"/>
                <a:gd name="connsiteY4" fmla="*/ 2727783 h 3292889"/>
                <a:gd name="connsiteX5" fmla="*/ 75832 w 5492702"/>
                <a:gd name="connsiteY5" fmla="*/ 2658140 h 3292889"/>
                <a:gd name="connsiteX6" fmla="*/ 136 w 5492702"/>
                <a:gd name="connsiteY6" fmla="*/ 2518609 h 3292889"/>
                <a:gd name="connsiteX7" fmla="*/ 202683 w 5492702"/>
                <a:gd name="connsiteY7" fmla="*/ 2141690 h 3292889"/>
                <a:gd name="connsiteX8" fmla="*/ 498004 w 5492702"/>
                <a:gd name="connsiteY8" fmla="*/ 2022640 h 3292889"/>
                <a:gd name="connsiteX9" fmla="*/ 785716 w 5492702"/>
                <a:gd name="connsiteY9" fmla="*/ 2072033 h 3292889"/>
                <a:gd name="connsiteX10" fmla="*/ 976212 w 5492702"/>
                <a:gd name="connsiteY10" fmla="*/ 2112300 h 3292889"/>
                <a:gd name="connsiteX11" fmla="*/ 1641881 w 5492702"/>
                <a:gd name="connsiteY11" fmla="*/ 1908742 h 3292889"/>
                <a:gd name="connsiteX12" fmla="*/ 2026178 w 5492702"/>
                <a:gd name="connsiteY12" fmla="*/ 1341682 h 3292889"/>
                <a:gd name="connsiteX13" fmla="*/ 2036603 w 5492702"/>
                <a:gd name="connsiteY13" fmla="*/ 1320257 h 3292889"/>
                <a:gd name="connsiteX14" fmla="*/ 2403590 w 5492702"/>
                <a:gd name="connsiteY14" fmla="*/ 644259 h 3292889"/>
                <a:gd name="connsiteX15" fmla="*/ 2517653 w 5492702"/>
                <a:gd name="connsiteY15" fmla="*/ 456140 h 3292889"/>
                <a:gd name="connsiteX16" fmla="*/ 2610782 w 5492702"/>
                <a:gd name="connsiteY16" fmla="*/ 303192 h 3292889"/>
                <a:gd name="connsiteX17" fmla="*/ 2686833 w 5492702"/>
                <a:gd name="connsiteY17" fmla="*/ 191507 h 3292889"/>
                <a:gd name="connsiteX18" fmla="*/ 2803341 w 5492702"/>
                <a:gd name="connsiteY18" fmla="*/ 0 h 3292889"/>
                <a:gd name="connsiteX19" fmla="*/ 2828769 w 5492702"/>
                <a:gd name="connsiteY19" fmla="*/ 9974 h 3292889"/>
                <a:gd name="connsiteX20" fmla="*/ 2708968 w 5492702"/>
                <a:gd name="connsiteY20" fmla="*/ 207507 h 3292889"/>
                <a:gd name="connsiteX21" fmla="*/ 2634216 w 5492702"/>
                <a:gd name="connsiteY21" fmla="*/ 317224 h 3292889"/>
                <a:gd name="connsiteX22" fmla="*/ 2540907 w 5492702"/>
                <a:gd name="connsiteY22" fmla="*/ 470432 h 3292889"/>
                <a:gd name="connsiteX23" fmla="*/ 2427105 w 5492702"/>
                <a:gd name="connsiteY23" fmla="*/ 658141 h 3292889"/>
                <a:gd name="connsiteX24" fmla="*/ 2061157 w 5492702"/>
                <a:gd name="connsiteY24" fmla="*/ 1332213 h 3292889"/>
                <a:gd name="connsiteX25" fmla="*/ 2050731 w 5492702"/>
                <a:gd name="connsiteY25" fmla="*/ 1353623 h 3292889"/>
                <a:gd name="connsiteX26" fmla="*/ 1658290 w 5492702"/>
                <a:gd name="connsiteY26" fmla="*/ 1930576 h 3292889"/>
                <a:gd name="connsiteX27" fmla="*/ 972263 w 5492702"/>
                <a:gd name="connsiteY27" fmla="*/ 2139353 h 3292889"/>
                <a:gd name="connsiteX28" fmla="*/ 779171 w 5492702"/>
                <a:gd name="connsiteY28" fmla="*/ 2098582 h 3292889"/>
                <a:gd name="connsiteX29" fmla="*/ 497048 w 5492702"/>
                <a:gd name="connsiteY29" fmla="*/ 2049953 h 3292889"/>
                <a:gd name="connsiteX30" fmla="*/ 219448 w 5492702"/>
                <a:gd name="connsiteY30" fmla="*/ 2163251 h 3292889"/>
                <a:gd name="connsiteX31" fmla="*/ 27422 w 5492702"/>
                <a:gd name="connsiteY31" fmla="*/ 2517653 h 3292889"/>
                <a:gd name="connsiteX32" fmla="*/ 91039 w 5492702"/>
                <a:gd name="connsiteY32" fmla="*/ 2635459 h 3292889"/>
                <a:gd name="connsiteX33" fmla="*/ 231185 w 5492702"/>
                <a:gd name="connsiteY33" fmla="*/ 2702369 h 3292889"/>
                <a:gd name="connsiteX34" fmla="*/ 377780 w 5492702"/>
                <a:gd name="connsiteY34" fmla="*/ 2772066 h 3292889"/>
                <a:gd name="connsiteX35" fmla="*/ 594264 w 5492702"/>
                <a:gd name="connsiteY35" fmla="*/ 3078236 h 3292889"/>
                <a:gd name="connsiteX36" fmla="*/ 837240 w 5492702"/>
                <a:gd name="connsiteY36" fmla="*/ 3270823 h 3292889"/>
                <a:gd name="connsiteX37" fmla="*/ 840861 w 5492702"/>
                <a:gd name="connsiteY37" fmla="*/ 3270864 h 3292889"/>
                <a:gd name="connsiteX38" fmla="*/ 1037137 w 5492702"/>
                <a:gd name="connsiteY38" fmla="*/ 3120593 h 3292889"/>
                <a:gd name="connsiteX39" fmla="*/ 1092829 w 5492702"/>
                <a:gd name="connsiteY39" fmla="*/ 2871987 h 3292889"/>
                <a:gd name="connsiteX40" fmla="*/ 1328291 w 5492702"/>
                <a:gd name="connsiteY40" fmla="*/ 2467590 h 3292889"/>
                <a:gd name="connsiteX41" fmla="*/ 2140145 w 5492702"/>
                <a:gd name="connsiteY41" fmla="*/ 2404123 h 3292889"/>
                <a:gd name="connsiteX42" fmla="*/ 2427064 w 5492702"/>
                <a:gd name="connsiteY42" fmla="*/ 2414316 h 3292889"/>
                <a:gd name="connsiteX43" fmla="*/ 2461373 w 5492702"/>
                <a:gd name="connsiteY43" fmla="*/ 2414371 h 3292889"/>
                <a:gd name="connsiteX44" fmla="*/ 3038899 w 5492702"/>
                <a:gd name="connsiteY44" fmla="*/ 2180507 h 3292889"/>
                <a:gd name="connsiteX45" fmla="*/ 3116657 w 5492702"/>
                <a:gd name="connsiteY45" fmla="*/ 2000642 h 3292889"/>
                <a:gd name="connsiteX46" fmla="*/ 3253183 w 5492702"/>
                <a:gd name="connsiteY46" fmla="*/ 1731103 h 3292889"/>
                <a:gd name="connsiteX47" fmla="*/ 3737702 w 5492702"/>
                <a:gd name="connsiteY47" fmla="*/ 1561157 h 3292889"/>
                <a:gd name="connsiteX48" fmla="*/ 4155913 w 5492702"/>
                <a:gd name="connsiteY48" fmla="*/ 1723383 h 3292889"/>
                <a:gd name="connsiteX49" fmla="*/ 4539117 w 5492702"/>
                <a:gd name="connsiteY49" fmla="*/ 2260097 h 3292889"/>
                <a:gd name="connsiteX50" fmla="*/ 5143807 w 5492702"/>
                <a:gd name="connsiteY50" fmla="*/ 2860851 h 3292889"/>
                <a:gd name="connsiteX51" fmla="*/ 5486254 w 5492702"/>
                <a:gd name="connsiteY51" fmla="*/ 2853992 h 3292889"/>
                <a:gd name="connsiteX52" fmla="*/ 5501871 w 5492702"/>
                <a:gd name="connsiteY52" fmla="*/ 2876414 h 3292889"/>
                <a:gd name="connsiteX53" fmla="*/ 5139024 w 5492702"/>
                <a:gd name="connsiteY53" fmla="*/ 2887768 h 3292889"/>
                <a:gd name="connsiteX54" fmla="*/ 4514619 w 5492702"/>
                <a:gd name="connsiteY54" fmla="*/ 2272203 h 3292889"/>
                <a:gd name="connsiteX55" fmla="*/ 4139927 w 5492702"/>
                <a:gd name="connsiteY55" fmla="*/ 1745532 h 3292889"/>
                <a:gd name="connsiteX56" fmla="*/ 3735434 w 5492702"/>
                <a:gd name="connsiteY56" fmla="*/ 1588389 h 3292889"/>
                <a:gd name="connsiteX57" fmla="*/ 3274457 w 5492702"/>
                <a:gd name="connsiteY57" fmla="*/ 1748251 h 3292889"/>
                <a:gd name="connsiteX58" fmla="*/ 3142222 w 5492702"/>
                <a:gd name="connsiteY58" fmla="*/ 2010302 h 3292889"/>
                <a:gd name="connsiteX59" fmla="*/ 3062851 w 5492702"/>
                <a:gd name="connsiteY59" fmla="*/ 2193624 h 3292889"/>
                <a:gd name="connsiteX60" fmla="*/ 2461318 w 5492702"/>
                <a:gd name="connsiteY60" fmla="*/ 2441684 h 3292889"/>
                <a:gd name="connsiteX61" fmla="*/ 2427064 w 5492702"/>
                <a:gd name="connsiteY61" fmla="*/ 2441643 h 3292889"/>
                <a:gd name="connsiteX62" fmla="*/ 2138711 w 5492702"/>
                <a:gd name="connsiteY62" fmla="*/ 2431423 h 3292889"/>
                <a:gd name="connsiteX63" fmla="*/ 1337842 w 5492702"/>
                <a:gd name="connsiteY63" fmla="*/ 2493195 h 3292889"/>
                <a:gd name="connsiteX64" fmla="*/ 1119965 w 5492702"/>
                <a:gd name="connsiteY64" fmla="*/ 2875198 h 3292889"/>
                <a:gd name="connsiteX65" fmla="*/ 1061895 w 5492702"/>
                <a:gd name="connsiteY65" fmla="*/ 3132166 h 3292889"/>
                <a:gd name="connsiteX66" fmla="*/ 840998 w 5492702"/>
                <a:gd name="connsiteY66" fmla="*/ 3298204 h 3292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5492702" h="3292889">
                  <a:moveTo>
                    <a:pt x="840998" y="3298204"/>
                  </a:moveTo>
                  <a:cubicBezTo>
                    <a:pt x="839577" y="3298204"/>
                    <a:pt x="838183" y="3298191"/>
                    <a:pt x="836762" y="3298163"/>
                  </a:cubicBezTo>
                  <a:cubicBezTo>
                    <a:pt x="728493" y="3296073"/>
                    <a:pt x="621098" y="3212330"/>
                    <a:pt x="569492" y="3089769"/>
                  </a:cubicBezTo>
                  <a:cubicBezTo>
                    <a:pt x="517448" y="2966142"/>
                    <a:pt x="476649" y="2869213"/>
                    <a:pt x="362873" y="2794966"/>
                  </a:cubicBezTo>
                  <a:cubicBezTo>
                    <a:pt x="319956" y="2766956"/>
                    <a:pt x="269729" y="2747048"/>
                    <a:pt x="221142" y="2727783"/>
                  </a:cubicBezTo>
                  <a:cubicBezTo>
                    <a:pt x="171161" y="2707971"/>
                    <a:pt x="119487" y="2687490"/>
                    <a:pt x="75832" y="2658140"/>
                  </a:cubicBezTo>
                  <a:cubicBezTo>
                    <a:pt x="27695" y="2625785"/>
                    <a:pt x="2227" y="2578838"/>
                    <a:pt x="136" y="2518609"/>
                  </a:cubicBezTo>
                  <a:cubicBezTo>
                    <a:pt x="-4632" y="2381073"/>
                    <a:pt x="116877" y="2208436"/>
                    <a:pt x="202683" y="2141690"/>
                  </a:cubicBezTo>
                  <a:cubicBezTo>
                    <a:pt x="301675" y="2064683"/>
                    <a:pt x="370852" y="2018145"/>
                    <a:pt x="498004" y="2022640"/>
                  </a:cubicBezTo>
                  <a:cubicBezTo>
                    <a:pt x="598472" y="2026111"/>
                    <a:pt x="693651" y="2049461"/>
                    <a:pt x="785716" y="2072033"/>
                  </a:cubicBezTo>
                  <a:cubicBezTo>
                    <a:pt x="847543" y="2087200"/>
                    <a:pt x="911474" y="2102885"/>
                    <a:pt x="976212" y="2112300"/>
                  </a:cubicBezTo>
                  <a:cubicBezTo>
                    <a:pt x="1220473" y="2147866"/>
                    <a:pt x="1480201" y="2030442"/>
                    <a:pt x="1641881" y="1908742"/>
                  </a:cubicBezTo>
                  <a:cubicBezTo>
                    <a:pt x="1813206" y="1779759"/>
                    <a:pt x="1931300" y="1536850"/>
                    <a:pt x="2026178" y="1341682"/>
                  </a:cubicBezTo>
                  <a:lnTo>
                    <a:pt x="2036603" y="1320257"/>
                  </a:lnTo>
                  <a:cubicBezTo>
                    <a:pt x="2137140" y="1113803"/>
                    <a:pt x="2260616" y="886361"/>
                    <a:pt x="2403590" y="644259"/>
                  </a:cubicBezTo>
                  <a:cubicBezTo>
                    <a:pt x="2441124" y="580724"/>
                    <a:pt x="2480037" y="517393"/>
                    <a:pt x="2517653" y="456140"/>
                  </a:cubicBezTo>
                  <a:cubicBezTo>
                    <a:pt x="2548355" y="406173"/>
                    <a:pt x="2580080" y="354512"/>
                    <a:pt x="2610782" y="303192"/>
                  </a:cubicBezTo>
                  <a:cubicBezTo>
                    <a:pt x="2633218" y="265713"/>
                    <a:pt x="2660477" y="228002"/>
                    <a:pt x="2686833" y="191507"/>
                  </a:cubicBezTo>
                  <a:cubicBezTo>
                    <a:pt x="2731322" y="129939"/>
                    <a:pt x="2777312" y="66281"/>
                    <a:pt x="2803341" y="0"/>
                  </a:cubicBezTo>
                  <a:lnTo>
                    <a:pt x="2828769" y="9974"/>
                  </a:lnTo>
                  <a:cubicBezTo>
                    <a:pt x="2801483" y="79480"/>
                    <a:pt x="2754454" y="144573"/>
                    <a:pt x="2708968" y="207507"/>
                  </a:cubicBezTo>
                  <a:cubicBezTo>
                    <a:pt x="2681751" y="245177"/>
                    <a:pt x="2656036" y="280756"/>
                    <a:pt x="2634216" y="317224"/>
                  </a:cubicBezTo>
                  <a:cubicBezTo>
                    <a:pt x="2603432" y="368667"/>
                    <a:pt x="2571650" y="420410"/>
                    <a:pt x="2540907" y="470432"/>
                  </a:cubicBezTo>
                  <a:cubicBezTo>
                    <a:pt x="2503347" y="531576"/>
                    <a:pt x="2464502" y="594811"/>
                    <a:pt x="2427105" y="658141"/>
                  </a:cubicBezTo>
                  <a:cubicBezTo>
                    <a:pt x="2284486" y="899615"/>
                    <a:pt x="2161365" y="1126414"/>
                    <a:pt x="2061157" y="1332213"/>
                  </a:cubicBezTo>
                  <a:lnTo>
                    <a:pt x="2050731" y="1353623"/>
                  </a:lnTo>
                  <a:cubicBezTo>
                    <a:pt x="1954569" y="1551443"/>
                    <a:pt x="1834877" y="1797631"/>
                    <a:pt x="1658290" y="1930576"/>
                  </a:cubicBezTo>
                  <a:cubicBezTo>
                    <a:pt x="1492212" y="2055596"/>
                    <a:pt x="1224750" y="2176053"/>
                    <a:pt x="972263" y="2139353"/>
                  </a:cubicBezTo>
                  <a:cubicBezTo>
                    <a:pt x="906213" y="2129734"/>
                    <a:pt x="841627" y="2113898"/>
                    <a:pt x="779171" y="2098582"/>
                  </a:cubicBezTo>
                  <a:cubicBezTo>
                    <a:pt x="688460" y="2076337"/>
                    <a:pt x="594673" y="2053328"/>
                    <a:pt x="497048" y="2049953"/>
                  </a:cubicBezTo>
                  <a:cubicBezTo>
                    <a:pt x="376482" y="2045649"/>
                    <a:pt x="313234" y="2090301"/>
                    <a:pt x="219448" y="2163251"/>
                  </a:cubicBezTo>
                  <a:cubicBezTo>
                    <a:pt x="136374" y="2227879"/>
                    <a:pt x="23145" y="2393958"/>
                    <a:pt x="27422" y="2517653"/>
                  </a:cubicBezTo>
                  <a:cubicBezTo>
                    <a:pt x="29185" y="2568631"/>
                    <a:pt x="50595" y="2608269"/>
                    <a:pt x="91039" y="2635459"/>
                  </a:cubicBezTo>
                  <a:cubicBezTo>
                    <a:pt x="132248" y="2663155"/>
                    <a:pt x="180302" y="2682215"/>
                    <a:pt x="231185" y="2702369"/>
                  </a:cubicBezTo>
                  <a:cubicBezTo>
                    <a:pt x="281016" y="2722126"/>
                    <a:pt x="332568" y="2742553"/>
                    <a:pt x="377780" y="2772066"/>
                  </a:cubicBezTo>
                  <a:cubicBezTo>
                    <a:pt x="498565" y="2850891"/>
                    <a:pt x="542903" y="2956236"/>
                    <a:pt x="594264" y="3078236"/>
                  </a:cubicBezTo>
                  <a:cubicBezTo>
                    <a:pt x="642126" y="3191916"/>
                    <a:pt x="739615" y="3268951"/>
                    <a:pt x="837240" y="3270823"/>
                  </a:cubicBezTo>
                  <a:cubicBezTo>
                    <a:pt x="838457" y="3270850"/>
                    <a:pt x="839659" y="3270864"/>
                    <a:pt x="840861" y="3270864"/>
                  </a:cubicBezTo>
                  <a:cubicBezTo>
                    <a:pt x="922214" y="3270864"/>
                    <a:pt x="991815" y="3217631"/>
                    <a:pt x="1037137" y="3120593"/>
                  </a:cubicBezTo>
                  <a:cubicBezTo>
                    <a:pt x="1072306" y="3045267"/>
                    <a:pt x="1082745" y="2957178"/>
                    <a:pt x="1092829" y="2871987"/>
                  </a:cubicBezTo>
                  <a:cubicBezTo>
                    <a:pt x="1112094" y="2709160"/>
                    <a:pt x="1132029" y="2540812"/>
                    <a:pt x="1328291" y="2467590"/>
                  </a:cubicBezTo>
                  <a:cubicBezTo>
                    <a:pt x="1577375" y="2374679"/>
                    <a:pt x="1863475" y="2389654"/>
                    <a:pt x="2140145" y="2404123"/>
                  </a:cubicBezTo>
                  <a:cubicBezTo>
                    <a:pt x="2240230" y="2409356"/>
                    <a:pt x="2334754" y="2414316"/>
                    <a:pt x="2427064" y="2414316"/>
                  </a:cubicBezTo>
                  <a:lnTo>
                    <a:pt x="2461373" y="2414371"/>
                  </a:lnTo>
                  <a:cubicBezTo>
                    <a:pt x="2702082" y="2414808"/>
                    <a:pt x="2910175" y="2415355"/>
                    <a:pt x="3038899" y="2180507"/>
                  </a:cubicBezTo>
                  <a:cubicBezTo>
                    <a:pt x="3070038" y="2123668"/>
                    <a:pt x="3093758" y="2061130"/>
                    <a:pt x="3116657" y="2000642"/>
                  </a:cubicBezTo>
                  <a:cubicBezTo>
                    <a:pt x="3151923" y="1907608"/>
                    <a:pt x="3188377" y="1811403"/>
                    <a:pt x="3253183" y="1731103"/>
                  </a:cubicBezTo>
                  <a:cubicBezTo>
                    <a:pt x="3358719" y="1600344"/>
                    <a:pt x="3521697" y="1543163"/>
                    <a:pt x="3737702" y="1561157"/>
                  </a:cubicBezTo>
                  <a:cubicBezTo>
                    <a:pt x="3880868" y="1573099"/>
                    <a:pt x="4025495" y="1629188"/>
                    <a:pt x="4155913" y="1723383"/>
                  </a:cubicBezTo>
                  <a:cubicBezTo>
                    <a:pt x="4339522" y="1855973"/>
                    <a:pt x="4440987" y="2061417"/>
                    <a:pt x="4539117" y="2260097"/>
                  </a:cubicBezTo>
                  <a:cubicBezTo>
                    <a:pt x="4676530" y="2538298"/>
                    <a:pt x="4806306" y="2801074"/>
                    <a:pt x="5143807" y="2860851"/>
                  </a:cubicBezTo>
                  <a:cubicBezTo>
                    <a:pt x="5235516" y="2877097"/>
                    <a:pt x="5425110" y="2896568"/>
                    <a:pt x="5486254" y="2853992"/>
                  </a:cubicBezTo>
                  <a:lnTo>
                    <a:pt x="5501871" y="2876414"/>
                  </a:lnTo>
                  <a:cubicBezTo>
                    <a:pt x="5417786" y="2935016"/>
                    <a:pt x="5167335" y="2892769"/>
                    <a:pt x="5139024" y="2887768"/>
                  </a:cubicBezTo>
                  <a:cubicBezTo>
                    <a:pt x="4787929" y="2825586"/>
                    <a:pt x="4648985" y="2544256"/>
                    <a:pt x="4514619" y="2272203"/>
                  </a:cubicBezTo>
                  <a:cubicBezTo>
                    <a:pt x="4417964" y="2076501"/>
                    <a:pt x="4318016" y="1874146"/>
                    <a:pt x="4139927" y="1745532"/>
                  </a:cubicBezTo>
                  <a:cubicBezTo>
                    <a:pt x="4013512" y="1654246"/>
                    <a:pt x="3873640" y="1599907"/>
                    <a:pt x="3735434" y="1588389"/>
                  </a:cubicBezTo>
                  <a:cubicBezTo>
                    <a:pt x="3529116" y="1571173"/>
                    <a:pt x="3373940" y="1624966"/>
                    <a:pt x="3274457" y="1748251"/>
                  </a:cubicBezTo>
                  <a:cubicBezTo>
                    <a:pt x="3212384" y="1825149"/>
                    <a:pt x="3176722" y="1919276"/>
                    <a:pt x="3142222" y="2010302"/>
                  </a:cubicBezTo>
                  <a:cubicBezTo>
                    <a:pt x="3118967" y="2071665"/>
                    <a:pt x="3094919" y="2135118"/>
                    <a:pt x="3062851" y="2193624"/>
                  </a:cubicBezTo>
                  <a:cubicBezTo>
                    <a:pt x="2926326" y="2442695"/>
                    <a:pt x="2710676" y="2442176"/>
                    <a:pt x="2461318" y="2441684"/>
                  </a:cubicBezTo>
                  <a:lnTo>
                    <a:pt x="2427064" y="2441643"/>
                  </a:lnTo>
                  <a:cubicBezTo>
                    <a:pt x="2334029" y="2441643"/>
                    <a:pt x="2239164" y="2436683"/>
                    <a:pt x="2138711" y="2431423"/>
                  </a:cubicBezTo>
                  <a:cubicBezTo>
                    <a:pt x="1864854" y="2417090"/>
                    <a:pt x="1581611" y="2402251"/>
                    <a:pt x="1337842" y="2493195"/>
                  </a:cubicBezTo>
                  <a:cubicBezTo>
                    <a:pt x="1157198" y="2560583"/>
                    <a:pt x="1139107" y="2713409"/>
                    <a:pt x="1119965" y="2875198"/>
                  </a:cubicBezTo>
                  <a:cubicBezTo>
                    <a:pt x="1109621" y="2962534"/>
                    <a:pt x="1098936" y="3052850"/>
                    <a:pt x="1061895" y="3132166"/>
                  </a:cubicBezTo>
                  <a:cubicBezTo>
                    <a:pt x="1011859" y="3239397"/>
                    <a:pt x="933513" y="3298204"/>
                    <a:pt x="840998" y="3298204"/>
                  </a:cubicBezTo>
                  <a:close/>
                </a:path>
              </a:pathLst>
            </a:custGeom>
            <a:grpFill/>
            <a:ln w="13656"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197FAA55-2C7F-46DE-B6A6-C7D068EAF1B0}"/>
                </a:ext>
              </a:extLst>
            </p:cNvPr>
            <p:cNvSpPr/>
            <p:nvPr/>
          </p:nvSpPr>
          <p:spPr>
            <a:xfrm>
              <a:off x="4908849" y="2776188"/>
              <a:ext cx="724162" cy="491884"/>
            </a:xfrm>
            <a:custGeom>
              <a:avLst/>
              <a:gdLst>
                <a:gd name="connsiteX0" fmla="*/ 205078 w 724162"/>
                <a:gd name="connsiteY0" fmla="*/ 494138 h 491883"/>
                <a:gd name="connsiteX1" fmla="*/ 205051 w 724162"/>
                <a:gd name="connsiteY1" fmla="*/ 494138 h 491883"/>
                <a:gd name="connsiteX2" fmla="*/ 16878 w 724162"/>
                <a:gd name="connsiteY2" fmla="*/ 387003 h 491883"/>
                <a:gd name="connsiteX3" fmla="*/ 28478 w 724162"/>
                <a:gd name="connsiteY3" fmla="*/ 234560 h 491883"/>
                <a:gd name="connsiteX4" fmla="*/ 267930 w 724162"/>
                <a:gd name="connsiteY4" fmla="*/ 107805 h 491883"/>
                <a:gd name="connsiteX5" fmla="*/ 273272 w 724162"/>
                <a:gd name="connsiteY5" fmla="*/ 106383 h 491883"/>
                <a:gd name="connsiteX6" fmla="*/ 379437 w 724162"/>
                <a:gd name="connsiteY6" fmla="*/ 88375 h 491883"/>
                <a:gd name="connsiteX7" fmla="*/ 451990 w 724162"/>
                <a:gd name="connsiteY7" fmla="*/ 77882 h 491883"/>
                <a:gd name="connsiteX8" fmla="*/ 556297 w 724162"/>
                <a:gd name="connsiteY8" fmla="*/ 52727 h 491883"/>
                <a:gd name="connsiteX9" fmla="*/ 584129 w 724162"/>
                <a:gd name="connsiteY9" fmla="*/ 45404 h 491883"/>
                <a:gd name="connsiteX10" fmla="*/ 649071 w 724162"/>
                <a:gd name="connsiteY10" fmla="*/ 25223 h 491883"/>
                <a:gd name="connsiteX11" fmla="*/ 661300 w 724162"/>
                <a:gd name="connsiteY11" fmla="*/ 17940 h 491883"/>
                <a:gd name="connsiteX12" fmla="*/ 704381 w 724162"/>
                <a:gd name="connsiteY12" fmla="*/ 0 h 491883"/>
                <a:gd name="connsiteX13" fmla="*/ 729125 w 724162"/>
                <a:gd name="connsiteY13" fmla="*/ 11737 h 491883"/>
                <a:gd name="connsiteX14" fmla="*/ 717853 w 724162"/>
                <a:gd name="connsiteY14" fmla="*/ 78251 h 491883"/>
                <a:gd name="connsiteX15" fmla="*/ 601837 w 724162"/>
                <a:gd name="connsiteY15" fmla="*/ 211073 h 491883"/>
                <a:gd name="connsiteX16" fmla="*/ 541567 w 724162"/>
                <a:gd name="connsiteY16" fmla="*/ 273829 h 491883"/>
                <a:gd name="connsiteX17" fmla="*/ 397760 w 724162"/>
                <a:gd name="connsiteY17" fmla="*/ 391499 h 491883"/>
                <a:gd name="connsiteX18" fmla="*/ 350908 w 724162"/>
                <a:gd name="connsiteY18" fmla="*/ 427297 h 491883"/>
                <a:gd name="connsiteX19" fmla="*/ 253884 w 724162"/>
                <a:gd name="connsiteY19" fmla="*/ 487799 h 491883"/>
                <a:gd name="connsiteX20" fmla="*/ 205078 w 724162"/>
                <a:gd name="connsiteY20" fmla="*/ 494138 h 491883"/>
                <a:gd name="connsiteX21" fmla="*/ 704381 w 724162"/>
                <a:gd name="connsiteY21" fmla="*/ 27313 h 491883"/>
                <a:gd name="connsiteX22" fmla="*/ 676125 w 724162"/>
                <a:gd name="connsiteY22" fmla="*/ 40881 h 491883"/>
                <a:gd name="connsiteX23" fmla="*/ 659975 w 724162"/>
                <a:gd name="connsiteY23" fmla="*/ 50281 h 491883"/>
                <a:gd name="connsiteX24" fmla="*/ 590851 w 724162"/>
                <a:gd name="connsiteY24" fmla="*/ 71897 h 491883"/>
                <a:gd name="connsiteX25" fmla="*/ 563729 w 724162"/>
                <a:gd name="connsiteY25" fmla="*/ 79029 h 491883"/>
                <a:gd name="connsiteX26" fmla="*/ 457141 w 724162"/>
                <a:gd name="connsiteY26" fmla="*/ 104717 h 491883"/>
                <a:gd name="connsiteX27" fmla="*/ 382757 w 724162"/>
                <a:gd name="connsiteY27" fmla="*/ 115511 h 491883"/>
                <a:gd name="connsiteX28" fmla="*/ 280336 w 724162"/>
                <a:gd name="connsiteY28" fmla="*/ 132795 h 491883"/>
                <a:gd name="connsiteX29" fmla="*/ 274966 w 724162"/>
                <a:gd name="connsiteY29" fmla="*/ 134216 h 491883"/>
                <a:gd name="connsiteX30" fmla="*/ 51077 w 724162"/>
                <a:gd name="connsiteY30" fmla="*/ 249945 h 491883"/>
                <a:gd name="connsiteX31" fmla="*/ 41035 w 724162"/>
                <a:gd name="connsiteY31" fmla="*/ 374228 h 491883"/>
                <a:gd name="connsiteX32" fmla="*/ 205064 w 724162"/>
                <a:gd name="connsiteY32" fmla="*/ 466811 h 491883"/>
                <a:gd name="connsiteX33" fmla="*/ 205078 w 724162"/>
                <a:gd name="connsiteY33" fmla="*/ 466811 h 491883"/>
                <a:gd name="connsiteX34" fmla="*/ 246724 w 724162"/>
                <a:gd name="connsiteY34" fmla="*/ 461414 h 491883"/>
                <a:gd name="connsiteX35" fmla="*/ 333446 w 724162"/>
                <a:gd name="connsiteY35" fmla="*/ 406269 h 491883"/>
                <a:gd name="connsiteX36" fmla="*/ 383235 w 724162"/>
                <a:gd name="connsiteY36" fmla="*/ 368339 h 491883"/>
                <a:gd name="connsiteX37" fmla="*/ 521277 w 724162"/>
                <a:gd name="connsiteY37" fmla="*/ 255520 h 491883"/>
                <a:gd name="connsiteX38" fmla="*/ 582435 w 724162"/>
                <a:gd name="connsiteY38" fmla="*/ 191821 h 491883"/>
                <a:gd name="connsiteX39" fmla="*/ 695226 w 724162"/>
                <a:gd name="connsiteY39" fmla="*/ 62920 h 491883"/>
                <a:gd name="connsiteX40" fmla="*/ 707974 w 724162"/>
                <a:gd name="connsiteY40" fmla="*/ 29007 h 491883"/>
                <a:gd name="connsiteX41" fmla="*/ 704381 w 724162"/>
                <a:gd name="connsiteY41" fmla="*/ 27313 h 491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24162" h="491883">
                  <a:moveTo>
                    <a:pt x="205078" y="494138"/>
                  </a:moveTo>
                  <a:cubicBezTo>
                    <a:pt x="205078" y="494138"/>
                    <a:pt x="205064" y="494138"/>
                    <a:pt x="205051" y="494138"/>
                  </a:cubicBezTo>
                  <a:cubicBezTo>
                    <a:pt x="127633" y="494125"/>
                    <a:pt x="50257" y="450074"/>
                    <a:pt x="16878" y="387003"/>
                  </a:cubicBezTo>
                  <a:cubicBezTo>
                    <a:pt x="-9097" y="337911"/>
                    <a:pt x="-4984" y="283776"/>
                    <a:pt x="28478" y="234560"/>
                  </a:cubicBezTo>
                  <a:cubicBezTo>
                    <a:pt x="80713" y="157731"/>
                    <a:pt x="184528" y="130049"/>
                    <a:pt x="267930" y="107805"/>
                  </a:cubicBezTo>
                  <a:lnTo>
                    <a:pt x="273272" y="106383"/>
                  </a:lnTo>
                  <a:cubicBezTo>
                    <a:pt x="308196" y="97051"/>
                    <a:pt x="344417" y="92652"/>
                    <a:pt x="379437" y="88375"/>
                  </a:cubicBezTo>
                  <a:cubicBezTo>
                    <a:pt x="403403" y="85451"/>
                    <a:pt x="428188" y="82432"/>
                    <a:pt x="451990" y="77882"/>
                  </a:cubicBezTo>
                  <a:cubicBezTo>
                    <a:pt x="483798" y="71788"/>
                    <a:pt x="517916" y="63562"/>
                    <a:pt x="556297" y="52727"/>
                  </a:cubicBezTo>
                  <a:cubicBezTo>
                    <a:pt x="565492" y="50131"/>
                    <a:pt x="574797" y="47767"/>
                    <a:pt x="584129" y="45404"/>
                  </a:cubicBezTo>
                  <a:cubicBezTo>
                    <a:pt x="606018" y="39856"/>
                    <a:pt x="628644" y="34118"/>
                    <a:pt x="649071" y="25223"/>
                  </a:cubicBezTo>
                  <a:cubicBezTo>
                    <a:pt x="651968" y="23966"/>
                    <a:pt x="656490" y="21028"/>
                    <a:pt x="661300" y="17940"/>
                  </a:cubicBezTo>
                  <a:cubicBezTo>
                    <a:pt x="673679" y="9947"/>
                    <a:pt x="689078" y="0"/>
                    <a:pt x="704381" y="0"/>
                  </a:cubicBezTo>
                  <a:cubicBezTo>
                    <a:pt x="714246" y="0"/>
                    <a:pt x="722799" y="4058"/>
                    <a:pt x="729125" y="11737"/>
                  </a:cubicBezTo>
                  <a:cubicBezTo>
                    <a:pt x="746300" y="32601"/>
                    <a:pt x="724849" y="67921"/>
                    <a:pt x="717853" y="78251"/>
                  </a:cubicBezTo>
                  <a:cubicBezTo>
                    <a:pt x="684419" y="127739"/>
                    <a:pt x="642431" y="170110"/>
                    <a:pt x="601837" y="211073"/>
                  </a:cubicBezTo>
                  <a:cubicBezTo>
                    <a:pt x="581710" y="231377"/>
                    <a:pt x="560915" y="252364"/>
                    <a:pt x="541567" y="273829"/>
                  </a:cubicBezTo>
                  <a:cubicBezTo>
                    <a:pt x="502667" y="316992"/>
                    <a:pt x="456963" y="354389"/>
                    <a:pt x="397760" y="391499"/>
                  </a:cubicBezTo>
                  <a:cubicBezTo>
                    <a:pt x="382443" y="401104"/>
                    <a:pt x="367126" y="413825"/>
                    <a:pt x="350908" y="427297"/>
                  </a:cubicBezTo>
                  <a:cubicBezTo>
                    <a:pt x="320889" y="452246"/>
                    <a:pt x="289832" y="478029"/>
                    <a:pt x="253884" y="487799"/>
                  </a:cubicBezTo>
                  <a:cubicBezTo>
                    <a:pt x="238348" y="491993"/>
                    <a:pt x="221925" y="494138"/>
                    <a:pt x="205078" y="494138"/>
                  </a:cubicBezTo>
                  <a:close/>
                  <a:moveTo>
                    <a:pt x="704381" y="27313"/>
                  </a:moveTo>
                  <a:cubicBezTo>
                    <a:pt x="697139" y="27313"/>
                    <a:pt x="684992" y="35156"/>
                    <a:pt x="676125" y="40881"/>
                  </a:cubicBezTo>
                  <a:cubicBezTo>
                    <a:pt x="670359" y="44597"/>
                    <a:pt x="664921" y="48123"/>
                    <a:pt x="659975" y="50281"/>
                  </a:cubicBezTo>
                  <a:cubicBezTo>
                    <a:pt x="637525" y="60051"/>
                    <a:pt x="613792" y="66076"/>
                    <a:pt x="590851" y="71897"/>
                  </a:cubicBezTo>
                  <a:cubicBezTo>
                    <a:pt x="581765" y="74192"/>
                    <a:pt x="572679" y="76502"/>
                    <a:pt x="563729" y="79029"/>
                  </a:cubicBezTo>
                  <a:cubicBezTo>
                    <a:pt x="524584" y="90083"/>
                    <a:pt x="489714" y="98472"/>
                    <a:pt x="457141" y="104717"/>
                  </a:cubicBezTo>
                  <a:cubicBezTo>
                    <a:pt x="432424" y="109458"/>
                    <a:pt x="407174" y="112532"/>
                    <a:pt x="382757" y="115511"/>
                  </a:cubicBezTo>
                  <a:cubicBezTo>
                    <a:pt x="348667" y="119664"/>
                    <a:pt x="313415" y="123955"/>
                    <a:pt x="280336" y="132795"/>
                  </a:cubicBezTo>
                  <a:lnTo>
                    <a:pt x="274966" y="134216"/>
                  </a:lnTo>
                  <a:cubicBezTo>
                    <a:pt x="195937" y="155285"/>
                    <a:pt x="97587" y="181532"/>
                    <a:pt x="51077" y="249945"/>
                  </a:cubicBezTo>
                  <a:cubicBezTo>
                    <a:pt x="15826" y="301771"/>
                    <a:pt x="26155" y="346136"/>
                    <a:pt x="41035" y="374228"/>
                  </a:cubicBezTo>
                  <a:cubicBezTo>
                    <a:pt x="69427" y="427871"/>
                    <a:pt x="138400" y="466811"/>
                    <a:pt x="205064" y="466811"/>
                  </a:cubicBezTo>
                  <a:cubicBezTo>
                    <a:pt x="205064" y="466811"/>
                    <a:pt x="205078" y="466811"/>
                    <a:pt x="205078" y="466811"/>
                  </a:cubicBezTo>
                  <a:cubicBezTo>
                    <a:pt x="219520" y="466811"/>
                    <a:pt x="233525" y="464994"/>
                    <a:pt x="246724" y="461414"/>
                  </a:cubicBezTo>
                  <a:cubicBezTo>
                    <a:pt x="276934" y="453203"/>
                    <a:pt x="305668" y="429346"/>
                    <a:pt x="333446" y="406269"/>
                  </a:cubicBezTo>
                  <a:cubicBezTo>
                    <a:pt x="349637" y="392824"/>
                    <a:pt x="366374" y="378914"/>
                    <a:pt x="383235" y="368339"/>
                  </a:cubicBezTo>
                  <a:cubicBezTo>
                    <a:pt x="440239" y="332609"/>
                    <a:pt x="484112" y="296756"/>
                    <a:pt x="521277" y="255520"/>
                  </a:cubicBezTo>
                  <a:cubicBezTo>
                    <a:pt x="541048" y="233577"/>
                    <a:pt x="562090" y="212344"/>
                    <a:pt x="582435" y="191821"/>
                  </a:cubicBezTo>
                  <a:cubicBezTo>
                    <a:pt x="622154" y="151732"/>
                    <a:pt x="663227" y="110305"/>
                    <a:pt x="695226" y="62920"/>
                  </a:cubicBezTo>
                  <a:cubicBezTo>
                    <a:pt x="705228" y="48123"/>
                    <a:pt x="709778" y="32396"/>
                    <a:pt x="707974" y="29007"/>
                  </a:cubicBezTo>
                  <a:cubicBezTo>
                    <a:pt x="706772" y="27586"/>
                    <a:pt x="705843" y="27313"/>
                    <a:pt x="704381" y="27313"/>
                  </a:cubicBezTo>
                  <a:close/>
                </a:path>
              </a:pathLst>
            </a:custGeom>
            <a:grpFill/>
            <a:ln w="13656"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D51C6E39-C9D7-43D9-A2FF-C0D11502A176}"/>
                </a:ext>
              </a:extLst>
            </p:cNvPr>
            <p:cNvSpPr/>
            <p:nvPr/>
          </p:nvSpPr>
          <p:spPr>
            <a:xfrm>
              <a:off x="8041023" y="-54986"/>
              <a:ext cx="3675465" cy="2432092"/>
            </a:xfrm>
            <a:custGeom>
              <a:avLst/>
              <a:gdLst>
                <a:gd name="connsiteX0" fmla="*/ 3688769 w 3675465"/>
                <a:gd name="connsiteY0" fmla="*/ 2445565 h 2432092"/>
                <a:gd name="connsiteX1" fmla="*/ 2971069 w 3675465"/>
                <a:gd name="connsiteY1" fmla="*/ 1965062 h 2432092"/>
                <a:gd name="connsiteX2" fmla="*/ 2963705 w 3675465"/>
                <a:gd name="connsiteY2" fmla="*/ 1955689 h 2432092"/>
                <a:gd name="connsiteX3" fmla="*/ 1893693 w 3675465"/>
                <a:gd name="connsiteY3" fmla="*/ 1306935 h 2432092"/>
                <a:gd name="connsiteX4" fmla="*/ 1044114 w 3675465"/>
                <a:gd name="connsiteY4" fmla="*/ 1697450 h 2432092"/>
                <a:gd name="connsiteX5" fmla="*/ 260488 w 3675465"/>
                <a:gd name="connsiteY5" fmla="*/ 2218834 h 2432092"/>
                <a:gd name="connsiteX6" fmla="*/ 223256 w 3675465"/>
                <a:gd name="connsiteY6" fmla="*/ 2217822 h 2432092"/>
                <a:gd name="connsiteX7" fmla="*/ 4477 w 3675465"/>
                <a:gd name="connsiteY7" fmla="*/ 2097926 h 2432092"/>
                <a:gd name="connsiteX8" fmla="*/ 111680 w 3675465"/>
                <a:gd name="connsiteY8" fmla="*/ 1929920 h 2432092"/>
                <a:gd name="connsiteX9" fmla="*/ 146577 w 3675465"/>
                <a:gd name="connsiteY9" fmla="*/ 1908578 h 2432092"/>
                <a:gd name="connsiteX10" fmla="*/ 711491 w 3675465"/>
                <a:gd name="connsiteY10" fmla="*/ 1064450 h 2432092"/>
                <a:gd name="connsiteX11" fmla="*/ 855982 w 3675465"/>
                <a:gd name="connsiteY11" fmla="*/ 730803 h 2432092"/>
                <a:gd name="connsiteX12" fmla="*/ 1276338 w 3675465"/>
                <a:gd name="connsiteY12" fmla="*/ 170492 h 2432092"/>
                <a:gd name="connsiteX13" fmla="*/ 1428590 w 3675465"/>
                <a:gd name="connsiteY13" fmla="*/ 0 h 2432092"/>
                <a:gd name="connsiteX14" fmla="*/ 1449331 w 3675465"/>
                <a:gd name="connsiteY14" fmla="*/ 17790 h 2432092"/>
                <a:gd name="connsiteX15" fmla="*/ 1296547 w 3675465"/>
                <a:gd name="connsiteY15" fmla="*/ 188897 h 2432092"/>
                <a:gd name="connsiteX16" fmla="*/ 880522 w 3675465"/>
                <a:gd name="connsiteY16" fmla="*/ 742868 h 2432092"/>
                <a:gd name="connsiteX17" fmla="*/ 736837 w 3675465"/>
                <a:gd name="connsiteY17" fmla="*/ 1074684 h 2432092"/>
                <a:gd name="connsiteX18" fmla="*/ 161661 w 3675465"/>
                <a:gd name="connsiteY18" fmla="*/ 1931355 h 2432092"/>
                <a:gd name="connsiteX19" fmla="*/ 125534 w 3675465"/>
                <a:gd name="connsiteY19" fmla="*/ 1953448 h 2432092"/>
                <a:gd name="connsiteX20" fmla="*/ 30984 w 3675465"/>
                <a:gd name="connsiteY20" fmla="*/ 2091272 h 2432092"/>
                <a:gd name="connsiteX21" fmla="*/ 224759 w 3675465"/>
                <a:gd name="connsiteY21" fmla="*/ 2190509 h 2432092"/>
                <a:gd name="connsiteX22" fmla="*/ 260338 w 3675465"/>
                <a:gd name="connsiteY22" fmla="*/ 2191479 h 2432092"/>
                <a:gd name="connsiteX23" fmla="*/ 1021419 w 3675465"/>
                <a:gd name="connsiteY23" fmla="*/ 1682174 h 2432092"/>
                <a:gd name="connsiteX24" fmla="*/ 1893680 w 3675465"/>
                <a:gd name="connsiteY24" fmla="*/ 1279581 h 2432092"/>
                <a:gd name="connsiteX25" fmla="*/ 2985170 w 3675465"/>
                <a:gd name="connsiteY25" fmla="*/ 1938774 h 2432092"/>
                <a:gd name="connsiteX26" fmla="*/ 2992534 w 3675465"/>
                <a:gd name="connsiteY26" fmla="*/ 1948147 h 2432092"/>
                <a:gd name="connsiteX27" fmla="*/ 3688946 w 3675465"/>
                <a:gd name="connsiteY27" fmla="*/ 2418210 h 2432092"/>
                <a:gd name="connsiteX28" fmla="*/ 3688769 w 3675465"/>
                <a:gd name="connsiteY28" fmla="*/ 2445565 h 243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675465" h="2432092">
                  <a:moveTo>
                    <a:pt x="3688769" y="2445565"/>
                  </a:moveTo>
                  <a:cubicBezTo>
                    <a:pt x="3346910" y="2443365"/>
                    <a:pt x="3164352" y="2211032"/>
                    <a:pt x="2971069" y="1965062"/>
                  </a:cubicBezTo>
                  <a:lnTo>
                    <a:pt x="2963705" y="1955689"/>
                  </a:lnTo>
                  <a:cubicBezTo>
                    <a:pt x="2844081" y="1803492"/>
                    <a:pt x="2413382" y="1306935"/>
                    <a:pt x="1893693" y="1306935"/>
                  </a:cubicBezTo>
                  <a:cubicBezTo>
                    <a:pt x="1522062" y="1306935"/>
                    <a:pt x="1263904" y="1370839"/>
                    <a:pt x="1044114" y="1697450"/>
                  </a:cubicBezTo>
                  <a:cubicBezTo>
                    <a:pt x="882339" y="1937831"/>
                    <a:pt x="616913" y="2218806"/>
                    <a:pt x="260488" y="2218834"/>
                  </a:cubicBezTo>
                  <a:cubicBezTo>
                    <a:pt x="248178" y="2218834"/>
                    <a:pt x="235785" y="2218506"/>
                    <a:pt x="223256" y="2217822"/>
                  </a:cubicBezTo>
                  <a:cubicBezTo>
                    <a:pt x="156360" y="2214174"/>
                    <a:pt x="31831" y="2207383"/>
                    <a:pt x="4477" y="2097926"/>
                  </a:cubicBezTo>
                  <a:cubicBezTo>
                    <a:pt x="-18382" y="2006449"/>
                    <a:pt x="50714" y="1965787"/>
                    <a:pt x="111680" y="1929920"/>
                  </a:cubicBezTo>
                  <a:cubicBezTo>
                    <a:pt x="124004" y="1922665"/>
                    <a:pt x="135673" y="1915806"/>
                    <a:pt x="146577" y="1908578"/>
                  </a:cubicBezTo>
                  <a:cubicBezTo>
                    <a:pt x="451695" y="1706550"/>
                    <a:pt x="583766" y="1380131"/>
                    <a:pt x="711491" y="1064450"/>
                  </a:cubicBezTo>
                  <a:cubicBezTo>
                    <a:pt x="756321" y="953640"/>
                    <a:pt x="802695" y="839058"/>
                    <a:pt x="855982" y="730803"/>
                  </a:cubicBezTo>
                  <a:cubicBezTo>
                    <a:pt x="961983" y="515535"/>
                    <a:pt x="1121791" y="340124"/>
                    <a:pt x="1276338" y="170492"/>
                  </a:cubicBezTo>
                  <a:cubicBezTo>
                    <a:pt x="1326742" y="115169"/>
                    <a:pt x="1378868" y="57960"/>
                    <a:pt x="1428590" y="0"/>
                  </a:cubicBezTo>
                  <a:lnTo>
                    <a:pt x="1449331" y="17790"/>
                  </a:lnTo>
                  <a:cubicBezTo>
                    <a:pt x="1399350" y="76064"/>
                    <a:pt x="1347101" y="133423"/>
                    <a:pt x="1296547" y="188897"/>
                  </a:cubicBezTo>
                  <a:cubicBezTo>
                    <a:pt x="1136233" y="364855"/>
                    <a:pt x="984801" y="531071"/>
                    <a:pt x="880522" y="742868"/>
                  </a:cubicBezTo>
                  <a:cubicBezTo>
                    <a:pt x="827658" y="850221"/>
                    <a:pt x="781489" y="964325"/>
                    <a:pt x="736837" y="1074684"/>
                  </a:cubicBezTo>
                  <a:cubicBezTo>
                    <a:pt x="607540" y="1394217"/>
                    <a:pt x="473857" y="1724640"/>
                    <a:pt x="161661" y="1931355"/>
                  </a:cubicBezTo>
                  <a:cubicBezTo>
                    <a:pt x="150156" y="1938965"/>
                    <a:pt x="137641" y="1946330"/>
                    <a:pt x="125534" y="1953448"/>
                  </a:cubicBezTo>
                  <a:cubicBezTo>
                    <a:pt x="67711" y="1987470"/>
                    <a:pt x="13098" y="2019607"/>
                    <a:pt x="30984" y="2091272"/>
                  </a:cubicBezTo>
                  <a:cubicBezTo>
                    <a:pt x="51725" y="2174222"/>
                    <a:pt x="141877" y="2185987"/>
                    <a:pt x="224759" y="2190509"/>
                  </a:cubicBezTo>
                  <a:cubicBezTo>
                    <a:pt x="236701" y="2191165"/>
                    <a:pt x="248588" y="2191479"/>
                    <a:pt x="260338" y="2191479"/>
                  </a:cubicBezTo>
                  <a:cubicBezTo>
                    <a:pt x="604957" y="2191507"/>
                    <a:pt x="863415" y="1916981"/>
                    <a:pt x="1021419" y="1682174"/>
                  </a:cubicBezTo>
                  <a:cubicBezTo>
                    <a:pt x="1247030" y="1346928"/>
                    <a:pt x="1522444" y="1279581"/>
                    <a:pt x="1893680" y="1279581"/>
                  </a:cubicBezTo>
                  <a:cubicBezTo>
                    <a:pt x="2425679" y="1279581"/>
                    <a:pt x="2863607" y="1784131"/>
                    <a:pt x="2985170" y="1938774"/>
                  </a:cubicBezTo>
                  <a:lnTo>
                    <a:pt x="2992534" y="1948147"/>
                  </a:lnTo>
                  <a:cubicBezTo>
                    <a:pt x="3181637" y="2188788"/>
                    <a:pt x="3360245" y="2416093"/>
                    <a:pt x="3688946" y="2418210"/>
                  </a:cubicBezTo>
                  <a:lnTo>
                    <a:pt x="3688769" y="2445565"/>
                  </a:lnTo>
                  <a:close/>
                </a:path>
              </a:pathLst>
            </a:custGeom>
            <a:grpFill/>
            <a:ln w="13656"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70E4882E-0CF5-4C92-9BC7-865943054CE7}"/>
                </a:ext>
              </a:extLst>
            </p:cNvPr>
            <p:cNvSpPr/>
            <p:nvPr/>
          </p:nvSpPr>
          <p:spPr>
            <a:xfrm>
              <a:off x="6624309" y="2116668"/>
              <a:ext cx="560201" cy="765153"/>
            </a:xfrm>
            <a:custGeom>
              <a:avLst/>
              <a:gdLst>
                <a:gd name="connsiteX0" fmla="*/ 443913 w 560201"/>
                <a:gd name="connsiteY0" fmla="*/ 766123 h 765152"/>
                <a:gd name="connsiteX1" fmla="*/ 443913 w 560201"/>
                <a:gd name="connsiteY1" fmla="*/ 766123 h 765152"/>
                <a:gd name="connsiteX2" fmla="*/ 432313 w 560201"/>
                <a:gd name="connsiteY2" fmla="*/ 765768 h 765152"/>
                <a:gd name="connsiteX3" fmla="*/ 310749 w 560201"/>
                <a:gd name="connsiteY3" fmla="*/ 647825 h 765152"/>
                <a:gd name="connsiteX4" fmla="*/ 294708 w 560201"/>
                <a:gd name="connsiteY4" fmla="*/ 586039 h 765152"/>
                <a:gd name="connsiteX5" fmla="*/ 152294 w 560201"/>
                <a:gd name="connsiteY5" fmla="*/ 414945 h 765152"/>
                <a:gd name="connsiteX6" fmla="*/ 1 w 560201"/>
                <a:gd name="connsiteY6" fmla="*/ 187326 h 765152"/>
                <a:gd name="connsiteX7" fmla="*/ 257325 w 560201"/>
                <a:gd name="connsiteY7" fmla="*/ 0 h 765152"/>
                <a:gd name="connsiteX8" fmla="*/ 455172 w 560201"/>
                <a:gd name="connsiteY8" fmla="*/ 120061 h 765152"/>
                <a:gd name="connsiteX9" fmla="*/ 457221 w 560201"/>
                <a:gd name="connsiteY9" fmla="*/ 124556 h 765152"/>
                <a:gd name="connsiteX10" fmla="*/ 564698 w 560201"/>
                <a:gd name="connsiteY10" fmla="*/ 570134 h 765152"/>
                <a:gd name="connsiteX11" fmla="*/ 564466 w 560201"/>
                <a:gd name="connsiteY11" fmla="*/ 575176 h 765152"/>
                <a:gd name="connsiteX12" fmla="*/ 443913 w 560201"/>
                <a:gd name="connsiteY12" fmla="*/ 766123 h 765152"/>
                <a:gd name="connsiteX13" fmla="*/ 257339 w 560201"/>
                <a:gd name="connsiteY13" fmla="*/ 27313 h 765152"/>
                <a:gd name="connsiteX14" fmla="*/ 27342 w 560201"/>
                <a:gd name="connsiteY14" fmla="*/ 187421 h 765152"/>
                <a:gd name="connsiteX15" fmla="*/ 170467 w 560201"/>
                <a:gd name="connsiteY15" fmla="*/ 394518 h 765152"/>
                <a:gd name="connsiteX16" fmla="*/ 320532 w 560201"/>
                <a:gd name="connsiteY16" fmla="*/ 577075 h 765152"/>
                <a:gd name="connsiteX17" fmla="*/ 337488 w 560201"/>
                <a:gd name="connsiteY17" fmla="*/ 642154 h 765152"/>
                <a:gd name="connsiteX18" fmla="*/ 433925 w 560201"/>
                <a:gd name="connsiteY18" fmla="*/ 738495 h 765152"/>
                <a:gd name="connsiteX19" fmla="*/ 537207 w 560201"/>
                <a:gd name="connsiteY19" fmla="*/ 573919 h 765152"/>
                <a:gd name="connsiteX20" fmla="*/ 537439 w 560201"/>
                <a:gd name="connsiteY20" fmla="*/ 568864 h 765152"/>
                <a:gd name="connsiteX21" fmla="*/ 432422 w 560201"/>
                <a:gd name="connsiteY21" fmla="*/ 135937 h 765152"/>
                <a:gd name="connsiteX22" fmla="*/ 428378 w 560201"/>
                <a:gd name="connsiteY22" fmla="*/ 127111 h 765152"/>
                <a:gd name="connsiteX23" fmla="*/ 428173 w 560201"/>
                <a:gd name="connsiteY23" fmla="*/ 124706 h 765152"/>
                <a:gd name="connsiteX24" fmla="*/ 257339 w 560201"/>
                <a:gd name="connsiteY24" fmla="*/ 27313 h 765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60201" h="765152">
                  <a:moveTo>
                    <a:pt x="443913" y="766123"/>
                  </a:moveTo>
                  <a:lnTo>
                    <a:pt x="443913" y="766123"/>
                  </a:lnTo>
                  <a:cubicBezTo>
                    <a:pt x="440183" y="766123"/>
                    <a:pt x="436302" y="766014"/>
                    <a:pt x="432313" y="765768"/>
                  </a:cubicBezTo>
                  <a:cubicBezTo>
                    <a:pt x="334565" y="760015"/>
                    <a:pt x="323524" y="708026"/>
                    <a:pt x="310749" y="647825"/>
                  </a:cubicBezTo>
                  <a:cubicBezTo>
                    <a:pt x="306568" y="628122"/>
                    <a:pt x="302250" y="607750"/>
                    <a:pt x="294708" y="586039"/>
                  </a:cubicBezTo>
                  <a:cubicBezTo>
                    <a:pt x="272450" y="521834"/>
                    <a:pt x="211361" y="467495"/>
                    <a:pt x="152294" y="414945"/>
                  </a:cubicBezTo>
                  <a:cubicBezTo>
                    <a:pt x="77241" y="348185"/>
                    <a:pt x="-367" y="279144"/>
                    <a:pt x="1" y="187326"/>
                  </a:cubicBezTo>
                  <a:cubicBezTo>
                    <a:pt x="493" y="64341"/>
                    <a:pt x="129832" y="0"/>
                    <a:pt x="257325" y="0"/>
                  </a:cubicBezTo>
                  <a:cubicBezTo>
                    <a:pt x="350141" y="0"/>
                    <a:pt x="446741" y="37151"/>
                    <a:pt x="455172" y="120061"/>
                  </a:cubicBezTo>
                  <a:lnTo>
                    <a:pt x="457221" y="124556"/>
                  </a:lnTo>
                  <a:cubicBezTo>
                    <a:pt x="532192" y="287971"/>
                    <a:pt x="573483" y="377985"/>
                    <a:pt x="564698" y="570134"/>
                  </a:cubicBezTo>
                  <a:lnTo>
                    <a:pt x="564466" y="575176"/>
                  </a:lnTo>
                  <a:cubicBezTo>
                    <a:pt x="560421" y="664658"/>
                    <a:pt x="555789" y="766123"/>
                    <a:pt x="443913" y="766123"/>
                  </a:cubicBezTo>
                  <a:close/>
                  <a:moveTo>
                    <a:pt x="257339" y="27313"/>
                  </a:moveTo>
                  <a:cubicBezTo>
                    <a:pt x="143358" y="27313"/>
                    <a:pt x="27752" y="82309"/>
                    <a:pt x="27342" y="187421"/>
                  </a:cubicBezTo>
                  <a:cubicBezTo>
                    <a:pt x="27028" y="266915"/>
                    <a:pt x="96698" y="328893"/>
                    <a:pt x="170467" y="394518"/>
                  </a:cubicBezTo>
                  <a:cubicBezTo>
                    <a:pt x="232157" y="449404"/>
                    <a:pt x="295951" y="506135"/>
                    <a:pt x="320532" y="577075"/>
                  </a:cubicBezTo>
                  <a:cubicBezTo>
                    <a:pt x="328634" y="600412"/>
                    <a:pt x="333348" y="622588"/>
                    <a:pt x="337488" y="642154"/>
                  </a:cubicBezTo>
                  <a:cubicBezTo>
                    <a:pt x="350045" y="701344"/>
                    <a:pt x="356972" y="733959"/>
                    <a:pt x="433925" y="738495"/>
                  </a:cubicBezTo>
                  <a:cubicBezTo>
                    <a:pt x="524609" y="743783"/>
                    <a:pt x="532356" y="680166"/>
                    <a:pt x="537207" y="573919"/>
                  </a:cubicBezTo>
                  <a:lnTo>
                    <a:pt x="537439" y="568864"/>
                  </a:lnTo>
                  <a:cubicBezTo>
                    <a:pt x="545924" y="383341"/>
                    <a:pt x="505617" y="295472"/>
                    <a:pt x="432422" y="135937"/>
                  </a:cubicBezTo>
                  <a:lnTo>
                    <a:pt x="428378" y="127111"/>
                  </a:lnTo>
                  <a:lnTo>
                    <a:pt x="428173" y="124706"/>
                  </a:lnTo>
                  <a:cubicBezTo>
                    <a:pt x="422817" y="57427"/>
                    <a:pt x="338513" y="27313"/>
                    <a:pt x="257339" y="27313"/>
                  </a:cubicBezTo>
                  <a:close/>
                </a:path>
              </a:pathLst>
            </a:custGeom>
            <a:grpFill/>
            <a:ln w="13656"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C2D57437-11AB-4B4C-90D9-DE07AE3C50FF}"/>
                </a:ext>
              </a:extLst>
            </p:cNvPr>
            <p:cNvSpPr/>
            <p:nvPr/>
          </p:nvSpPr>
          <p:spPr>
            <a:xfrm>
              <a:off x="8813079" y="-100253"/>
              <a:ext cx="2882986" cy="1871891"/>
            </a:xfrm>
            <a:custGeom>
              <a:avLst/>
              <a:gdLst>
                <a:gd name="connsiteX0" fmla="*/ 2812939 w 2882985"/>
                <a:gd name="connsiteY0" fmla="*/ 1876810 h 1871891"/>
                <a:gd name="connsiteX1" fmla="*/ 2754528 w 2882985"/>
                <a:gd name="connsiteY1" fmla="*/ 1870867 h 1871891"/>
                <a:gd name="connsiteX2" fmla="*/ 2729797 w 2882985"/>
                <a:gd name="connsiteY2" fmla="*/ 1867396 h 1871891"/>
                <a:gd name="connsiteX3" fmla="*/ 2080524 w 2882985"/>
                <a:gd name="connsiteY3" fmla="*/ 1527559 h 1871891"/>
                <a:gd name="connsiteX4" fmla="*/ 1821902 w 2882985"/>
                <a:gd name="connsiteY4" fmla="*/ 1338771 h 1871891"/>
                <a:gd name="connsiteX5" fmla="*/ 1030543 w 2882985"/>
                <a:gd name="connsiteY5" fmla="*/ 1062729 h 1871891"/>
                <a:gd name="connsiteX6" fmla="*/ 465656 w 2882985"/>
                <a:gd name="connsiteY6" fmla="*/ 1321337 h 1871891"/>
                <a:gd name="connsiteX7" fmla="*/ 280106 w 2882985"/>
                <a:gd name="connsiteY7" fmla="*/ 1461892 h 1871891"/>
                <a:gd name="connsiteX8" fmla="*/ 23493 w 2882985"/>
                <a:gd name="connsiteY8" fmla="*/ 1519197 h 1871891"/>
                <a:gd name="connsiteX9" fmla="*/ 4951 w 2882985"/>
                <a:gd name="connsiteY9" fmla="*/ 1434169 h 1871891"/>
                <a:gd name="connsiteX10" fmla="*/ 218921 w 2882985"/>
                <a:gd name="connsiteY10" fmla="*/ 1109089 h 1871891"/>
                <a:gd name="connsiteX11" fmla="*/ 286159 w 2882985"/>
                <a:gd name="connsiteY11" fmla="*/ 1029977 h 1871891"/>
                <a:gd name="connsiteX12" fmla="*/ 336673 w 2882985"/>
                <a:gd name="connsiteY12" fmla="*/ 967604 h 1871891"/>
                <a:gd name="connsiteX13" fmla="*/ 635902 w 2882985"/>
                <a:gd name="connsiteY13" fmla="*/ 560529 h 1871891"/>
                <a:gd name="connsiteX14" fmla="*/ 698126 w 2882985"/>
                <a:gd name="connsiteY14" fmla="*/ 452929 h 1871891"/>
                <a:gd name="connsiteX15" fmla="*/ 1045778 w 2882985"/>
                <a:gd name="connsiteY15" fmla="*/ 0 h 1871891"/>
                <a:gd name="connsiteX16" fmla="*/ 1062243 w 2882985"/>
                <a:gd name="connsiteY16" fmla="*/ 21821 h 1871891"/>
                <a:gd name="connsiteX17" fmla="*/ 721873 w 2882985"/>
                <a:gd name="connsiteY17" fmla="*/ 466456 h 1871891"/>
                <a:gd name="connsiteX18" fmla="*/ 659390 w 2882985"/>
                <a:gd name="connsiteY18" fmla="*/ 574507 h 1871891"/>
                <a:gd name="connsiteX19" fmla="*/ 357893 w 2882985"/>
                <a:gd name="connsiteY19" fmla="*/ 984833 h 1871891"/>
                <a:gd name="connsiteX20" fmla="*/ 307433 w 2882985"/>
                <a:gd name="connsiteY20" fmla="*/ 1047125 h 1871891"/>
                <a:gd name="connsiteX21" fmla="*/ 239539 w 2882985"/>
                <a:gd name="connsiteY21" fmla="*/ 1127029 h 1871891"/>
                <a:gd name="connsiteX22" fmla="*/ 31404 w 2882985"/>
                <a:gd name="connsiteY22" fmla="*/ 1441083 h 1871891"/>
                <a:gd name="connsiteX23" fmla="*/ 39384 w 2882985"/>
                <a:gd name="connsiteY23" fmla="*/ 1496939 h 1871891"/>
                <a:gd name="connsiteX24" fmla="*/ 264995 w 2882985"/>
                <a:gd name="connsiteY24" fmla="*/ 1439129 h 1871891"/>
                <a:gd name="connsiteX25" fmla="*/ 448535 w 2882985"/>
                <a:gd name="connsiteY25" fmla="*/ 1300049 h 1871891"/>
                <a:gd name="connsiteX26" fmla="*/ 1031718 w 2882985"/>
                <a:gd name="connsiteY26" fmla="*/ 1035402 h 1871891"/>
                <a:gd name="connsiteX27" fmla="*/ 1836344 w 2882985"/>
                <a:gd name="connsiteY27" fmla="*/ 1315530 h 1871891"/>
                <a:gd name="connsiteX28" fmla="*/ 2097426 w 2882985"/>
                <a:gd name="connsiteY28" fmla="*/ 1506053 h 1871891"/>
                <a:gd name="connsiteX29" fmla="*/ 2732667 w 2882985"/>
                <a:gd name="connsiteY29" fmla="*/ 1840206 h 1871891"/>
                <a:gd name="connsiteX30" fmla="*/ 2758736 w 2882985"/>
                <a:gd name="connsiteY30" fmla="*/ 1843868 h 1871891"/>
                <a:gd name="connsiteX31" fmla="*/ 2865216 w 2882985"/>
                <a:gd name="connsiteY31" fmla="*/ 1823618 h 1871891"/>
                <a:gd name="connsiteX32" fmla="*/ 2890998 w 2882985"/>
                <a:gd name="connsiteY32" fmla="*/ 1832705 h 1871891"/>
                <a:gd name="connsiteX33" fmla="*/ 2812939 w 2882985"/>
                <a:gd name="connsiteY33" fmla="*/ 1876810 h 1871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882985" h="1871891">
                  <a:moveTo>
                    <a:pt x="2812939" y="1876810"/>
                  </a:moveTo>
                  <a:cubicBezTo>
                    <a:pt x="2792731" y="1876810"/>
                    <a:pt x="2771962" y="1873586"/>
                    <a:pt x="2754528" y="1870867"/>
                  </a:cubicBezTo>
                  <a:cubicBezTo>
                    <a:pt x="2745605" y="1869473"/>
                    <a:pt x="2737203" y="1868161"/>
                    <a:pt x="2729797" y="1867396"/>
                  </a:cubicBezTo>
                  <a:cubicBezTo>
                    <a:pt x="2479825" y="1841203"/>
                    <a:pt x="2276840" y="1681751"/>
                    <a:pt x="2080524" y="1527559"/>
                  </a:cubicBezTo>
                  <a:cubicBezTo>
                    <a:pt x="1992436" y="1458381"/>
                    <a:pt x="1909239" y="1393015"/>
                    <a:pt x="1821902" y="1338771"/>
                  </a:cubicBezTo>
                  <a:cubicBezTo>
                    <a:pt x="1539958" y="1163606"/>
                    <a:pt x="1281104" y="1073318"/>
                    <a:pt x="1030543" y="1062729"/>
                  </a:cubicBezTo>
                  <a:cubicBezTo>
                    <a:pt x="797910" y="1052809"/>
                    <a:pt x="636763" y="1183309"/>
                    <a:pt x="465656" y="1321337"/>
                  </a:cubicBezTo>
                  <a:cubicBezTo>
                    <a:pt x="406124" y="1369377"/>
                    <a:pt x="344543" y="1419044"/>
                    <a:pt x="280106" y="1461892"/>
                  </a:cubicBezTo>
                  <a:cubicBezTo>
                    <a:pt x="243188" y="1486459"/>
                    <a:pt x="85088" y="1563207"/>
                    <a:pt x="23493" y="1519197"/>
                  </a:cubicBezTo>
                  <a:cubicBezTo>
                    <a:pt x="675" y="1502910"/>
                    <a:pt x="-5555" y="1474313"/>
                    <a:pt x="4951" y="1434169"/>
                  </a:cubicBezTo>
                  <a:cubicBezTo>
                    <a:pt x="34615" y="1320968"/>
                    <a:pt x="132541" y="1208408"/>
                    <a:pt x="218921" y="1109089"/>
                  </a:cubicBezTo>
                  <a:cubicBezTo>
                    <a:pt x="243229" y="1081133"/>
                    <a:pt x="266211" y="1054722"/>
                    <a:pt x="286159" y="1029977"/>
                  </a:cubicBezTo>
                  <a:cubicBezTo>
                    <a:pt x="302938" y="1009154"/>
                    <a:pt x="319812" y="988386"/>
                    <a:pt x="336673" y="967604"/>
                  </a:cubicBezTo>
                  <a:cubicBezTo>
                    <a:pt x="441376" y="838662"/>
                    <a:pt x="549631" y="705334"/>
                    <a:pt x="635902" y="560529"/>
                  </a:cubicBezTo>
                  <a:cubicBezTo>
                    <a:pt x="656999" y="525113"/>
                    <a:pt x="677903" y="488427"/>
                    <a:pt x="698126" y="452929"/>
                  </a:cubicBezTo>
                  <a:cubicBezTo>
                    <a:pt x="791802" y="288517"/>
                    <a:pt x="888676" y="118503"/>
                    <a:pt x="1045778" y="0"/>
                  </a:cubicBezTo>
                  <a:lnTo>
                    <a:pt x="1062243" y="21821"/>
                  </a:lnTo>
                  <a:cubicBezTo>
                    <a:pt x="909622" y="136935"/>
                    <a:pt x="814183" y="304462"/>
                    <a:pt x="721873" y="466456"/>
                  </a:cubicBezTo>
                  <a:cubicBezTo>
                    <a:pt x="701596" y="502049"/>
                    <a:pt x="680609" y="538872"/>
                    <a:pt x="659390" y="574507"/>
                  </a:cubicBezTo>
                  <a:cubicBezTo>
                    <a:pt x="572094" y="721020"/>
                    <a:pt x="463210" y="855140"/>
                    <a:pt x="357893" y="984833"/>
                  </a:cubicBezTo>
                  <a:cubicBezTo>
                    <a:pt x="341045" y="1005588"/>
                    <a:pt x="324184" y="1026329"/>
                    <a:pt x="307433" y="1047125"/>
                  </a:cubicBezTo>
                  <a:cubicBezTo>
                    <a:pt x="287170" y="1072266"/>
                    <a:pt x="264038" y="1098869"/>
                    <a:pt x="239539" y="1127029"/>
                  </a:cubicBezTo>
                  <a:cubicBezTo>
                    <a:pt x="155113" y="1224080"/>
                    <a:pt x="59428" y="1334085"/>
                    <a:pt x="31404" y="1441083"/>
                  </a:cubicBezTo>
                  <a:cubicBezTo>
                    <a:pt x="24053" y="1469120"/>
                    <a:pt x="26732" y="1487921"/>
                    <a:pt x="39384" y="1496939"/>
                  </a:cubicBezTo>
                  <a:cubicBezTo>
                    <a:pt x="80934" y="1526616"/>
                    <a:pt x="216503" y="1471361"/>
                    <a:pt x="264995" y="1439129"/>
                  </a:cubicBezTo>
                  <a:cubicBezTo>
                    <a:pt x="328379" y="1396978"/>
                    <a:pt x="389455" y="1347707"/>
                    <a:pt x="448535" y="1300049"/>
                  </a:cubicBezTo>
                  <a:cubicBezTo>
                    <a:pt x="616049" y="1164904"/>
                    <a:pt x="789083" y="1025004"/>
                    <a:pt x="1031718" y="1035402"/>
                  </a:cubicBezTo>
                  <a:cubicBezTo>
                    <a:pt x="1287116" y="1046196"/>
                    <a:pt x="1550315" y="1137823"/>
                    <a:pt x="1836344" y="1315530"/>
                  </a:cubicBezTo>
                  <a:cubicBezTo>
                    <a:pt x="1924953" y="1370580"/>
                    <a:pt x="2012631" y="1439443"/>
                    <a:pt x="2097426" y="1506053"/>
                  </a:cubicBezTo>
                  <a:cubicBezTo>
                    <a:pt x="2290695" y="1657854"/>
                    <a:pt x="2490537" y="1814819"/>
                    <a:pt x="2732667" y="1840206"/>
                  </a:cubicBezTo>
                  <a:cubicBezTo>
                    <a:pt x="2740468" y="1841026"/>
                    <a:pt x="2749322" y="1842392"/>
                    <a:pt x="2758736" y="1843868"/>
                  </a:cubicBezTo>
                  <a:cubicBezTo>
                    <a:pt x="2810247" y="1851874"/>
                    <a:pt x="2853861" y="1855878"/>
                    <a:pt x="2865216" y="1823618"/>
                  </a:cubicBezTo>
                  <a:lnTo>
                    <a:pt x="2890998" y="1832705"/>
                  </a:lnTo>
                  <a:cubicBezTo>
                    <a:pt x="2878592" y="1867861"/>
                    <a:pt x="2846551" y="1876810"/>
                    <a:pt x="2812939" y="1876810"/>
                  </a:cubicBezTo>
                  <a:close/>
                </a:path>
              </a:pathLst>
            </a:custGeom>
            <a:grpFill/>
            <a:ln w="13656"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01138D17-FE31-4F7A-A05F-820733602ABE}"/>
                </a:ext>
              </a:extLst>
            </p:cNvPr>
            <p:cNvSpPr/>
            <p:nvPr/>
          </p:nvSpPr>
          <p:spPr>
            <a:xfrm>
              <a:off x="10861629" y="755504"/>
              <a:ext cx="833470" cy="806143"/>
            </a:xfrm>
            <a:custGeom>
              <a:avLst/>
              <a:gdLst>
                <a:gd name="connsiteX0" fmla="*/ 746530 w 833469"/>
                <a:gd name="connsiteY0" fmla="*/ 819422 h 806142"/>
                <a:gd name="connsiteX1" fmla="*/ 316419 w 833469"/>
                <a:gd name="connsiteY1" fmla="*/ 657715 h 806142"/>
                <a:gd name="connsiteX2" fmla="*/ 3130 w 833469"/>
                <a:gd name="connsiteY2" fmla="*/ 232468 h 806142"/>
                <a:gd name="connsiteX3" fmla="*/ 372179 w 833469"/>
                <a:gd name="connsiteY3" fmla="*/ 2294 h 806142"/>
                <a:gd name="connsiteX4" fmla="*/ 374187 w 833469"/>
                <a:gd name="connsiteY4" fmla="*/ 2294 h 806142"/>
                <a:gd name="connsiteX5" fmla="*/ 431683 w 833469"/>
                <a:gd name="connsiteY5" fmla="*/ 1160 h 806142"/>
                <a:gd name="connsiteX6" fmla="*/ 600468 w 833469"/>
                <a:gd name="connsiteY6" fmla="*/ 9440 h 806142"/>
                <a:gd name="connsiteX7" fmla="*/ 672297 w 833469"/>
                <a:gd name="connsiteY7" fmla="*/ 32353 h 806142"/>
                <a:gd name="connsiteX8" fmla="*/ 756258 w 833469"/>
                <a:gd name="connsiteY8" fmla="*/ 57057 h 806142"/>
                <a:gd name="connsiteX9" fmla="*/ 752570 w 833469"/>
                <a:gd name="connsiteY9" fmla="*/ 84124 h 806142"/>
                <a:gd name="connsiteX10" fmla="*/ 662733 w 833469"/>
                <a:gd name="connsiteY10" fmla="*/ 57945 h 806142"/>
                <a:gd name="connsiteX11" fmla="*/ 594756 w 833469"/>
                <a:gd name="connsiteY11" fmla="*/ 36152 h 806142"/>
                <a:gd name="connsiteX12" fmla="*/ 432490 w 833469"/>
                <a:gd name="connsiteY12" fmla="*/ 28459 h 806142"/>
                <a:gd name="connsiteX13" fmla="*/ 372972 w 833469"/>
                <a:gd name="connsiteY13" fmla="*/ 29593 h 806142"/>
                <a:gd name="connsiteX14" fmla="*/ 372179 w 833469"/>
                <a:gd name="connsiteY14" fmla="*/ 29593 h 806142"/>
                <a:gd name="connsiteX15" fmla="*/ 30088 w 833469"/>
                <a:gd name="connsiteY15" fmla="*/ 236977 h 806142"/>
                <a:gd name="connsiteX16" fmla="*/ 331735 w 833469"/>
                <a:gd name="connsiteY16" fmla="*/ 635061 h 806142"/>
                <a:gd name="connsiteX17" fmla="*/ 840111 w 833469"/>
                <a:gd name="connsiteY17" fmla="*/ 781451 h 806142"/>
                <a:gd name="connsiteX18" fmla="*/ 846328 w 833469"/>
                <a:gd name="connsiteY18" fmla="*/ 808054 h 806142"/>
                <a:gd name="connsiteX19" fmla="*/ 746530 w 833469"/>
                <a:gd name="connsiteY19" fmla="*/ 819422 h 806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33469" h="806142">
                  <a:moveTo>
                    <a:pt x="746530" y="819422"/>
                  </a:moveTo>
                  <a:cubicBezTo>
                    <a:pt x="618149" y="819422"/>
                    <a:pt x="476404" y="765984"/>
                    <a:pt x="316419" y="657715"/>
                  </a:cubicBezTo>
                  <a:cubicBezTo>
                    <a:pt x="195661" y="576008"/>
                    <a:pt x="-29116" y="423907"/>
                    <a:pt x="3130" y="232468"/>
                  </a:cubicBezTo>
                  <a:cubicBezTo>
                    <a:pt x="38081" y="24934"/>
                    <a:pt x="272163" y="2294"/>
                    <a:pt x="372179" y="2294"/>
                  </a:cubicBezTo>
                  <a:cubicBezTo>
                    <a:pt x="372849" y="2280"/>
                    <a:pt x="373532" y="2294"/>
                    <a:pt x="374187" y="2294"/>
                  </a:cubicBezTo>
                  <a:cubicBezTo>
                    <a:pt x="393043" y="2294"/>
                    <a:pt x="412282" y="1734"/>
                    <a:pt x="431683" y="1160"/>
                  </a:cubicBezTo>
                  <a:cubicBezTo>
                    <a:pt x="487908" y="-466"/>
                    <a:pt x="546074" y="-2161"/>
                    <a:pt x="600468" y="9440"/>
                  </a:cubicBezTo>
                  <a:cubicBezTo>
                    <a:pt x="624898" y="14645"/>
                    <a:pt x="649001" y="23650"/>
                    <a:pt x="672297" y="32353"/>
                  </a:cubicBezTo>
                  <a:cubicBezTo>
                    <a:pt x="699828" y="42628"/>
                    <a:pt x="728289" y="53272"/>
                    <a:pt x="756258" y="57057"/>
                  </a:cubicBezTo>
                  <a:lnTo>
                    <a:pt x="752570" y="84124"/>
                  </a:lnTo>
                  <a:cubicBezTo>
                    <a:pt x="721581" y="79929"/>
                    <a:pt x="691672" y="68753"/>
                    <a:pt x="662733" y="57945"/>
                  </a:cubicBezTo>
                  <a:cubicBezTo>
                    <a:pt x="639327" y="49200"/>
                    <a:pt x="617220" y="40948"/>
                    <a:pt x="594756" y="36152"/>
                  </a:cubicBezTo>
                  <a:cubicBezTo>
                    <a:pt x="543601" y="25221"/>
                    <a:pt x="487103" y="26847"/>
                    <a:pt x="432490" y="28459"/>
                  </a:cubicBezTo>
                  <a:cubicBezTo>
                    <a:pt x="412391" y="29033"/>
                    <a:pt x="392360" y="29525"/>
                    <a:pt x="372972" y="29593"/>
                  </a:cubicBezTo>
                  <a:cubicBezTo>
                    <a:pt x="372699" y="29593"/>
                    <a:pt x="372439" y="29593"/>
                    <a:pt x="372179" y="29593"/>
                  </a:cubicBezTo>
                  <a:cubicBezTo>
                    <a:pt x="279145" y="29593"/>
                    <a:pt x="61569" y="49979"/>
                    <a:pt x="30088" y="236977"/>
                  </a:cubicBezTo>
                  <a:cubicBezTo>
                    <a:pt x="752" y="411090"/>
                    <a:pt x="216061" y="556783"/>
                    <a:pt x="331735" y="635061"/>
                  </a:cubicBezTo>
                  <a:cubicBezTo>
                    <a:pt x="527669" y="767651"/>
                    <a:pt x="694022" y="815528"/>
                    <a:pt x="840111" y="781451"/>
                  </a:cubicBezTo>
                  <a:lnTo>
                    <a:pt x="846328" y="808054"/>
                  </a:lnTo>
                  <a:cubicBezTo>
                    <a:pt x="813945" y="815624"/>
                    <a:pt x="780702" y="819422"/>
                    <a:pt x="746530" y="819422"/>
                  </a:cubicBezTo>
                  <a:close/>
                </a:path>
              </a:pathLst>
            </a:custGeom>
            <a:grpFill/>
            <a:ln w="13656"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58D2A666-5080-4057-9963-4F0AE58F0D15}"/>
                </a:ext>
              </a:extLst>
            </p:cNvPr>
            <p:cNvSpPr/>
            <p:nvPr/>
          </p:nvSpPr>
          <p:spPr>
            <a:xfrm>
              <a:off x="11262952" y="971256"/>
              <a:ext cx="409903" cy="314259"/>
            </a:xfrm>
            <a:custGeom>
              <a:avLst/>
              <a:gdLst>
                <a:gd name="connsiteX0" fmla="*/ 294790 w 409903"/>
                <a:gd name="connsiteY0" fmla="*/ 318923 h 314259"/>
                <a:gd name="connsiteX1" fmla="*/ 260398 w 409903"/>
                <a:gd name="connsiteY1" fmla="*/ 309933 h 314259"/>
                <a:gd name="connsiteX2" fmla="*/ 6054 w 409903"/>
                <a:gd name="connsiteY2" fmla="*/ 173954 h 314259"/>
                <a:gd name="connsiteX3" fmla="*/ 27273 w 409903"/>
                <a:gd name="connsiteY3" fmla="*/ 64196 h 314259"/>
                <a:gd name="connsiteX4" fmla="*/ 129708 w 409903"/>
                <a:gd name="connsiteY4" fmla="*/ 3694 h 314259"/>
                <a:gd name="connsiteX5" fmla="*/ 422666 w 409903"/>
                <a:gd name="connsiteY5" fmla="*/ 76151 h 314259"/>
                <a:gd name="connsiteX6" fmla="*/ 406434 w 409903"/>
                <a:gd name="connsiteY6" fmla="*/ 98136 h 314259"/>
                <a:gd name="connsiteX7" fmla="*/ 134381 w 409903"/>
                <a:gd name="connsiteY7" fmla="*/ 30611 h 314259"/>
                <a:gd name="connsiteX8" fmla="*/ 49941 w 409903"/>
                <a:gd name="connsiteY8" fmla="*/ 79417 h 314259"/>
                <a:gd name="connsiteX9" fmla="*/ 31563 w 409903"/>
                <a:gd name="connsiteY9" fmla="*/ 164212 h 314259"/>
                <a:gd name="connsiteX10" fmla="*/ 267148 w 409903"/>
                <a:gd name="connsiteY10" fmla="*/ 283467 h 314259"/>
                <a:gd name="connsiteX11" fmla="*/ 302031 w 409903"/>
                <a:gd name="connsiteY11" fmla="*/ 292594 h 314259"/>
                <a:gd name="connsiteX12" fmla="*/ 294790 w 409903"/>
                <a:gd name="connsiteY12" fmla="*/ 318923 h 314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9903" h="314259">
                  <a:moveTo>
                    <a:pt x="294790" y="318923"/>
                  </a:moveTo>
                  <a:cubicBezTo>
                    <a:pt x="284624" y="316123"/>
                    <a:pt x="272996" y="313158"/>
                    <a:pt x="260398" y="309933"/>
                  </a:cubicBezTo>
                  <a:cubicBezTo>
                    <a:pt x="171081" y="287115"/>
                    <a:pt x="36086" y="252615"/>
                    <a:pt x="6054" y="173954"/>
                  </a:cubicBezTo>
                  <a:cubicBezTo>
                    <a:pt x="-6572" y="140903"/>
                    <a:pt x="575" y="103970"/>
                    <a:pt x="27273" y="64196"/>
                  </a:cubicBezTo>
                  <a:cubicBezTo>
                    <a:pt x="48807" y="32114"/>
                    <a:pt x="83280" y="11756"/>
                    <a:pt x="129708" y="3694"/>
                  </a:cubicBezTo>
                  <a:cubicBezTo>
                    <a:pt x="224026" y="-12688"/>
                    <a:pt x="357341" y="27920"/>
                    <a:pt x="422666" y="76151"/>
                  </a:cubicBezTo>
                  <a:lnTo>
                    <a:pt x="406434" y="98136"/>
                  </a:lnTo>
                  <a:cubicBezTo>
                    <a:pt x="353638" y="59182"/>
                    <a:pt x="229724" y="14065"/>
                    <a:pt x="134381" y="30611"/>
                  </a:cubicBezTo>
                  <a:cubicBezTo>
                    <a:pt x="95563" y="37361"/>
                    <a:pt x="67156" y="53771"/>
                    <a:pt x="49941" y="79417"/>
                  </a:cubicBezTo>
                  <a:cubicBezTo>
                    <a:pt x="28175" y="111854"/>
                    <a:pt x="22176" y="139577"/>
                    <a:pt x="31563" y="164212"/>
                  </a:cubicBezTo>
                  <a:cubicBezTo>
                    <a:pt x="56553" y="229647"/>
                    <a:pt x="188393" y="263327"/>
                    <a:pt x="267148" y="283467"/>
                  </a:cubicBezTo>
                  <a:cubicBezTo>
                    <a:pt x="279937" y="286732"/>
                    <a:pt x="291729" y="289738"/>
                    <a:pt x="302031" y="292594"/>
                  </a:cubicBezTo>
                  <a:lnTo>
                    <a:pt x="294790" y="318923"/>
                  </a:lnTo>
                  <a:close/>
                </a:path>
              </a:pathLst>
            </a:custGeom>
            <a:grpFill/>
            <a:ln w="13656"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B0A17D2F-237E-4DCF-BDF9-1DB37A424F8F}"/>
                </a:ext>
              </a:extLst>
            </p:cNvPr>
            <p:cNvSpPr/>
            <p:nvPr/>
          </p:nvSpPr>
          <p:spPr>
            <a:xfrm>
              <a:off x="9613362" y="-60984"/>
              <a:ext cx="2049516" cy="942777"/>
            </a:xfrm>
            <a:custGeom>
              <a:avLst/>
              <a:gdLst>
                <a:gd name="connsiteX0" fmla="*/ 1005825 w 2049516"/>
                <a:gd name="connsiteY0" fmla="*/ 954637 h 942777"/>
                <a:gd name="connsiteX1" fmla="*/ 742749 w 2049516"/>
                <a:gd name="connsiteY1" fmla="*/ 855085 h 942777"/>
                <a:gd name="connsiteX2" fmla="*/ 602193 w 2049516"/>
                <a:gd name="connsiteY2" fmla="*/ 789528 h 942777"/>
                <a:gd name="connsiteX3" fmla="*/ 337997 w 2049516"/>
                <a:gd name="connsiteY3" fmla="*/ 775373 h 942777"/>
                <a:gd name="connsiteX4" fmla="*/ 86972 w 2049516"/>
                <a:gd name="connsiteY4" fmla="*/ 765166 h 942777"/>
                <a:gd name="connsiteX5" fmla="*/ 7751 w 2049516"/>
                <a:gd name="connsiteY5" fmla="*/ 624747 h 942777"/>
                <a:gd name="connsiteX6" fmla="*/ 259924 w 2049516"/>
                <a:gd name="connsiteY6" fmla="*/ 227647 h 942777"/>
                <a:gd name="connsiteX7" fmla="*/ 342055 w 2049516"/>
                <a:gd name="connsiteY7" fmla="*/ 159657 h 942777"/>
                <a:gd name="connsiteX8" fmla="*/ 494155 w 2049516"/>
                <a:gd name="connsiteY8" fmla="*/ 0 h 942777"/>
                <a:gd name="connsiteX9" fmla="*/ 518900 w 2049516"/>
                <a:gd name="connsiteY9" fmla="*/ 11600 h 942777"/>
                <a:gd name="connsiteX10" fmla="*/ 358779 w 2049516"/>
                <a:gd name="connsiteY10" fmla="*/ 181273 h 942777"/>
                <a:gd name="connsiteX11" fmla="*/ 278752 w 2049516"/>
                <a:gd name="connsiteY11" fmla="*/ 247459 h 942777"/>
                <a:gd name="connsiteX12" fmla="*/ 34531 w 2049516"/>
                <a:gd name="connsiteY12" fmla="*/ 630185 h 942777"/>
                <a:gd name="connsiteX13" fmla="*/ 92669 w 2049516"/>
                <a:gd name="connsiteY13" fmla="*/ 738441 h 942777"/>
                <a:gd name="connsiteX14" fmla="*/ 336876 w 2049516"/>
                <a:gd name="connsiteY14" fmla="*/ 748073 h 942777"/>
                <a:gd name="connsiteX15" fmla="*/ 609038 w 2049516"/>
                <a:gd name="connsiteY15" fmla="*/ 763076 h 942777"/>
                <a:gd name="connsiteX16" fmla="*/ 755742 w 2049516"/>
                <a:gd name="connsiteY16" fmla="*/ 831051 h 942777"/>
                <a:gd name="connsiteX17" fmla="*/ 1071546 w 2049516"/>
                <a:gd name="connsiteY17" fmla="*/ 905900 h 942777"/>
                <a:gd name="connsiteX18" fmla="*/ 1130722 w 2049516"/>
                <a:gd name="connsiteY18" fmla="*/ 807632 h 942777"/>
                <a:gd name="connsiteX19" fmla="*/ 1186688 w 2049516"/>
                <a:gd name="connsiteY19" fmla="*/ 708422 h 942777"/>
                <a:gd name="connsiteX20" fmla="*/ 1874396 w 2049516"/>
                <a:gd name="connsiteY20" fmla="*/ 634844 h 942777"/>
                <a:gd name="connsiteX21" fmla="*/ 2052307 w 2049516"/>
                <a:gd name="connsiteY21" fmla="*/ 668620 h 942777"/>
                <a:gd name="connsiteX22" fmla="*/ 2048673 w 2049516"/>
                <a:gd name="connsiteY22" fmla="*/ 695701 h 942777"/>
                <a:gd name="connsiteX23" fmla="*/ 1868657 w 2049516"/>
                <a:gd name="connsiteY23" fmla="*/ 661556 h 942777"/>
                <a:gd name="connsiteX24" fmla="*/ 1206417 w 2049516"/>
                <a:gd name="connsiteY24" fmla="*/ 727291 h 942777"/>
                <a:gd name="connsiteX25" fmla="*/ 1155945 w 2049516"/>
                <a:gd name="connsiteY25" fmla="*/ 818112 h 942777"/>
                <a:gd name="connsiteX26" fmla="*/ 1088857 w 2049516"/>
                <a:gd name="connsiteY26" fmla="*/ 927023 h 942777"/>
                <a:gd name="connsiteX27" fmla="*/ 1005825 w 2049516"/>
                <a:gd name="connsiteY27" fmla="*/ 954637 h 942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049516" h="942777">
                  <a:moveTo>
                    <a:pt x="1005825" y="954637"/>
                  </a:moveTo>
                  <a:cubicBezTo>
                    <a:pt x="927150" y="954637"/>
                    <a:pt x="830741" y="902580"/>
                    <a:pt x="742749" y="855085"/>
                  </a:cubicBezTo>
                  <a:cubicBezTo>
                    <a:pt x="689338" y="826256"/>
                    <a:pt x="638879" y="799011"/>
                    <a:pt x="602193" y="789528"/>
                  </a:cubicBezTo>
                  <a:cubicBezTo>
                    <a:pt x="518490" y="767885"/>
                    <a:pt x="426726" y="771684"/>
                    <a:pt x="337997" y="775373"/>
                  </a:cubicBezTo>
                  <a:cubicBezTo>
                    <a:pt x="254499" y="778830"/>
                    <a:pt x="168064" y="782423"/>
                    <a:pt x="86972" y="765166"/>
                  </a:cubicBezTo>
                  <a:cubicBezTo>
                    <a:pt x="-6158" y="745354"/>
                    <a:pt x="-8631" y="705252"/>
                    <a:pt x="7751" y="624747"/>
                  </a:cubicBezTo>
                  <a:cubicBezTo>
                    <a:pt x="40584" y="463355"/>
                    <a:pt x="162995" y="319725"/>
                    <a:pt x="259924" y="227647"/>
                  </a:cubicBezTo>
                  <a:cubicBezTo>
                    <a:pt x="285078" y="203749"/>
                    <a:pt x="314031" y="181341"/>
                    <a:pt x="342055" y="159657"/>
                  </a:cubicBezTo>
                  <a:cubicBezTo>
                    <a:pt x="401668" y="113516"/>
                    <a:pt x="463331" y="65803"/>
                    <a:pt x="494155" y="0"/>
                  </a:cubicBezTo>
                  <a:lnTo>
                    <a:pt x="518900" y="11600"/>
                  </a:lnTo>
                  <a:cubicBezTo>
                    <a:pt x="485288" y="83374"/>
                    <a:pt x="420975" y="133150"/>
                    <a:pt x="358779" y="181273"/>
                  </a:cubicBezTo>
                  <a:cubicBezTo>
                    <a:pt x="330031" y="203503"/>
                    <a:pt x="302895" y="224518"/>
                    <a:pt x="278752" y="247459"/>
                  </a:cubicBezTo>
                  <a:cubicBezTo>
                    <a:pt x="184679" y="336831"/>
                    <a:pt x="65957" y="475775"/>
                    <a:pt x="34531" y="630185"/>
                  </a:cubicBezTo>
                  <a:cubicBezTo>
                    <a:pt x="19132" y="705853"/>
                    <a:pt x="22453" y="723507"/>
                    <a:pt x="92669" y="738441"/>
                  </a:cubicBezTo>
                  <a:cubicBezTo>
                    <a:pt x="170387" y="754960"/>
                    <a:pt x="255032" y="751462"/>
                    <a:pt x="336876" y="748073"/>
                  </a:cubicBezTo>
                  <a:cubicBezTo>
                    <a:pt x="427629" y="744316"/>
                    <a:pt x="521442" y="740422"/>
                    <a:pt x="609038" y="763076"/>
                  </a:cubicBezTo>
                  <a:cubicBezTo>
                    <a:pt x="648963" y="773392"/>
                    <a:pt x="700829" y="801402"/>
                    <a:pt x="755742" y="831051"/>
                  </a:cubicBezTo>
                  <a:cubicBezTo>
                    <a:pt x="870830" y="893179"/>
                    <a:pt x="1001206" y="963559"/>
                    <a:pt x="1071546" y="905900"/>
                  </a:cubicBezTo>
                  <a:cubicBezTo>
                    <a:pt x="1099282" y="883164"/>
                    <a:pt x="1114544" y="846477"/>
                    <a:pt x="1130722" y="807632"/>
                  </a:cubicBezTo>
                  <a:cubicBezTo>
                    <a:pt x="1145451" y="772244"/>
                    <a:pt x="1160672" y="735640"/>
                    <a:pt x="1186688" y="708422"/>
                  </a:cubicBezTo>
                  <a:cubicBezTo>
                    <a:pt x="1361976" y="525018"/>
                    <a:pt x="1634233" y="583361"/>
                    <a:pt x="1874396" y="634844"/>
                  </a:cubicBezTo>
                  <a:cubicBezTo>
                    <a:pt x="1938040" y="648481"/>
                    <a:pt x="1998146" y="661365"/>
                    <a:pt x="2052307" y="668620"/>
                  </a:cubicBezTo>
                  <a:lnTo>
                    <a:pt x="2048673" y="695701"/>
                  </a:lnTo>
                  <a:cubicBezTo>
                    <a:pt x="1993445" y="688309"/>
                    <a:pt x="1932834" y="675316"/>
                    <a:pt x="1868657" y="661556"/>
                  </a:cubicBezTo>
                  <a:cubicBezTo>
                    <a:pt x="1635476" y="611576"/>
                    <a:pt x="1371171" y="554927"/>
                    <a:pt x="1206417" y="727291"/>
                  </a:cubicBezTo>
                  <a:cubicBezTo>
                    <a:pt x="1183927" y="750820"/>
                    <a:pt x="1170332" y="783503"/>
                    <a:pt x="1155945" y="818112"/>
                  </a:cubicBezTo>
                  <a:cubicBezTo>
                    <a:pt x="1139179" y="858351"/>
                    <a:pt x="1121882" y="899956"/>
                    <a:pt x="1088857" y="927023"/>
                  </a:cubicBezTo>
                  <a:cubicBezTo>
                    <a:pt x="1064987" y="946589"/>
                    <a:pt x="1036786" y="954637"/>
                    <a:pt x="1005825" y="954637"/>
                  </a:cubicBezTo>
                  <a:close/>
                </a:path>
              </a:pathLst>
            </a:custGeom>
            <a:grpFill/>
            <a:ln w="13656"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132CD942-AFEF-49E7-8EA9-E14770DD6DEA}"/>
                </a:ext>
              </a:extLst>
            </p:cNvPr>
            <p:cNvSpPr/>
            <p:nvPr/>
          </p:nvSpPr>
          <p:spPr>
            <a:xfrm>
              <a:off x="10155345" y="-67105"/>
              <a:ext cx="1489315" cy="587528"/>
            </a:xfrm>
            <a:custGeom>
              <a:avLst/>
              <a:gdLst>
                <a:gd name="connsiteX0" fmla="*/ 228188 w 1489314"/>
                <a:gd name="connsiteY0" fmla="*/ 592529 h 587527"/>
                <a:gd name="connsiteX1" fmla="*/ 40999 w 1489314"/>
                <a:gd name="connsiteY1" fmla="*/ 497295 h 587527"/>
                <a:gd name="connsiteX2" fmla="*/ 48569 w 1489314"/>
                <a:gd name="connsiteY2" fmla="*/ 267202 h 587527"/>
                <a:gd name="connsiteX3" fmla="*/ 292639 w 1489314"/>
                <a:gd name="connsiteY3" fmla="*/ 0 h 587527"/>
                <a:gd name="connsiteX4" fmla="*/ 305960 w 1489314"/>
                <a:gd name="connsiteY4" fmla="*/ 23856 h 587527"/>
                <a:gd name="connsiteX5" fmla="*/ 71113 w 1489314"/>
                <a:gd name="connsiteY5" fmla="*/ 282642 h 587527"/>
                <a:gd name="connsiteX6" fmla="*/ 62724 w 1489314"/>
                <a:gd name="connsiteY6" fmla="*/ 480707 h 587527"/>
                <a:gd name="connsiteX7" fmla="*/ 409407 w 1489314"/>
                <a:gd name="connsiteY7" fmla="*/ 516874 h 587527"/>
                <a:gd name="connsiteX8" fmla="*/ 526707 w 1489314"/>
                <a:gd name="connsiteY8" fmla="*/ 453517 h 587527"/>
                <a:gd name="connsiteX9" fmla="*/ 789017 w 1489314"/>
                <a:gd name="connsiteY9" fmla="*/ 346805 h 587527"/>
                <a:gd name="connsiteX10" fmla="*/ 1495363 w 1489314"/>
                <a:gd name="connsiteY10" fmla="*/ 437613 h 587527"/>
                <a:gd name="connsiteX11" fmla="*/ 1480661 w 1489314"/>
                <a:gd name="connsiteY11" fmla="*/ 460649 h 587527"/>
                <a:gd name="connsiteX12" fmla="*/ 793049 w 1489314"/>
                <a:gd name="connsiteY12" fmla="*/ 373832 h 587527"/>
                <a:gd name="connsiteX13" fmla="*/ 540425 w 1489314"/>
                <a:gd name="connsiteY13" fmla="*/ 477141 h 587527"/>
                <a:gd name="connsiteX14" fmla="*/ 420993 w 1489314"/>
                <a:gd name="connsiteY14" fmla="*/ 541605 h 587527"/>
                <a:gd name="connsiteX15" fmla="*/ 228188 w 1489314"/>
                <a:gd name="connsiteY15" fmla="*/ 592529 h 587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89314" h="587527">
                  <a:moveTo>
                    <a:pt x="228188" y="592529"/>
                  </a:moveTo>
                  <a:cubicBezTo>
                    <a:pt x="151468" y="592529"/>
                    <a:pt x="89532" y="560843"/>
                    <a:pt x="40999" y="497295"/>
                  </a:cubicBezTo>
                  <a:cubicBezTo>
                    <a:pt x="-24668" y="411324"/>
                    <a:pt x="-3462" y="343130"/>
                    <a:pt x="48569" y="267202"/>
                  </a:cubicBezTo>
                  <a:cubicBezTo>
                    <a:pt x="99342" y="193105"/>
                    <a:pt x="193825" y="55159"/>
                    <a:pt x="292639" y="0"/>
                  </a:cubicBezTo>
                  <a:lnTo>
                    <a:pt x="305960" y="23856"/>
                  </a:lnTo>
                  <a:cubicBezTo>
                    <a:pt x="212749" y="75900"/>
                    <a:pt x="120616" y="210390"/>
                    <a:pt x="71113" y="282642"/>
                  </a:cubicBezTo>
                  <a:cubicBezTo>
                    <a:pt x="15366" y="364008"/>
                    <a:pt x="13167" y="415833"/>
                    <a:pt x="62724" y="480707"/>
                  </a:cubicBezTo>
                  <a:cubicBezTo>
                    <a:pt x="137818" y="579002"/>
                    <a:pt x="251211" y="590834"/>
                    <a:pt x="409407" y="516874"/>
                  </a:cubicBezTo>
                  <a:cubicBezTo>
                    <a:pt x="451298" y="497295"/>
                    <a:pt x="489638" y="475037"/>
                    <a:pt x="526707" y="453517"/>
                  </a:cubicBezTo>
                  <a:cubicBezTo>
                    <a:pt x="607294" y="406733"/>
                    <a:pt x="683440" y="362532"/>
                    <a:pt x="789017" y="346805"/>
                  </a:cubicBezTo>
                  <a:cubicBezTo>
                    <a:pt x="1000009" y="315380"/>
                    <a:pt x="1311617" y="320312"/>
                    <a:pt x="1495363" y="437613"/>
                  </a:cubicBezTo>
                  <a:lnTo>
                    <a:pt x="1480661" y="460649"/>
                  </a:lnTo>
                  <a:cubicBezTo>
                    <a:pt x="1303269" y="347407"/>
                    <a:pt x="999339" y="343116"/>
                    <a:pt x="793049" y="373832"/>
                  </a:cubicBezTo>
                  <a:cubicBezTo>
                    <a:pt x="692622" y="388780"/>
                    <a:pt x="618689" y="431696"/>
                    <a:pt x="540425" y="477141"/>
                  </a:cubicBezTo>
                  <a:cubicBezTo>
                    <a:pt x="502837" y="498962"/>
                    <a:pt x="463964" y="521520"/>
                    <a:pt x="420993" y="541605"/>
                  </a:cubicBezTo>
                  <a:cubicBezTo>
                    <a:pt x="348454" y="575545"/>
                    <a:pt x="284345" y="592529"/>
                    <a:pt x="228188" y="592529"/>
                  </a:cubicBezTo>
                  <a:close/>
                </a:path>
              </a:pathLst>
            </a:custGeom>
            <a:grpFill/>
            <a:ln w="13656"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4EF5D107-6842-4129-A413-C0AEFA522135}"/>
                </a:ext>
              </a:extLst>
            </p:cNvPr>
            <p:cNvSpPr/>
            <p:nvPr/>
          </p:nvSpPr>
          <p:spPr>
            <a:xfrm>
              <a:off x="10641376" y="-32646"/>
              <a:ext cx="1106739" cy="177625"/>
            </a:xfrm>
            <a:custGeom>
              <a:avLst/>
              <a:gdLst>
                <a:gd name="connsiteX0" fmla="*/ 230146 w 1106738"/>
                <a:gd name="connsiteY0" fmla="*/ 191206 h 177624"/>
                <a:gd name="connsiteX1" fmla="*/ 45116 w 1106738"/>
                <a:gd name="connsiteY1" fmla="*/ 158236 h 177624"/>
                <a:gd name="connsiteX2" fmla="*/ 13 w 1106738"/>
                <a:gd name="connsiteY2" fmla="*/ 89537 h 177624"/>
                <a:gd name="connsiteX3" fmla="*/ 58848 w 1106738"/>
                <a:gd name="connsiteY3" fmla="*/ 0 h 177624"/>
                <a:gd name="connsiteX4" fmla="*/ 73235 w 1106738"/>
                <a:gd name="connsiteY4" fmla="*/ 23228 h 177624"/>
                <a:gd name="connsiteX5" fmla="*/ 27340 w 1106738"/>
                <a:gd name="connsiteY5" fmla="*/ 89017 h 177624"/>
                <a:gd name="connsiteX6" fmla="*/ 58629 w 1106738"/>
                <a:gd name="connsiteY6" fmla="*/ 134476 h 177624"/>
                <a:gd name="connsiteX7" fmla="*/ 292192 w 1106738"/>
                <a:gd name="connsiteY7" fmla="*/ 162800 h 177624"/>
                <a:gd name="connsiteX8" fmla="*/ 342091 w 1106738"/>
                <a:gd name="connsiteY8" fmla="*/ 161912 h 177624"/>
                <a:gd name="connsiteX9" fmla="*/ 343321 w 1106738"/>
                <a:gd name="connsiteY9" fmla="*/ 161912 h 177624"/>
                <a:gd name="connsiteX10" fmla="*/ 637153 w 1106738"/>
                <a:gd name="connsiteY10" fmla="*/ 132358 h 177624"/>
                <a:gd name="connsiteX11" fmla="*/ 1107408 w 1106738"/>
                <a:gd name="connsiteY11" fmla="*/ 121236 h 177624"/>
                <a:gd name="connsiteX12" fmla="*/ 1101532 w 1106738"/>
                <a:gd name="connsiteY12" fmla="*/ 147920 h 177624"/>
                <a:gd name="connsiteX13" fmla="*/ 641252 w 1106738"/>
                <a:gd name="connsiteY13" fmla="*/ 159370 h 177624"/>
                <a:gd name="connsiteX14" fmla="*/ 343307 w 1106738"/>
                <a:gd name="connsiteY14" fmla="*/ 189225 h 177624"/>
                <a:gd name="connsiteX15" fmla="*/ 341148 w 1106738"/>
                <a:gd name="connsiteY15" fmla="*/ 189225 h 177624"/>
                <a:gd name="connsiteX16" fmla="*/ 292903 w 1106738"/>
                <a:gd name="connsiteY16" fmla="*/ 190099 h 177624"/>
                <a:gd name="connsiteX17" fmla="*/ 230146 w 1106738"/>
                <a:gd name="connsiteY17" fmla="*/ 191206 h 177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06738" h="177624">
                  <a:moveTo>
                    <a:pt x="230146" y="191206"/>
                  </a:moveTo>
                  <a:cubicBezTo>
                    <a:pt x="163687" y="191206"/>
                    <a:pt x="93799" y="185946"/>
                    <a:pt x="45116" y="158236"/>
                  </a:cubicBezTo>
                  <a:cubicBezTo>
                    <a:pt x="16546" y="141990"/>
                    <a:pt x="532" y="117588"/>
                    <a:pt x="13" y="89537"/>
                  </a:cubicBezTo>
                  <a:cubicBezTo>
                    <a:pt x="-615" y="56184"/>
                    <a:pt x="20822" y="23556"/>
                    <a:pt x="58848" y="0"/>
                  </a:cubicBezTo>
                  <a:lnTo>
                    <a:pt x="73235" y="23228"/>
                  </a:lnTo>
                  <a:cubicBezTo>
                    <a:pt x="44064" y="41305"/>
                    <a:pt x="26903" y="65899"/>
                    <a:pt x="27340" y="89017"/>
                  </a:cubicBezTo>
                  <a:cubicBezTo>
                    <a:pt x="27681" y="107039"/>
                    <a:pt x="38790" y="123176"/>
                    <a:pt x="58629" y="134476"/>
                  </a:cubicBezTo>
                  <a:cubicBezTo>
                    <a:pt x="116480" y="167391"/>
                    <a:pt x="213887" y="164849"/>
                    <a:pt x="292192" y="162800"/>
                  </a:cubicBezTo>
                  <a:cubicBezTo>
                    <a:pt x="310119" y="162335"/>
                    <a:pt x="326719" y="161871"/>
                    <a:pt x="342091" y="161912"/>
                  </a:cubicBezTo>
                  <a:cubicBezTo>
                    <a:pt x="342487" y="161912"/>
                    <a:pt x="342910" y="161912"/>
                    <a:pt x="343321" y="161912"/>
                  </a:cubicBezTo>
                  <a:cubicBezTo>
                    <a:pt x="442763" y="161912"/>
                    <a:pt x="541577" y="146896"/>
                    <a:pt x="637153" y="132358"/>
                  </a:cubicBezTo>
                  <a:cubicBezTo>
                    <a:pt x="788680" y="109321"/>
                    <a:pt x="945359" y="85519"/>
                    <a:pt x="1107408" y="121236"/>
                  </a:cubicBezTo>
                  <a:lnTo>
                    <a:pt x="1101532" y="147920"/>
                  </a:lnTo>
                  <a:cubicBezTo>
                    <a:pt x="944416" y="113311"/>
                    <a:pt x="797166" y="135678"/>
                    <a:pt x="641252" y="159370"/>
                  </a:cubicBezTo>
                  <a:cubicBezTo>
                    <a:pt x="544679" y="174045"/>
                    <a:pt x="444812" y="189225"/>
                    <a:pt x="343307" y="189225"/>
                  </a:cubicBezTo>
                  <a:cubicBezTo>
                    <a:pt x="342555" y="189225"/>
                    <a:pt x="341859" y="189225"/>
                    <a:pt x="341148" y="189225"/>
                  </a:cubicBezTo>
                  <a:cubicBezTo>
                    <a:pt x="326487" y="189225"/>
                    <a:pt x="310187" y="189649"/>
                    <a:pt x="292903" y="190099"/>
                  </a:cubicBezTo>
                  <a:cubicBezTo>
                    <a:pt x="272899" y="190660"/>
                    <a:pt x="251694" y="191206"/>
                    <a:pt x="230146" y="191206"/>
                  </a:cubicBezTo>
                  <a:close/>
                </a:path>
              </a:pathLst>
            </a:custGeom>
            <a:grpFill/>
            <a:ln w="13656" cap="flat">
              <a:noFill/>
              <a:prstDash val="solid"/>
              <a:miter/>
            </a:ln>
          </p:spPr>
          <p:txBody>
            <a:bodyPr rtlCol="0" anchor="ctr"/>
            <a:lstStyle/>
            <a:p>
              <a:endParaRPr lang="en-US"/>
            </a:p>
          </p:txBody>
        </p:sp>
      </p:grpSp>
    </p:spTree>
    <p:extLst>
      <p:ext uri="{BB962C8B-B14F-4D97-AF65-F5344CB8AC3E}">
        <p14:creationId xmlns:p14="http://schemas.microsoft.com/office/powerpoint/2010/main" val="17257138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6AAADFB-58F8-4ACC-8638-D26601848C6E}"/>
              </a:ext>
            </a:extLst>
          </p:cNvPr>
          <p:cNvSpPr/>
          <p:nvPr userDrawn="1"/>
        </p:nvSpPr>
        <p:spPr>
          <a:xfrm>
            <a:off x="2" y="1"/>
            <a:ext cx="9615486" cy="3441361"/>
          </a:xfrm>
          <a:custGeom>
            <a:avLst/>
            <a:gdLst>
              <a:gd name="connsiteX0" fmla="*/ 0 w 5353050"/>
              <a:gd name="connsiteY0" fmla="*/ 0 h 3101199"/>
              <a:gd name="connsiteX1" fmla="*/ 5353050 w 5353050"/>
              <a:gd name="connsiteY1" fmla="*/ 0 h 3101199"/>
              <a:gd name="connsiteX2" fmla="*/ 5353050 w 5353050"/>
              <a:gd name="connsiteY2" fmla="*/ 3101199 h 3101199"/>
              <a:gd name="connsiteX3" fmla="*/ 0 w 5353050"/>
              <a:gd name="connsiteY3" fmla="*/ 3101199 h 3101199"/>
              <a:gd name="connsiteX4" fmla="*/ 0 w 5353050"/>
              <a:gd name="connsiteY4" fmla="*/ 0 h 3101199"/>
              <a:gd name="connsiteX0" fmla="*/ 0 w 5353050"/>
              <a:gd name="connsiteY0" fmla="*/ 0 h 4673600"/>
              <a:gd name="connsiteX1" fmla="*/ 5353050 w 5353050"/>
              <a:gd name="connsiteY1" fmla="*/ 0 h 4673600"/>
              <a:gd name="connsiteX2" fmla="*/ 5353050 w 5353050"/>
              <a:gd name="connsiteY2" fmla="*/ 3101199 h 4673600"/>
              <a:gd name="connsiteX3" fmla="*/ 2481943 w 5353050"/>
              <a:gd name="connsiteY3" fmla="*/ 4673600 h 4673600"/>
              <a:gd name="connsiteX4" fmla="*/ 0 w 5353050"/>
              <a:gd name="connsiteY4" fmla="*/ 3101199 h 4673600"/>
              <a:gd name="connsiteX5" fmla="*/ 0 w 5353050"/>
              <a:gd name="connsiteY5" fmla="*/ 0 h 4673600"/>
              <a:gd name="connsiteX0" fmla="*/ 0 w 8215086"/>
              <a:gd name="connsiteY0" fmla="*/ 0 h 4673600"/>
              <a:gd name="connsiteX1" fmla="*/ 5353050 w 8215086"/>
              <a:gd name="connsiteY1" fmla="*/ 0 h 4673600"/>
              <a:gd name="connsiteX2" fmla="*/ 8215086 w 8215086"/>
              <a:gd name="connsiteY2" fmla="*/ 1872342 h 4673600"/>
              <a:gd name="connsiteX3" fmla="*/ 5353050 w 8215086"/>
              <a:gd name="connsiteY3" fmla="*/ 3101199 h 4673600"/>
              <a:gd name="connsiteX4" fmla="*/ 2481943 w 8215086"/>
              <a:gd name="connsiteY4" fmla="*/ 4673600 h 4673600"/>
              <a:gd name="connsiteX5" fmla="*/ 0 w 8215086"/>
              <a:gd name="connsiteY5" fmla="*/ 3101199 h 4673600"/>
              <a:gd name="connsiteX6" fmla="*/ 0 w 8215086"/>
              <a:gd name="connsiteY6" fmla="*/ 0 h 4673600"/>
              <a:gd name="connsiteX0" fmla="*/ 0 w 5353050"/>
              <a:gd name="connsiteY0" fmla="*/ 0 h 4673600"/>
              <a:gd name="connsiteX1" fmla="*/ 5353050 w 5353050"/>
              <a:gd name="connsiteY1" fmla="*/ 0 h 4673600"/>
              <a:gd name="connsiteX2" fmla="*/ 4513943 w 5353050"/>
              <a:gd name="connsiteY2" fmla="*/ 1465942 h 4673600"/>
              <a:gd name="connsiteX3" fmla="*/ 5353050 w 5353050"/>
              <a:gd name="connsiteY3" fmla="*/ 3101199 h 4673600"/>
              <a:gd name="connsiteX4" fmla="*/ 2481943 w 5353050"/>
              <a:gd name="connsiteY4" fmla="*/ 4673600 h 4673600"/>
              <a:gd name="connsiteX5" fmla="*/ 0 w 5353050"/>
              <a:gd name="connsiteY5" fmla="*/ 3101199 h 4673600"/>
              <a:gd name="connsiteX6" fmla="*/ 0 w 5353050"/>
              <a:gd name="connsiteY6" fmla="*/ 0 h 4673600"/>
              <a:gd name="connsiteX0" fmla="*/ 0 w 5353050"/>
              <a:gd name="connsiteY0" fmla="*/ 0 h 4687559"/>
              <a:gd name="connsiteX1" fmla="*/ 5353050 w 5353050"/>
              <a:gd name="connsiteY1" fmla="*/ 0 h 4687559"/>
              <a:gd name="connsiteX2" fmla="*/ 4513943 w 5353050"/>
              <a:gd name="connsiteY2" fmla="*/ 1465942 h 4687559"/>
              <a:gd name="connsiteX3" fmla="*/ 5353050 w 5353050"/>
              <a:gd name="connsiteY3" fmla="*/ 3101199 h 4687559"/>
              <a:gd name="connsiteX4" fmla="*/ 2481943 w 5353050"/>
              <a:gd name="connsiteY4" fmla="*/ 4673600 h 4687559"/>
              <a:gd name="connsiteX5" fmla="*/ 0 w 5353050"/>
              <a:gd name="connsiteY5" fmla="*/ 3101199 h 4687559"/>
              <a:gd name="connsiteX6" fmla="*/ 0 w 5353050"/>
              <a:gd name="connsiteY6" fmla="*/ 0 h 4687559"/>
              <a:gd name="connsiteX0" fmla="*/ 0 w 5353050"/>
              <a:gd name="connsiteY0" fmla="*/ 0 h 4687559"/>
              <a:gd name="connsiteX1" fmla="*/ 5353050 w 5353050"/>
              <a:gd name="connsiteY1" fmla="*/ 0 h 4687559"/>
              <a:gd name="connsiteX2" fmla="*/ 4513943 w 5353050"/>
              <a:gd name="connsiteY2" fmla="*/ 1465942 h 4687559"/>
              <a:gd name="connsiteX3" fmla="*/ 3517718 w 5353050"/>
              <a:gd name="connsiteY3" fmla="*/ 2927027 h 4687559"/>
              <a:gd name="connsiteX4" fmla="*/ 2481943 w 5353050"/>
              <a:gd name="connsiteY4" fmla="*/ 4673600 h 4687559"/>
              <a:gd name="connsiteX5" fmla="*/ 0 w 5353050"/>
              <a:gd name="connsiteY5" fmla="*/ 3101199 h 4687559"/>
              <a:gd name="connsiteX6" fmla="*/ 0 w 5353050"/>
              <a:gd name="connsiteY6" fmla="*/ 0 h 4687559"/>
              <a:gd name="connsiteX0" fmla="*/ 0 w 5907435"/>
              <a:gd name="connsiteY0" fmla="*/ 0 h 4687559"/>
              <a:gd name="connsiteX1" fmla="*/ 5353050 w 5907435"/>
              <a:gd name="connsiteY1" fmla="*/ 0 h 4687559"/>
              <a:gd name="connsiteX2" fmla="*/ 5907435 w 5907435"/>
              <a:gd name="connsiteY2" fmla="*/ 2191657 h 4687559"/>
              <a:gd name="connsiteX3" fmla="*/ 3517718 w 5907435"/>
              <a:gd name="connsiteY3" fmla="*/ 2927027 h 4687559"/>
              <a:gd name="connsiteX4" fmla="*/ 2481943 w 5907435"/>
              <a:gd name="connsiteY4" fmla="*/ 4673600 h 4687559"/>
              <a:gd name="connsiteX5" fmla="*/ 0 w 5907435"/>
              <a:gd name="connsiteY5" fmla="*/ 3101199 h 4687559"/>
              <a:gd name="connsiteX6" fmla="*/ 0 w 5907435"/>
              <a:gd name="connsiteY6" fmla="*/ 0 h 4687559"/>
              <a:gd name="connsiteX0" fmla="*/ 0 w 5964777"/>
              <a:gd name="connsiteY0" fmla="*/ 0 h 4687559"/>
              <a:gd name="connsiteX1" fmla="*/ 5353050 w 5964777"/>
              <a:gd name="connsiteY1" fmla="*/ 0 h 4687559"/>
              <a:gd name="connsiteX2" fmla="*/ 5907435 w 5964777"/>
              <a:gd name="connsiteY2" fmla="*/ 2191657 h 4687559"/>
              <a:gd name="connsiteX3" fmla="*/ 3517718 w 5964777"/>
              <a:gd name="connsiteY3" fmla="*/ 2927027 h 4687559"/>
              <a:gd name="connsiteX4" fmla="*/ 2481943 w 5964777"/>
              <a:gd name="connsiteY4" fmla="*/ 4673600 h 4687559"/>
              <a:gd name="connsiteX5" fmla="*/ 0 w 5964777"/>
              <a:gd name="connsiteY5" fmla="*/ 3101199 h 4687559"/>
              <a:gd name="connsiteX6" fmla="*/ 0 w 5964777"/>
              <a:gd name="connsiteY6" fmla="*/ 0 h 4687559"/>
              <a:gd name="connsiteX0" fmla="*/ 0 w 5964777"/>
              <a:gd name="connsiteY0" fmla="*/ 0 h 4687559"/>
              <a:gd name="connsiteX1" fmla="*/ 5353050 w 5964777"/>
              <a:gd name="connsiteY1" fmla="*/ 0 h 4687559"/>
              <a:gd name="connsiteX2" fmla="*/ 5907435 w 5964777"/>
              <a:gd name="connsiteY2" fmla="*/ 2191657 h 4687559"/>
              <a:gd name="connsiteX3" fmla="*/ 3517718 w 5964777"/>
              <a:gd name="connsiteY3" fmla="*/ 2927027 h 4687559"/>
              <a:gd name="connsiteX4" fmla="*/ 2481943 w 5964777"/>
              <a:gd name="connsiteY4" fmla="*/ 4673600 h 4687559"/>
              <a:gd name="connsiteX5" fmla="*/ 0 w 5964777"/>
              <a:gd name="connsiteY5" fmla="*/ 3101199 h 4687559"/>
              <a:gd name="connsiteX6" fmla="*/ 0 w 5964777"/>
              <a:gd name="connsiteY6" fmla="*/ 0 h 4687559"/>
              <a:gd name="connsiteX0" fmla="*/ 0 w 6167346"/>
              <a:gd name="connsiteY0" fmla="*/ 0 h 4687559"/>
              <a:gd name="connsiteX1" fmla="*/ 5353050 w 6167346"/>
              <a:gd name="connsiteY1" fmla="*/ 0 h 4687559"/>
              <a:gd name="connsiteX2" fmla="*/ 6119857 w 6167346"/>
              <a:gd name="connsiteY2" fmla="*/ 2554514 h 4687559"/>
              <a:gd name="connsiteX3" fmla="*/ 3517718 w 6167346"/>
              <a:gd name="connsiteY3" fmla="*/ 2927027 h 4687559"/>
              <a:gd name="connsiteX4" fmla="*/ 2481943 w 6167346"/>
              <a:gd name="connsiteY4" fmla="*/ 4673600 h 4687559"/>
              <a:gd name="connsiteX5" fmla="*/ 0 w 6167346"/>
              <a:gd name="connsiteY5" fmla="*/ 3101199 h 4687559"/>
              <a:gd name="connsiteX6" fmla="*/ 0 w 6167346"/>
              <a:gd name="connsiteY6" fmla="*/ 0 h 4687559"/>
              <a:gd name="connsiteX0" fmla="*/ 0 w 6179437"/>
              <a:gd name="connsiteY0" fmla="*/ 0 h 4687559"/>
              <a:gd name="connsiteX1" fmla="*/ 5353050 w 6179437"/>
              <a:gd name="connsiteY1" fmla="*/ 0 h 4687559"/>
              <a:gd name="connsiteX2" fmla="*/ 6119857 w 6179437"/>
              <a:gd name="connsiteY2" fmla="*/ 2554514 h 4687559"/>
              <a:gd name="connsiteX3" fmla="*/ 3517718 w 6179437"/>
              <a:gd name="connsiteY3" fmla="*/ 2927027 h 4687559"/>
              <a:gd name="connsiteX4" fmla="*/ 2481943 w 6179437"/>
              <a:gd name="connsiteY4" fmla="*/ 4673600 h 4687559"/>
              <a:gd name="connsiteX5" fmla="*/ 0 w 6179437"/>
              <a:gd name="connsiteY5" fmla="*/ 3101199 h 4687559"/>
              <a:gd name="connsiteX6" fmla="*/ 0 w 6179437"/>
              <a:gd name="connsiteY6" fmla="*/ 0 h 4687559"/>
              <a:gd name="connsiteX0" fmla="*/ 0 w 6179437"/>
              <a:gd name="connsiteY0" fmla="*/ 0 h 4687559"/>
              <a:gd name="connsiteX1" fmla="*/ 5353050 w 6179437"/>
              <a:gd name="connsiteY1" fmla="*/ 0 h 4687559"/>
              <a:gd name="connsiteX2" fmla="*/ 6119857 w 6179437"/>
              <a:gd name="connsiteY2" fmla="*/ 2554514 h 4687559"/>
              <a:gd name="connsiteX3" fmla="*/ 3517718 w 6179437"/>
              <a:gd name="connsiteY3" fmla="*/ 2927027 h 4687559"/>
              <a:gd name="connsiteX4" fmla="*/ 2481943 w 6179437"/>
              <a:gd name="connsiteY4" fmla="*/ 4673600 h 4687559"/>
              <a:gd name="connsiteX5" fmla="*/ 0 w 6179437"/>
              <a:gd name="connsiteY5" fmla="*/ 3101199 h 4687559"/>
              <a:gd name="connsiteX6" fmla="*/ 0 w 6179437"/>
              <a:gd name="connsiteY6" fmla="*/ 0 h 4687559"/>
              <a:gd name="connsiteX0" fmla="*/ 0 w 6179437"/>
              <a:gd name="connsiteY0" fmla="*/ 0 h 4687559"/>
              <a:gd name="connsiteX1" fmla="*/ 5353050 w 6179437"/>
              <a:gd name="connsiteY1" fmla="*/ 0 h 4687559"/>
              <a:gd name="connsiteX2" fmla="*/ 6119857 w 6179437"/>
              <a:gd name="connsiteY2" fmla="*/ 2554514 h 4687559"/>
              <a:gd name="connsiteX3" fmla="*/ 3288302 w 6179437"/>
              <a:gd name="connsiteY3" fmla="*/ 2128741 h 4687559"/>
              <a:gd name="connsiteX4" fmla="*/ 2481943 w 6179437"/>
              <a:gd name="connsiteY4" fmla="*/ 4673600 h 4687559"/>
              <a:gd name="connsiteX5" fmla="*/ 0 w 6179437"/>
              <a:gd name="connsiteY5" fmla="*/ 3101199 h 4687559"/>
              <a:gd name="connsiteX6" fmla="*/ 0 w 6179437"/>
              <a:gd name="connsiteY6" fmla="*/ 0 h 4687559"/>
              <a:gd name="connsiteX0" fmla="*/ 0 w 6179437"/>
              <a:gd name="connsiteY0" fmla="*/ 0 h 4673600"/>
              <a:gd name="connsiteX1" fmla="*/ 5353050 w 6179437"/>
              <a:gd name="connsiteY1" fmla="*/ 0 h 4673600"/>
              <a:gd name="connsiteX2" fmla="*/ 6119857 w 6179437"/>
              <a:gd name="connsiteY2" fmla="*/ 2554514 h 4673600"/>
              <a:gd name="connsiteX3" fmla="*/ 3288302 w 6179437"/>
              <a:gd name="connsiteY3" fmla="*/ 2128741 h 4673600"/>
              <a:gd name="connsiteX4" fmla="*/ 2481943 w 6179437"/>
              <a:gd name="connsiteY4" fmla="*/ 4673600 h 4673600"/>
              <a:gd name="connsiteX5" fmla="*/ 0 w 6179437"/>
              <a:gd name="connsiteY5" fmla="*/ 3101199 h 4673600"/>
              <a:gd name="connsiteX6" fmla="*/ 0 w 6179437"/>
              <a:gd name="connsiteY6" fmla="*/ 0 h 4673600"/>
              <a:gd name="connsiteX0" fmla="*/ 0 w 6179437"/>
              <a:gd name="connsiteY0" fmla="*/ 0 h 4673600"/>
              <a:gd name="connsiteX1" fmla="*/ 5353050 w 6179437"/>
              <a:gd name="connsiteY1" fmla="*/ 0 h 4673600"/>
              <a:gd name="connsiteX2" fmla="*/ 6119857 w 6179437"/>
              <a:gd name="connsiteY2" fmla="*/ 2554514 h 4673600"/>
              <a:gd name="connsiteX3" fmla="*/ 3288302 w 6179437"/>
              <a:gd name="connsiteY3" fmla="*/ 2128741 h 4673600"/>
              <a:gd name="connsiteX4" fmla="*/ 2481943 w 6179437"/>
              <a:gd name="connsiteY4" fmla="*/ 4673600 h 4673600"/>
              <a:gd name="connsiteX5" fmla="*/ 0 w 6179437"/>
              <a:gd name="connsiteY5" fmla="*/ 3101199 h 4673600"/>
              <a:gd name="connsiteX6" fmla="*/ 0 w 6179437"/>
              <a:gd name="connsiteY6" fmla="*/ 0 h 4673600"/>
              <a:gd name="connsiteX0" fmla="*/ 0 w 6179437"/>
              <a:gd name="connsiteY0" fmla="*/ 0 h 4673600"/>
              <a:gd name="connsiteX1" fmla="*/ 5353050 w 6179437"/>
              <a:gd name="connsiteY1" fmla="*/ 0 h 4673600"/>
              <a:gd name="connsiteX2" fmla="*/ 6119857 w 6179437"/>
              <a:gd name="connsiteY2" fmla="*/ 2554514 h 4673600"/>
              <a:gd name="connsiteX3" fmla="*/ 3288302 w 6179437"/>
              <a:gd name="connsiteY3" fmla="*/ 2128741 h 4673600"/>
              <a:gd name="connsiteX4" fmla="*/ 2481943 w 6179437"/>
              <a:gd name="connsiteY4" fmla="*/ 4673600 h 4673600"/>
              <a:gd name="connsiteX5" fmla="*/ 0 w 6179437"/>
              <a:gd name="connsiteY5" fmla="*/ 3101199 h 4673600"/>
              <a:gd name="connsiteX6" fmla="*/ 0 w 6179437"/>
              <a:gd name="connsiteY6" fmla="*/ 0 h 4673600"/>
              <a:gd name="connsiteX0" fmla="*/ 0 w 6179437"/>
              <a:gd name="connsiteY0" fmla="*/ 0 h 4673600"/>
              <a:gd name="connsiteX1" fmla="*/ 5353050 w 6179437"/>
              <a:gd name="connsiteY1" fmla="*/ 0 h 4673600"/>
              <a:gd name="connsiteX2" fmla="*/ 6119857 w 6179437"/>
              <a:gd name="connsiteY2" fmla="*/ 2554514 h 4673600"/>
              <a:gd name="connsiteX3" fmla="*/ 3279530 w 6179437"/>
              <a:gd name="connsiteY3" fmla="*/ 1784073 h 4673600"/>
              <a:gd name="connsiteX4" fmla="*/ 2481943 w 6179437"/>
              <a:gd name="connsiteY4" fmla="*/ 4673600 h 4673600"/>
              <a:gd name="connsiteX5" fmla="*/ 0 w 6179437"/>
              <a:gd name="connsiteY5" fmla="*/ 3101199 h 4673600"/>
              <a:gd name="connsiteX6" fmla="*/ 0 w 6179437"/>
              <a:gd name="connsiteY6" fmla="*/ 0 h 4673600"/>
              <a:gd name="connsiteX0" fmla="*/ 0 w 6179437"/>
              <a:gd name="connsiteY0" fmla="*/ 0 h 4673600"/>
              <a:gd name="connsiteX1" fmla="*/ 5353050 w 6179437"/>
              <a:gd name="connsiteY1" fmla="*/ 0 h 4673600"/>
              <a:gd name="connsiteX2" fmla="*/ 6119857 w 6179437"/>
              <a:gd name="connsiteY2" fmla="*/ 2554514 h 4673600"/>
              <a:gd name="connsiteX3" fmla="*/ 3279530 w 6179437"/>
              <a:gd name="connsiteY3" fmla="*/ 1784073 h 4673600"/>
              <a:gd name="connsiteX4" fmla="*/ 2481943 w 6179437"/>
              <a:gd name="connsiteY4" fmla="*/ 4673600 h 4673600"/>
              <a:gd name="connsiteX5" fmla="*/ 0 w 6179437"/>
              <a:gd name="connsiteY5" fmla="*/ 3101199 h 4673600"/>
              <a:gd name="connsiteX6" fmla="*/ 0 w 6179437"/>
              <a:gd name="connsiteY6" fmla="*/ 0 h 4673600"/>
              <a:gd name="connsiteX0" fmla="*/ 0 w 6226866"/>
              <a:gd name="connsiteY0" fmla="*/ 0 h 4673600"/>
              <a:gd name="connsiteX1" fmla="*/ 5353050 w 6226866"/>
              <a:gd name="connsiteY1" fmla="*/ 0 h 4673600"/>
              <a:gd name="connsiteX2" fmla="*/ 6119857 w 6226866"/>
              <a:gd name="connsiteY2" fmla="*/ 2554514 h 4673600"/>
              <a:gd name="connsiteX3" fmla="*/ 3279530 w 6226866"/>
              <a:gd name="connsiteY3" fmla="*/ 1784073 h 4673600"/>
              <a:gd name="connsiteX4" fmla="*/ 2481943 w 6226866"/>
              <a:gd name="connsiteY4" fmla="*/ 4673600 h 4673600"/>
              <a:gd name="connsiteX5" fmla="*/ 0 w 6226866"/>
              <a:gd name="connsiteY5" fmla="*/ 3101199 h 4673600"/>
              <a:gd name="connsiteX6" fmla="*/ 0 w 6226866"/>
              <a:gd name="connsiteY6" fmla="*/ 0 h 4673600"/>
              <a:gd name="connsiteX0" fmla="*/ 0 w 6226866"/>
              <a:gd name="connsiteY0" fmla="*/ 0 h 4673600"/>
              <a:gd name="connsiteX1" fmla="*/ 5353050 w 6226866"/>
              <a:gd name="connsiteY1" fmla="*/ 0 h 4673600"/>
              <a:gd name="connsiteX2" fmla="*/ 6119857 w 6226866"/>
              <a:gd name="connsiteY2" fmla="*/ 2554514 h 4673600"/>
              <a:gd name="connsiteX3" fmla="*/ 3279530 w 6226866"/>
              <a:gd name="connsiteY3" fmla="*/ 1784073 h 4673600"/>
              <a:gd name="connsiteX4" fmla="*/ 2481943 w 6226866"/>
              <a:gd name="connsiteY4" fmla="*/ 4673600 h 4673600"/>
              <a:gd name="connsiteX5" fmla="*/ 0 w 6226866"/>
              <a:gd name="connsiteY5" fmla="*/ 3101199 h 4673600"/>
              <a:gd name="connsiteX6" fmla="*/ 0 w 6226866"/>
              <a:gd name="connsiteY6" fmla="*/ 0 h 4673600"/>
              <a:gd name="connsiteX0" fmla="*/ 0 w 6226866"/>
              <a:gd name="connsiteY0" fmla="*/ 0 h 4673600"/>
              <a:gd name="connsiteX1" fmla="*/ 5353050 w 6226866"/>
              <a:gd name="connsiteY1" fmla="*/ 0 h 4673600"/>
              <a:gd name="connsiteX2" fmla="*/ 6119857 w 6226866"/>
              <a:gd name="connsiteY2" fmla="*/ 2554514 h 4673600"/>
              <a:gd name="connsiteX3" fmla="*/ 3279530 w 6226866"/>
              <a:gd name="connsiteY3" fmla="*/ 1784073 h 4673600"/>
              <a:gd name="connsiteX4" fmla="*/ 2481943 w 6226866"/>
              <a:gd name="connsiteY4" fmla="*/ 4673600 h 4673600"/>
              <a:gd name="connsiteX5" fmla="*/ 0 w 6226866"/>
              <a:gd name="connsiteY5" fmla="*/ 3101199 h 4673600"/>
              <a:gd name="connsiteX6" fmla="*/ 0 w 6226866"/>
              <a:gd name="connsiteY6" fmla="*/ 0 h 4673600"/>
              <a:gd name="connsiteX0" fmla="*/ 0 w 6226866"/>
              <a:gd name="connsiteY0" fmla="*/ 0 h 4673600"/>
              <a:gd name="connsiteX1" fmla="*/ 5353050 w 6226866"/>
              <a:gd name="connsiteY1" fmla="*/ 0 h 4673600"/>
              <a:gd name="connsiteX2" fmla="*/ 6119857 w 6226866"/>
              <a:gd name="connsiteY2" fmla="*/ 2554514 h 4673600"/>
              <a:gd name="connsiteX3" fmla="*/ 3279530 w 6226866"/>
              <a:gd name="connsiteY3" fmla="*/ 1784073 h 4673600"/>
              <a:gd name="connsiteX4" fmla="*/ 2481943 w 6226866"/>
              <a:gd name="connsiteY4" fmla="*/ 4673600 h 4673600"/>
              <a:gd name="connsiteX5" fmla="*/ 0 w 6226866"/>
              <a:gd name="connsiteY5" fmla="*/ 3101199 h 4673600"/>
              <a:gd name="connsiteX6" fmla="*/ 0 w 6226866"/>
              <a:gd name="connsiteY6" fmla="*/ 0 h 4673600"/>
              <a:gd name="connsiteX0" fmla="*/ 0 w 6226866"/>
              <a:gd name="connsiteY0" fmla="*/ 0 h 3393612"/>
              <a:gd name="connsiteX1" fmla="*/ 5353050 w 6226866"/>
              <a:gd name="connsiteY1" fmla="*/ 0 h 3393612"/>
              <a:gd name="connsiteX2" fmla="*/ 6119857 w 6226866"/>
              <a:gd name="connsiteY2" fmla="*/ 2554514 h 3393612"/>
              <a:gd name="connsiteX3" fmla="*/ 3279530 w 6226866"/>
              <a:gd name="connsiteY3" fmla="*/ 1784073 h 3393612"/>
              <a:gd name="connsiteX4" fmla="*/ 0 w 6226866"/>
              <a:gd name="connsiteY4" fmla="*/ 3101199 h 3393612"/>
              <a:gd name="connsiteX5" fmla="*/ 0 w 6226866"/>
              <a:gd name="connsiteY5" fmla="*/ 0 h 3393612"/>
              <a:gd name="connsiteX0" fmla="*/ 0 w 6226866"/>
              <a:gd name="connsiteY0" fmla="*/ 0 h 3806829"/>
              <a:gd name="connsiteX1" fmla="*/ 5353050 w 6226866"/>
              <a:gd name="connsiteY1" fmla="*/ 0 h 3806829"/>
              <a:gd name="connsiteX2" fmla="*/ 6119857 w 6226866"/>
              <a:gd name="connsiteY2" fmla="*/ 2554514 h 3806829"/>
              <a:gd name="connsiteX3" fmla="*/ 3279530 w 6226866"/>
              <a:gd name="connsiteY3" fmla="*/ 1784073 h 3806829"/>
              <a:gd name="connsiteX4" fmla="*/ 0 w 6226866"/>
              <a:gd name="connsiteY4" fmla="*/ 3101199 h 3806829"/>
              <a:gd name="connsiteX5" fmla="*/ 0 w 6226866"/>
              <a:gd name="connsiteY5" fmla="*/ 0 h 38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6866" h="3806829">
                <a:moveTo>
                  <a:pt x="0" y="0"/>
                </a:moveTo>
                <a:lnTo>
                  <a:pt x="5353050" y="0"/>
                </a:lnTo>
                <a:cubicBezTo>
                  <a:pt x="5353957" y="508000"/>
                  <a:pt x="6590969" y="517329"/>
                  <a:pt x="6119857" y="2554514"/>
                </a:cubicBezTo>
                <a:cubicBezTo>
                  <a:pt x="4918081" y="4907507"/>
                  <a:pt x="4076102" y="1538950"/>
                  <a:pt x="3279530" y="1784073"/>
                </a:cubicBezTo>
                <a:cubicBezTo>
                  <a:pt x="2259554" y="1875187"/>
                  <a:pt x="1871885" y="5228893"/>
                  <a:pt x="0" y="3101199"/>
                </a:cubicBezTo>
                <a:lnTo>
                  <a:pt x="0" y="0"/>
                </a:lnTo>
                <a:close/>
              </a:path>
            </a:pathLst>
          </a:custGeom>
          <a:gradFill>
            <a:gsLst>
              <a:gs pos="100000">
                <a:schemeClr val="bg1">
                  <a:alpha val="5000"/>
                </a:schemeClr>
              </a:gs>
              <a:gs pos="0">
                <a:schemeClr val="bg1">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Rectangle 1">
            <a:extLst>
              <a:ext uri="{FF2B5EF4-FFF2-40B4-BE49-F238E27FC236}">
                <a16:creationId xmlns:a16="http://schemas.microsoft.com/office/drawing/2014/main" id="{9BF01291-0878-4A88-9F47-9B0C91477067}"/>
              </a:ext>
            </a:extLst>
          </p:cNvPr>
          <p:cNvSpPr/>
          <p:nvPr userDrawn="1"/>
        </p:nvSpPr>
        <p:spPr>
          <a:xfrm flipH="1" flipV="1">
            <a:off x="6574970" y="5038952"/>
            <a:ext cx="5617027" cy="1819045"/>
          </a:xfrm>
          <a:custGeom>
            <a:avLst/>
            <a:gdLst>
              <a:gd name="connsiteX0" fmla="*/ 0 w 5353050"/>
              <a:gd name="connsiteY0" fmla="*/ 0 h 3101199"/>
              <a:gd name="connsiteX1" fmla="*/ 5353050 w 5353050"/>
              <a:gd name="connsiteY1" fmla="*/ 0 h 3101199"/>
              <a:gd name="connsiteX2" fmla="*/ 5353050 w 5353050"/>
              <a:gd name="connsiteY2" fmla="*/ 3101199 h 3101199"/>
              <a:gd name="connsiteX3" fmla="*/ 0 w 5353050"/>
              <a:gd name="connsiteY3" fmla="*/ 3101199 h 3101199"/>
              <a:gd name="connsiteX4" fmla="*/ 0 w 5353050"/>
              <a:gd name="connsiteY4" fmla="*/ 0 h 3101199"/>
              <a:gd name="connsiteX0" fmla="*/ 0 w 5353050"/>
              <a:gd name="connsiteY0" fmla="*/ 0 h 4673600"/>
              <a:gd name="connsiteX1" fmla="*/ 5353050 w 5353050"/>
              <a:gd name="connsiteY1" fmla="*/ 0 h 4673600"/>
              <a:gd name="connsiteX2" fmla="*/ 5353050 w 5353050"/>
              <a:gd name="connsiteY2" fmla="*/ 3101199 h 4673600"/>
              <a:gd name="connsiteX3" fmla="*/ 2481943 w 5353050"/>
              <a:gd name="connsiteY3" fmla="*/ 4673600 h 4673600"/>
              <a:gd name="connsiteX4" fmla="*/ 0 w 5353050"/>
              <a:gd name="connsiteY4" fmla="*/ 3101199 h 4673600"/>
              <a:gd name="connsiteX5" fmla="*/ 0 w 5353050"/>
              <a:gd name="connsiteY5" fmla="*/ 0 h 4673600"/>
              <a:gd name="connsiteX0" fmla="*/ 0 w 8215086"/>
              <a:gd name="connsiteY0" fmla="*/ 0 h 4673600"/>
              <a:gd name="connsiteX1" fmla="*/ 5353050 w 8215086"/>
              <a:gd name="connsiteY1" fmla="*/ 0 h 4673600"/>
              <a:gd name="connsiteX2" fmla="*/ 8215086 w 8215086"/>
              <a:gd name="connsiteY2" fmla="*/ 1872342 h 4673600"/>
              <a:gd name="connsiteX3" fmla="*/ 5353050 w 8215086"/>
              <a:gd name="connsiteY3" fmla="*/ 3101199 h 4673600"/>
              <a:gd name="connsiteX4" fmla="*/ 2481943 w 8215086"/>
              <a:gd name="connsiteY4" fmla="*/ 4673600 h 4673600"/>
              <a:gd name="connsiteX5" fmla="*/ 0 w 8215086"/>
              <a:gd name="connsiteY5" fmla="*/ 3101199 h 4673600"/>
              <a:gd name="connsiteX6" fmla="*/ 0 w 8215086"/>
              <a:gd name="connsiteY6" fmla="*/ 0 h 4673600"/>
              <a:gd name="connsiteX0" fmla="*/ 0 w 5353050"/>
              <a:gd name="connsiteY0" fmla="*/ 0 h 4673600"/>
              <a:gd name="connsiteX1" fmla="*/ 5353050 w 5353050"/>
              <a:gd name="connsiteY1" fmla="*/ 0 h 4673600"/>
              <a:gd name="connsiteX2" fmla="*/ 4513943 w 5353050"/>
              <a:gd name="connsiteY2" fmla="*/ 1465942 h 4673600"/>
              <a:gd name="connsiteX3" fmla="*/ 5353050 w 5353050"/>
              <a:gd name="connsiteY3" fmla="*/ 3101199 h 4673600"/>
              <a:gd name="connsiteX4" fmla="*/ 2481943 w 5353050"/>
              <a:gd name="connsiteY4" fmla="*/ 4673600 h 4673600"/>
              <a:gd name="connsiteX5" fmla="*/ 0 w 5353050"/>
              <a:gd name="connsiteY5" fmla="*/ 3101199 h 4673600"/>
              <a:gd name="connsiteX6" fmla="*/ 0 w 5353050"/>
              <a:gd name="connsiteY6" fmla="*/ 0 h 4673600"/>
              <a:gd name="connsiteX0" fmla="*/ 0 w 5353050"/>
              <a:gd name="connsiteY0" fmla="*/ 0 h 4687559"/>
              <a:gd name="connsiteX1" fmla="*/ 5353050 w 5353050"/>
              <a:gd name="connsiteY1" fmla="*/ 0 h 4687559"/>
              <a:gd name="connsiteX2" fmla="*/ 4513943 w 5353050"/>
              <a:gd name="connsiteY2" fmla="*/ 1465942 h 4687559"/>
              <a:gd name="connsiteX3" fmla="*/ 5353050 w 5353050"/>
              <a:gd name="connsiteY3" fmla="*/ 3101199 h 4687559"/>
              <a:gd name="connsiteX4" fmla="*/ 2481943 w 5353050"/>
              <a:gd name="connsiteY4" fmla="*/ 4673600 h 4687559"/>
              <a:gd name="connsiteX5" fmla="*/ 0 w 5353050"/>
              <a:gd name="connsiteY5" fmla="*/ 3101199 h 4687559"/>
              <a:gd name="connsiteX6" fmla="*/ 0 w 5353050"/>
              <a:gd name="connsiteY6" fmla="*/ 0 h 4687559"/>
              <a:gd name="connsiteX0" fmla="*/ 0 w 5353050"/>
              <a:gd name="connsiteY0" fmla="*/ 0 h 4687559"/>
              <a:gd name="connsiteX1" fmla="*/ 5353050 w 5353050"/>
              <a:gd name="connsiteY1" fmla="*/ 0 h 4687559"/>
              <a:gd name="connsiteX2" fmla="*/ 4513943 w 5353050"/>
              <a:gd name="connsiteY2" fmla="*/ 1465942 h 4687559"/>
              <a:gd name="connsiteX3" fmla="*/ 3517718 w 5353050"/>
              <a:gd name="connsiteY3" fmla="*/ 2927027 h 4687559"/>
              <a:gd name="connsiteX4" fmla="*/ 2481943 w 5353050"/>
              <a:gd name="connsiteY4" fmla="*/ 4673600 h 4687559"/>
              <a:gd name="connsiteX5" fmla="*/ 0 w 5353050"/>
              <a:gd name="connsiteY5" fmla="*/ 3101199 h 4687559"/>
              <a:gd name="connsiteX6" fmla="*/ 0 w 5353050"/>
              <a:gd name="connsiteY6" fmla="*/ 0 h 4687559"/>
              <a:gd name="connsiteX0" fmla="*/ 0 w 5907435"/>
              <a:gd name="connsiteY0" fmla="*/ 0 h 4687559"/>
              <a:gd name="connsiteX1" fmla="*/ 5353050 w 5907435"/>
              <a:gd name="connsiteY1" fmla="*/ 0 h 4687559"/>
              <a:gd name="connsiteX2" fmla="*/ 5907435 w 5907435"/>
              <a:gd name="connsiteY2" fmla="*/ 2191657 h 4687559"/>
              <a:gd name="connsiteX3" fmla="*/ 3517718 w 5907435"/>
              <a:gd name="connsiteY3" fmla="*/ 2927027 h 4687559"/>
              <a:gd name="connsiteX4" fmla="*/ 2481943 w 5907435"/>
              <a:gd name="connsiteY4" fmla="*/ 4673600 h 4687559"/>
              <a:gd name="connsiteX5" fmla="*/ 0 w 5907435"/>
              <a:gd name="connsiteY5" fmla="*/ 3101199 h 4687559"/>
              <a:gd name="connsiteX6" fmla="*/ 0 w 5907435"/>
              <a:gd name="connsiteY6" fmla="*/ 0 h 4687559"/>
              <a:gd name="connsiteX0" fmla="*/ 0 w 5964777"/>
              <a:gd name="connsiteY0" fmla="*/ 0 h 4687559"/>
              <a:gd name="connsiteX1" fmla="*/ 5353050 w 5964777"/>
              <a:gd name="connsiteY1" fmla="*/ 0 h 4687559"/>
              <a:gd name="connsiteX2" fmla="*/ 5907435 w 5964777"/>
              <a:gd name="connsiteY2" fmla="*/ 2191657 h 4687559"/>
              <a:gd name="connsiteX3" fmla="*/ 3517718 w 5964777"/>
              <a:gd name="connsiteY3" fmla="*/ 2927027 h 4687559"/>
              <a:gd name="connsiteX4" fmla="*/ 2481943 w 5964777"/>
              <a:gd name="connsiteY4" fmla="*/ 4673600 h 4687559"/>
              <a:gd name="connsiteX5" fmla="*/ 0 w 5964777"/>
              <a:gd name="connsiteY5" fmla="*/ 3101199 h 4687559"/>
              <a:gd name="connsiteX6" fmla="*/ 0 w 5964777"/>
              <a:gd name="connsiteY6" fmla="*/ 0 h 4687559"/>
              <a:gd name="connsiteX0" fmla="*/ 0 w 5964777"/>
              <a:gd name="connsiteY0" fmla="*/ 0 h 4687559"/>
              <a:gd name="connsiteX1" fmla="*/ 5353050 w 5964777"/>
              <a:gd name="connsiteY1" fmla="*/ 0 h 4687559"/>
              <a:gd name="connsiteX2" fmla="*/ 5907435 w 5964777"/>
              <a:gd name="connsiteY2" fmla="*/ 2191657 h 4687559"/>
              <a:gd name="connsiteX3" fmla="*/ 3517718 w 5964777"/>
              <a:gd name="connsiteY3" fmla="*/ 2927027 h 4687559"/>
              <a:gd name="connsiteX4" fmla="*/ 2481943 w 5964777"/>
              <a:gd name="connsiteY4" fmla="*/ 4673600 h 4687559"/>
              <a:gd name="connsiteX5" fmla="*/ 0 w 5964777"/>
              <a:gd name="connsiteY5" fmla="*/ 3101199 h 4687559"/>
              <a:gd name="connsiteX6" fmla="*/ 0 w 5964777"/>
              <a:gd name="connsiteY6" fmla="*/ 0 h 4687559"/>
              <a:gd name="connsiteX0" fmla="*/ 0 w 6167346"/>
              <a:gd name="connsiteY0" fmla="*/ 0 h 4687559"/>
              <a:gd name="connsiteX1" fmla="*/ 5353050 w 6167346"/>
              <a:gd name="connsiteY1" fmla="*/ 0 h 4687559"/>
              <a:gd name="connsiteX2" fmla="*/ 6119857 w 6167346"/>
              <a:gd name="connsiteY2" fmla="*/ 2554514 h 4687559"/>
              <a:gd name="connsiteX3" fmla="*/ 3517718 w 6167346"/>
              <a:gd name="connsiteY3" fmla="*/ 2927027 h 4687559"/>
              <a:gd name="connsiteX4" fmla="*/ 2481943 w 6167346"/>
              <a:gd name="connsiteY4" fmla="*/ 4673600 h 4687559"/>
              <a:gd name="connsiteX5" fmla="*/ 0 w 6167346"/>
              <a:gd name="connsiteY5" fmla="*/ 3101199 h 4687559"/>
              <a:gd name="connsiteX6" fmla="*/ 0 w 6167346"/>
              <a:gd name="connsiteY6" fmla="*/ 0 h 4687559"/>
              <a:gd name="connsiteX0" fmla="*/ 0 w 6179437"/>
              <a:gd name="connsiteY0" fmla="*/ 0 h 4687559"/>
              <a:gd name="connsiteX1" fmla="*/ 5353050 w 6179437"/>
              <a:gd name="connsiteY1" fmla="*/ 0 h 4687559"/>
              <a:gd name="connsiteX2" fmla="*/ 6119857 w 6179437"/>
              <a:gd name="connsiteY2" fmla="*/ 2554514 h 4687559"/>
              <a:gd name="connsiteX3" fmla="*/ 3517718 w 6179437"/>
              <a:gd name="connsiteY3" fmla="*/ 2927027 h 4687559"/>
              <a:gd name="connsiteX4" fmla="*/ 2481943 w 6179437"/>
              <a:gd name="connsiteY4" fmla="*/ 4673600 h 4687559"/>
              <a:gd name="connsiteX5" fmla="*/ 0 w 6179437"/>
              <a:gd name="connsiteY5" fmla="*/ 3101199 h 4687559"/>
              <a:gd name="connsiteX6" fmla="*/ 0 w 6179437"/>
              <a:gd name="connsiteY6" fmla="*/ 0 h 4687559"/>
              <a:gd name="connsiteX0" fmla="*/ 0 w 6179437"/>
              <a:gd name="connsiteY0" fmla="*/ 0 h 4687559"/>
              <a:gd name="connsiteX1" fmla="*/ 5353050 w 6179437"/>
              <a:gd name="connsiteY1" fmla="*/ 0 h 4687559"/>
              <a:gd name="connsiteX2" fmla="*/ 6119857 w 6179437"/>
              <a:gd name="connsiteY2" fmla="*/ 2554514 h 4687559"/>
              <a:gd name="connsiteX3" fmla="*/ 3517718 w 6179437"/>
              <a:gd name="connsiteY3" fmla="*/ 2927027 h 4687559"/>
              <a:gd name="connsiteX4" fmla="*/ 2481943 w 6179437"/>
              <a:gd name="connsiteY4" fmla="*/ 4673600 h 4687559"/>
              <a:gd name="connsiteX5" fmla="*/ 0 w 6179437"/>
              <a:gd name="connsiteY5" fmla="*/ 3101199 h 4687559"/>
              <a:gd name="connsiteX6" fmla="*/ 0 w 6179437"/>
              <a:gd name="connsiteY6" fmla="*/ 0 h 4687559"/>
              <a:gd name="connsiteX0" fmla="*/ 0 w 6179437"/>
              <a:gd name="connsiteY0" fmla="*/ 0 h 4687559"/>
              <a:gd name="connsiteX1" fmla="*/ 5353050 w 6179437"/>
              <a:gd name="connsiteY1" fmla="*/ 0 h 4687559"/>
              <a:gd name="connsiteX2" fmla="*/ 6119857 w 6179437"/>
              <a:gd name="connsiteY2" fmla="*/ 2554514 h 4687559"/>
              <a:gd name="connsiteX3" fmla="*/ 3288302 w 6179437"/>
              <a:gd name="connsiteY3" fmla="*/ 2128741 h 4687559"/>
              <a:gd name="connsiteX4" fmla="*/ 2481943 w 6179437"/>
              <a:gd name="connsiteY4" fmla="*/ 4673600 h 4687559"/>
              <a:gd name="connsiteX5" fmla="*/ 0 w 6179437"/>
              <a:gd name="connsiteY5" fmla="*/ 3101199 h 4687559"/>
              <a:gd name="connsiteX6" fmla="*/ 0 w 6179437"/>
              <a:gd name="connsiteY6" fmla="*/ 0 h 4687559"/>
              <a:gd name="connsiteX0" fmla="*/ 0 w 6179437"/>
              <a:gd name="connsiteY0" fmla="*/ 0 h 4673600"/>
              <a:gd name="connsiteX1" fmla="*/ 5353050 w 6179437"/>
              <a:gd name="connsiteY1" fmla="*/ 0 h 4673600"/>
              <a:gd name="connsiteX2" fmla="*/ 6119857 w 6179437"/>
              <a:gd name="connsiteY2" fmla="*/ 2554514 h 4673600"/>
              <a:gd name="connsiteX3" fmla="*/ 3288302 w 6179437"/>
              <a:gd name="connsiteY3" fmla="*/ 2128741 h 4673600"/>
              <a:gd name="connsiteX4" fmla="*/ 2481943 w 6179437"/>
              <a:gd name="connsiteY4" fmla="*/ 4673600 h 4673600"/>
              <a:gd name="connsiteX5" fmla="*/ 0 w 6179437"/>
              <a:gd name="connsiteY5" fmla="*/ 3101199 h 4673600"/>
              <a:gd name="connsiteX6" fmla="*/ 0 w 6179437"/>
              <a:gd name="connsiteY6" fmla="*/ 0 h 4673600"/>
              <a:gd name="connsiteX0" fmla="*/ 0 w 6179437"/>
              <a:gd name="connsiteY0" fmla="*/ 0 h 4673600"/>
              <a:gd name="connsiteX1" fmla="*/ 5353050 w 6179437"/>
              <a:gd name="connsiteY1" fmla="*/ 0 h 4673600"/>
              <a:gd name="connsiteX2" fmla="*/ 6119857 w 6179437"/>
              <a:gd name="connsiteY2" fmla="*/ 2554514 h 4673600"/>
              <a:gd name="connsiteX3" fmla="*/ 3288302 w 6179437"/>
              <a:gd name="connsiteY3" fmla="*/ 2128741 h 4673600"/>
              <a:gd name="connsiteX4" fmla="*/ 2481943 w 6179437"/>
              <a:gd name="connsiteY4" fmla="*/ 4673600 h 4673600"/>
              <a:gd name="connsiteX5" fmla="*/ 0 w 6179437"/>
              <a:gd name="connsiteY5" fmla="*/ 3101199 h 4673600"/>
              <a:gd name="connsiteX6" fmla="*/ 0 w 6179437"/>
              <a:gd name="connsiteY6" fmla="*/ 0 h 4673600"/>
              <a:gd name="connsiteX0" fmla="*/ 0 w 6179437"/>
              <a:gd name="connsiteY0" fmla="*/ 0 h 4673600"/>
              <a:gd name="connsiteX1" fmla="*/ 5353050 w 6179437"/>
              <a:gd name="connsiteY1" fmla="*/ 0 h 4673600"/>
              <a:gd name="connsiteX2" fmla="*/ 6119857 w 6179437"/>
              <a:gd name="connsiteY2" fmla="*/ 2554514 h 4673600"/>
              <a:gd name="connsiteX3" fmla="*/ 3288302 w 6179437"/>
              <a:gd name="connsiteY3" fmla="*/ 2128741 h 4673600"/>
              <a:gd name="connsiteX4" fmla="*/ 2481943 w 6179437"/>
              <a:gd name="connsiteY4" fmla="*/ 4673600 h 4673600"/>
              <a:gd name="connsiteX5" fmla="*/ 0 w 6179437"/>
              <a:gd name="connsiteY5" fmla="*/ 3101199 h 4673600"/>
              <a:gd name="connsiteX6" fmla="*/ 0 w 6179437"/>
              <a:gd name="connsiteY6" fmla="*/ 0 h 4673600"/>
              <a:gd name="connsiteX0" fmla="*/ 0 w 6179437"/>
              <a:gd name="connsiteY0" fmla="*/ 0 h 4673600"/>
              <a:gd name="connsiteX1" fmla="*/ 5353050 w 6179437"/>
              <a:gd name="connsiteY1" fmla="*/ 0 h 4673600"/>
              <a:gd name="connsiteX2" fmla="*/ 6119857 w 6179437"/>
              <a:gd name="connsiteY2" fmla="*/ 2554514 h 4673600"/>
              <a:gd name="connsiteX3" fmla="*/ 3279530 w 6179437"/>
              <a:gd name="connsiteY3" fmla="*/ 1784073 h 4673600"/>
              <a:gd name="connsiteX4" fmla="*/ 2481943 w 6179437"/>
              <a:gd name="connsiteY4" fmla="*/ 4673600 h 4673600"/>
              <a:gd name="connsiteX5" fmla="*/ 0 w 6179437"/>
              <a:gd name="connsiteY5" fmla="*/ 3101199 h 4673600"/>
              <a:gd name="connsiteX6" fmla="*/ 0 w 6179437"/>
              <a:gd name="connsiteY6" fmla="*/ 0 h 4673600"/>
              <a:gd name="connsiteX0" fmla="*/ 0 w 6179437"/>
              <a:gd name="connsiteY0" fmla="*/ 0 h 4673600"/>
              <a:gd name="connsiteX1" fmla="*/ 5353050 w 6179437"/>
              <a:gd name="connsiteY1" fmla="*/ 0 h 4673600"/>
              <a:gd name="connsiteX2" fmla="*/ 6119857 w 6179437"/>
              <a:gd name="connsiteY2" fmla="*/ 2554514 h 4673600"/>
              <a:gd name="connsiteX3" fmla="*/ 3279530 w 6179437"/>
              <a:gd name="connsiteY3" fmla="*/ 1784073 h 4673600"/>
              <a:gd name="connsiteX4" fmla="*/ 2481943 w 6179437"/>
              <a:gd name="connsiteY4" fmla="*/ 4673600 h 4673600"/>
              <a:gd name="connsiteX5" fmla="*/ 0 w 6179437"/>
              <a:gd name="connsiteY5" fmla="*/ 3101199 h 4673600"/>
              <a:gd name="connsiteX6" fmla="*/ 0 w 6179437"/>
              <a:gd name="connsiteY6" fmla="*/ 0 h 4673600"/>
              <a:gd name="connsiteX0" fmla="*/ 0 w 6226866"/>
              <a:gd name="connsiteY0" fmla="*/ 0 h 4673600"/>
              <a:gd name="connsiteX1" fmla="*/ 5353050 w 6226866"/>
              <a:gd name="connsiteY1" fmla="*/ 0 h 4673600"/>
              <a:gd name="connsiteX2" fmla="*/ 6119857 w 6226866"/>
              <a:gd name="connsiteY2" fmla="*/ 2554514 h 4673600"/>
              <a:gd name="connsiteX3" fmla="*/ 3279530 w 6226866"/>
              <a:gd name="connsiteY3" fmla="*/ 1784073 h 4673600"/>
              <a:gd name="connsiteX4" fmla="*/ 2481943 w 6226866"/>
              <a:gd name="connsiteY4" fmla="*/ 4673600 h 4673600"/>
              <a:gd name="connsiteX5" fmla="*/ 0 w 6226866"/>
              <a:gd name="connsiteY5" fmla="*/ 3101199 h 4673600"/>
              <a:gd name="connsiteX6" fmla="*/ 0 w 6226866"/>
              <a:gd name="connsiteY6" fmla="*/ 0 h 4673600"/>
              <a:gd name="connsiteX0" fmla="*/ 0 w 6226866"/>
              <a:gd name="connsiteY0" fmla="*/ 0 h 4673600"/>
              <a:gd name="connsiteX1" fmla="*/ 5353050 w 6226866"/>
              <a:gd name="connsiteY1" fmla="*/ 0 h 4673600"/>
              <a:gd name="connsiteX2" fmla="*/ 6119857 w 6226866"/>
              <a:gd name="connsiteY2" fmla="*/ 2554514 h 4673600"/>
              <a:gd name="connsiteX3" fmla="*/ 3279530 w 6226866"/>
              <a:gd name="connsiteY3" fmla="*/ 1784073 h 4673600"/>
              <a:gd name="connsiteX4" fmla="*/ 2481943 w 6226866"/>
              <a:gd name="connsiteY4" fmla="*/ 4673600 h 4673600"/>
              <a:gd name="connsiteX5" fmla="*/ 0 w 6226866"/>
              <a:gd name="connsiteY5" fmla="*/ 3101199 h 4673600"/>
              <a:gd name="connsiteX6" fmla="*/ 0 w 6226866"/>
              <a:gd name="connsiteY6" fmla="*/ 0 h 4673600"/>
              <a:gd name="connsiteX0" fmla="*/ 0 w 6226866"/>
              <a:gd name="connsiteY0" fmla="*/ 0 h 3393613"/>
              <a:gd name="connsiteX1" fmla="*/ 5353050 w 6226866"/>
              <a:gd name="connsiteY1" fmla="*/ 0 h 3393613"/>
              <a:gd name="connsiteX2" fmla="*/ 6119857 w 6226866"/>
              <a:gd name="connsiteY2" fmla="*/ 2554514 h 3393613"/>
              <a:gd name="connsiteX3" fmla="*/ 3279530 w 6226866"/>
              <a:gd name="connsiteY3" fmla="*/ 1784073 h 3393613"/>
              <a:gd name="connsiteX4" fmla="*/ 0 w 6226866"/>
              <a:gd name="connsiteY4" fmla="*/ 3101199 h 3393613"/>
              <a:gd name="connsiteX5" fmla="*/ 0 w 6226866"/>
              <a:gd name="connsiteY5" fmla="*/ 0 h 3393613"/>
              <a:gd name="connsiteX0" fmla="*/ 0 w 6226866"/>
              <a:gd name="connsiteY0" fmla="*/ 0 h 3444622"/>
              <a:gd name="connsiteX1" fmla="*/ 5353050 w 6226866"/>
              <a:gd name="connsiteY1" fmla="*/ 0 h 3444622"/>
              <a:gd name="connsiteX2" fmla="*/ 6119857 w 6226866"/>
              <a:gd name="connsiteY2" fmla="*/ 2554514 h 3444622"/>
              <a:gd name="connsiteX3" fmla="*/ 3279530 w 6226866"/>
              <a:gd name="connsiteY3" fmla="*/ 1784073 h 3444622"/>
              <a:gd name="connsiteX4" fmla="*/ 0 w 6226866"/>
              <a:gd name="connsiteY4" fmla="*/ 3101199 h 3444622"/>
              <a:gd name="connsiteX5" fmla="*/ 0 w 6226866"/>
              <a:gd name="connsiteY5" fmla="*/ 0 h 3444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6866" h="3444622">
                <a:moveTo>
                  <a:pt x="0" y="0"/>
                </a:moveTo>
                <a:lnTo>
                  <a:pt x="5353050" y="0"/>
                </a:lnTo>
                <a:cubicBezTo>
                  <a:pt x="5353957" y="508000"/>
                  <a:pt x="6590969" y="517329"/>
                  <a:pt x="6119857" y="2554514"/>
                </a:cubicBezTo>
                <a:cubicBezTo>
                  <a:pt x="4918081" y="4907507"/>
                  <a:pt x="4076102" y="1538950"/>
                  <a:pt x="3279530" y="1784073"/>
                </a:cubicBezTo>
                <a:cubicBezTo>
                  <a:pt x="2259554" y="1875187"/>
                  <a:pt x="1727370" y="4329465"/>
                  <a:pt x="0" y="3101199"/>
                </a:cubicBezTo>
                <a:lnTo>
                  <a:pt x="0" y="0"/>
                </a:lnTo>
                <a:close/>
              </a:path>
            </a:pathLst>
          </a:custGeom>
          <a:gradFill>
            <a:gsLst>
              <a:gs pos="100000">
                <a:schemeClr val="bg1">
                  <a:alpha val="5000"/>
                </a:schemeClr>
              </a:gs>
              <a:gs pos="0">
                <a:schemeClr val="bg1">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Rectangle 1">
            <a:extLst>
              <a:ext uri="{FF2B5EF4-FFF2-40B4-BE49-F238E27FC236}">
                <a16:creationId xmlns:a16="http://schemas.microsoft.com/office/drawing/2014/main" id="{8844A3BE-7ED3-4AA9-BB17-ED1496359999}"/>
              </a:ext>
            </a:extLst>
          </p:cNvPr>
          <p:cNvSpPr/>
          <p:nvPr userDrawn="1"/>
        </p:nvSpPr>
        <p:spPr>
          <a:xfrm>
            <a:off x="2" y="2"/>
            <a:ext cx="3114673" cy="1652398"/>
          </a:xfrm>
          <a:custGeom>
            <a:avLst/>
            <a:gdLst>
              <a:gd name="connsiteX0" fmla="*/ 0 w 5353050"/>
              <a:gd name="connsiteY0" fmla="*/ 0 h 3101199"/>
              <a:gd name="connsiteX1" fmla="*/ 5353050 w 5353050"/>
              <a:gd name="connsiteY1" fmla="*/ 0 h 3101199"/>
              <a:gd name="connsiteX2" fmla="*/ 5353050 w 5353050"/>
              <a:gd name="connsiteY2" fmla="*/ 3101199 h 3101199"/>
              <a:gd name="connsiteX3" fmla="*/ 0 w 5353050"/>
              <a:gd name="connsiteY3" fmla="*/ 3101199 h 3101199"/>
              <a:gd name="connsiteX4" fmla="*/ 0 w 5353050"/>
              <a:gd name="connsiteY4" fmla="*/ 0 h 3101199"/>
              <a:gd name="connsiteX0" fmla="*/ 0 w 5353050"/>
              <a:gd name="connsiteY0" fmla="*/ 0 h 4673600"/>
              <a:gd name="connsiteX1" fmla="*/ 5353050 w 5353050"/>
              <a:gd name="connsiteY1" fmla="*/ 0 h 4673600"/>
              <a:gd name="connsiteX2" fmla="*/ 5353050 w 5353050"/>
              <a:gd name="connsiteY2" fmla="*/ 3101199 h 4673600"/>
              <a:gd name="connsiteX3" fmla="*/ 2481943 w 5353050"/>
              <a:gd name="connsiteY3" fmla="*/ 4673600 h 4673600"/>
              <a:gd name="connsiteX4" fmla="*/ 0 w 5353050"/>
              <a:gd name="connsiteY4" fmla="*/ 3101199 h 4673600"/>
              <a:gd name="connsiteX5" fmla="*/ 0 w 5353050"/>
              <a:gd name="connsiteY5" fmla="*/ 0 h 4673600"/>
              <a:gd name="connsiteX0" fmla="*/ 0 w 8215086"/>
              <a:gd name="connsiteY0" fmla="*/ 0 h 4673600"/>
              <a:gd name="connsiteX1" fmla="*/ 5353050 w 8215086"/>
              <a:gd name="connsiteY1" fmla="*/ 0 h 4673600"/>
              <a:gd name="connsiteX2" fmla="*/ 8215086 w 8215086"/>
              <a:gd name="connsiteY2" fmla="*/ 1872342 h 4673600"/>
              <a:gd name="connsiteX3" fmla="*/ 5353050 w 8215086"/>
              <a:gd name="connsiteY3" fmla="*/ 3101199 h 4673600"/>
              <a:gd name="connsiteX4" fmla="*/ 2481943 w 8215086"/>
              <a:gd name="connsiteY4" fmla="*/ 4673600 h 4673600"/>
              <a:gd name="connsiteX5" fmla="*/ 0 w 8215086"/>
              <a:gd name="connsiteY5" fmla="*/ 3101199 h 4673600"/>
              <a:gd name="connsiteX6" fmla="*/ 0 w 8215086"/>
              <a:gd name="connsiteY6" fmla="*/ 0 h 4673600"/>
              <a:gd name="connsiteX0" fmla="*/ 0 w 5353050"/>
              <a:gd name="connsiteY0" fmla="*/ 0 h 4673600"/>
              <a:gd name="connsiteX1" fmla="*/ 5353050 w 5353050"/>
              <a:gd name="connsiteY1" fmla="*/ 0 h 4673600"/>
              <a:gd name="connsiteX2" fmla="*/ 4513943 w 5353050"/>
              <a:gd name="connsiteY2" fmla="*/ 1465942 h 4673600"/>
              <a:gd name="connsiteX3" fmla="*/ 5353050 w 5353050"/>
              <a:gd name="connsiteY3" fmla="*/ 3101199 h 4673600"/>
              <a:gd name="connsiteX4" fmla="*/ 2481943 w 5353050"/>
              <a:gd name="connsiteY4" fmla="*/ 4673600 h 4673600"/>
              <a:gd name="connsiteX5" fmla="*/ 0 w 5353050"/>
              <a:gd name="connsiteY5" fmla="*/ 3101199 h 4673600"/>
              <a:gd name="connsiteX6" fmla="*/ 0 w 5353050"/>
              <a:gd name="connsiteY6" fmla="*/ 0 h 4673600"/>
              <a:gd name="connsiteX0" fmla="*/ 0 w 5353050"/>
              <a:gd name="connsiteY0" fmla="*/ 0 h 4687559"/>
              <a:gd name="connsiteX1" fmla="*/ 5353050 w 5353050"/>
              <a:gd name="connsiteY1" fmla="*/ 0 h 4687559"/>
              <a:gd name="connsiteX2" fmla="*/ 4513943 w 5353050"/>
              <a:gd name="connsiteY2" fmla="*/ 1465942 h 4687559"/>
              <a:gd name="connsiteX3" fmla="*/ 5353050 w 5353050"/>
              <a:gd name="connsiteY3" fmla="*/ 3101199 h 4687559"/>
              <a:gd name="connsiteX4" fmla="*/ 2481943 w 5353050"/>
              <a:gd name="connsiteY4" fmla="*/ 4673600 h 4687559"/>
              <a:gd name="connsiteX5" fmla="*/ 0 w 5353050"/>
              <a:gd name="connsiteY5" fmla="*/ 3101199 h 4687559"/>
              <a:gd name="connsiteX6" fmla="*/ 0 w 5353050"/>
              <a:gd name="connsiteY6" fmla="*/ 0 h 4687559"/>
              <a:gd name="connsiteX0" fmla="*/ 0 w 5353050"/>
              <a:gd name="connsiteY0" fmla="*/ 0 h 4687559"/>
              <a:gd name="connsiteX1" fmla="*/ 5353050 w 5353050"/>
              <a:gd name="connsiteY1" fmla="*/ 0 h 4687559"/>
              <a:gd name="connsiteX2" fmla="*/ 4513943 w 5353050"/>
              <a:gd name="connsiteY2" fmla="*/ 1465942 h 4687559"/>
              <a:gd name="connsiteX3" fmla="*/ 3517718 w 5353050"/>
              <a:gd name="connsiteY3" fmla="*/ 2927027 h 4687559"/>
              <a:gd name="connsiteX4" fmla="*/ 2481943 w 5353050"/>
              <a:gd name="connsiteY4" fmla="*/ 4673600 h 4687559"/>
              <a:gd name="connsiteX5" fmla="*/ 0 w 5353050"/>
              <a:gd name="connsiteY5" fmla="*/ 3101199 h 4687559"/>
              <a:gd name="connsiteX6" fmla="*/ 0 w 5353050"/>
              <a:gd name="connsiteY6" fmla="*/ 0 h 4687559"/>
              <a:gd name="connsiteX0" fmla="*/ 0 w 5907435"/>
              <a:gd name="connsiteY0" fmla="*/ 0 h 4687559"/>
              <a:gd name="connsiteX1" fmla="*/ 5353050 w 5907435"/>
              <a:gd name="connsiteY1" fmla="*/ 0 h 4687559"/>
              <a:gd name="connsiteX2" fmla="*/ 5907435 w 5907435"/>
              <a:gd name="connsiteY2" fmla="*/ 2191657 h 4687559"/>
              <a:gd name="connsiteX3" fmla="*/ 3517718 w 5907435"/>
              <a:gd name="connsiteY3" fmla="*/ 2927027 h 4687559"/>
              <a:gd name="connsiteX4" fmla="*/ 2481943 w 5907435"/>
              <a:gd name="connsiteY4" fmla="*/ 4673600 h 4687559"/>
              <a:gd name="connsiteX5" fmla="*/ 0 w 5907435"/>
              <a:gd name="connsiteY5" fmla="*/ 3101199 h 4687559"/>
              <a:gd name="connsiteX6" fmla="*/ 0 w 5907435"/>
              <a:gd name="connsiteY6" fmla="*/ 0 h 4687559"/>
              <a:gd name="connsiteX0" fmla="*/ 0 w 5964777"/>
              <a:gd name="connsiteY0" fmla="*/ 0 h 4687559"/>
              <a:gd name="connsiteX1" fmla="*/ 5353050 w 5964777"/>
              <a:gd name="connsiteY1" fmla="*/ 0 h 4687559"/>
              <a:gd name="connsiteX2" fmla="*/ 5907435 w 5964777"/>
              <a:gd name="connsiteY2" fmla="*/ 2191657 h 4687559"/>
              <a:gd name="connsiteX3" fmla="*/ 3517718 w 5964777"/>
              <a:gd name="connsiteY3" fmla="*/ 2927027 h 4687559"/>
              <a:gd name="connsiteX4" fmla="*/ 2481943 w 5964777"/>
              <a:gd name="connsiteY4" fmla="*/ 4673600 h 4687559"/>
              <a:gd name="connsiteX5" fmla="*/ 0 w 5964777"/>
              <a:gd name="connsiteY5" fmla="*/ 3101199 h 4687559"/>
              <a:gd name="connsiteX6" fmla="*/ 0 w 5964777"/>
              <a:gd name="connsiteY6" fmla="*/ 0 h 4687559"/>
              <a:gd name="connsiteX0" fmla="*/ 0 w 5964777"/>
              <a:gd name="connsiteY0" fmla="*/ 0 h 4687559"/>
              <a:gd name="connsiteX1" fmla="*/ 5353050 w 5964777"/>
              <a:gd name="connsiteY1" fmla="*/ 0 h 4687559"/>
              <a:gd name="connsiteX2" fmla="*/ 5907435 w 5964777"/>
              <a:gd name="connsiteY2" fmla="*/ 2191657 h 4687559"/>
              <a:gd name="connsiteX3" fmla="*/ 3517718 w 5964777"/>
              <a:gd name="connsiteY3" fmla="*/ 2927027 h 4687559"/>
              <a:gd name="connsiteX4" fmla="*/ 2481943 w 5964777"/>
              <a:gd name="connsiteY4" fmla="*/ 4673600 h 4687559"/>
              <a:gd name="connsiteX5" fmla="*/ 0 w 5964777"/>
              <a:gd name="connsiteY5" fmla="*/ 3101199 h 4687559"/>
              <a:gd name="connsiteX6" fmla="*/ 0 w 5964777"/>
              <a:gd name="connsiteY6" fmla="*/ 0 h 4687559"/>
              <a:gd name="connsiteX0" fmla="*/ 0 w 6167346"/>
              <a:gd name="connsiteY0" fmla="*/ 0 h 4687559"/>
              <a:gd name="connsiteX1" fmla="*/ 5353050 w 6167346"/>
              <a:gd name="connsiteY1" fmla="*/ 0 h 4687559"/>
              <a:gd name="connsiteX2" fmla="*/ 6119857 w 6167346"/>
              <a:gd name="connsiteY2" fmla="*/ 2554514 h 4687559"/>
              <a:gd name="connsiteX3" fmla="*/ 3517718 w 6167346"/>
              <a:gd name="connsiteY3" fmla="*/ 2927027 h 4687559"/>
              <a:gd name="connsiteX4" fmla="*/ 2481943 w 6167346"/>
              <a:gd name="connsiteY4" fmla="*/ 4673600 h 4687559"/>
              <a:gd name="connsiteX5" fmla="*/ 0 w 6167346"/>
              <a:gd name="connsiteY5" fmla="*/ 3101199 h 4687559"/>
              <a:gd name="connsiteX6" fmla="*/ 0 w 6167346"/>
              <a:gd name="connsiteY6" fmla="*/ 0 h 4687559"/>
              <a:gd name="connsiteX0" fmla="*/ 0 w 6179437"/>
              <a:gd name="connsiteY0" fmla="*/ 0 h 4687559"/>
              <a:gd name="connsiteX1" fmla="*/ 5353050 w 6179437"/>
              <a:gd name="connsiteY1" fmla="*/ 0 h 4687559"/>
              <a:gd name="connsiteX2" fmla="*/ 6119857 w 6179437"/>
              <a:gd name="connsiteY2" fmla="*/ 2554514 h 4687559"/>
              <a:gd name="connsiteX3" fmla="*/ 3517718 w 6179437"/>
              <a:gd name="connsiteY3" fmla="*/ 2927027 h 4687559"/>
              <a:gd name="connsiteX4" fmla="*/ 2481943 w 6179437"/>
              <a:gd name="connsiteY4" fmla="*/ 4673600 h 4687559"/>
              <a:gd name="connsiteX5" fmla="*/ 0 w 6179437"/>
              <a:gd name="connsiteY5" fmla="*/ 3101199 h 4687559"/>
              <a:gd name="connsiteX6" fmla="*/ 0 w 6179437"/>
              <a:gd name="connsiteY6" fmla="*/ 0 h 4687559"/>
              <a:gd name="connsiteX0" fmla="*/ 0 w 6179437"/>
              <a:gd name="connsiteY0" fmla="*/ 0 h 4687559"/>
              <a:gd name="connsiteX1" fmla="*/ 5353050 w 6179437"/>
              <a:gd name="connsiteY1" fmla="*/ 0 h 4687559"/>
              <a:gd name="connsiteX2" fmla="*/ 6119857 w 6179437"/>
              <a:gd name="connsiteY2" fmla="*/ 2554514 h 4687559"/>
              <a:gd name="connsiteX3" fmla="*/ 3517718 w 6179437"/>
              <a:gd name="connsiteY3" fmla="*/ 2927027 h 4687559"/>
              <a:gd name="connsiteX4" fmla="*/ 2481943 w 6179437"/>
              <a:gd name="connsiteY4" fmla="*/ 4673600 h 4687559"/>
              <a:gd name="connsiteX5" fmla="*/ 0 w 6179437"/>
              <a:gd name="connsiteY5" fmla="*/ 3101199 h 4687559"/>
              <a:gd name="connsiteX6" fmla="*/ 0 w 6179437"/>
              <a:gd name="connsiteY6" fmla="*/ 0 h 4687559"/>
              <a:gd name="connsiteX0" fmla="*/ 0 w 6179437"/>
              <a:gd name="connsiteY0" fmla="*/ 0 h 4687559"/>
              <a:gd name="connsiteX1" fmla="*/ 5353050 w 6179437"/>
              <a:gd name="connsiteY1" fmla="*/ 0 h 4687559"/>
              <a:gd name="connsiteX2" fmla="*/ 6119857 w 6179437"/>
              <a:gd name="connsiteY2" fmla="*/ 2554514 h 4687559"/>
              <a:gd name="connsiteX3" fmla="*/ 3288302 w 6179437"/>
              <a:gd name="connsiteY3" fmla="*/ 2128741 h 4687559"/>
              <a:gd name="connsiteX4" fmla="*/ 2481943 w 6179437"/>
              <a:gd name="connsiteY4" fmla="*/ 4673600 h 4687559"/>
              <a:gd name="connsiteX5" fmla="*/ 0 w 6179437"/>
              <a:gd name="connsiteY5" fmla="*/ 3101199 h 4687559"/>
              <a:gd name="connsiteX6" fmla="*/ 0 w 6179437"/>
              <a:gd name="connsiteY6" fmla="*/ 0 h 4687559"/>
              <a:gd name="connsiteX0" fmla="*/ 0 w 6179437"/>
              <a:gd name="connsiteY0" fmla="*/ 0 h 4673600"/>
              <a:gd name="connsiteX1" fmla="*/ 5353050 w 6179437"/>
              <a:gd name="connsiteY1" fmla="*/ 0 h 4673600"/>
              <a:gd name="connsiteX2" fmla="*/ 6119857 w 6179437"/>
              <a:gd name="connsiteY2" fmla="*/ 2554514 h 4673600"/>
              <a:gd name="connsiteX3" fmla="*/ 3288302 w 6179437"/>
              <a:gd name="connsiteY3" fmla="*/ 2128741 h 4673600"/>
              <a:gd name="connsiteX4" fmla="*/ 2481943 w 6179437"/>
              <a:gd name="connsiteY4" fmla="*/ 4673600 h 4673600"/>
              <a:gd name="connsiteX5" fmla="*/ 0 w 6179437"/>
              <a:gd name="connsiteY5" fmla="*/ 3101199 h 4673600"/>
              <a:gd name="connsiteX6" fmla="*/ 0 w 6179437"/>
              <a:gd name="connsiteY6" fmla="*/ 0 h 4673600"/>
              <a:gd name="connsiteX0" fmla="*/ 0 w 6179437"/>
              <a:gd name="connsiteY0" fmla="*/ 0 h 4673600"/>
              <a:gd name="connsiteX1" fmla="*/ 5353050 w 6179437"/>
              <a:gd name="connsiteY1" fmla="*/ 0 h 4673600"/>
              <a:gd name="connsiteX2" fmla="*/ 6119857 w 6179437"/>
              <a:gd name="connsiteY2" fmla="*/ 2554514 h 4673600"/>
              <a:gd name="connsiteX3" fmla="*/ 3288302 w 6179437"/>
              <a:gd name="connsiteY3" fmla="*/ 2128741 h 4673600"/>
              <a:gd name="connsiteX4" fmla="*/ 2481943 w 6179437"/>
              <a:gd name="connsiteY4" fmla="*/ 4673600 h 4673600"/>
              <a:gd name="connsiteX5" fmla="*/ 0 w 6179437"/>
              <a:gd name="connsiteY5" fmla="*/ 3101199 h 4673600"/>
              <a:gd name="connsiteX6" fmla="*/ 0 w 6179437"/>
              <a:gd name="connsiteY6" fmla="*/ 0 h 4673600"/>
              <a:gd name="connsiteX0" fmla="*/ 0 w 6179437"/>
              <a:gd name="connsiteY0" fmla="*/ 0 h 4673600"/>
              <a:gd name="connsiteX1" fmla="*/ 5353050 w 6179437"/>
              <a:gd name="connsiteY1" fmla="*/ 0 h 4673600"/>
              <a:gd name="connsiteX2" fmla="*/ 6119857 w 6179437"/>
              <a:gd name="connsiteY2" fmla="*/ 2554514 h 4673600"/>
              <a:gd name="connsiteX3" fmla="*/ 3288302 w 6179437"/>
              <a:gd name="connsiteY3" fmla="*/ 2128741 h 4673600"/>
              <a:gd name="connsiteX4" fmla="*/ 2481943 w 6179437"/>
              <a:gd name="connsiteY4" fmla="*/ 4673600 h 4673600"/>
              <a:gd name="connsiteX5" fmla="*/ 0 w 6179437"/>
              <a:gd name="connsiteY5" fmla="*/ 3101199 h 4673600"/>
              <a:gd name="connsiteX6" fmla="*/ 0 w 6179437"/>
              <a:gd name="connsiteY6" fmla="*/ 0 h 4673600"/>
              <a:gd name="connsiteX0" fmla="*/ 0 w 6179437"/>
              <a:gd name="connsiteY0" fmla="*/ 0 h 4673600"/>
              <a:gd name="connsiteX1" fmla="*/ 5353050 w 6179437"/>
              <a:gd name="connsiteY1" fmla="*/ 0 h 4673600"/>
              <a:gd name="connsiteX2" fmla="*/ 6119857 w 6179437"/>
              <a:gd name="connsiteY2" fmla="*/ 2554514 h 4673600"/>
              <a:gd name="connsiteX3" fmla="*/ 3279530 w 6179437"/>
              <a:gd name="connsiteY3" fmla="*/ 1784073 h 4673600"/>
              <a:gd name="connsiteX4" fmla="*/ 2481943 w 6179437"/>
              <a:gd name="connsiteY4" fmla="*/ 4673600 h 4673600"/>
              <a:gd name="connsiteX5" fmla="*/ 0 w 6179437"/>
              <a:gd name="connsiteY5" fmla="*/ 3101199 h 4673600"/>
              <a:gd name="connsiteX6" fmla="*/ 0 w 6179437"/>
              <a:gd name="connsiteY6" fmla="*/ 0 h 4673600"/>
              <a:gd name="connsiteX0" fmla="*/ 0 w 6179437"/>
              <a:gd name="connsiteY0" fmla="*/ 0 h 4673600"/>
              <a:gd name="connsiteX1" fmla="*/ 5353050 w 6179437"/>
              <a:gd name="connsiteY1" fmla="*/ 0 h 4673600"/>
              <a:gd name="connsiteX2" fmla="*/ 6119857 w 6179437"/>
              <a:gd name="connsiteY2" fmla="*/ 2554514 h 4673600"/>
              <a:gd name="connsiteX3" fmla="*/ 3279530 w 6179437"/>
              <a:gd name="connsiteY3" fmla="*/ 1784073 h 4673600"/>
              <a:gd name="connsiteX4" fmla="*/ 2481943 w 6179437"/>
              <a:gd name="connsiteY4" fmla="*/ 4673600 h 4673600"/>
              <a:gd name="connsiteX5" fmla="*/ 0 w 6179437"/>
              <a:gd name="connsiteY5" fmla="*/ 3101199 h 4673600"/>
              <a:gd name="connsiteX6" fmla="*/ 0 w 6179437"/>
              <a:gd name="connsiteY6" fmla="*/ 0 h 4673600"/>
              <a:gd name="connsiteX0" fmla="*/ 0 w 6226866"/>
              <a:gd name="connsiteY0" fmla="*/ 0 h 4673600"/>
              <a:gd name="connsiteX1" fmla="*/ 5353050 w 6226866"/>
              <a:gd name="connsiteY1" fmla="*/ 0 h 4673600"/>
              <a:gd name="connsiteX2" fmla="*/ 6119857 w 6226866"/>
              <a:gd name="connsiteY2" fmla="*/ 2554514 h 4673600"/>
              <a:gd name="connsiteX3" fmla="*/ 3279530 w 6226866"/>
              <a:gd name="connsiteY3" fmla="*/ 1784073 h 4673600"/>
              <a:gd name="connsiteX4" fmla="*/ 2481943 w 6226866"/>
              <a:gd name="connsiteY4" fmla="*/ 4673600 h 4673600"/>
              <a:gd name="connsiteX5" fmla="*/ 0 w 6226866"/>
              <a:gd name="connsiteY5" fmla="*/ 3101199 h 4673600"/>
              <a:gd name="connsiteX6" fmla="*/ 0 w 6226866"/>
              <a:gd name="connsiteY6" fmla="*/ 0 h 4673600"/>
              <a:gd name="connsiteX0" fmla="*/ 0 w 6226866"/>
              <a:gd name="connsiteY0" fmla="*/ 0 h 4673600"/>
              <a:gd name="connsiteX1" fmla="*/ 5353050 w 6226866"/>
              <a:gd name="connsiteY1" fmla="*/ 0 h 4673600"/>
              <a:gd name="connsiteX2" fmla="*/ 6119857 w 6226866"/>
              <a:gd name="connsiteY2" fmla="*/ 2554514 h 4673600"/>
              <a:gd name="connsiteX3" fmla="*/ 3279530 w 6226866"/>
              <a:gd name="connsiteY3" fmla="*/ 1784073 h 4673600"/>
              <a:gd name="connsiteX4" fmla="*/ 2481943 w 6226866"/>
              <a:gd name="connsiteY4" fmla="*/ 4673600 h 4673600"/>
              <a:gd name="connsiteX5" fmla="*/ 0 w 6226866"/>
              <a:gd name="connsiteY5" fmla="*/ 3101199 h 4673600"/>
              <a:gd name="connsiteX6" fmla="*/ 0 w 6226866"/>
              <a:gd name="connsiteY6" fmla="*/ 0 h 4673600"/>
              <a:gd name="connsiteX0" fmla="*/ 0 w 6226866"/>
              <a:gd name="connsiteY0" fmla="*/ 0 h 3393613"/>
              <a:gd name="connsiteX1" fmla="*/ 5353050 w 6226866"/>
              <a:gd name="connsiteY1" fmla="*/ 0 h 3393613"/>
              <a:gd name="connsiteX2" fmla="*/ 6119857 w 6226866"/>
              <a:gd name="connsiteY2" fmla="*/ 2554514 h 3393613"/>
              <a:gd name="connsiteX3" fmla="*/ 3279530 w 6226866"/>
              <a:gd name="connsiteY3" fmla="*/ 1784073 h 3393613"/>
              <a:gd name="connsiteX4" fmla="*/ 0 w 6226866"/>
              <a:gd name="connsiteY4" fmla="*/ 3101199 h 3393613"/>
              <a:gd name="connsiteX5" fmla="*/ 0 w 6226866"/>
              <a:gd name="connsiteY5" fmla="*/ 0 h 3393613"/>
              <a:gd name="connsiteX0" fmla="*/ 0 w 6226866"/>
              <a:gd name="connsiteY0" fmla="*/ 0 h 3444622"/>
              <a:gd name="connsiteX1" fmla="*/ 5353050 w 6226866"/>
              <a:gd name="connsiteY1" fmla="*/ 0 h 3444622"/>
              <a:gd name="connsiteX2" fmla="*/ 6119857 w 6226866"/>
              <a:gd name="connsiteY2" fmla="*/ 2554514 h 3444622"/>
              <a:gd name="connsiteX3" fmla="*/ 3279530 w 6226866"/>
              <a:gd name="connsiteY3" fmla="*/ 1784073 h 3444622"/>
              <a:gd name="connsiteX4" fmla="*/ 0 w 6226866"/>
              <a:gd name="connsiteY4" fmla="*/ 3101199 h 3444622"/>
              <a:gd name="connsiteX5" fmla="*/ 0 w 6226866"/>
              <a:gd name="connsiteY5" fmla="*/ 0 h 3444622"/>
              <a:gd name="connsiteX0" fmla="*/ 0 w 6226866"/>
              <a:gd name="connsiteY0" fmla="*/ 0 h 4861767"/>
              <a:gd name="connsiteX1" fmla="*/ 5353050 w 6226866"/>
              <a:gd name="connsiteY1" fmla="*/ 0 h 4861767"/>
              <a:gd name="connsiteX2" fmla="*/ 6119857 w 6226866"/>
              <a:gd name="connsiteY2" fmla="*/ 2554514 h 4861767"/>
              <a:gd name="connsiteX3" fmla="*/ 2472915 w 6226866"/>
              <a:gd name="connsiteY3" fmla="*/ 4852919 h 4861767"/>
              <a:gd name="connsiteX4" fmla="*/ 0 w 6226866"/>
              <a:gd name="connsiteY4" fmla="*/ 3101199 h 4861767"/>
              <a:gd name="connsiteX5" fmla="*/ 0 w 6226866"/>
              <a:gd name="connsiteY5" fmla="*/ 0 h 4861767"/>
              <a:gd name="connsiteX0" fmla="*/ 0 w 5353050"/>
              <a:gd name="connsiteY0" fmla="*/ 0 h 4861767"/>
              <a:gd name="connsiteX1" fmla="*/ 5353050 w 5353050"/>
              <a:gd name="connsiteY1" fmla="*/ 0 h 4861767"/>
              <a:gd name="connsiteX2" fmla="*/ 3700011 w 5353050"/>
              <a:gd name="connsiteY2" fmla="*/ 1990849 h 4861767"/>
              <a:gd name="connsiteX3" fmla="*/ 2472915 w 5353050"/>
              <a:gd name="connsiteY3" fmla="*/ 4852919 h 4861767"/>
              <a:gd name="connsiteX4" fmla="*/ 0 w 5353050"/>
              <a:gd name="connsiteY4" fmla="*/ 3101199 h 4861767"/>
              <a:gd name="connsiteX5" fmla="*/ 0 w 5353050"/>
              <a:gd name="connsiteY5" fmla="*/ 0 h 4861767"/>
              <a:gd name="connsiteX0" fmla="*/ 0 w 5353050"/>
              <a:gd name="connsiteY0" fmla="*/ 0 h 4861767"/>
              <a:gd name="connsiteX1" fmla="*/ 5353050 w 5353050"/>
              <a:gd name="connsiteY1" fmla="*/ 0 h 4861767"/>
              <a:gd name="connsiteX2" fmla="*/ 3700011 w 5353050"/>
              <a:gd name="connsiteY2" fmla="*/ 1990849 h 4861767"/>
              <a:gd name="connsiteX3" fmla="*/ 2472915 w 5353050"/>
              <a:gd name="connsiteY3" fmla="*/ 4852919 h 4861767"/>
              <a:gd name="connsiteX4" fmla="*/ 0 w 5353050"/>
              <a:gd name="connsiteY4" fmla="*/ 3101199 h 4861767"/>
              <a:gd name="connsiteX5" fmla="*/ 0 w 5353050"/>
              <a:gd name="connsiteY5" fmla="*/ 0 h 4861767"/>
              <a:gd name="connsiteX0" fmla="*/ 0 w 5353050"/>
              <a:gd name="connsiteY0" fmla="*/ 0 h 4861767"/>
              <a:gd name="connsiteX1" fmla="*/ 5353050 w 5353050"/>
              <a:gd name="connsiteY1" fmla="*/ 0 h 4861767"/>
              <a:gd name="connsiteX2" fmla="*/ 3700011 w 5353050"/>
              <a:gd name="connsiteY2" fmla="*/ 1990849 h 4861767"/>
              <a:gd name="connsiteX3" fmla="*/ 2472915 w 5353050"/>
              <a:gd name="connsiteY3" fmla="*/ 4852919 h 4861767"/>
              <a:gd name="connsiteX4" fmla="*/ 0 w 5353050"/>
              <a:gd name="connsiteY4" fmla="*/ 3101199 h 4861767"/>
              <a:gd name="connsiteX5" fmla="*/ 0 w 5353050"/>
              <a:gd name="connsiteY5" fmla="*/ 0 h 4861767"/>
              <a:gd name="connsiteX0" fmla="*/ 0 w 5353050"/>
              <a:gd name="connsiteY0" fmla="*/ 0 h 4861767"/>
              <a:gd name="connsiteX1" fmla="*/ 5353050 w 5353050"/>
              <a:gd name="connsiteY1" fmla="*/ 0 h 4861767"/>
              <a:gd name="connsiteX2" fmla="*/ 3700011 w 5353050"/>
              <a:gd name="connsiteY2" fmla="*/ 2397939 h 4861767"/>
              <a:gd name="connsiteX3" fmla="*/ 2472915 w 5353050"/>
              <a:gd name="connsiteY3" fmla="*/ 4852919 h 4861767"/>
              <a:gd name="connsiteX4" fmla="*/ 0 w 5353050"/>
              <a:gd name="connsiteY4" fmla="*/ 3101199 h 4861767"/>
              <a:gd name="connsiteX5" fmla="*/ 0 w 5353050"/>
              <a:gd name="connsiteY5" fmla="*/ 0 h 4861767"/>
              <a:gd name="connsiteX0" fmla="*/ 0 w 5357914"/>
              <a:gd name="connsiteY0" fmla="*/ 0 h 4861767"/>
              <a:gd name="connsiteX1" fmla="*/ 5353050 w 5357914"/>
              <a:gd name="connsiteY1" fmla="*/ 0 h 4861767"/>
              <a:gd name="connsiteX2" fmla="*/ 3700011 w 5357914"/>
              <a:gd name="connsiteY2" fmla="*/ 2397939 h 4861767"/>
              <a:gd name="connsiteX3" fmla="*/ 2472915 w 5357914"/>
              <a:gd name="connsiteY3" fmla="*/ 4852919 h 4861767"/>
              <a:gd name="connsiteX4" fmla="*/ 0 w 5357914"/>
              <a:gd name="connsiteY4" fmla="*/ 3101199 h 4861767"/>
              <a:gd name="connsiteX5" fmla="*/ 0 w 5357914"/>
              <a:gd name="connsiteY5" fmla="*/ 0 h 4861767"/>
              <a:gd name="connsiteX0" fmla="*/ 0 w 5356997"/>
              <a:gd name="connsiteY0" fmla="*/ 0 h 4861767"/>
              <a:gd name="connsiteX1" fmla="*/ 5353050 w 5356997"/>
              <a:gd name="connsiteY1" fmla="*/ 0 h 4861767"/>
              <a:gd name="connsiteX2" fmla="*/ 3113382 w 5356997"/>
              <a:gd name="connsiteY2" fmla="*/ 2314433 h 4861767"/>
              <a:gd name="connsiteX3" fmla="*/ 2472915 w 5356997"/>
              <a:gd name="connsiteY3" fmla="*/ 4852919 h 4861767"/>
              <a:gd name="connsiteX4" fmla="*/ 0 w 5356997"/>
              <a:gd name="connsiteY4" fmla="*/ 3101199 h 4861767"/>
              <a:gd name="connsiteX5" fmla="*/ 0 w 5356997"/>
              <a:gd name="connsiteY5" fmla="*/ 0 h 4861767"/>
              <a:gd name="connsiteX0" fmla="*/ 0 w 5358582"/>
              <a:gd name="connsiteY0" fmla="*/ 0 h 4861767"/>
              <a:gd name="connsiteX1" fmla="*/ 5353050 w 5358582"/>
              <a:gd name="connsiteY1" fmla="*/ 0 h 4861767"/>
              <a:gd name="connsiteX2" fmla="*/ 3113382 w 5358582"/>
              <a:gd name="connsiteY2" fmla="*/ 2314433 h 4861767"/>
              <a:gd name="connsiteX3" fmla="*/ 2472915 w 5358582"/>
              <a:gd name="connsiteY3" fmla="*/ 4852919 h 4861767"/>
              <a:gd name="connsiteX4" fmla="*/ 0 w 5358582"/>
              <a:gd name="connsiteY4" fmla="*/ 3101199 h 4861767"/>
              <a:gd name="connsiteX5" fmla="*/ 0 w 5358582"/>
              <a:gd name="connsiteY5" fmla="*/ 0 h 4861767"/>
              <a:gd name="connsiteX0" fmla="*/ 0 w 5358582"/>
              <a:gd name="connsiteY0" fmla="*/ 0 h 4861767"/>
              <a:gd name="connsiteX1" fmla="*/ 5353050 w 5358582"/>
              <a:gd name="connsiteY1" fmla="*/ 0 h 4861767"/>
              <a:gd name="connsiteX2" fmla="*/ 3113382 w 5358582"/>
              <a:gd name="connsiteY2" fmla="*/ 2314433 h 4861767"/>
              <a:gd name="connsiteX3" fmla="*/ 2472915 w 5358582"/>
              <a:gd name="connsiteY3" fmla="*/ 4852919 h 4861767"/>
              <a:gd name="connsiteX4" fmla="*/ 0 w 5358582"/>
              <a:gd name="connsiteY4" fmla="*/ 3101199 h 4861767"/>
              <a:gd name="connsiteX5" fmla="*/ 0 w 5358582"/>
              <a:gd name="connsiteY5" fmla="*/ 0 h 4861767"/>
              <a:gd name="connsiteX0" fmla="*/ 0 w 5358582"/>
              <a:gd name="connsiteY0" fmla="*/ 0 h 4856095"/>
              <a:gd name="connsiteX1" fmla="*/ 5353050 w 5358582"/>
              <a:gd name="connsiteY1" fmla="*/ 0 h 4856095"/>
              <a:gd name="connsiteX2" fmla="*/ 3113382 w 5358582"/>
              <a:gd name="connsiteY2" fmla="*/ 2314433 h 4856095"/>
              <a:gd name="connsiteX3" fmla="*/ 2472915 w 5358582"/>
              <a:gd name="connsiteY3" fmla="*/ 4852919 h 4856095"/>
              <a:gd name="connsiteX4" fmla="*/ 0 w 5358582"/>
              <a:gd name="connsiteY4" fmla="*/ 3101199 h 4856095"/>
              <a:gd name="connsiteX5" fmla="*/ 0 w 5358582"/>
              <a:gd name="connsiteY5" fmla="*/ 0 h 4856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58582" h="4856095">
                <a:moveTo>
                  <a:pt x="0" y="0"/>
                </a:moveTo>
                <a:lnTo>
                  <a:pt x="5353050" y="0"/>
                </a:lnTo>
                <a:cubicBezTo>
                  <a:pt x="5481060" y="1677083"/>
                  <a:pt x="3347397" y="865966"/>
                  <a:pt x="3113382" y="2314433"/>
                </a:cubicBezTo>
                <a:cubicBezTo>
                  <a:pt x="3522393" y="3421098"/>
                  <a:pt x="3269487" y="4607796"/>
                  <a:pt x="2472915" y="4852919"/>
                </a:cubicBezTo>
                <a:cubicBezTo>
                  <a:pt x="1452939" y="4944033"/>
                  <a:pt x="1717593" y="3043473"/>
                  <a:pt x="0" y="3101199"/>
                </a:cubicBezTo>
                <a:lnTo>
                  <a:pt x="0" y="0"/>
                </a:lnTo>
                <a:close/>
              </a:path>
            </a:pathLst>
          </a:custGeom>
          <a:gradFill>
            <a:gsLst>
              <a:gs pos="100000">
                <a:schemeClr val="bg1">
                  <a:alpha val="5000"/>
                </a:schemeClr>
              </a:gs>
              <a:gs pos="0">
                <a:schemeClr val="bg1">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17395914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5675F28F-2ADF-4C83-AA9E-EF02B62B4E31}"/>
              </a:ext>
            </a:extLst>
          </p:cNvPr>
          <p:cNvSpPr/>
          <p:nvPr userDrawn="1"/>
        </p:nvSpPr>
        <p:spPr>
          <a:xfrm>
            <a:off x="2" y="1"/>
            <a:ext cx="9615486" cy="4224919"/>
          </a:xfrm>
          <a:custGeom>
            <a:avLst/>
            <a:gdLst>
              <a:gd name="connsiteX0" fmla="*/ 0 w 5353050"/>
              <a:gd name="connsiteY0" fmla="*/ 0 h 3101199"/>
              <a:gd name="connsiteX1" fmla="*/ 5353050 w 5353050"/>
              <a:gd name="connsiteY1" fmla="*/ 0 h 3101199"/>
              <a:gd name="connsiteX2" fmla="*/ 5353050 w 5353050"/>
              <a:gd name="connsiteY2" fmla="*/ 3101199 h 3101199"/>
              <a:gd name="connsiteX3" fmla="*/ 0 w 5353050"/>
              <a:gd name="connsiteY3" fmla="*/ 3101199 h 3101199"/>
              <a:gd name="connsiteX4" fmla="*/ 0 w 5353050"/>
              <a:gd name="connsiteY4" fmla="*/ 0 h 3101199"/>
              <a:gd name="connsiteX0" fmla="*/ 0 w 5353050"/>
              <a:gd name="connsiteY0" fmla="*/ 0 h 4673600"/>
              <a:gd name="connsiteX1" fmla="*/ 5353050 w 5353050"/>
              <a:gd name="connsiteY1" fmla="*/ 0 h 4673600"/>
              <a:gd name="connsiteX2" fmla="*/ 5353050 w 5353050"/>
              <a:gd name="connsiteY2" fmla="*/ 3101199 h 4673600"/>
              <a:gd name="connsiteX3" fmla="*/ 2481943 w 5353050"/>
              <a:gd name="connsiteY3" fmla="*/ 4673600 h 4673600"/>
              <a:gd name="connsiteX4" fmla="*/ 0 w 5353050"/>
              <a:gd name="connsiteY4" fmla="*/ 3101199 h 4673600"/>
              <a:gd name="connsiteX5" fmla="*/ 0 w 5353050"/>
              <a:gd name="connsiteY5" fmla="*/ 0 h 4673600"/>
              <a:gd name="connsiteX0" fmla="*/ 0 w 8215086"/>
              <a:gd name="connsiteY0" fmla="*/ 0 h 4673600"/>
              <a:gd name="connsiteX1" fmla="*/ 5353050 w 8215086"/>
              <a:gd name="connsiteY1" fmla="*/ 0 h 4673600"/>
              <a:gd name="connsiteX2" fmla="*/ 8215086 w 8215086"/>
              <a:gd name="connsiteY2" fmla="*/ 1872342 h 4673600"/>
              <a:gd name="connsiteX3" fmla="*/ 5353050 w 8215086"/>
              <a:gd name="connsiteY3" fmla="*/ 3101199 h 4673600"/>
              <a:gd name="connsiteX4" fmla="*/ 2481943 w 8215086"/>
              <a:gd name="connsiteY4" fmla="*/ 4673600 h 4673600"/>
              <a:gd name="connsiteX5" fmla="*/ 0 w 8215086"/>
              <a:gd name="connsiteY5" fmla="*/ 3101199 h 4673600"/>
              <a:gd name="connsiteX6" fmla="*/ 0 w 8215086"/>
              <a:gd name="connsiteY6" fmla="*/ 0 h 4673600"/>
              <a:gd name="connsiteX0" fmla="*/ 0 w 5353050"/>
              <a:gd name="connsiteY0" fmla="*/ 0 h 4673600"/>
              <a:gd name="connsiteX1" fmla="*/ 5353050 w 5353050"/>
              <a:gd name="connsiteY1" fmla="*/ 0 h 4673600"/>
              <a:gd name="connsiteX2" fmla="*/ 4513943 w 5353050"/>
              <a:gd name="connsiteY2" fmla="*/ 1465942 h 4673600"/>
              <a:gd name="connsiteX3" fmla="*/ 5353050 w 5353050"/>
              <a:gd name="connsiteY3" fmla="*/ 3101199 h 4673600"/>
              <a:gd name="connsiteX4" fmla="*/ 2481943 w 5353050"/>
              <a:gd name="connsiteY4" fmla="*/ 4673600 h 4673600"/>
              <a:gd name="connsiteX5" fmla="*/ 0 w 5353050"/>
              <a:gd name="connsiteY5" fmla="*/ 3101199 h 4673600"/>
              <a:gd name="connsiteX6" fmla="*/ 0 w 5353050"/>
              <a:gd name="connsiteY6" fmla="*/ 0 h 4673600"/>
              <a:gd name="connsiteX0" fmla="*/ 0 w 5353050"/>
              <a:gd name="connsiteY0" fmla="*/ 0 h 4687559"/>
              <a:gd name="connsiteX1" fmla="*/ 5353050 w 5353050"/>
              <a:gd name="connsiteY1" fmla="*/ 0 h 4687559"/>
              <a:gd name="connsiteX2" fmla="*/ 4513943 w 5353050"/>
              <a:gd name="connsiteY2" fmla="*/ 1465942 h 4687559"/>
              <a:gd name="connsiteX3" fmla="*/ 5353050 w 5353050"/>
              <a:gd name="connsiteY3" fmla="*/ 3101199 h 4687559"/>
              <a:gd name="connsiteX4" fmla="*/ 2481943 w 5353050"/>
              <a:gd name="connsiteY4" fmla="*/ 4673600 h 4687559"/>
              <a:gd name="connsiteX5" fmla="*/ 0 w 5353050"/>
              <a:gd name="connsiteY5" fmla="*/ 3101199 h 4687559"/>
              <a:gd name="connsiteX6" fmla="*/ 0 w 5353050"/>
              <a:gd name="connsiteY6" fmla="*/ 0 h 4687559"/>
              <a:gd name="connsiteX0" fmla="*/ 0 w 5353050"/>
              <a:gd name="connsiteY0" fmla="*/ 0 h 4687559"/>
              <a:gd name="connsiteX1" fmla="*/ 5353050 w 5353050"/>
              <a:gd name="connsiteY1" fmla="*/ 0 h 4687559"/>
              <a:gd name="connsiteX2" fmla="*/ 4513943 w 5353050"/>
              <a:gd name="connsiteY2" fmla="*/ 1465942 h 4687559"/>
              <a:gd name="connsiteX3" fmla="*/ 3517718 w 5353050"/>
              <a:gd name="connsiteY3" fmla="*/ 2927027 h 4687559"/>
              <a:gd name="connsiteX4" fmla="*/ 2481943 w 5353050"/>
              <a:gd name="connsiteY4" fmla="*/ 4673600 h 4687559"/>
              <a:gd name="connsiteX5" fmla="*/ 0 w 5353050"/>
              <a:gd name="connsiteY5" fmla="*/ 3101199 h 4687559"/>
              <a:gd name="connsiteX6" fmla="*/ 0 w 5353050"/>
              <a:gd name="connsiteY6" fmla="*/ 0 h 4687559"/>
              <a:gd name="connsiteX0" fmla="*/ 0 w 5907435"/>
              <a:gd name="connsiteY0" fmla="*/ 0 h 4687559"/>
              <a:gd name="connsiteX1" fmla="*/ 5353050 w 5907435"/>
              <a:gd name="connsiteY1" fmla="*/ 0 h 4687559"/>
              <a:gd name="connsiteX2" fmla="*/ 5907435 w 5907435"/>
              <a:gd name="connsiteY2" fmla="*/ 2191657 h 4687559"/>
              <a:gd name="connsiteX3" fmla="*/ 3517718 w 5907435"/>
              <a:gd name="connsiteY3" fmla="*/ 2927027 h 4687559"/>
              <a:gd name="connsiteX4" fmla="*/ 2481943 w 5907435"/>
              <a:gd name="connsiteY4" fmla="*/ 4673600 h 4687559"/>
              <a:gd name="connsiteX5" fmla="*/ 0 w 5907435"/>
              <a:gd name="connsiteY5" fmla="*/ 3101199 h 4687559"/>
              <a:gd name="connsiteX6" fmla="*/ 0 w 5907435"/>
              <a:gd name="connsiteY6" fmla="*/ 0 h 4687559"/>
              <a:gd name="connsiteX0" fmla="*/ 0 w 5964777"/>
              <a:gd name="connsiteY0" fmla="*/ 0 h 4687559"/>
              <a:gd name="connsiteX1" fmla="*/ 5353050 w 5964777"/>
              <a:gd name="connsiteY1" fmla="*/ 0 h 4687559"/>
              <a:gd name="connsiteX2" fmla="*/ 5907435 w 5964777"/>
              <a:gd name="connsiteY2" fmla="*/ 2191657 h 4687559"/>
              <a:gd name="connsiteX3" fmla="*/ 3517718 w 5964777"/>
              <a:gd name="connsiteY3" fmla="*/ 2927027 h 4687559"/>
              <a:gd name="connsiteX4" fmla="*/ 2481943 w 5964777"/>
              <a:gd name="connsiteY4" fmla="*/ 4673600 h 4687559"/>
              <a:gd name="connsiteX5" fmla="*/ 0 w 5964777"/>
              <a:gd name="connsiteY5" fmla="*/ 3101199 h 4687559"/>
              <a:gd name="connsiteX6" fmla="*/ 0 w 5964777"/>
              <a:gd name="connsiteY6" fmla="*/ 0 h 4687559"/>
              <a:gd name="connsiteX0" fmla="*/ 0 w 5964777"/>
              <a:gd name="connsiteY0" fmla="*/ 0 h 4687559"/>
              <a:gd name="connsiteX1" fmla="*/ 5353050 w 5964777"/>
              <a:gd name="connsiteY1" fmla="*/ 0 h 4687559"/>
              <a:gd name="connsiteX2" fmla="*/ 5907435 w 5964777"/>
              <a:gd name="connsiteY2" fmla="*/ 2191657 h 4687559"/>
              <a:gd name="connsiteX3" fmla="*/ 3517718 w 5964777"/>
              <a:gd name="connsiteY3" fmla="*/ 2927027 h 4687559"/>
              <a:gd name="connsiteX4" fmla="*/ 2481943 w 5964777"/>
              <a:gd name="connsiteY4" fmla="*/ 4673600 h 4687559"/>
              <a:gd name="connsiteX5" fmla="*/ 0 w 5964777"/>
              <a:gd name="connsiteY5" fmla="*/ 3101199 h 4687559"/>
              <a:gd name="connsiteX6" fmla="*/ 0 w 5964777"/>
              <a:gd name="connsiteY6" fmla="*/ 0 h 4687559"/>
              <a:gd name="connsiteX0" fmla="*/ 0 w 6167346"/>
              <a:gd name="connsiteY0" fmla="*/ 0 h 4687559"/>
              <a:gd name="connsiteX1" fmla="*/ 5353050 w 6167346"/>
              <a:gd name="connsiteY1" fmla="*/ 0 h 4687559"/>
              <a:gd name="connsiteX2" fmla="*/ 6119857 w 6167346"/>
              <a:gd name="connsiteY2" fmla="*/ 2554514 h 4687559"/>
              <a:gd name="connsiteX3" fmla="*/ 3517718 w 6167346"/>
              <a:gd name="connsiteY3" fmla="*/ 2927027 h 4687559"/>
              <a:gd name="connsiteX4" fmla="*/ 2481943 w 6167346"/>
              <a:gd name="connsiteY4" fmla="*/ 4673600 h 4687559"/>
              <a:gd name="connsiteX5" fmla="*/ 0 w 6167346"/>
              <a:gd name="connsiteY5" fmla="*/ 3101199 h 4687559"/>
              <a:gd name="connsiteX6" fmla="*/ 0 w 6167346"/>
              <a:gd name="connsiteY6" fmla="*/ 0 h 4687559"/>
              <a:gd name="connsiteX0" fmla="*/ 0 w 6179437"/>
              <a:gd name="connsiteY0" fmla="*/ 0 h 4687559"/>
              <a:gd name="connsiteX1" fmla="*/ 5353050 w 6179437"/>
              <a:gd name="connsiteY1" fmla="*/ 0 h 4687559"/>
              <a:gd name="connsiteX2" fmla="*/ 6119857 w 6179437"/>
              <a:gd name="connsiteY2" fmla="*/ 2554514 h 4687559"/>
              <a:gd name="connsiteX3" fmla="*/ 3517718 w 6179437"/>
              <a:gd name="connsiteY3" fmla="*/ 2927027 h 4687559"/>
              <a:gd name="connsiteX4" fmla="*/ 2481943 w 6179437"/>
              <a:gd name="connsiteY4" fmla="*/ 4673600 h 4687559"/>
              <a:gd name="connsiteX5" fmla="*/ 0 w 6179437"/>
              <a:gd name="connsiteY5" fmla="*/ 3101199 h 4687559"/>
              <a:gd name="connsiteX6" fmla="*/ 0 w 6179437"/>
              <a:gd name="connsiteY6" fmla="*/ 0 h 4687559"/>
              <a:gd name="connsiteX0" fmla="*/ 0 w 6179437"/>
              <a:gd name="connsiteY0" fmla="*/ 0 h 4687559"/>
              <a:gd name="connsiteX1" fmla="*/ 5353050 w 6179437"/>
              <a:gd name="connsiteY1" fmla="*/ 0 h 4687559"/>
              <a:gd name="connsiteX2" fmla="*/ 6119857 w 6179437"/>
              <a:gd name="connsiteY2" fmla="*/ 2554514 h 4687559"/>
              <a:gd name="connsiteX3" fmla="*/ 3517718 w 6179437"/>
              <a:gd name="connsiteY3" fmla="*/ 2927027 h 4687559"/>
              <a:gd name="connsiteX4" fmla="*/ 2481943 w 6179437"/>
              <a:gd name="connsiteY4" fmla="*/ 4673600 h 4687559"/>
              <a:gd name="connsiteX5" fmla="*/ 0 w 6179437"/>
              <a:gd name="connsiteY5" fmla="*/ 3101199 h 4687559"/>
              <a:gd name="connsiteX6" fmla="*/ 0 w 6179437"/>
              <a:gd name="connsiteY6" fmla="*/ 0 h 4687559"/>
              <a:gd name="connsiteX0" fmla="*/ 0 w 6179437"/>
              <a:gd name="connsiteY0" fmla="*/ 0 h 4687559"/>
              <a:gd name="connsiteX1" fmla="*/ 5353050 w 6179437"/>
              <a:gd name="connsiteY1" fmla="*/ 0 h 4687559"/>
              <a:gd name="connsiteX2" fmla="*/ 6119857 w 6179437"/>
              <a:gd name="connsiteY2" fmla="*/ 2554514 h 4687559"/>
              <a:gd name="connsiteX3" fmla="*/ 3288302 w 6179437"/>
              <a:gd name="connsiteY3" fmla="*/ 2128741 h 4687559"/>
              <a:gd name="connsiteX4" fmla="*/ 2481943 w 6179437"/>
              <a:gd name="connsiteY4" fmla="*/ 4673600 h 4687559"/>
              <a:gd name="connsiteX5" fmla="*/ 0 w 6179437"/>
              <a:gd name="connsiteY5" fmla="*/ 3101199 h 4687559"/>
              <a:gd name="connsiteX6" fmla="*/ 0 w 6179437"/>
              <a:gd name="connsiteY6" fmla="*/ 0 h 4687559"/>
              <a:gd name="connsiteX0" fmla="*/ 0 w 6179437"/>
              <a:gd name="connsiteY0" fmla="*/ 0 h 4673600"/>
              <a:gd name="connsiteX1" fmla="*/ 5353050 w 6179437"/>
              <a:gd name="connsiteY1" fmla="*/ 0 h 4673600"/>
              <a:gd name="connsiteX2" fmla="*/ 6119857 w 6179437"/>
              <a:gd name="connsiteY2" fmla="*/ 2554514 h 4673600"/>
              <a:gd name="connsiteX3" fmla="*/ 3288302 w 6179437"/>
              <a:gd name="connsiteY3" fmla="*/ 2128741 h 4673600"/>
              <a:gd name="connsiteX4" fmla="*/ 2481943 w 6179437"/>
              <a:gd name="connsiteY4" fmla="*/ 4673600 h 4673600"/>
              <a:gd name="connsiteX5" fmla="*/ 0 w 6179437"/>
              <a:gd name="connsiteY5" fmla="*/ 3101199 h 4673600"/>
              <a:gd name="connsiteX6" fmla="*/ 0 w 6179437"/>
              <a:gd name="connsiteY6" fmla="*/ 0 h 4673600"/>
              <a:gd name="connsiteX0" fmla="*/ 0 w 6179437"/>
              <a:gd name="connsiteY0" fmla="*/ 0 h 4673600"/>
              <a:gd name="connsiteX1" fmla="*/ 5353050 w 6179437"/>
              <a:gd name="connsiteY1" fmla="*/ 0 h 4673600"/>
              <a:gd name="connsiteX2" fmla="*/ 6119857 w 6179437"/>
              <a:gd name="connsiteY2" fmla="*/ 2554514 h 4673600"/>
              <a:gd name="connsiteX3" fmla="*/ 3288302 w 6179437"/>
              <a:gd name="connsiteY3" fmla="*/ 2128741 h 4673600"/>
              <a:gd name="connsiteX4" fmla="*/ 2481943 w 6179437"/>
              <a:gd name="connsiteY4" fmla="*/ 4673600 h 4673600"/>
              <a:gd name="connsiteX5" fmla="*/ 0 w 6179437"/>
              <a:gd name="connsiteY5" fmla="*/ 3101199 h 4673600"/>
              <a:gd name="connsiteX6" fmla="*/ 0 w 6179437"/>
              <a:gd name="connsiteY6" fmla="*/ 0 h 4673600"/>
              <a:gd name="connsiteX0" fmla="*/ 0 w 6179437"/>
              <a:gd name="connsiteY0" fmla="*/ 0 h 4673600"/>
              <a:gd name="connsiteX1" fmla="*/ 5353050 w 6179437"/>
              <a:gd name="connsiteY1" fmla="*/ 0 h 4673600"/>
              <a:gd name="connsiteX2" fmla="*/ 6119857 w 6179437"/>
              <a:gd name="connsiteY2" fmla="*/ 2554514 h 4673600"/>
              <a:gd name="connsiteX3" fmla="*/ 3288302 w 6179437"/>
              <a:gd name="connsiteY3" fmla="*/ 2128741 h 4673600"/>
              <a:gd name="connsiteX4" fmla="*/ 2481943 w 6179437"/>
              <a:gd name="connsiteY4" fmla="*/ 4673600 h 4673600"/>
              <a:gd name="connsiteX5" fmla="*/ 0 w 6179437"/>
              <a:gd name="connsiteY5" fmla="*/ 3101199 h 4673600"/>
              <a:gd name="connsiteX6" fmla="*/ 0 w 6179437"/>
              <a:gd name="connsiteY6" fmla="*/ 0 h 4673600"/>
              <a:gd name="connsiteX0" fmla="*/ 0 w 6179437"/>
              <a:gd name="connsiteY0" fmla="*/ 0 h 4673600"/>
              <a:gd name="connsiteX1" fmla="*/ 5353050 w 6179437"/>
              <a:gd name="connsiteY1" fmla="*/ 0 h 4673600"/>
              <a:gd name="connsiteX2" fmla="*/ 6119857 w 6179437"/>
              <a:gd name="connsiteY2" fmla="*/ 2554514 h 4673600"/>
              <a:gd name="connsiteX3" fmla="*/ 3279530 w 6179437"/>
              <a:gd name="connsiteY3" fmla="*/ 1784073 h 4673600"/>
              <a:gd name="connsiteX4" fmla="*/ 2481943 w 6179437"/>
              <a:gd name="connsiteY4" fmla="*/ 4673600 h 4673600"/>
              <a:gd name="connsiteX5" fmla="*/ 0 w 6179437"/>
              <a:gd name="connsiteY5" fmla="*/ 3101199 h 4673600"/>
              <a:gd name="connsiteX6" fmla="*/ 0 w 6179437"/>
              <a:gd name="connsiteY6" fmla="*/ 0 h 4673600"/>
              <a:gd name="connsiteX0" fmla="*/ 0 w 6179437"/>
              <a:gd name="connsiteY0" fmla="*/ 0 h 4673600"/>
              <a:gd name="connsiteX1" fmla="*/ 5353050 w 6179437"/>
              <a:gd name="connsiteY1" fmla="*/ 0 h 4673600"/>
              <a:gd name="connsiteX2" fmla="*/ 6119857 w 6179437"/>
              <a:gd name="connsiteY2" fmla="*/ 2554514 h 4673600"/>
              <a:gd name="connsiteX3" fmla="*/ 3279530 w 6179437"/>
              <a:gd name="connsiteY3" fmla="*/ 1784073 h 4673600"/>
              <a:gd name="connsiteX4" fmla="*/ 2481943 w 6179437"/>
              <a:gd name="connsiteY4" fmla="*/ 4673600 h 4673600"/>
              <a:gd name="connsiteX5" fmla="*/ 0 w 6179437"/>
              <a:gd name="connsiteY5" fmla="*/ 3101199 h 4673600"/>
              <a:gd name="connsiteX6" fmla="*/ 0 w 6179437"/>
              <a:gd name="connsiteY6" fmla="*/ 0 h 4673600"/>
              <a:gd name="connsiteX0" fmla="*/ 0 w 6226866"/>
              <a:gd name="connsiteY0" fmla="*/ 0 h 4673600"/>
              <a:gd name="connsiteX1" fmla="*/ 5353050 w 6226866"/>
              <a:gd name="connsiteY1" fmla="*/ 0 h 4673600"/>
              <a:gd name="connsiteX2" fmla="*/ 6119857 w 6226866"/>
              <a:gd name="connsiteY2" fmla="*/ 2554514 h 4673600"/>
              <a:gd name="connsiteX3" fmla="*/ 3279530 w 6226866"/>
              <a:gd name="connsiteY3" fmla="*/ 1784073 h 4673600"/>
              <a:gd name="connsiteX4" fmla="*/ 2481943 w 6226866"/>
              <a:gd name="connsiteY4" fmla="*/ 4673600 h 4673600"/>
              <a:gd name="connsiteX5" fmla="*/ 0 w 6226866"/>
              <a:gd name="connsiteY5" fmla="*/ 3101199 h 4673600"/>
              <a:gd name="connsiteX6" fmla="*/ 0 w 6226866"/>
              <a:gd name="connsiteY6" fmla="*/ 0 h 4673600"/>
              <a:gd name="connsiteX0" fmla="*/ 0 w 6226866"/>
              <a:gd name="connsiteY0" fmla="*/ 0 h 4673600"/>
              <a:gd name="connsiteX1" fmla="*/ 5353050 w 6226866"/>
              <a:gd name="connsiteY1" fmla="*/ 0 h 4673600"/>
              <a:gd name="connsiteX2" fmla="*/ 6119857 w 6226866"/>
              <a:gd name="connsiteY2" fmla="*/ 2554514 h 4673600"/>
              <a:gd name="connsiteX3" fmla="*/ 3279530 w 6226866"/>
              <a:gd name="connsiteY3" fmla="*/ 1784073 h 4673600"/>
              <a:gd name="connsiteX4" fmla="*/ 2481943 w 6226866"/>
              <a:gd name="connsiteY4" fmla="*/ 4673600 h 4673600"/>
              <a:gd name="connsiteX5" fmla="*/ 0 w 6226866"/>
              <a:gd name="connsiteY5" fmla="*/ 3101199 h 4673600"/>
              <a:gd name="connsiteX6" fmla="*/ 0 w 6226866"/>
              <a:gd name="connsiteY6" fmla="*/ 0 h 4673600"/>
              <a:gd name="connsiteX0" fmla="*/ 0 w 6226866"/>
              <a:gd name="connsiteY0" fmla="*/ 0 h 4673600"/>
              <a:gd name="connsiteX1" fmla="*/ 5353050 w 6226866"/>
              <a:gd name="connsiteY1" fmla="*/ 0 h 4673600"/>
              <a:gd name="connsiteX2" fmla="*/ 6119857 w 6226866"/>
              <a:gd name="connsiteY2" fmla="*/ 2554514 h 4673600"/>
              <a:gd name="connsiteX3" fmla="*/ 3279530 w 6226866"/>
              <a:gd name="connsiteY3" fmla="*/ 1784073 h 4673600"/>
              <a:gd name="connsiteX4" fmla="*/ 2481943 w 6226866"/>
              <a:gd name="connsiteY4" fmla="*/ 4673600 h 4673600"/>
              <a:gd name="connsiteX5" fmla="*/ 0 w 6226866"/>
              <a:gd name="connsiteY5" fmla="*/ 3101199 h 4673600"/>
              <a:gd name="connsiteX6" fmla="*/ 0 w 6226866"/>
              <a:gd name="connsiteY6" fmla="*/ 0 h 4673600"/>
              <a:gd name="connsiteX0" fmla="*/ 0 w 6226866"/>
              <a:gd name="connsiteY0" fmla="*/ 0 h 4673600"/>
              <a:gd name="connsiteX1" fmla="*/ 5353050 w 6226866"/>
              <a:gd name="connsiteY1" fmla="*/ 0 h 4673600"/>
              <a:gd name="connsiteX2" fmla="*/ 6119857 w 6226866"/>
              <a:gd name="connsiteY2" fmla="*/ 2554514 h 4673600"/>
              <a:gd name="connsiteX3" fmla="*/ 3279530 w 6226866"/>
              <a:gd name="connsiteY3" fmla="*/ 1784073 h 4673600"/>
              <a:gd name="connsiteX4" fmla="*/ 2481943 w 6226866"/>
              <a:gd name="connsiteY4" fmla="*/ 4673600 h 4673600"/>
              <a:gd name="connsiteX5" fmla="*/ 0 w 6226866"/>
              <a:gd name="connsiteY5" fmla="*/ 3101199 h 4673600"/>
              <a:gd name="connsiteX6" fmla="*/ 0 w 6226866"/>
              <a:gd name="connsiteY6" fmla="*/ 0 h 467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6866" h="4673600">
                <a:moveTo>
                  <a:pt x="0" y="0"/>
                </a:moveTo>
                <a:lnTo>
                  <a:pt x="5353050" y="0"/>
                </a:lnTo>
                <a:cubicBezTo>
                  <a:pt x="5353957" y="508000"/>
                  <a:pt x="6590969" y="517329"/>
                  <a:pt x="6119857" y="2554514"/>
                </a:cubicBezTo>
                <a:cubicBezTo>
                  <a:pt x="4918081" y="4907507"/>
                  <a:pt x="4076102" y="1538950"/>
                  <a:pt x="3279530" y="1784073"/>
                </a:cubicBezTo>
                <a:cubicBezTo>
                  <a:pt x="2317656" y="1790530"/>
                  <a:pt x="3998961" y="4624997"/>
                  <a:pt x="2481943" y="4673600"/>
                </a:cubicBezTo>
                <a:cubicBezTo>
                  <a:pt x="458069" y="2178606"/>
                  <a:pt x="801823" y="6078247"/>
                  <a:pt x="0" y="3101199"/>
                </a:cubicBezTo>
                <a:lnTo>
                  <a:pt x="0" y="0"/>
                </a:lnTo>
                <a:close/>
              </a:path>
            </a:pathLst>
          </a:custGeom>
          <a:gradFill>
            <a:gsLst>
              <a:gs pos="100000">
                <a:schemeClr val="bg1">
                  <a:alpha val="5000"/>
                </a:schemeClr>
              </a:gs>
              <a:gs pos="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
            <a:extLst>
              <a:ext uri="{FF2B5EF4-FFF2-40B4-BE49-F238E27FC236}">
                <a16:creationId xmlns:a16="http://schemas.microsoft.com/office/drawing/2014/main" id="{F7E40110-D1A8-418E-AB97-8FA684644853}"/>
              </a:ext>
            </a:extLst>
          </p:cNvPr>
          <p:cNvSpPr/>
          <p:nvPr userDrawn="1"/>
        </p:nvSpPr>
        <p:spPr>
          <a:xfrm flipH="1" flipV="1">
            <a:off x="6097402" y="4884295"/>
            <a:ext cx="6094597" cy="1973704"/>
          </a:xfrm>
          <a:custGeom>
            <a:avLst/>
            <a:gdLst>
              <a:gd name="connsiteX0" fmla="*/ 0 w 5353050"/>
              <a:gd name="connsiteY0" fmla="*/ 0 h 3101199"/>
              <a:gd name="connsiteX1" fmla="*/ 5353050 w 5353050"/>
              <a:gd name="connsiteY1" fmla="*/ 0 h 3101199"/>
              <a:gd name="connsiteX2" fmla="*/ 5353050 w 5353050"/>
              <a:gd name="connsiteY2" fmla="*/ 3101199 h 3101199"/>
              <a:gd name="connsiteX3" fmla="*/ 0 w 5353050"/>
              <a:gd name="connsiteY3" fmla="*/ 3101199 h 3101199"/>
              <a:gd name="connsiteX4" fmla="*/ 0 w 5353050"/>
              <a:gd name="connsiteY4" fmla="*/ 0 h 3101199"/>
              <a:gd name="connsiteX0" fmla="*/ 0 w 5353050"/>
              <a:gd name="connsiteY0" fmla="*/ 0 h 4673600"/>
              <a:gd name="connsiteX1" fmla="*/ 5353050 w 5353050"/>
              <a:gd name="connsiteY1" fmla="*/ 0 h 4673600"/>
              <a:gd name="connsiteX2" fmla="*/ 5353050 w 5353050"/>
              <a:gd name="connsiteY2" fmla="*/ 3101199 h 4673600"/>
              <a:gd name="connsiteX3" fmla="*/ 2481943 w 5353050"/>
              <a:gd name="connsiteY3" fmla="*/ 4673600 h 4673600"/>
              <a:gd name="connsiteX4" fmla="*/ 0 w 5353050"/>
              <a:gd name="connsiteY4" fmla="*/ 3101199 h 4673600"/>
              <a:gd name="connsiteX5" fmla="*/ 0 w 5353050"/>
              <a:gd name="connsiteY5" fmla="*/ 0 h 4673600"/>
              <a:gd name="connsiteX0" fmla="*/ 0 w 8215086"/>
              <a:gd name="connsiteY0" fmla="*/ 0 h 4673600"/>
              <a:gd name="connsiteX1" fmla="*/ 5353050 w 8215086"/>
              <a:gd name="connsiteY1" fmla="*/ 0 h 4673600"/>
              <a:gd name="connsiteX2" fmla="*/ 8215086 w 8215086"/>
              <a:gd name="connsiteY2" fmla="*/ 1872342 h 4673600"/>
              <a:gd name="connsiteX3" fmla="*/ 5353050 w 8215086"/>
              <a:gd name="connsiteY3" fmla="*/ 3101199 h 4673600"/>
              <a:gd name="connsiteX4" fmla="*/ 2481943 w 8215086"/>
              <a:gd name="connsiteY4" fmla="*/ 4673600 h 4673600"/>
              <a:gd name="connsiteX5" fmla="*/ 0 w 8215086"/>
              <a:gd name="connsiteY5" fmla="*/ 3101199 h 4673600"/>
              <a:gd name="connsiteX6" fmla="*/ 0 w 8215086"/>
              <a:gd name="connsiteY6" fmla="*/ 0 h 4673600"/>
              <a:gd name="connsiteX0" fmla="*/ 0 w 5353050"/>
              <a:gd name="connsiteY0" fmla="*/ 0 h 4673600"/>
              <a:gd name="connsiteX1" fmla="*/ 5353050 w 5353050"/>
              <a:gd name="connsiteY1" fmla="*/ 0 h 4673600"/>
              <a:gd name="connsiteX2" fmla="*/ 4513943 w 5353050"/>
              <a:gd name="connsiteY2" fmla="*/ 1465942 h 4673600"/>
              <a:gd name="connsiteX3" fmla="*/ 5353050 w 5353050"/>
              <a:gd name="connsiteY3" fmla="*/ 3101199 h 4673600"/>
              <a:gd name="connsiteX4" fmla="*/ 2481943 w 5353050"/>
              <a:gd name="connsiteY4" fmla="*/ 4673600 h 4673600"/>
              <a:gd name="connsiteX5" fmla="*/ 0 w 5353050"/>
              <a:gd name="connsiteY5" fmla="*/ 3101199 h 4673600"/>
              <a:gd name="connsiteX6" fmla="*/ 0 w 5353050"/>
              <a:gd name="connsiteY6" fmla="*/ 0 h 4673600"/>
              <a:gd name="connsiteX0" fmla="*/ 0 w 5353050"/>
              <a:gd name="connsiteY0" fmla="*/ 0 h 4687559"/>
              <a:gd name="connsiteX1" fmla="*/ 5353050 w 5353050"/>
              <a:gd name="connsiteY1" fmla="*/ 0 h 4687559"/>
              <a:gd name="connsiteX2" fmla="*/ 4513943 w 5353050"/>
              <a:gd name="connsiteY2" fmla="*/ 1465942 h 4687559"/>
              <a:gd name="connsiteX3" fmla="*/ 5353050 w 5353050"/>
              <a:gd name="connsiteY3" fmla="*/ 3101199 h 4687559"/>
              <a:gd name="connsiteX4" fmla="*/ 2481943 w 5353050"/>
              <a:gd name="connsiteY4" fmla="*/ 4673600 h 4687559"/>
              <a:gd name="connsiteX5" fmla="*/ 0 w 5353050"/>
              <a:gd name="connsiteY5" fmla="*/ 3101199 h 4687559"/>
              <a:gd name="connsiteX6" fmla="*/ 0 w 5353050"/>
              <a:gd name="connsiteY6" fmla="*/ 0 h 4687559"/>
              <a:gd name="connsiteX0" fmla="*/ 0 w 5353050"/>
              <a:gd name="connsiteY0" fmla="*/ 0 h 4687559"/>
              <a:gd name="connsiteX1" fmla="*/ 5353050 w 5353050"/>
              <a:gd name="connsiteY1" fmla="*/ 0 h 4687559"/>
              <a:gd name="connsiteX2" fmla="*/ 4513943 w 5353050"/>
              <a:gd name="connsiteY2" fmla="*/ 1465942 h 4687559"/>
              <a:gd name="connsiteX3" fmla="*/ 3517718 w 5353050"/>
              <a:gd name="connsiteY3" fmla="*/ 2927027 h 4687559"/>
              <a:gd name="connsiteX4" fmla="*/ 2481943 w 5353050"/>
              <a:gd name="connsiteY4" fmla="*/ 4673600 h 4687559"/>
              <a:gd name="connsiteX5" fmla="*/ 0 w 5353050"/>
              <a:gd name="connsiteY5" fmla="*/ 3101199 h 4687559"/>
              <a:gd name="connsiteX6" fmla="*/ 0 w 5353050"/>
              <a:gd name="connsiteY6" fmla="*/ 0 h 4687559"/>
              <a:gd name="connsiteX0" fmla="*/ 0 w 5907435"/>
              <a:gd name="connsiteY0" fmla="*/ 0 h 4687559"/>
              <a:gd name="connsiteX1" fmla="*/ 5353050 w 5907435"/>
              <a:gd name="connsiteY1" fmla="*/ 0 h 4687559"/>
              <a:gd name="connsiteX2" fmla="*/ 5907435 w 5907435"/>
              <a:gd name="connsiteY2" fmla="*/ 2191657 h 4687559"/>
              <a:gd name="connsiteX3" fmla="*/ 3517718 w 5907435"/>
              <a:gd name="connsiteY3" fmla="*/ 2927027 h 4687559"/>
              <a:gd name="connsiteX4" fmla="*/ 2481943 w 5907435"/>
              <a:gd name="connsiteY4" fmla="*/ 4673600 h 4687559"/>
              <a:gd name="connsiteX5" fmla="*/ 0 w 5907435"/>
              <a:gd name="connsiteY5" fmla="*/ 3101199 h 4687559"/>
              <a:gd name="connsiteX6" fmla="*/ 0 w 5907435"/>
              <a:gd name="connsiteY6" fmla="*/ 0 h 4687559"/>
              <a:gd name="connsiteX0" fmla="*/ 0 w 5964777"/>
              <a:gd name="connsiteY0" fmla="*/ 0 h 4687559"/>
              <a:gd name="connsiteX1" fmla="*/ 5353050 w 5964777"/>
              <a:gd name="connsiteY1" fmla="*/ 0 h 4687559"/>
              <a:gd name="connsiteX2" fmla="*/ 5907435 w 5964777"/>
              <a:gd name="connsiteY2" fmla="*/ 2191657 h 4687559"/>
              <a:gd name="connsiteX3" fmla="*/ 3517718 w 5964777"/>
              <a:gd name="connsiteY3" fmla="*/ 2927027 h 4687559"/>
              <a:gd name="connsiteX4" fmla="*/ 2481943 w 5964777"/>
              <a:gd name="connsiteY4" fmla="*/ 4673600 h 4687559"/>
              <a:gd name="connsiteX5" fmla="*/ 0 w 5964777"/>
              <a:gd name="connsiteY5" fmla="*/ 3101199 h 4687559"/>
              <a:gd name="connsiteX6" fmla="*/ 0 w 5964777"/>
              <a:gd name="connsiteY6" fmla="*/ 0 h 4687559"/>
              <a:gd name="connsiteX0" fmla="*/ 0 w 5964777"/>
              <a:gd name="connsiteY0" fmla="*/ 0 h 4687559"/>
              <a:gd name="connsiteX1" fmla="*/ 5353050 w 5964777"/>
              <a:gd name="connsiteY1" fmla="*/ 0 h 4687559"/>
              <a:gd name="connsiteX2" fmla="*/ 5907435 w 5964777"/>
              <a:gd name="connsiteY2" fmla="*/ 2191657 h 4687559"/>
              <a:gd name="connsiteX3" fmla="*/ 3517718 w 5964777"/>
              <a:gd name="connsiteY3" fmla="*/ 2927027 h 4687559"/>
              <a:gd name="connsiteX4" fmla="*/ 2481943 w 5964777"/>
              <a:gd name="connsiteY4" fmla="*/ 4673600 h 4687559"/>
              <a:gd name="connsiteX5" fmla="*/ 0 w 5964777"/>
              <a:gd name="connsiteY5" fmla="*/ 3101199 h 4687559"/>
              <a:gd name="connsiteX6" fmla="*/ 0 w 5964777"/>
              <a:gd name="connsiteY6" fmla="*/ 0 h 4687559"/>
              <a:gd name="connsiteX0" fmla="*/ 0 w 6167346"/>
              <a:gd name="connsiteY0" fmla="*/ 0 h 4687559"/>
              <a:gd name="connsiteX1" fmla="*/ 5353050 w 6167346"/>
              <a:gd name="connsiteY1" fmla="*/ 0 h 4687559"/>
              <a:gd name="connsiteX2" fmla="*/ 6119857 w 6167346"/>
              <a:gd name="connsiteY2" fmla="*/ 2554514 h 4687559"/>
              <a:gd name="connsiteX3" fmla="*/ 3517718 w 6167346"/>
              <a:gd name="connsiteY3" fmla="*/ 2927027 h 4687559"/>
              <a:gd name="connsiteX4" fmla="*/ 2481943 w 6167346"/>
              <a:gd name="connsiteY4" fmla="*/ 4673600 h 4687559"/>
              <a:gd name="connsiteX5" fmla="*/ 0 w 6167346"/>
              <a:gd name="connsiteY5" fmla="*/ 3101199 h 4687559"/>
              <a:gd name="connsiteX6" fmla="*/ 0 w 6167346"/>
              <a:gd name="connsiteY6" fmla="*/ 0 h 4687559"/>
              <a:gd name="connsiteX0" fmla="*/ 0 w 6179437"/>
              <a:gd name="connsiteY0" fmla="*/ 0 h 4687559"/>
              <a:gd name="connsiteX1" fmla="*/ 5353050 w 6179437"/>
              <a:gd name="connsiteY1" fmla="*/ 0 h 4687559"/>
              <a:gd name="connsiteX2" fmla="*/ 6119857 w 6179437"/>
              <a:gd name="connsiteY2" fmla="*/ 2554514 h 4687559"/>
              <a:gd name="connsiteX3" fmla="*/ 3517718 w 6179437"/>
              <a:gd name="connsiteY3" fmla="*/ 2927027 h 4687559"/>
              <a:gd name="connsiteX4" fmla="*/ 2481943 w 6179437"/>
              <a:gd name="connsiteY4" fmla="*/ 4673600 h 4687559"/>
              <a:gd name="connsiteX5" fmla="*/ 0 w 6179437"/>
              <a:gd name="connsiteY5" fmla="*/ 3101199 h 4687559"/>
              <a:gd name="connsiteX6" fmla="*/ 0 w 6179437"/>
              <a:gd name="connsiteY6" fmla="*/ 0 h 4687559"/>
              <a:gd name="connsiteX0" fmla="*/ 0 w 6179437"/>
              <a:gd name="connsiteY0" fmla="*/ 0 h 4687559"/>
              <a:gd name="connsiteX1" fmla="*/ 5353050 w 6179437"/>
              <a:gd name="connsiteY1" fmla="*/ 0 h 4687559"/>
              <a:gd name="connsiteX2" fmla="*/ 6119857 w 6179437"/>
              <a:gd name="connsiteY2" fmla="*/ 2554514 h 4687559"/>
              <a:gd name="connsiteX3" fmla="*/ 3517718 w 6179437"/>
              <a:gd name="connsiteY3" fmla="*/ 2927027 h 4687559"/>
              <a:gd name="connsiteX4" fmla="*/ 2481943 w 6179437"/>
              <a:gd name="connsiteY4" fmla="*/ 4673600 h 4687559"/>
              <a:gd name="connsiteX5" fmla="*/ 0 w 6179437"/>
              <a:gd name="connsiteY5" fmla="*/ 3101199 h 4687559"/>
              <a:gd name="connsiteX6" fmla="*/ 0 w 6179437"/>
              <a:gd name="connsiteY6" fmla="*/ 0 h 4687559"/>
              <a:gd name="connsiteX0" fmla="*/ 0 w 6179437"/>
              <a:gd name="connsiteY0" fmla="*/ 0 h 4687559"/>
              <a:gd name="connsiteX1" fmla="*/ 5353050 w 6179437"/>
              <a:gd name="connsiteY1" fmla="*/ 0 h 4687559"/>
              <a:gd name="connsiteX2" fmla="*/ 6119857 w 6179437"/>
              <a:gd name="connsiteY2" fmla="*/ 2554514 h 4687559"/>
              <a:gd name="connsiteX3" fmla="*/ 3288302 w 6179437"/>
              <a:gd name="connsiteY3" fmla="*/ 2128741 h 4687559"/>
              <a:gd name="connsiteX4" fmla="*/ 2481943 w 6179437"/>
              <a:gd name="connsiteY4" fmla="*/ 4673600 h 4687559"/>
              <a:gd name="connsiteX5" fmla="*/ 0 w 6179437"/>
              <a:gd name="connsiteY5" fmla="*/ 3101199 h 4687559"/>
              <a:gd name="connsiteX6" fmla="*/ 0 w 6179437"/>
              <a:gd name="connsiteY6" fmla="*/ 0 h 4687559"/>
              <a:gd name="connsiteX0" fmla="*/ 0 w 6179437"/>
              <a:gd name="connsiteY0" fmla="*/ 0 h 4673600"/>
              <a:gd name="connsiteX1" fmla="*/ 5353050 w 6179437"/>
              <a:gd name="connsiteY1" fmla="*/ 0 h 4673600"/>
              <a:gd name="connsiteX2" fmla="*/ 6119857 w 6179437"/>
              <a:gd name="connsiteY2" fmla="*/ 2554514 h 4673600"/>
              <a:gd name="connsiteX3" fmla="*/ 3288302 w 6179437"/>
              <a:gd name="connsiteY3" fmla="*/ 2128741 h 4673600"/>
              <a:gd name="connsiteX4" fmla="*/ 2481943 w 6179437"/>
              <a:gd name="connsiteY4" fmla="*/ 4673600 h 4673600"/>
              <a:gd name="connsiteX5" fmla="*/ 0 w 6179437"/>
              <a:gd name="connsiteY5" fmla="*/ 3101199 h 4673600"/>
              <a:gd name="connsiteX6" fmla="*/ 0 w 6179437"/>
              <a:gd name="connsiteY6" fmla="*/ 0 h 4673600"/>
              <a:gd name="connsiteX0" fmla="*/ 0 w 6179437"/>
              <a:gd name="connsiteY0" fmla="*/ 0 h 4673600"/>
              <a:gd name="connsiteX1" fmla="*/ 5353050 w 6179437"/>
              <a:gd name="connsiteY1" fmla="*/ 0 h 4673600"/>
              <a:gd name="connsiteX2" fmla="*/ 6119857 w 6179437"/>
              <a:gd name="connsiteY2" fmla="*/ 2554514 h 4673600"/>
              <a:gd name="connsiteX3" fmla="*/ 3288302 w 6179437"/>
              <a:gd name="connsiteY3" fmla="*/ 2128741 h 4673600"/>
              <a:gd name="connsiteX4" fmla="*/ 2481943 w 6179437"/>
              <a:gd name="connsiteY4" fmla="*/ 4673600 h 4673600"/>
              <a:gd name="connsiteX5" fmla="*/ 0 w 6179437"/>
              <a:gd name="connsiteY5" fmla="*/ 3101199 h 4673600"/>
              <a:gd name="connsiteX6" fmla="*/ 0 w 6179437"/>
              <a:gd name="connsiteY6" fmla="*/ 0 h 4673600"/>
              <a:gd name="connsiteX0" fmla="*/ 0 w 6179437"/>
              <a:gd name="connsiteY0" fmla="*/ 0 h 4673600"/>
              <a:gd name="connsiteX1" fmla="*/ 5353050 w 6179437"/>
              <a:gd name="connsiteY1" fmla="*/ 0 h 4673600"/>
              <a:gd name="connsiteX2" fmla="*/ 6119857 w 6179437"/>
              <a:gd name="connsiteY2" fmla="*/ 2554514 h 4673600"/>
              <a:gd name="connsiteX3" fmla="*/ 3288302 w 6179437"/>
              <a:gd name="connsiteY3" fmla="*/ 2128741 h 4673600"/>
              <a:gd name="connsiteX4" fmla="*/ 2481943 w 6179437"/>
              <a:gd name="connsiteY4" fmla="*/ 4673600 h 4673600"/>
              <a:gd name="connsiteX5" fmla="*/ 0 w 6179437"/>
              <a:gd name="connsiteY5" fmla="*/ 3101199 h 4673600"/>
              <a:gd name="connsiteX6" fmla="*/ 0 w 6179437"/>
              <a:gd name="connsiteY6" fmla="*/ 0 h 4673600"/>
              <a:gd name="connsiteX0" fmla="*/ 0 w 6179437"/>
              <a:gd name="connsiteY0" fmla="*/ 0 h 4673600"/>
              <a:gd name="connsiteX1" fmla="*/ 5353050 w 6179437"/>
              <a:gd name="connsiteY1" fmla="*/ 0 h 4673600"/>
              <a:gd name="connsiteX2" fmla="*/ 6119857 w 6179437"/>
              <a:gd name="connsiteY2" fmla="*/ 2554514 h 4673600"/>
              <a:gd name="connsiteX3" fmla="*/ 3279530 w 6179437"/>
              <a:gd name="connsiteY3" fmla="*/ 1784073 h 4673600"/>
              <a:gd name="connsiteX4" fmla="*/ 2481943 w 6179437"/>
              <a:gd name="connsiteY4" fmla="*/ 4673600 h 4673600"/>
              <a:gd name="connsiteX5" fmla="*/ 0 w 6179437"/>
              <a:gd name="connsiteY5" fmla="*/ 3101199 h 4673600"/>
              <a:gd name="connsiteX6" fmla="*/ 0 w 6179437"/>
              <a:gd name="connsiteY6" fmla="*/ 0 h 4673600"/>
              <a:gd name="connsiteX0" fmla="*/ 0 w 6179437"/>
              <a:gd name="connsiteY0" fmla="*/ 0 h 4673600"/>
              <a:gd name="connsiteX1" fmla="*/ 5353050 w 6179437"/>
              <a:gd name="connsiteY1" fmla="*/ 0 h 4673600"/>
              <a:gd name="connsiteX2" fmla="*/ 6119857 w 6179437"/>
              <a:gd name="connsiteY2" fmla="*/ 2554514 h 4673600"/>
              <a:gd name="connsiteX3" fmla="*/ 3279530 w 6179437"/>
              <a:gd name="connsiteY3" fmla="*/ 1784073 h 4673600"/>
              <a:gd name="connsiteX4" fmla="*/ 2481943 w 6179437"/>
              <a:gd name="connsiteY4" fmla="*/ 4673600 h 4673600"/>
              <a:gd name="connsiteX5" fmla="*/ 0 w 6179437"/>
              <a:gd name="connsiteY5" fmla="*/ 3101199 h 4673600"/>
              <a:gd name="connsiteX6" fmla="*/ 0 w 6179437"/>
              <a:gd name="connsiteY6" fmla="*/ 0 h 4673600"/>
              <a:gd name="connsiteX0" fmla="*/ 0 w 6226866"/>
              <a:gd name="connsiteY0" fmla="*/ 0 h 4673600"/>
              <a:gd name="connsiteX1" fmla="*/ 5353050 w 6226866"/>
              <a:gd name="connsiteY1" fmla="*/ 0 h 4673600"/>
              <a:gd name="connsiteX2" fmla="*/ 6119857 w 6226866"/>
              <a:gd name="connsiteY2" fmla="*/ 2554514 h 4673600"/>
              <a:gd name="connsiteX3" fmla="*/ 3279530 w 6226866"/>
              <a:gd name="connsiteY3" fmla="*/ 1784073 h 4673600"/>
              <a:gd name="connsiteX4" fmla="*/ 2481943 w 6226866"/>
              <a:gd name="connsiteY4" fmla="*/ 4673600 h 4673600"/>
              <a:gd name="connsiteX5" fmla="*/ 0 w 6226866"/>
              <a:gd name="connsiteY5" fmla="*/ 3101199 h 4673600"/>
              <a:gd name="connsiteX6" fmla="*/ 0 w 6226866"/>
              <a:gd name="connsiteY6" fmla="*/ 0 h 4673600"/>
              <a:gd name="connsiteX0" fmla="*/ 0 w 6226866"/>
              <a:gd name="connsiteY0" fmla="*/ 0 h 4673600"/>
              <a:gd name="connsiteX1" fmla="*/ 5353050 w 6226866"/>
              <a:gd name="connsiteY1" fmla="*/ 0 h 4673600"/>
              <a:gd name="connsiteX2" fmla="*/ 6119857 w 6226866"/>
              <a:gd name="connsiteY2" fmla="*/ 2554514 h 4673600"/>
              <a:gd name="connsiteX3" fmla="*/ 3279530 w 6226866"/>
              <a:gd name="connsiteY3" fmla="*/ 1784073 h 4673600"/>
              <a:gd name="connsiteX4" fmla="*/ 2481943 w 6226866"/>
              <a:gd name="connsiteY4" fmla="*/ 4673600 h 4673600"/>
              <a:gd name="connsiteX5" fmla="*/ 0 w 6226866"/>
              <a:gd name="connsiteY5" fmla="*/ 3101199 h 4673600"/>
              <a:gd name="connsiteX6" fmla="*/ 0 w 6226866"/>
              <a:gd name="connsiteY6" fmla="*/ 0 h 4673600"/>
              <a:gd name="connsiteX0" fmla="*/ 0 w 6226866"/>
              <a:gd name="connsiteY0" fmla="*/ 0 h 3393613"/>
              <a:gd name="connsiteX1" fmla="*/ 5353050 w 6226866"/>
              <a:gd name="connsiteY1" fmla="*/ 0 h 3393613"/>
              <a:gd name="connsiteX2" fmla="*/ 6119857 w 6226866"/>
              <a:gd name="connsiteY2" fmla="*/ 2554514 h 3393613"/>
              <a:gd name="connsiteX3" fmla="*/ 3279530 w 6226866"/>
              <a:gd name="connsiteY3" fmla="*/ 1784073 h 3393613"/>
              <a:gd name="connsiteX4" fmla="*/ 0 w 6226866"/>
              <a:gd name="connsiteY4" fmla="*/ 3101199 h 3393613"/>
              <a:gd name="connsiteX5" fmla="*/ 0 w 6226866"/>
              <a:gd name="connsiteY5" fmla="*/ 0 h 3393613"/>
              <a:gd name="connsiteX0" fmla="*/ 0 w 6226866"/>
              <a:gd name="connsiteY0" fmla="*/ 0 h 3444622"/>
              <a:gd name="connsiteX1" fmla="*/ 5353050 w 6226866"/>
              <a:gd name="connsiteY1" fmla="*/ 0 h 3444622"/>
              <a:gd name="connsiteX2" fmla="*/ 6119857 w 6226866"/>
              <a:gd name="connsiteY2" fmla="*/ 2554514 h 3444622"/>
              <a:gd name="connsiteX3" fmla="*/ 3279530 w 6226866"/>
              <a:gd name="connsiteY3" fmla="*/ 1784073 h 3444622"/>
              <a:gd name="connsiteX4" fmla="*/ 0 w 6226866"/>
              <a:gd name="connsiteY4" fmla="*/ 3101199 h 3444622"/>
              <a:gd name="connsiteX5" fmla="*/ 0 w 6226866"/>
              <a:gd name="connsiteY5" fmla="*/ 0 h 3444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6866" h="3444622">
                <a:moveTo>
                  <a:pt x="0" y="0"/>
                </a:moveTo>
                <a:lnTo>
                  <a:pt x="5353050" y="0"/>
                </a:lnTo>
                <a:cubicBezTo>
                  <a:pt x="5353957" y="508000"/>
                  <a:pt x="6590969" y="517329"/>
                  <a:pt x="6119857" y="2554514"/>
                </a:cubicBezTo>
                <a:cubicBezTo>
                  <a:pt x="4918081" y="4907507"/>
                  <a:pt x="4076102" y="1538950"/>
                  <a:pt x="3279530" y="1784073"/>
                </a:cubicBezTo>
                <a:cubicBezTo>
                  <a:pt x="2259554" y="1875187"/>
                  <a:pt x="1727370" y="4329465"/>
                  <a:pt x="0" y="3101199"/>
                </a:cubicBezTo>
                <a:lnTo>
                  <a:pt x="0" y="0"/>
                </a:lnTo>
                <a:close/>
              </a:path>
            </a:pathLst>
          </a:custGeom>
          <a:gradFill>
            <a:gsLst>
              <a:gs pos="100000">
                <a:schemeClr val="bg1">
                  <a:alpha val="5000"/>
                </a:schemeClr>
              </a:gs>
              <a:gs pos="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3">
            <a:extLst>
              <a:ext uri="{FF2B5EF4-FFF2-40B4-BE49-F238E27FC236}">
                <a16:creationId xmlns:a16="http://schemas.microsoft.com/office/drawing/2014/main" id="{45CC0F07-F60B-4E1D-BFDD-D35EB0FADC06}"/>
              </a:ext>
            </a:extLst>
          </p:cNvPr>
          <p:cNvSpPr>
            <a:spLocks noGrp="1"/>
          </p:cNvSpPr>
          <p:nvPr>
            <p:ph type="pic" sz="quarter" idx="10"/>
          </p:nvPr>
        </p:nvSpPr>
        <p:spPr>
          <a:xfrm>
            <a:off x="0" y="0"/>
            <a:ext cx="5196113" cy="6858000"/>
          </a:xfrm>
          <a:prstGeom prst="rect">
            <a:avLst/>
          </a:prstGeom>
          <a:noFill/>
          <a:effectLst>
            <a:outerShdw blurRad="622300" dist="1905000" dir="1800000" sx="85000" sy="85000" algn="tl" rotWithShape="0">
              <a:prstClr val="black">
                <a:alpha val="15000"/>
              </a:prstClr>
            </a:outerShdw>
          </a:effectLst>
        </p:spPr>
        <p:txBody>
          <a:bodyPr/>
          <a:lstStyle>
            <a:lvl1pPr>
              <a:defRPr lang="en-US" sz="1600">
                <a:solidFill>
                  <a:schemeClr val="bg1"/>
                </a:solidFill>
              </a:defRPr>
            </a:lvl1pPr>
          </a:lstStyle>
          <a:p>
            <a:pPr marL="0" lvl="0" indent="0" algn="ctr">
              <a:buNone/>
            </a:pPr>
            <a:endParaRPr lang="en-US"/>
          </a:p>
        </p:txBody>
      </p:sp>
    </p:spTree>
    <p:extLst>
      <p:ext uri="{BB962C8B-B14F-4D97-AF65-F5344CB8AC3E}">
        <p14:creationId xmlns:p14="http://schemas.microsoft.com/office/powerpoint/2010/main" val="19050456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2" name="Picture Placeholder 3">
            <a:extLst>
              <a:ext uri="{FF2B5EF4-FFF2-40B4-BE49-F238E27FC236}">
                <a16:creationId xmlns:a16="http://schemas.microsoft.com/office/drawing/2014/main" id="{F8AD2F49-3AB3-4762-928A-6A67C8E86F09}"/>
              </a:ext>
            </a:extLst>
          </p:cNvPr>
          <p:cNvSpPr>
            <a:spLocks noGrp="1"/>
          </p:cNvSpPr>
          <p:nvPr>
            <p:ph type="pic" sz="quarter" idx="10"/>
          </p:nvPr>
        </p:nvSpPr>
        <p:spPr>
          <a:xfrm>
            <a:off x="0" y="0"/>
            <a:ext cx="12192000" cy="6858000"/>
          </a:xfrm>
          <a:prstGeom prst="rect">
            <a:avLst/>
          </a:prstGeom>
        </p:spPr>
        <p:txBody>
          <a:bodyPr/>
          <a:lstStyle>
            <a:lvl1pPr marL="0" indent="0">
              <a:buNone/>
              <a:defRPr sz="1600">
                <a:solidFill>
                  <a:schemeClr val="bg1"/>
                </a:solidFill>
              </a:defRPr>
            </a:lvl1pPr>
          </a:lstStyle>
          <a:p>
            <a:endParaRPr lang="en-US"/>
          </a:p>
        </p:txBody>
      </p:sp>
    </p:spTree>
    <p:extLst>
      <p:ext uri="{BB962C8B-B14F-4D97-AF65-F5344CB8AC3E}">
        <p14:creationId xmlns:p14="http://schemas.microsoft.com/office/powerpoint/2010/main" val="1370062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2" name="Picture Placeholder 3">
            <a:extLst>
              <a:ext uri="{FF2B5EF4-FFF2-40B4-BE49-F238E27FC236}">
                <a16:creationId xmlns:a16="http://schemas.microsoft.com/office/drawing/2014/main" id="{8DFCCDC6-BA7E-48C8-950E-1CA3836C962F}"/>
              </a:ext>
            </a:extLst>
          </p:cNvPr>
          <p:cNvSpPr>
            <a:spLocks noGrp="1"/>
          </p:cNvSpPr>
          <p:nvPr>
            <p:ph type="pic" sz="quarter" idx="10"/>
          </p:nvPr>
        </p:nvSpPr>
        <p:spPr>
          <a:xfrm>
            <a:off x="1076778" y="719876"/>
            <a:ext cx="5437415" cy="6138124"/>
          </a:xfrm>
          <a:prstGeom prst="rect">
            <a:avLst/>
          </a:prstGeom>
          <a:effectLst>
            <a:outerShdw blurRad="698500" dist="2032000" dir="9000000" sx="70000" sy="70000" algn="tr" rotWithShape="0">
              <a:prstClr val="black">
                <a:alpha val="15000"/>
              </a:prstClr>
            </a:outerShdw>
          </a:effectLst>
        </p:spPr>
        <p:txBody>
          <a:bodyPr/>
          <a:lstStyle>
            <a:lvl1pPr>
              <a:defRPr lang="en-US" sz="1600">
                <a:solidFill>
                  <a:schemeClr val="bg1"/>
                </a:solidFill>
              </a:defRPr>
            </a:lvl1pPr>
          </a:lstStyle>
          <a:p>
            <a:pPr marL="0" lvl="0" indent="0" algn="ctr">
              <a:buNone/>
            </a:pPr>
            <a:endParaRPr lang="en-US"/>
          </a:p>
        </p:txBody>
      </p:sp>
    </p:spTree>
    <p:extLst>
      <p:ext uri="{BB962C8B-B14F-4D97-AF65-F5344CB8AC3E}">
        <p14:creationId xmlns:p14="http://schemas.microsoft.com/office/powerpoint/2010/main" val="16518566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pic>
        <p:nvPicPr>
          <p:cNvPr id="2" name="Picture 1" descr="imac2.png">
            <a:extLst>
              <a:ext uri="{FF2B5EF4-FFF2-40B4-BE49-F238E27FC236}">
                <a16:creationId xmlns:a16="http://schemas.microsoft.com/office/drawing/2014/main" id="{1F7180E6-0410-4D43-A277-C9A9B1979335}"/>
              </a:ext>
            </a:extLst>
          </p:cNvPr>
          <p:cNvPicPr>
            <a:picLocks noChangeAspect="1"/>
          </p:cNvPicPr>
          <p:nvPr userDrawn="1"/>
        </p:nvPicPr>
        <p:blipFill>
          <a:blip r:embed="rId2" cstate="print"/>
          <a:stretch>
            <a:fillRect/>
          </a:stretch>
        </p:blipFill>
        <p:spPr>
          <a:xfrm>
            <a:off x="1691428" y="2539562"/>
            <a:ext cx="3609404" cy="3596134"/>
          </a:xfrm>
          <a:prstGeom prst="rect">
            <a:avLst/>
          </a:prstGeom>
          <a:effectLst/>
        </p:spPr>
      </p:pic>
      <p:sp>
        <p:nvSpPr>
          <p:cNvPr id="4" name="Picture Placeholder 3">
            <a:extLst>
              <a:ext uri="{FF2B5EF4-FFF2-40B4-BE49-F238E27FC236}">
                <a16:creationId xmlns:a16="http://schemas.microsoft.com/office/drawing/2014/main" id="{72DCCF62-8EC7-47FD-A179-093A5CD89C26}"/>
              </a:ext>
            </a:extLst>
          </p:cNvPr>
          <p:cNvSpPr>
            <a:spLocks noGrp="1"/>
          </p:cNvSpPr>
          <p:nvPr>
            <p:ph type="pic" sz="quarter" idx="10"/>
          </p:nvPr>
        </p:nvSpPr>
        <p:spPr>
          <a:xfrm>
            <a:off x="1829595" y="2851148"/>
            <a:ext cx="2868613" cy="2033587"/>
          </a:xfrm>
          <a:custGeom>
            <a:avLst/>
            <a:gdLst>
              <a:gd name="connsiteX0" fmla="*/ 0 w 2667000"/>
              <a:gd name="connsiteY0" fmla="*/ 0 h 2247900"/>
              <a:gd name="connsiteX1" fmla="*/ 2667000 w 2667000"/>
              <a:gd name="connsiteY1" fmla="*/ 0 h 2247900"/>
              <a:gd name="connsiteX2" fmla="*/ 2667000 w 2667000"/>
              <a:gd name="connsiteY2" fmla="*/ 2247900 h 2247900"/>
              <a:gd name="connsiteX3" fmla="*/ 0 w 2667000"/>
              <a:gd name="connsiteY3" fmla="*/ 2247900 h 2247900"/>
              <a:gd name="connsiteX4" fmla="*/ 0 w 2667000"/>
              <a:gd name="connsiteY4" fmla="*/ 0 h 2247900"/>
              <a:gd name="connsiteX0" fmla="*/ 0 w 2717800"/>
              <a:gd name="connsiteY0" fmla="*/ 0 h 2247900"/>
              <a:gd name="connsiteX1" fmla="*/ 2717800 w 2717800"/>
              <a:gd name="connsiteY1" fmla="*/ 88900 h 2247900"/>
              <a:gd name="connsiteX2" fmla="*/ 2667000 w 2717800"/>
              <a:gd name="connsiteY2" fmla="*/ 2247900 h 2247900"/>
              <a:gd name="connsiteX3" fmla="*/ 0 w 2717800"/>
              <a:gd name="connsiteY3" fmla="*/ 2247900 h 2247900"/>
              <a:gd name="connsiteX4" fmla="*/ 0 w 2717800"/>
              <a:gd name="connsiteY4" fmla="*/ 0 h 2247900"/>
              <a:gd name="connsiteX0" fmla="*/ 0 w 2724150"/>
              <a:gd name="connsiteY0" fmla="*/ 0 h 2247900"/>
              <a:gd name="connsiteX1" fmla="*/ 2724150 w 2724150"/>
              <a:gd name="connsiteY1" fmla="*/ 247650 h 2247900"/>
              <a:gd name="connsiteX2" fmla="*/ 2667000 w 2724150"/>
              <a:gd name="connsiteY2" fmla="*/ 2247900 h 2247900"/>
              <a:gd name="connsiteX3" fmla="*/ 0 w 2724150"/>
              <a:gd name="connsiteY3" fmla="*/ 2247900 h 2247900"/>
              <a:gd name="connsiteX4" fmla="*/ 0 w 2724150"/>
              <a:gd name="connsiteY4" fmla="*/ 0 h 2247900"/>
              <a:gd name="connsiteX0" fmla="*/ 0 w 2724150"/>
              <a:gd name="connsiteY0" fmla="*/ 0 h 2247900"/>
              <a:gd name="connsiteX1" fmla="*/ 2724150 w 2724150"/>
              <a:gd name="connsiteY1" fmla="*/ 355600 h 2247900"/>
              <a:gd name="connsiteX2" fmla="*/ 2667000 w 2724150"/>
              <a:gd name="connsiteY2" fmla="*/ 2247900 h 2247900"/>
              <a:gd name="connsiteX3" fmla="*/ 0 w 2724150"/>
              <a:gd name="connsiteY3" fmla="*/ 2247900 h 2247900"/>
              <a:gd name="connsiteX4" fmla="*/ 0 w 2724150"/>
              <a:gd name="connsiteY4" fmla="*/ 0 h 2247900"/>
              <a:gd name="connsiteX0" fmla="*/ 0 w 2755900"/>
              <a:gd name="connsiteY0" fmla="*/ 0 h 2247900"/>
              <a:gd name="connsiteX1" fmla="*/ 2755900 w 2755900"/>
              <a:gd name="connsiteY1" fmla="*/ 501650 h 2247900"/>
              <a:gd name="connsiteX2" fmla="*/ 2667000 w 2755900"/>
              <a:gd name="connsiteY2" fmla="*/ 2247900 h 2247900"/>
              <a:gd name="connsiteX3" fmla="*/ 0 w 2755900"/>
              <a:gd name="connsiteY3" fmla="*/ 2247900 h 2247900"/>
              <a:gd name="connsiteX4" fmla="*/ 0 w 2755900"/>
              <a:gd name="connsiteY4" fmla="*/ 0 h 2247900"/>
              <a:gd name="connsiteX0" fmla="*/ 0 w 2736850"/>
              <a:gd name="connsiteY0" fmla="*/ 0 h 2247900"/>
              <a:gd name="connsiteX1" fmla="*/ 2736850 w 2736850"/>
              <a:gd name="connsiteY1" fmla="*/ 533400 h 2247900"/>
              <a:gd name="connsiteX2" fmla="*/ 2667000 w 2736850"/>
              <a:gd name="connsiteY2" fmla="*/ 2247900 h 2247900"/>
              <a:gd name="connsiteX3" fmla="*/ 0 w 2736850"/>
              <a:gd name="connsiteY3" fmla="*/ 2247900 h 2247900"/>
              <a:gd name="connsiteX4" fmla="*/ 0 w 2736850"/>
              <a:gd name="connsiteY4" fmla="*/ 0 h 2247900"/>
              <a:gd name="connsiteX0" fmla="*/ 0 w 2749550"/>
              <a:gd name="connsiteY0" fmla="*/ 0 h 2247900"/>
              <a:gd name="connsiteX1" fmla="*/ 2749550 w 2749550"/>
              <a:gd name="connsiteY1" fmla="*/ 542925 h 2247900"/>
              <a:gd name="connsiteX2" fmla="*/ 2667000 w 2749550"/>
              <a:gd name="connsiteY2" fmla="*/ 2247900 h 2247900"/>
              <a:gd name="connsiteX3" fmla="*/ 0 w 2749550"/>
              <a:gd name="connsiteY3" fmla="*/ 2247900 h 2247900"/>
              <a:gd name="connsiteX4" fmla="*/ 0 w 2749550"/>
              <a:gd name="connsiteY4" fmla="*/ 0 h 2247900"/>
              <a:gd name="connsiteX0" fmla="*/ 0 w 2736850"/>
              <a:gd name="connsiteY0" fmla="*/ 0 h 2247900"/>
              <a:gd name="connsiteX1" fmla="*/ 2736850 w 2736850"/>
              <a:gd name="connsiteY1" fmla="*/ 539750 h 2247900"/>
              <a:gd name="connsiteX2" fmla="*/ 2667000 w 2736850"/>
              <a:gd name="connsiteY2" fmla="*/ 2247900 h 2247900"/>
              <a:gd name="connsiteX3" fmla="*/ 0 w 2736850"/>
              <a:gd name="connsiteY3" fmla="*/ 2247900 h 2247900"/>
              <a:gd name="connsiteX4" fmla="*/ 0 w 2736850"/>
              <a:gd name="connsiteY4" fmla="*/ 0 h 2247900"/>
              <a:gd name="connsiteX0" fmla="*/ 0 w 2816225"/>
              <a:gd name="connsiteY0" fmla="*/ 0 h 2251075"/>
              <a:gd name="connsiteX1" fmla="*/ 2736850 w 2816225"/>
              <a:gd name="connsiteY1" fmla="*/ 539750 h 2251075"/>
              <a:gd name="connsiteX2" fmla="*/ 2816225 w 2816225"/>
              <a:gd name="connsiteY2" fmla="*/ 2251075 h 2251075"/>
              <a:gd name="connsiteX3" fmla="*/ 0 w 2816225"/>
              <a:gd name="connsiteY3" fmla="*/ 2247900 h 2251075"/>
              <a:gd name="connsiteX4" fmla="*/ 0 w 2816225"/>
              <a:gd name="connsiteY4" fmla="*/ 0 h 2251075"/>
              <a:gd name="connsiteX0" fmla="*/ 0 w 2830513"/>
              <a:gd name="connsiteY0" fmla="*/ 0 h 2247900"/>
              <a:gd name="connsiteX1" fmla="*/ 2736850 w 2830513"/>
              <a:gd name="connsiteY1" fmla="*/ 539750 h 2247900"/>
              <a:gd name="connsiteX2" fmla="*/ 2830513 w 2830513"/>
              <a:gd name="connsiteY2" fmla="*/ 2184400 h 2247900"/>
              <a:gd name="connsiteX3" fmla="*/ 0 w 2830513"/>
              <a:gd name="connsiteY3" fmla="*/ 2247900 h 2247900"/>
              <a:gd name="connsiteX4" fmla="*/ 0 w 2830513"/>
              <a:gd name="connsiteY4" fmla="*/ 0 h 2247900"/>
              <a:gd name="connsiteX0" fmla="*/ 0 w 2806701"/>
              <a:gd name="connsiteY0" fmla="*/ 0 h 2247900"/>
              <a:gd name="connsiteX1" fmla="*/ 2736850 w 2806701"/>
              <a:gd name="connsiteY1" fmla="*/ 539750 h 2247900"/>
              <a:gd name="connsiteX2" fmla="*/ 2806701 w 2806701"/>
              <a:gd name="connsiteY2" fmla="*/ 2191544 h 2247900"/>
              <a:gd name="connsiteX3" fmla="*/ 0 w 2806701"/>
              <a:gd name="connsiteY3" fmla="*/ 2247900 h 2247900"/>
              <a:gd name="connsiteX4" fmla="*/ 0 w 2806701"/>
              <a:gd name="connsiteY4" fmla="*/ 0 h 2247900"/>
              <a:gd name="connsiteX0" fmla="*/ 0 w 2804319"/>
              <a:gd name="connsiteY0" fmla="*/ 0 h 2247900"/>
              <a:gd name="connsiteX1" fmla="*/ 2736850 w 2804319"/>
              <a:gd name="connsiteY1" fmla="*/ 539750 h 2247900"/>
              <a:gd name="connsiteX2" fmla="*/ 2804319 w 2804319"/>
              <a:gd name="connsiteY2" fmla="*/ 2196306 h 2247900"/>
              <a:gd name="connsiteX3" fmla="*/ 0 w 2804319"/>
              <a:gd name="connsiteY3" fmla="*/ 2247900 h 2247900"/>
              <a:gd name="connsiteX4" fmla="*/ 0 w 2804319"/>
              <a:gd name="connsiteY4" fmla="*/ 0 h 2247900"/>
              <a:gd name="connsiteX0" fmla="*/ 0 w 2804319"/>
              <a:gd name="connsiteY0" fmla="*/ 0 h 2247900"/>
              <a:gd name="connsiteX1" fmla="*/ 2736850 w 2804319"/>
              <a:gd name="connsiteY1" fmla="*/ 539750 h 2247900"/>
              <a:gd name="connsiteX2" fmla="*/ 2804319 w 2804319"/>
              <a:gd name="connsiteY2" fmla="*/ 2191544 h 2247900"/>
              <a:gd name="connsiteX3" fmla="*/ 0 w 2804319"/>
              <a:gd name="connsiteY3" fmla="*/ 2247900 h 2247900"/>
              <a:gd name="connsiteX4" fmla="*/ 0 w 2804319"/>
              <a:gd name="connsiteY4" fmla="*/ 0 h 2247900"/>
              <a:gd name="connsiteX0" fmla="*/ 0 w 2804319"/>
              <a:gd name="connsiteY0" fmla="*/ 0 h 2247900"/>
              <a:gd name="connsiteX1" fmla="*/ 2727325 w 2804319"/>
              <a:gd name="connsiteY1" fmla="*/ 539750 h 2247900"/>
              <a:gd name="connsiteX2" fmla="*/ 2804319 w 2804319"/>
              <a:gd name="connsiteY2" fmla="*/ 2191544 h 2247900"/>
              <a:gd name="connsiteX3" fmla="*/ 0 w 2804319"/>
              <a:gd name="connsiteY3" fmla="*/ 2247900 h 2247900"/>
              <a:gd name="connsiteX4" fmla="*/ 0 w 2804319"/>
              <a:gd name="connsiteY4" fmla="*/ 0 h 2247900"/>
              <a:gd name="connsiteX0" fmla="*/ 0 w 2804319"/>
              <a:gd name="connsiteY0" fmla="*/ 0 h 2247900"/>
              <a:gd name="connsiteX1" fmla="*/ 2724944 w 2804319"/>
              <a:gd name="connsiteY1" fmla="*/ 544513 h 2247900"/>
              <a:gd name="connsiteX2" fmla="*/ 2804319 w 2804319"/>
              <a:gd name="connsiteY2" fmla="*/ 2191544 h 2247900"/>
              <a:gd name="connsiteX3" fmla="*/ 0 w 2804319"/>
              <a:gd name="connsiteY3" fmla="*/ 2247900 h 2247900"/>
              <a:gd name="connsiteX4" fmla="*/ 0 w 2804319"/>
              <a:gd name="connsiteY4" fmla="*/ 0 h 2247900"/>
              <a:gd name="connsiteX0" fmla="*/ 0 w 2804319"/>
              <a:gd name="connsiteY0" fmla="*/ 0 h 2247900"/>
              <a:gd name="connsiteX1" fmla="*/ 2720182 w 2804319"/>
              <a:gd name="connsiteY1" fmla="*/ 549275 h 2247900"/>
              <a:gd name="connsiteX2" fmla="*/ 2804319 w 2804319"/>
              <a:gd name="connsiteY2" fmla="*/ 2191544 h 2247900"/>
              <a:gd name="connsiteX3" fmla="*/ 0 w 2804319"/>
              <a:gd name="connsiteY3" fmla="*/ 2247900 h 2247900"/>
              <a:gd name="connsiteX4" fmla="*/ 0 w 2804319"/>
              <a:gd name="connsiteY4" fmla="*/ 0 h 2247900"/>
              <a:gd name="connsiteX0" fmla="*/ 0 w 2804319"/>
              <a:gd name="connsiteY0" fmla="*/ 0 h 2247900"/>
              <a:gd name="connsiteX1" fmla="*/ 2715419 w 2804319"/>
              <a:gd name="connsiteY1" fmla="*/ 549275 h 2247900"/>
              <a:gd name="connsiteX2" fmla="*/ 2804319 w 2804319"/>
              <a:gd name="connsiteY2" fmla="*/ 2191544 h 2247900"/>
              <a:gd name="connsiteX3" fmla="*/ 0 w 2804319"/>
              <a:gd name="connsiteY3" fmla="*/ 2247900 h 2247900"/>
              <a:gd name="connsiteX4" fmla="*/ 0 w 2804319"/>
              <a:gd name="connsiteY4" fmla="*/ 0 h 2247900"/>
              <a:gd name="connsiteX0" fmla="*/ 0 w 2804319"/>
              <a:gd name="connsiteY0" fmla="*/ 0 h 2247900"/>
              <a:gd name="connsiteX1" fmla="*/ 2708275 w 2804319"/>
              <a:gd name="connsiteY1" fmla="*/ 551656 h 2247900"/>
              <a:gd name="connsiteX2" fmla="*/ 2804319 w 2804319"/>
              <a:gd name="connsiteY2" fmla="*/ 2191544 h 2247900"/>
              <a:gd name="connsiteX3" fmla="*/ 0 w 2804319"/>
              <a:gd name="connsiteY3" fmla="*/ 2247900 h 2247900"/>
              <a:gd name="connsiteX4" fmla="*/ 0 w 2804319"/>
              <a:gd name="connsiteY4" fmla="*/ 0 h 2247900"/>
              <a:gd name="connsiteX0" fmla="*/ 0 w 2804319"/>
              <a:gd name="connsiteY0" fmla="*/ 0 h 2247900"/>
              <a:gd name="connsiteX1" fmla="*/ 2708275 w 2804319"/>
              <a:gd name="connsiteY1" fmla="*/ 551656 h 2247900"/>
              <a:gd name="connsiteX2" fmla="*/ 2804319 w 2804319"/>
              <a:gd name="connsiteY2" fmla="*/ 2191544 h 2247900"/>
              <a:gd name="connsiteX3" fmla="*/ 35719 w 2804319"/>
              <a:gd name="connsiteY3" fmla="*/ 2247900 h 2247900"/>
              <a:gd name="connsiteX4" fmla="*/ 0 w 2804319"/>
              <a:gd name="connsiteY4" fmla="*/ 0 h 2247900"/>
              <a:gd name="connsiteX0" fmla="*/ 0 w 2804319"/>
              <a:gd name="connsiteY0" fmla="*/ 0 h 2243137"/>
              <a:gd name="connsiteX1" fmla="*/ 2708275 w 2804319"/>
              <a:gd name="connsiteY1" fmla="*/ 551656 h 2243137"/>
              <a:gd name="connsiteX2" fmla="*/ 2804319 w 2804319"/>
              <a:gd name="connsiteY2" fmla="*/ 2191544 h 2243137"/>
              <a:gd name="connsiteX3" fmla="*/ 59532 w 2804319"/>
              <a:gd name="connsiteY3" fmla="*/ 2243137 h 2243137"/>
              <a:gd name="connsiteX4" fmla="*/ 0 w 2804319"/>
              <a:gd name="connsiteY4" fmla="*/ 0 h 2243137"/>
              <a:gd name="connsiteX0" fmla="*/ 0 w 2804319"/>
              <a:gd name="connsiteY0" fmla="*/ 0 h 2240756"/>
              <a:gd name="connsiteX1" fmla="*/ 2708275 w 2804319"/>
              <a:gd name="connsiteY1" fmla="*/ 551656 h 2240756"/>
              <a:gd name="connsiteX2" fmla="*/ 2804319 w 2804319"/>
              <a:gd name="connsiteY2" fmla="*/ 2191544 h 2240756"/>
              <a:gd name="connsiteX3" fmla="*/ 83344 w 2804319"/>
              <a:gd name="connsiteY3" fmla="*/ 2240756 h 2240756"/>
              <a:gd name="connsiteX4" fmla="*/ 0 w 2804319"/>
              <a:gd name="connsiteY4" fmla="*/ 0 h 2240756"/>
              <a:gd name="connsiteX0" fmla="*/ 0 w 2804319"/>
              <a:gd name="connsiteY0" fmla="*/ 0 h 2233612"/>
              <a:gd name="connsiteX1" fmla="*/ 2708275 w 2804319"/>
              <a:gd name="connsiteY1" fmla="*/ 551656 h 2233612"/>
              <a:gd name="connsiteX2" fmla="*/ 2804319 w 2804319"/>
              <a:gd name="connsiteY2" fmla="*/ 2191544 h 2233612"/>
              <a:gd name="connsiteX3" fmla="*/ 104776 w 2804319"/>
              <a:gd name="connsiteY3" fmla="*/ 2233612 h 2233612"/>
              <a:gd name="connsiteX4" fmla="*/ 0 w 2804319"/>
              <a:gd name="connsiteY4" fmla="*/ 0 h 2233612"/>
              <a:gd name="connsiteX0" fmla="*/ 0 w 2804319"/>
              <a:gd name="connsiteY0" fmla="*/ 0 h 2224087"/>
              <a:gd name="connsiteX1" fmla="*/ 2708275 w 2804319"/>
              <a:gd name="connsiteY1" fmla="*/ 551656 h 2224087"/>
              <a:gd name="connsiteX2" fmla="*/ 2804319 w 2804319"/>
              <a:gd name="connsiteY2" fmla="*/ 2191544 h 2224087"/>
              <a:gd name="connsiteX3" fmla="*/ 130969 w 2804319"/>
              <a:gd name="connsiteY3" fmla="*/ 2224087 h 2224087"/>
              <a:gd name="connsiteX4" fmla="*/ 0 w 2804319"/>
              <a:gd name="connsiteY4" fmla="*/ 0 h 2224087"/>
              <a:gd name="connsiteX0" fmla="*/ 0 w 2804319"/>
              <a:gd name="connsiteY0" fmla="*/ 0 h 2224087"/>
              <a:gd name="connsiteX1" fmla="*/ 2708275 w 2804319"/>
              <a:gd name="connsiteY1" fmla="*/ 551656 h 2224087"/>
              <a:gd name="connsiteX2" fmla="*/ 2804319 w 2804319"/>
              <a:gd name="connsiteY2" fmla="*/ 2191544 h 2224087"/>
              <a:gd name="connsiteX3" fmla="*/ 154782 w 2804319"/>
              <a:gd name="connsiteY3" fmla="*/ 2224087 h 2224087"/>
              <a:gd name="connsiteX4" fmla="*/ 0 w 2804319"/>
              <a:gd name="connsiteY4" fmla="*/ 0 h 2224087"/>
              <a:gd name="connsiteX0" fmla="*/ 0 w 2804319"/>
              <a:gd name="connsiteY0" fmla="*/ 0 h 2224087"/>
              <a:gd name="connsiteX1" fmla="*/ 2708275 w 2804319"/>
              <a:gd name="connsiteY1" fmla="*/ 551656 h 2224087"/>
              <a:gd name="connsiteX2" fmla="*/ 2804319 w 2804319"/>
              <a:gd name="connsiteY2" fmla="*/ 2191544 h 2224087"/>
              <a:gd name="connsiteX3" fmla="*/ 178594 w 2804319"/>
              <a:gd name="connsiteY3" fmla="*/ 2224087 h 2224087"/>
              <a:gd name="connsiteX4" fmla="*/ 0 w 2804319"/>
              <a:gd name="connsiteY4" fmla="*/ 0 h 2224087"/>
              <a:gd name="connsiteX0" fmla="*/ 0 w 2804319"/>
              <a:gd name="connsiteY0" fmla="*/ 0 h 2221706"/>
              <a:gd name="connsiteX1" fmla="*/ 2708275 w 2804319"/>
              <a:gd name="connsiteY1" fmla="*/ 551656 h 2221706"/>
              <a:gd name="connsiteX2" fmla="*/ 2804319 w 2804319"/>
              <a:gd name="connsiteY2" fmla="*/ 2191544 h 2221706"/>
              <a:gd name="connsiteX3" fmla="*/ 192882 w 2804319"/>
              <a:gd name="connsiteY3" fmla="*/ 2221706 h 2221706"/>
              <a:gd name="connsiteX4" fmla="*/ 0 w 2804319"/>
              <a:gd name="connsiteY4" fmla="*/ 0 h 2221706"/>
              <a:gd name="connsiteX0" fmla="*/ 0 w 2804319"/>
              <a:gd name="connsiteY0" fmla="*/ 0 h 2216944"/>
              <a:gd name="connsiteX1" fmla="*/ 2708275 w 2804319"/>
              <a:gd name="connsiteY1" fmla="*/ 551656 h 2216944"/>
              <a:gd name="connsiteX2" fmla="*/ 2804319 w 2804319"/>
              <a:gd name="connsiteY2" fmla="*/ 2191544 h 2216944"/>
              <a:gd name="connsiteX3" fmla="*/ 202407 w 2804319"/>
              <a:gd name="connsiteY3" fmla="*/ 2216944 h 2216944"/>
              <a:gd name="connsiteX4" fmla="*/ 0 w 2804319"/>
              <a:gd name="connsiteY4" fmla="*/ 0 h 2216944"/>
              <a:gd name="connsiteX0" fmla="*/ 0 w 2804319"/>
              <a:gd name="connsiteY0" fmla="*/ 0 h 2216944"/>
              <a:gd name="connsiteX1" fmla="*/ 2708275 w 2804319"/>
              <a:gd name="connsiteY1" fmla="*/ 551656 h 2216944"/>
              <a:gd name="connsiteX2" fmla="*/ 2804319 w 2804319"/>
              <a:gd name="connsiteY2" fmla="*/ 2191544 h 2216944"/>
              <a:gd name="connsiteX3" fmla="*/ 204788 w 2804319"/>
              <a:gd name="connsiteY3" fmla="*/ 2216944 h 2216944"/>
              <a:gd name="connsiteX4" fmla="*/ 0 w 2804319"/>
              <a:gd name="connsiteY4" fmla="*/ 0 h 2216944"/>
              <a:gd name="connsiteX0" fmla="*/ 0 w 2804319"/>
              <a:gd name="connsiteY0" fmla="*/ 0 h 2216944"/>
              <a:gd name="connsiteX1" fmla="*/ 2708275 w 2804319"/>
              <a:gd name="connsiteY1" fmla="*/ 551656 h 2216944"/>
              <a:gd name="connsiteX2" fmla="*/ 2804319 w 2804319"/>
              <a:gd name="connsiteY2" fmla="*/ 2191544 h 2216944"/>
              <a:gd name="connsiteX3" fmla="*/ 211932 w 2804319"/>
              <a:gd name="connsiteY3" fmla="*/ 2216944 h 2216944"/>
              <a:gd name="connsiteX4" fmla="*/ 0 w 2804319"/>
              <a:gd name="connsiteY4" fmla="*/ 0 h 2216944"/>
              <a:gd name="connsiteX0" fmla="*/ 0 w 2804319"/>
              <a:gd name="connsiteY0" fmla="*/ 0 h 2216944"/>
              <a:gd name="connsiteX1" fmla="*/ 2708275 w 2804319"/>
              <a:gd name="connsiteY1" fmla="*/ 551656 h 2216944"/>
              <a:gd name="connsiteX2" fmla="*/ 2804319 w 2804319"/>
              <a:gd name="connsiteY2" fmla="*/ 2191544 h 2216944"/>
              <a:gd name="connsiteX3" fmla="*/ 219076 w 2804319"/>
              <a:gd name="connsiteY3" fmla="*/ 2216944 h 2216944"/>
              <a:gd name="connsiteX4" fmla="*/ 0 w 2804319"/>
              <a:gd name="connsiteY4" fmla="*/ 0 h 2216944"/>
              <a:gd name="connsiteX0" fmla="*/ 0 w 2835275"/>
              <a:gd name="connsiteY0" fmla="*/ 0 h 2205038"/>
              <a:gd name="connsiteX1" fmla="*/ 2739231 w 2835275"/>
              <a:gd name="connsiteY1" fmla="*/ 539750 h 2205038"/>
              <a:gd name="connsiteX2" fmla="*/ 2835275 w 2835275"/>
              <a:gd name="connsiteY2" fmla="*/ 2179638 h 2205038"/>
              <a:gd name="connsiteX3" fmla="*/ 250032 w 2835275"/>
              <a:gd name="connsiteY3" fmla="*/ 2205038 h 2205038"/>
              <a:gd name="connsiteX4" fmla="*/ 0 w 2835275"/>
              <a:gd name="connsiteY4" fmla="*/ 0 h 2205038"/>
              <a:gd name="connsiteX0" fmla="*/ 0 w 2868613"/>
              <a:gd name="connsiteY0" fmla="*/ 0 h 2185988"/>
              <a:gd name="connsiteX1" fmla="*/ 2772569 w 2868613"/>
              <a:gd name="connsiteY1" fmla="*/ 520700 h 2185988"/>
              <a:gd name="connsiteX2" fmla="*/ 2868613 w 2868613"/>
              <a:gd name="connsiteY2" fmla="*/ 2160588 h 2185988"/>
              <a:gd name="connsiteX3" fmla="*/ 283370 w 2868613"/>
              <a:gd name="connsiteY3" fmla="*/ 2185988 h 2185988"/>
              <a:gd name="connsiteX4" fmla="*/ 0 w 2868613"/>
              <a:gd name="connsiteY4" fmla="*/ 0 h 2185988"/>
              <a:gd name="connsiteX0" fmla="*/ 0 w 2875756"/>
              <a:gd name="connsiteY0" fmla="*/ 0 h 2126456"/>
              <a:gd name="connsiteX1" fmla="*/ 2779712 w 2875756"/>
              <a:gd name="connsiteY1" fmla="*/ 461168 h 2126456"/>
              <a:gd name="connsiteX2" fmla="*/ 2875756 w 2875756"/>
              <a:gd name="connsiteY2" fmla="*/ 2101056 h 2126456"/>
              <a:gd name="connsiteX3" fmla="*/ 290513 w 2875756"/>
              <a:gd name="connsiteY3" fmla="*/ 2126456 h 2126456"/>
              <a:gd name="connsiteX4" fmla="*/ 0 w 2875756"/>
              <a:gd name="connsiteY4" fmla="*/ 0 h 2126456"/>
              <a:gd name="connsiteX0" fmla="*/ 0 w 2892425"/>
              <a:gd name="connsiteY0" fmla="*/ 0 h 2078831"/>
              <a:gd name="connsiteX1" fmla="*/ 2796381 w 2892425"/>
              <a:gd name="connsiteY1" fmla="*/ 413543 h 2078831"/>
              <a:gd name="connsiteX2" fmla="*/ 2892425 w 2892425"/>
              <a:gd name="connsiteY2" fmla="*/ 2053431 h 2078831"/>
              <a:gd name="connsiteX3" fmla="*/ 307182 w 2892425"/>
              <a:gd name="connsiteY3" fmla="*/ 2078831 h 2078831"/>
              <a:gd name="connsiteX4" fmla="*/ 0 w 2892425"/>
              <a:gd name="connsiteY4" fmla="*/ 0 h 2078831"/>
              <a:gd name="connsiteX0" fmla="*/ 0 w 2890044"/>
              <a:gd name="connsiteY0" fmla="*/ 0 h 2059781"/>
              <a:gd name="connsiteX1" fmla="*/ 2794000 w 2890044"/>
              <a:gd name="connsiteY1" fmla="*/ 394493 h 2059781"/>
              <a:gd name="connsiteX2" fmla="*/ 2890044 w 2890044"/>
              <a:gd name="connsiteY2" fmla="*/ 2034381 h 2059781"/>
              <a:gd name="connsiteX3" fmla="*/ 304801 w 2890044"/>
              <a:gd name="connsiteY3" fmla="*/ 2059781 h 2059781"/>
              <a:gd name="connsiteX4" fmla="*/ 0 w 2890044"/>
              <a:gd name="connsiteY4" fmla="*/ 0 h 2059781"/>
              <a:gd name="connsiteX0" fmla="*/ 0 w 2882900"/>
              <a:gd name="connsiteY0" fmla="*/ 0 h 2040731"/>
              <a:gd name="connsiteX1" fmla="*/ 2786856 w 2882900"/>
              <a:gd name="connsiteY1" fmla="*/ 375443 h 2040731"/>
              <a:gd name="connsiteX2" fmla="*/ 2882900 w 2882900"/>
              <a:gd name="connsiteY2" fmla="*/ 2015331 h 2040731"/>
              <a:gd name="connsiteX3" fmla="*/ 297657 w 2882900"/>
              <a:gd name="connsiteY3" fmla="*/ 2040731 h 2040731"/>
              <a:gd name="connsiteX4" fmla="*/ 0 w 2882900"/>
              <a:gd name="connsiteY4" fmla="*/ 0 h 2040731"/>
              <a:gd name="connsiteX0" fmla="*/ 0 w 2880519"/>
              <a:gd name="connsiteY0" fmla="*/ 0 h 2016919"/>
              <a:gd name="connsiteX1" fmla="*/ 2784475 w 2880519"/>
              <a:gd name="connsiteY1" fmla="*/ 351631 h 2016919"/>
              <a:gd name="connsiteX2" fmla="*/ 2880519 w 2880519"/>
              <a:gd name="connsiteY2" fmla="*/ 1991519 h 2016919"/>
              <a:gd name="connsiteX3" fmla="*/ 295276 w 2880519"/>
              <a:gd name="connsiteY3" fmla="*/ 2016919 h 2016919"/>
              <a:gd name="connsiteX4" fmla="*/ 0 w 2880519"/>
              <a:gd name="connsiteY4" fmla="*/ 0 h 2016919"/>
              <a:gd name="connsiteX0" fmla="*/ 0 w 2870994"/>
              <a:gd name="connsiteY0" fmla="*/ 0 h 2019300"/>
              <a:gd name="connsiteX1" fmla="*/ 2774950 w 2870994"/>
              <a:gd name="connsiteY1" fmla="*/ 354012 h 2019300"/>
              <a:gd name="connsiteX2" fmla="*/ 2870994 w 2870994"/>
              <a:gd name="connsiteY2" fmla="*/ 1993900 h 2019300"/>
              <a:gd name="connsiteX3" fmla="*/ 285751 w 2870994"/>
              <a:gd name="connsiteY3" fmla="*/ 2019300 h 2019300"/>
              <a:gd name="connsiteX4" fmla="*/ 0 w 2870994"/>
              <a:gd name="connsiteY4" fmla="*/ 0 h 2019300"/>
              <a:gd name="connsiteX0" fmla="*/ 0 w 2868613"/>
              <a:gd name="connsiteY0" fmla="*/ 0 h 2016918"/>
              <a:gd name="connsiteX1" fmla="*/ 2772569 w 2868613"/>
              <a:gd name="connsiteY1" fmla="*/ 351630 h 2016918"/>
              <a:gd name="connsiteX2" fmla="*/ 2868613 w 2868613"/>
              <a:gd name="connsiteY2" fmla="*/ 1991518 h 2016918"/>
              <a:gd name="connsiteX3" fmla="*/ 283370 w 2868613"/>
              <a:gd name="connsiteY3" fmla="*/ 2016918 h 2016918"/>
              <a:gd name="connsiteX4" fmla="*/ 0 w 2868613"/>
              <a:gd name="connsiteY4" fmla="*/ 0 h 2016918"/>
              <a:gd name="connsiteX0" fmla="*/ 0 w 2868613"/>
              <a:gd name="connsiteY0" fmla="*/ 0 h 2016918"/>
              <a:gd name="connsiteX1" fmla="*/ 2772569 w 2868613"/>
              <a:gd name="connsiteY1" fmla="*/ 351630 h 2016918"/>
              <a:gd name="connsiteX2" fmla="*/ 2868613 w 2868613"/>
              <a:gd name="connsiteY2" fmla="*/ 1991518 h 2016918"/>
              <a:gd name="connsiteX3" fmla="*/ 276227 w 2868613"/>
              <a:gd name="connsiteY3" fmla="*/ 2016918 h 2016918"/>
              <a:gd name="connsiteX4" fmla="*/ 0 w 2868613"/>
              <a:gd name="connsiteY4" fmla="*/ 0 h 2016918"/>
              <a:gd name="connsiteX0" fmla="*/ 0 w 2868613"/>
              <a:gd name="connsiteY0" fmla="*/ 0 h 2038349"/>
              <a:gd name="connsiteX1" fmla="*/ 2772569 w 2868613"/>
              <a:gd name="connsiteY1" fmla="*/ 351630 h 2038349"/>
              <a:gd name="connsiteX2" fmla="*/ 2868613 w 2868613"/>
              <a:gd name="connsiteY2" fmla="*/ 1991518 h 2038349"/>
              <a:gd name="connsiteX3" fmla="*/ 273845 w 2868613"/>
              <a:gd name="connsiteY3" fmla="*/ 2038349 h 2038349"/>
              <a:gd name="connsiteX4" fmla="*/ 0 w 2868613"/>
              <a:gd name="connsiteY4" fmla="*/ 0 h 2038349"/>
              <a:gd name="connsiteX0" fmla="*/ 0 w 2868613"/>
              <a:gd name="connsiteY0" fmla="*/ 0 h 2033587"/>
              <a:gd name="connsiteX1" fmla="*/ 2772569 w 2868613"/>
              <a:gd name="connsiteY1" fmla="*/ 351630 h 2033587"/>
              <a:gd name="connsiteX2" fmla="*/ 2868613 w 2868613"/>
              <a:gd name="connsiteY2" fmla="*/ 1991518 h 2033587"/>
              <a:gd name="connsiteX3" fmla="*/ 269083 w 2868613"/>
              <a:gd name="connsiteY3" fmla="*/ 2033587 h 2033587"/>
              <a:gd name="connsiteX4" fmla="*/ 0 w 2868613"/>
              <a:gd name="connsiteY4" fmla="*/ 0 h 2033587"/>
              <a:gd name="connsiteX0" fmla="*/ 0 w 2868613"/>
              <a:gd name="connsiteY0" fmla="*/ 0 h 2031206"/>
              <a:gd name="connsiteX1" fmla="*/ 2772569 w 2868613"/>
              <a:gd name="connsiteY1" fmla="*/ 351630 h 2031206"/>
              <a:gd name="connsiteX2" fmla="*/ 2868613 w 2868613"/>
              <a:gd name="connsiteY2" fmla="*/ 1991518 h 2031206"/>
              <a:gd name="connsiteX3" fmla="*/ 269083 w 2868613"/>
              <a:gd name="connsiteY3" fmla="*/ 2031206 h 2031206"/>
              <a:gd name="connsiteX4" fmla="*/ 0 w 2868613"/>
              <a:gd name="connsiteY4" fmla="*/ 0 h 2031206"/>
              <a:gd name="connsiteX0" fmla="*/ 0 w 2868613"/>
              <a:gd name="connsiteY0" fmla="*/ 0 h 2031206"/>
              <a:gd name="connsiteX1" fmla="*/ 2786856 w 2868613"/>
              <a:gd name="connsiteY1" fmla="*/ 346868 h 2031206"/>
              <a:gd name="connsiteX2" fmla="*/ 2868613 w 2868613"/>
              <a:gd name="connsiteY2" fmla="*/ 1991518 h 2031206"/>
              <a:gd name="connsiteX3" fmla="*/ 269083 w 2868613"/>
              <a:gd name="connsiteY3" fmla="*/ 2031206 h 2031206"/>
              <a:gd name="connsiteX4" fmla="*/ 0 w 2868613"/>
              <a:gd name="connsiteY4" fmla="*/ 0 h 2031206"/>
              <a:gd name="connsiteX0" fmla="*/ 0 w 2868613"/>
              <a:gd name="connsiteY0" fmla="*/ 0 h 2031206"/>
              <a:gd name="connsiteX1" fmla="*/ 2794000 w 2868613"/>
              <a:gd name="connsiteY1" fmla="*/ 325436 h 2031206"/>
              <a:gd name="connsiteX2" fmla="*/ 2868613 w 2868613"/>
              <a:gd name="connsiteY2" fmla="*/ 1991518 h 2031206"/>
              <a:gd name="connsiteX3" fmla="*/ 269083 w 2868613"/>
              <a:gd name="connsiteY3" fmla="*/ 2031206 h 2031206"/>
              <a:gd name="connsiteX4" fmla="*/ 0 w 2868613"/>
              <a:gd name="connsiteY4" fmla="*/ 0 h 2031206"/>
              <a:gd name="connsiteX0" fmla="*/ 0 w 2868613"/>
              <a:gd name="connsiteY0" fmla="*/ 0 h 2031206"/>
              <a:gd name="connsiteX1" fmla="*/ 2798762 w 2868613"/>
              <a:gd name="connsiteY1" fmla="*/ 325436 h 2031206"/>
              <a:gd name="connsiteX2" fmla="*/ 2868613 w 2868613"/>
              <a:gd name="connsiteY2" fmla="*/ 1991518 h 2031206"/>
              <a:gd name="connsiteX3" fmla="*/ 269083 w 2868613"/>
              <a:gd name="connsiteY3" fmla="*/ 2031206 h 2031206"/>
              <a:gd name="connsiteX4" fmla="*/ 0 w 2868613"/>
              <a:gd name="connsiteY4" fmla="*/ 0 h 2031206"/>
              <a:gd name="connsiteX0" fmla="*/ 0 w 2868613"/>
              <a:gd name="connsiteY0" fmla="*/ 0 h 2031206"/>
              <a:gd name="connsiteX1" fmla="*/ 2803525 w 2868613"/>
              <a:gd name="connsiteY1" fmla="*/ 320673 h 2031206"/>
              <a:gd name="connsiteX2" fmla="*/ 2868613 w 2868613"/>
              <a:gd name="connsiteY2" fmla="*/ 1991518 h 2031206"/>
              <a:gd name="connsiteX3" fmla="*/ 269083 w 2868613"/>
              <a:gd name="connsiteY3" fmla="*/ 2031206 h 2031206"/>
              <a:gd name="connsiteX4" fmla="*/ 0 w 2868613"/>
              <a:gd name="connsiteY4" fmla="*/ 0 h 2031206"/>
              <a:gd name="connsiteX0" fmla="*/ 0 w 2868613"/>
              <a:gd name="connsiteY0" fmla="*/ 0 h 2031206"/>
              <a:gd name="connsiteX1" fmla="*/ 2808287 w 2868613"/>
              <a:gd name="connsiteY1" fmla="*/ 311148 h 2031206"/>
              <a:gd name="connsiteX2" fmla="*/ 2868613 w 2868613"/>
              <a:gd name="connsiteY2" fmla="*/ 1991518 h 2031206"/>
              <a:gd name="connsiteX3" fmla="*/ 269083 w 2868613"/>
              <a:gd name="connsiteY3" fmla="*/ 2031206 h 2031206"/>
              <a:gd name="connsiteX4" fmla="*/ 0 w 2868613"/>
              <a:gd name="connsiteY4" fmla="*/ 0 h 2031206"/>
              <a:gd name="connsiteX0" fmla="*/ 0 w 2868613"/>
              <a:gd name="connsiteY0" fmla="*/ 0 h 2031206"/>
              <a:gd name="connsiteX1" fmla="*/ 2813050 w 2868613"/>
              <a:gd name="connsiteY1" fmla="*/ 306386 h 2031206"/>
              <a:gd name="connsiteX2" fmla="*/ 2868613 w 2868613"/>
              <a:gd name="connsiteY2" fmla="*/ 1991518 h 2031206"/>
              <a:gd name="connsiteX3" fmla="*/ 269083 w 2868613"/>
              <a:gd name="connsiteY3" fmla="*/ 2031206 h 2031206"/>
              <a:gd name="connsiteX4" fmla="*/ 0 w 2868613"/>
              <a:gd name="connsiteY4" fmla="*/ 0 h 2031206"/>
              <a:gd name="connsiteX0" fmla="*/ 0 w 2868613"/>
              <a:gd name="connsiteY0" fmla="*/ 0 h 2031206"/>
              <a:gd name="connsiteX1" fmla="*/ 2815431 w 2868613"/>
              <a:gd name="connsiteY1" fmla="*/ 299242 h 2031206"/>
              <a:gd name="connsiteX2" fmla="*/ 2868613 w 2868613"/>
              <a:gd name="connsiteY2" fmla="*/ 1991518 h 2031206"/>
              <a:gd name="connsiteX3" fmla="*/ 269083 w 2868613"/>
              <a:gd name="connsiteY3" fmla="*/ 2031206 h 2031206"/>
              <a:gd name="connsiteX4" fmla="*/ 0 w 2868613"/>
              <a:gd name="connsiteY4" fmla="*/ 0 h 2031206"/>
              <a:gd name="connsiteX0" fmla="*/ 0 w 2880519"/>
              <a:gd name="connsiteY0" fmla="*/ 0 h 2031206"/>
              <a:gd name="connsiteX1" fmla="*/ 2815431 w 2880519"/>
              <a:gd name="connsiteY1" fmla="*/ 299242 h 2031206"/>
              <a:gd name="connsiteX2" fmla="*/ 2880519 w 2880519"/>
              <a:gd name="connsiteY2" fmla="*/ 1991518 h 2031206"/>
              <a:gd name="connsiteX3" fmla="*/ 269083 w 2880519"/>
              <a:gd name="connsiteY3" fmla="*/ 2031206 h 2031206"/>
              <a:gd name="connsiteX4" fmla="*/ 0 w 2880519"/>
              <a:gd name="connsiteY4" fmla="*/ 0 h 2031206"/>
              <a:gd name="connsiteX0" fmla="*/ 0 w 2892426"/>
              <a:gd name="connsiteY0" fmla="*/ 0 h 2031206"/>
              <a:gd name="connsiteX1" fmla="*/ 2815431 w 2892426"/>
              <a:gd name="connsiteY1" fmla="*/ 299242 h 2031206"/>
              <a:gd name="connsiteX2" fmla="*/ 2892426 w 2892426"/>
              <a:gd name="connsiteY2" fmla="*/ 1991518 h 2031206"/>
              <a:gd name="connsiteX3" fmla="*/ 269083 w 2892426"/>
              <a:gd name="connsiteY3" fmla="*/ 2031206 h 2031206"/>
              <a:gd name="connsiteX4" fmla="*/ 0 w 2892426"/>
              <a:gd name="connsiteY4" fmla="*/ 0 h 2031206"/>
              <a:gd name="connsiteX0" fmla="*/ 0 w 2918619"/>
              <a:gd name="connsiteY0" fmla="*/ 0 h 2031206"/>
              <a:gd name="connsiteX1" fmla="*/ 2815431 w 2918619"/>
              <a:gd name="connsiteY1" fmla="*/ 299242 h 2031206"/>
              <a:gd name="connsiteX2" fmla="*/ 2918619 w 2918619"/>
              <a:gd name="connsiteY2" fmla="*/ 1991518 h 2031206"/>
              <a:gd name="connsiteX3" fmla="*/ 269083 w 2918619"/>
              <a:gd name="connsiteY3" fmla="*/ 2031206 h 2031206"/>
              <a:gd name="connsiteX4" fmla="*/ 0 w 2918619"/>
              <a:gd name="connsiteY4" fmla="*/ 0 h 2031206"/>
              <a:gd name="connsiteX0" fmla="*/ 0 w 2911476"/>
              <a:gd name="connsiteY0" fmla="*/ 0 h 2031206"/>
              <a:gd name="connsiteX1" fmla="*/ 2815431 w 2911476"/>
              <a:gd name="connsiteY1" fmla="*/ 299242 h 2031206"/>
              <a:gd name="connsiteX2" fmla="*/ 2911476 w 2911476"/>
              <a:gd name="connsiteY2" fmla="*/ 1991518 h 2031206"/>
              <a:gd name="connsiteX3" fmla="*/ 269083 w 2911476"/>
              <a:gd name="connsiteY3" fmla="*/ 2031206 h 2031206"/>
              <a:gd name="connsiteX4" fmla="*/ 0 w 2911476"/>
              <a:gd name="connsiteY4" fmla="*/ 0 h 2031206"/>
              <a:gd name="connsiteX0" fmla="*/ 0 w 2901951"/>
              <a:gd name="connsiteY0" fmla="*/ 0 h 2031206"/>
              <a:gd name="connsiteX1" fmla="*/ 2815431 w 2901951"/>
              <a:gd name="connsiteY1" fmla="*/ 299242 h 2031206"/>
              <a:gd name="connsiteX2" fmla="*/ 2901951 w 2901951"/>
              <a:gd name="connsiteY2" fmla="*/ 1989137 h 2031206"/>
              <a:gd name="connsiteX3" fmla="*/ 269083 w 2901951"/>
              <a:gd name="connsiteY3" fmla="*/ 2031206 h 2031206"/>
              <a:gd name="connsiteX4" fmla="*/ 0 w 2901951"/>
              <a:gd name="connsiteY4" fmla="*/ 0 h 2031206"/>
              <a:gd name="connsiteX0" fmla="*/ 0 w 2906713"/>
              <a:gd name="connsiteY0" fmla="*/ 0 h 2026443"/>
              <a:gd name="connsiteX1" fmla="*/ 2820193 w 2906713"/>
              <a:gd name="connsiteY1" fmla="*/ 294479 h 2026443"/>
              <a:gd name="connsiteX2" fmla="*/ 2906713 w 2906713"/>
              <a:gd name="connsiteY2" fmla="*/ 1984374 h 2026443"/>
              <a:gd name="connsiteX3" fmla="*/ 273845 w 2906713"/>
              <a:gd name="connsiteY3" fmla="*/ 2026443 h 2026443"/>
              <a:gd name="connsiteX4" fmla="*/ 0 w 2906713"/>
              <a:gd name="connsiteY4" fmla="*/ 0 h 2026443"/>
              <a:gd name="connsiteX0" fmla="*/ 0 w 2906713"/>
              <a:gd name="connsiteY0" fmla="*/ 0 h 1984374"/>
              <a:gd name="connsiteX1" fmla="*/ 2820193 w 2906713"/>
              <a:gd name="connsiteY1" fmla="*/ 294479 h 1984374"/>
              <a:gd name="connsiteX2" fmla="*/ 2906713 w 2906713"/>
              <a:gd name="connsiteY2" fmla="*/ 1984374 h 1984374"/>
              <a:gd name="connsiteX3" fmla="*/ 292895 w 2906713"/>
              <a:gd name="connsiteY3" fmla="*/ 1893093 h 1984374"/>
              <a:gd name="connsiteX4" fmla="*/ 0 w 2906713"/>
              <a:gd name="connsiteY4" fmla="*/ 0 h 1984374"/>
              <a:gd name="connsiteX0" fmla="*/ 0 w 2906713"/>
              <a:gd name="connsiteY0" fmla="*/ 0 h 1984374"/>
              <a:gd name="connsiteX1" fmla="*/ 2820193 w 2906713"/>
              <a:gd name="connsiteY1" fmla="*/ 294479 h 1984374"/>
              <a:gd name="connsiteX2" fmla="*/ 2906713 w 2906713"/>
              <a:gd name="connsiteY2" fmla="*/ 1984374 h 1984374"/>
              <a:gd name="connsiteX3" fmla="*/ 254795 w 2906713"/>
              <a:gd name="connsiteY3" fmla="*/ 1867693 h 1984374"/>
              <a:gd name="connsiteX4" fmla="*/ 0 w 2906713"/>
              <a:gd name="connsiteY4" fmla="*/ 0 h 1984374"/>
              <a:gd name="connsiteX0" fmla="*/ 0 w 2906713"/>
              <a:gd name="connsiteY0" fmla="*/ 0 h 1984374"/>
              <a:gd name="connsiteX1" fmla="*/ 2820193 w 2906713"/>
              <a:gd name="connsiteY1" fmla="*/ 294479 h 1984374"/>
              <a:gd name="connsiteX2" fmla="*/ 2906713 w 2906713"/>
              <a:gd name="connsiteY2" fmla="*/ 1984374 h 1984374"/>
              <a:gd name="connsiteX3" fmla="*/ 305595 w 2906713"/>
              <a:gd name="connsiteY3" fmla="*/ 1867693 h 1984374"/>
              <a:gd name="connsiteX4" fmla="*/ 0 w 2906713"/>
              <a:gd name="connsiteY4" fmla="*/ 0 h 1984374"/>
              <a:gd name="connsiteX0" fmla="*/ 0 w 2906713"/>
              <a:gd name="connsiteY0" fmla="*/ 0 h 1984374"/>
              <a:gd name="connsiteX1" fmla="*/ 2820193 w 2906713"/>
              <a:gd name="connsiteY1" fmla="*/ 294479 h 1984374"/>
              <a:gd name="connsiteX2" fmla="*/ 2906713 w 2906713"/>
              <a:gd name="connsiteY2" fmla="*/ 1984374 h 1984374"/>
              <a:gd name="connsiteX3" fmla="*/ 273845 w 2906713"/>
              <a:gd name="connsiteY3" fmla="*/ 1861343 h 1984374"/>
              <a:gd name="connsiteX4" fmla="*/ 0 w 2906713"/>
              <a:gd name="connsiteY4" fmla="*/ 0 h 1984374"/>
              <a:gd name="connsiteX0" fmla="*/ 0 w 2906713"/>
              <a:gd name="connsiteY0" fmla="*/ 0 h 1984374"/>
              <a:gd name="connsiteX1" fmla="*/ 2820193 w 2906713"/>
              <a:gd name="connsiteY1" fmla="*/ 294479 h 1984374"/>
              <a:gd name="connsiteX2" fmla="*/ 2906713 w 2906713"/>
              <a:gd name="connsiteY2" fmla="*/ 1984374 h 1984374"/>
              <a:gd name="connsiteX3" fmla="*/ 273845 w 2906713"/>
              <a:gd name="connsiteY3" fmla="*/ 1874043 h 1984374"/>
              <a:gd name="connsiteX4" fmla="*/ 0 w 2906713"/>
              <a:gd name="connsiteY4" fmla="*/ 0 h 1984374"/>
              <a:gd name="connsiteX0" fmla="*/ 0 w 2830513"/>
              <a:gd name="connsiteY0" fmla="*/ 0 h 2047874"/>
              <a:gd name="connsiteX1" fmla="*/ 2820193 w 2830513"/>
              <a:gd name="connsiteY1" fmla="*/ 294479 h 2047874"/>
              <a:gd name="connsiteX2" fmla="*/ 2830513 w 2830513"/>
              <a:gd name="connsiteY2" fmla="*/ 2047874 h 2047874"/>
              <a:gd name="connsiteX3" fmla="*/ 273845 w 2830513"/>
              <a:gd name="connsiteY3" fmla="*/ 1874043 h 2047874"/>
              <a:gd name="connsiteX4" fmla="*/ 0 w 2830513"/>
              <a:gd name="connsiteY4" fmla="*/ 0 h 2047874"/>
              <a:gd name="connsiteX0" fmla="*/ 0 w 2862263"/>
              <a:gd name="connsiteY0" fmla="*/ 0 h 2047874"/>
              <a:gd name="connsiteX1" fmla="*/ 2820193 w 2862263"/>
              <a:gd name="connsiteY1" fmla="*/ 294479 h 2047874"/>
              <a:gd name="connsiteX2" fmla="*/ 2862263 w 2862263"/>
              <a:gd name="connsiteY2" fmla="*/ 2047874 h 2047874"/>
              <a:gd name="connsiteX3" fmla="*/ 273845 w 2862263"/>
              <a:gd name="connsiteY3" fmla="*/ 1874043 h 2047874"/>
              <a:gd name="connsiteX4" fmla="*/ 0 w 2862263"/>
              <a:gd name="connsiteY4" fmla="*/ 0 h 2047874"/>
              <a:gd name="connsiteX0" fmla="*/ 0 w 2862263"/>
              <a:gd name="connsiteY0" fmla="*/ 0 h 2035174"/>
              <a:gd name="connsiteX1" fmla="*/ 2820193 w 2862263"/>
              <a:gd name="connsiteY1" fmla="*/ 294479 h 2035174"/>
              <a:gd name="connsiteX2" fmla="*/ 2862263 w 2862263"/>
              <a:gd name="connsiteY2" fmla="*/ 2035174 h 2035174"/>
              <a:gd name="connsiteX3" fmla="*/ 273845 w 2862263"/>
              <a:gd name="connsiteY3" fmla="*/ 1874043 h 2035174"/>
              <a:gd name="connsiteX4" fmla="*/ 0 w 2862263"/>
              <a:gd name="connsiteY4" fmla="*/ 0 h 2035174"/>
              <a:gd name="connsiteX0" fmla="*/ 0 w 2862263"/>
              <a:gd name="connsiteY0" fmla="*/ 0 h 2035174"/>
              <a:gd name="connsiteX1" fmla="*/ 2750343 w 2862263"/>
              <a:gd name="connsiteY1" fmla="*/ 326229 h 2035174"/>
              <a:gd name="connsiteX2" fmla="*/ 2862263 w 2862263"/>
              <a:gd name="connsiteY2" fmla="*/ 2035174 h 2035174"/>
              <a:gd name="connsiteX3" fmla="*/ 273845 w 2862263"/>
              <a:gd name="connsiteY3" fmla="*/ 1874043 h 2035174"/>
              <a:gd name="connsiteX4" fmla="*/ 0 w 2862263"/>
              <a:gd name="connsiteY4" fmla="*/ 0 h 2035174"/>
              <a:gd name="connsiteX0" fmla="*/ 0 w 2862263"/>
              <a:gd name="connsiteY0" fmla="*/ 0 h 2035174"/>
              <a:gd name="connsiteX1" fmla="*/ 2769393 w 2862263"/>
              <a:gd name="connsiteY1" fmla="*/ 351629 h 2035174"/>
              <a:gd name="connsiteX2" fmla="*/ 2862263 w 2862263"/>
              <a:gd name="connsiteY2" fmla="*/ 2035174 h 2035174"/>
              <a:gd name="connsiteX3" fmla="*/ 273845 w 2862263"/>
              <a:gd name="connsiteY3" fmla="*/ 1874043 h 2035174"/>
              <a:gd name="connsiteX4" fmla="*/ 0 w 2862263"/>
              <a:gd name="connsiteY4" fmla="*/ 0 h 2035174"/>
              <a:gd name="connsiteX0" fmla="*/ 0 w 2862263"/>
              <a:gd name="connsiteY0" fmla="*/ 0 h 2035174"/>
              <a:gd name="connsiteX1" fmla="*/ 2788443 w 2862263"/>
              <a:gd name="connsiteY1" fmla="*/ 351629 h 2035174"/>
              <a:gd name="connsiteX2" fmla="*/ 2862263 w 2862263"/>
              <a:gd name="connsiteY2" fmla="*/ 2035174 h 2035174"/>
              <a:gd name="connsiteX3" fmla="*/ 273845 w 2862263"/>
              <a:gd name="connsiteY3" fmla="*/ 1874043 h 2035174"/>
              <a:gd name="connsiteX4" fmla="*/ 0 w 2862263"/>
              <a:gd name="connsiteY4" fmla="*/ 0 h 2035174"/>
              <a:gd name="connsiteX0" fmla="*/ 0 w 2798763"/>
              <a:gd name="connsiteY0" fmla="*/ 0 h 1990724"/>
              <a:gd name="connsiteX1" fmla="*/ 2788443 w 2798763"/>
              <a:gd name="connsiteY1" fmla="*/ 351629 h 1990724"/>
              <a:gd name="connsiteX2" fmla="*/ 2798763 w 2798763"/>
              <a:gd name="connsiteY2" fmla="*/ 1990724 h 1990724"/>
              <a:gd name="connsiteX3" fmla="*/ 273845 w 2798763"/>
              <a:gd name="connsiteY3" fmla="*/ 1874043 h 1990724"/>
              <a:gd name="connsiteX4" fmla="*/ 0 w 2798763"/>
              <a:gd name="connsiteY4" fmla="*/ 0 h 1990724"/>
              <a:gd name="connsiteX0" fmla="*/ 0 w 2836863"/>
              <a:gd name="connsiteY0" fmla="*/ 0 h 2035174"/>
              <a:gd name="connsiteX1" fmla="*/ 2788443 w 2836863"/>
              <a:gd name="connsiteY1" fmla="*/ 351629 h 2035174"/>
              <a:gd name="connsiteX2" fmla="*/ 2836863 w 2836863"/>
              <a:gd name="connsiteY2" fmla="*/ 2035174 h 2035174"/>
              <a:gd name="connsiteX3" fmla="*/ 273845 w 2836863"/>
              <a:gd name="connsiteY3" fmla="*/ 1874043 h 2035174"/>
              <a:gd name="connsiteX4" fmla="*/ 0 w 2836863"/>
              <a:gd name="connsiteY4" fmla="*/ 0 h 2035174"/>
              <a:gd name="connsiteX0" fmla="*/ 0 w 2849563"/>
              <a:gd name="connsiteY0" fmla="*/ 0 h 2028824"/>
              <a:gd name="connsiteX1" fmla="*/ 2788443 w 2849563"/>
              <a:gd name="connsiteY1" fmla="*/ 351629 h 2028824"/>
              <a:gd name="connsiteX2" fmla="*/ 2849563 w 2849563"/>
              <a:gd name="connsiteY2" fmla="*/ 2028824 h 2028824"/>
              <a:gd name="connsiteX3" fmla="*/ 273845 w 2849563"/>
              <a:gd name="connsiteY3" fmla="*/ 1874043 h 2028824"/>
              <a:gd name="connsiteX4" fmla="*/ 0 w 2849563"/>
              <a:gd name="connsiteY4" fmla="*/ 0 h 2028824"/>
              <a:gd name="connsiteX0" fmla="*/ 0 w 2868613"/>
              <a:gd name="connsiteY0" fmla="*/ 0 h 2028824"/>
              <a:gd name="connsiteX1" fmla="*/ 2788443 w 2868613"/>
              <a:gd name="connsiteY1" fmla="*/ 351629 h 2028824"/>
              <a:gd name="connsiteX2" fmla="*/ 2868613 w 2868613"/>
              <a:gd name="connsiteY2" fmla="*/ 2028824 h 2028824"/>
              <a:gd name="connsiteX3" fmla="*/ 273845 w 2868613"/>
              <a:gd name="connsiteY3" fmla="*/ 1874043 h 2028824"/>
              <a:gd name="connsiteX4" fmla="*/ 0 w 2868613"/>
              <a:gd name="connsiteY4" fmla="*/ 0 h 2028824"/>
              <a:gd name="connsiteX0" fmla="*/ 0 w 2868613"/>
              <a:gd name="connsiteY0" fmla="*/ 0 h 2028824"/>
              <a:gd name="connsiteX1" fmla="*/ 2788443 w 2868613"/>
              <a:gd name="connsiteY1" fmla="*/ 351629 h 2028824"/>
              <a:gd name="connsiteX2" fmla="*/ 2868613 w 2868613"/>
              <a:gd name="connsiteY2" fmla="*/ 2028824 h 2028824"/>
              <a:gd name="connsiteX3" fmla="*/ 273845 w 2868613"/>
              <a:gd name="connsiteY3" fmla="*/ 1878805 h 2028824"/>
              <a:gd name="connsiteX4" fmla="*/ 0 w 2868613"/>
              <a:gd name="connsiteY4" fmla="*/ 0 h 2028824"/>
              <a:gd name="connsiteX0" fmla="*/ 0 w 2868613"/>
              <a:gd name="connsiteY0" fmla="*/ 0 h 2062162"/>
              <a:gd name="connsiteX1" fmla="*/ 2788443 w 2868613"/>
              <a:gd name="connsiteY1" fmla="*/ 351629 h 2062162"/>
              <a:gd name="connsiteX2" fmla="*/ 2868613 w 2868613"/>
              <a:gd name="connsiteY2" fmla="*/ 2062162 h 2062162"/>
              <a:gd name="connsiteX3" fmla="*/ 273845 w 2868613"/>
              <a:gd name="connsiteY3" fmla="*/ 1878805 h 2062162"/>
              <a:gd name="connsiteX4" fmla="*/ 0 w 2868613"/>
              <a:gd name="connsiteY4" fmla="*/ 0 h 2062162"/>
              <a:gd name="connsiteX0" fmla="*/ 0 w 2868613"/>
              <a:gd name="connsiteY0" fmla="*/ 0 h 2033587"/>
              <a:gd name="connsiteX1" fmla="*/ 2788443 w 2868613"/>
              <a:gd name="connsiteY1" fmla="*/ 351629 h 2033587"/>
              <a:gd name="connsiteX2" fmla="*/ 2868613 w 2868613"/>
              <a:gd name="connsiteY2" fmla="*/ 2033587 h 2033587"/>
              <a:gd name="connsiteX3" fmla="*/ 273845 w 2868613"/>
              <a:gd name="connsiteY3" fmla="*/ 1878805 h 2033587"/>
              <a:gd name="connsiteX4" fmla="*/ 0 w 2868613"/>
              <a:gd name="connsiteY4" fmla="*/ 0 h 20335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8613" h="2033587">
                <a:moveTo>
                  <a:pt x="0" y="0"/>
                </a:moveTo>
                <a:lnTo>
                  <a:pt x="2788443" y="351629"/>
                </a:lnTo>
                <a:lnTo>
                  <a:pt x="2868613" y="2033587"/>
                </a:lnTo>
                <a:lnTo>
                  <a:pt x="273845" y="1878805"/>
                </a:lnTo>
                <a:lnTo>
                  <a:pt x="0" y="0"/>
                </a:lnTo>
                <a:close/>
              </a:path>
            </a:pathLst>
          </a:custGeom>
          <a:solidFill>
            <a:schemeClr val="accent1"/>
          </a:solidFill>
          <a:scene3d>
            <a:camera prst="perspectiveContrastingRightFacing" fov="6900000">
              <a:rot lat="20132163" lon="19784823" rev="285936"/>
            </a:camera>
            <a:lightRig rig="threePt" dir="t"/>
          </a:scene3d>
        </p:spPr>
        <p:txBody>
          <a:bodyPr/>
          <a:lstStyle>
            <a:lvl1pPr marL="0" indent="0">
              <a:buNone/>
              <a:defRPr sz="1100">
                <a:solidFill>
                  <a:schemeClr val="bg1"/>
                </a:solidFill>
              </a:defRPr>
            </a:lvl1pPr>
          </a:lstStyle>
          <a:p>
            <a:endParaRPr lang="en-US"/>
          </a:p>
        </p:txBody>
      </p:sp>
    </p:spTree>
    <p:extLst>
      <p:ext uri="{BB962C8B-B14F-4D97-AF65-F5344CB8AC3E}">
        <p14:creationId xmlns:p14="http://schemas.microsoft.com/office/powerpoint/2010/main" val="3233873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35897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23" name="Picture Placeholder 3">
            <a:extLst>
              <a:ext uri="{FF2B5EF4-FFF2-40B4-BE49-F238E27FC236}">
                <a16:creationId xmlns:a16="http://schemas.microsoft.com/office/drawing/2014/main" id="{178ED235-1AAD-46C8-B66C-BCBA6BE9A243}"/>
              </a:ext>
            </a:extLst>
          </p:cNvPr>
          <p:cNvSpPr>
            <a:spLocks noGrp="1"/>
          </p:cNvSpPr>
          <p:nvPr>
            <p:ph type="pic" sz="quarter" idx="10"/>
          </p:nvPr>
        </p:nvSpPr>
        <p:spPr>
          <a:xfrm>
            <a:off x="1" y="0"/>
            <a:ext cx="3047999" cy="2286000"/>
          </a:xfrm>
          <a:prstGeom prst="rect">
            <a:avLst/>
          </a:prstGeom>
          <a:noFill/>
          <a:effectLst/>
        </p:spPr>
        <p:txBody>
          <a:bodyPr/>
          <a:lstStyle>
            <a:lvl1pPr>
              <a:defRPr lang="en-US" sz="1600">
                <a:solidFill>
                  <a:schemeClr val="bg1"/>
                </a:solidFill>
              </a:defRPr>
            </a:lvl1pPr>
          </a:lstStyle>
          <a:p>
            <a:pPr marL="0" lvl="0" indent="0" algn="ctr">
              <a:buNone/>
            </a:pPr>
            <a:endParaRPr lang="en-US"/>
          </a:p>
        </p:txBody>
      </p:sp>
      <p:sp>
        <p:nvSpPr>
          <p:cNvPr id="24" name="Picture Placeholder 3">
            <a:extLst>
              <a:ext uri="{FF2B5EF4-FFF2-40B4-BE49-F238E27FC236}">
                <a16:creationId xmlns:a16="http://schemas.microsoft.com/office/drawing/2014/main" id="{B0BB040D-5FB9-439A-913B-5F3064E57A7A}"/>
              </a:ext>
            </a:extLst>
          </p:cNvPr>
          <p:cNvSpPr>
            <a:spLocks noGrp="1"/>
          </p:cNvSpPr>
          <p:nvPr>
            <p:ph type="pic" sz="quarter" idx="11"/>
          </p:nvPr>
        </p:nvSpPr>
        <p:spPr>
          <a:xfrm>
            <a:off x="3048001" y="0"/>
            <a:ext cx="3047999" cy="2286000"/>
          </a:xfrm>
          <a:prstGeom prst="rect">
            <a:avLst/>
          </a:prstGeom>
          <a:noFill/>
          <a:effectLst/>
        </p:spPr>
        <p:txBody>
          <a:bodyPr/>
          <a:lstStyle>
            <a:lvl1pPr>
              <a:defRPr lang="en-US" sz="1600">
                <a:solidFill>
                  <a:schemeClr val="bg1"/>
                </a:solidFill>
              </a:defRPr>
            </a:lvl1pPr>
          </a:lstStyle>
          <a:p>
            <a:pPr marL="0" lvl="0" indent="0" algn="ctr">
              <a:buNone/>
            </a:pPr>
            <a:endParaRPr lang="en-US"/>
          </a:p>
        </p:txBody>
      </p:sp>
      <p:sp>
        <p:nvSpPr>
          <p:cNvPr id="25" name="Picture Placeholder 3">
            <a:extLst>
              <a:ext uri="{FF2B5EF4-FFF2-40B4-BE49-F238E27FC236}">
                <a16:creationId xmlns:a16="http://schemas.microsoft.com/office/drawing/2014/main" id="{6990858E-79EE-42D6-852D-3F18D4DAADDA}"/>
              </a:ext>
            </a:extLst>
          </p:cNvPr>
          <p:cNvSpPr>
            <a:spLocks noGrp="1"/>
          </p:cNvSpPr>
          <p:nvPr>
            <p:ph type="pic" sz="quarter" idx="12"/>
          </p:nvPr>
        </p:nvSpPr>
        <p:spPr>
          <a:xfrm>
            <a:off x="6096001" y="0"/>
            <a:ext cx="3047999" cy="2286000"/>
          </a:xfrm>
          <a:prstGeom prst="rect">
            <a:avLst/>
          </a:prstGeom>
          <a:noFill/>
          <a:effectLst/>
        </p:spPr>
        <p:txBody>
          <a:bodyPr/>
          <a:lstStyle>
            <a:lvl1pPr>
              <a:defRPr lang="en-US" sz="1600">
                <a:solidFill>
                  <a:schemeClr val="bg1"/>
                </a:solidFill>
              </a:defRPr>
            </a:lvl1pPr>
          </a:lstStyle>
          <a:p>
            <a:pPr marL="0" lvl="0" indent="0" algn="ctr">
              <a:buNone/>
            </a:pPr>
            <a:endParaRPr lang="en-US"/>
          </a:p>
        </p:txBody>
      </p:sp>
      <p:sp>
        <p:nvSpPr>
          <p:cNvPr id="26" name="Picture Placeholder 3">
            <a:extLst>
              <a:ext uri="{FF2B5EF4-FFF2-40B4-BE49-F238E27FC236}">
                <a16:creationId xmlns:a16="http://schemas.microsoft.com/office/drawing/2014/main" id="{BA9A994F-CFAD-4828-83C1-AD6C514454F1}"/>
              </a:ext>
            </a:extLst>
          </p:cNvPr>
          <p:cNvSpPr>
            <a:spLocks noGrp="1"/>
          </p:cNvSpPr>
          <p:nvPr>
            <p:ph type="pic" sz="quarter" idx="13"/>
          </p:nvPr>
        </p:nvSpPr>
        <p:spPr>
          <a:xfrm>
            <a:off x="9144001" y="0"/>
            <a:ext cx="3047999" cy="2286000"/>
          </a:xfrm>
          <a:prstGeom prst="rect">
            <a:avLst/>
          </a:prstGeom>
          <a:noFill/>
          <a:effectLst/>
        </p:spPr>
        <p:txBody>
          <a:bodyPr/>
          <a:lstStyle>
            <a:lvl1pPr>
              <a:defRPr lang="en-US" sz="1600">
                <a:solidFill>
                  <a:schemeClr val="bg1"/>
                </a:solidFill>
              </a:defRPr>
            </a:lvl1pPr>
          </a:lstStyle>
          <a:p>
            <a:pPr marL="0" lvl="0" indent="0" algn="ctr">
              <a:buNone/>
            </a:pPr>
            <a:endParaRPr lang="en-US"/>
          </a:p>
        </p:txBody>
      </p:sp>
      <p:sp>
        <p:nvSpPr>
          <p:cNvPr id="27" name="Picture Placeholder 3">
            <a:extLst>
              <a:ext uri="{FF2B5EF4-FFF2-40B4-BE49-F238E27FC236}">
                <a16:creationId xmlns:a16="http://schemas.microsoft.com/office/drawing/2014/main" id="{B6F4242A-43E0-4C27-9B58-5D8775408BD9}"/>
              </a:ext>
            </a:extLst>
          </p:cNvPr>
          <p:cNvSpPr>
            <a:spLocks noGrp="1"/>
          </p:cNvSpPr>
          <p:nvPr>
            <p:ph type="pic" sz="quarter" idx="14"/>
          </p:nvPr>
        </p:nvSpPr>
        <p:spPr>
          <a:xfrm>
            <a:off x="1" y="2286000"/>
            <a:ext cx="3047999" cy="2286000"/>
          </a:xfrm>
          <a:prstGeom prst="rect">
            <a:avLst/>
          </a:prstGeom>
          <a:noFill/>
          <a:effectLst/>
        </p:spPr>
        <p:txBody>
          <a:bodyPr/>
          <a:lstStyle>
            <a:lvl1pPr>
              <a:defRPr lang="en-US" sz="1600">
                <a:solidFill>
                  <a:schemeClr val="bg1"/>
                </a:solidFill>
              </a:defRPr>
            </a:lvl1pPr>
          </a:lstStyle>
          <a:p>
            <a:pPr marL="0" lvl="0" indent="0" algn="ctr">
              <a:buNone/>
            </a:pPr>
            <a:endParaRPr lang="en-US"/>
          </a:p>
        </p:txBody>
      </p:sp>
      <p:sp>
        <p:nvSpPr>
          <p:cNvPr id="28" name="Picture Placeholder 3">
            <a:extLst>
              <a:ext uri="{FF2B5EF4-FFF2-40B4-BE49-F238E27FC236}">
                <a16:creationId xmlns:a16="http://schemas.microsoft.com/office/drawing/2014/main" id="{DA4CBA8E-9F85-412F-BF5A-A229962933D6}"/>
              </a:ext>
            </a:extLst>
          </p:cNvPr>
          <p:cNvSpPr>
            <a:spLocks noGrp="1"/>
          </p:cNvSpPr>
          <p:nvPr>
            <p:ph type="pic" sz="quarter" idx="15"/>
          </p:nvPr>
        </p:nvSpPr>
        <p:spPr>
          <a:xfrm>
            <a:off x="3048001" y="2286000"/>
            <a:ext cx="3047999" cy="2286000"/>
          </a:xfrm>
          <a:prstGeom prst="rect">
            <a:avLst/>
          </a:prstGeom>
          <a:noFill/>
          <a:effectLst/>
        </p:spPr>
        <p:txBody>
          <a:bodyPr/>
          <a:lstStyle>
            <a:lvl1pPr>
              <a:defRPr lang="en-US" sz="1600">
                <a:solidFill>
                  <a:schemeClr val="bg1"/>
                </a:solidFill>
              </a:defRPr>
            </a:lvl1pPr>
          </a:lstStyle>
          <a:p>
            <a:pPr marL="0" lvl="0" indent="0" algn="ctr">
              <a:buNone/>
            </a:pPr>
            <a:endParaRPr lang="en-US"/>
          </a:p>
        </p:txBody>
      </p:sp>
      <p:sp>
        <p:nvSpPr>
          <p:cNvPr id="29" name="Picture Placeholder 3">
            <a:extLst>
              <a:ext uri="{FF2B5EF4-FFF2-40B4-BE49-F238E27FC236}">
                <a16:creationId xmlns:a16="http://schemas.microsoft.com/office/drawing/2014/main" id="{6C6D4BBD-2D82-4CF9-943A-D61DC0E63C37}"/>
              </a:ext>
            </a:extLst>
          </p:cNvPr>
          <p:cNvSpPr>
            <a:spLocks noGrp="1"/>
          </p:cNvSpPr>
          <p:nvPr>
            <p:ph type="pic" sz="quarter" idx="16"/>
          </p:nvPr>
        </p:nvSpPr>
        <p:spPr>
          <a:xfrm>
            <a:off x="6096001" y="2286000"/>
            <a:ext cx="3047999" cy="2286000"/>
          </a:xfrm>
          <a:prstGeom prst="rect">
            <a:avLst/>
          </a:prstGeom>
          <a:noFill/>
          <a:effectLst/>
        </p:spPr>
        <p:txBody>
          <a:bodyPr/>
          <a:lstStyle>
            <a:lvl1pPr>
              <a:defRPr lang="en-US" sz="1600">
                <a:solidFill>
                  <a:schemeClr val="bg1"/>
                </a:solidFill>
              </a:defRPr>
            </a:lvl1pPr>
          </a:lstStyle>
          <a:p>
            <a:pPr marL="0" lvl="0" indent="0" algn="ctr">
              <a:buNone/>
            </a:pPr>
            <a:endParaRPr lang="en-US"/>
          </a:p>
        </p:txBody>
      </p:sp>
      <p:sp>
        <p:nvSpPr>
          <p:cNvPr id="30" name="Picture Placeholder 3">
            <a:extLst>
              <a:ext uri="{FF2B5EF4-FFF2-40B4-BE49-F238E27FC236}">
                <a16:creationId xmlns:a16="http://schemas.microsoft.com/office/drawing/2014/main" id="{2612D976-DB02-4A9F-850C-16E5460EF6EE}"/>
              </a:ext>
            </a:extLst>
          </p:cNvPr>
          <p:cNvSpPr>
            <a:spLocks noGrp="1"/>
          </p:cNvSpPr>
          <p:nvPr>
            <p:ph type="pic" sz="quarter" idx="17"/>
          </p:nvPr>
        </p:nvSpPr>
        <p:spPr>
          <a:xfrm>
            <a:off x="9144001" y="2286000"/>
            <a:ext cx="3047999" cy="2286000"/>
          </a:xfrm>
          <a:prstGeom prst="rect">
            <a:avLst/>
          </a:prstGeom>
          <a:noFill/>
          <a:effectLst/>
        </p:spPr>
        <p:txBody>
          <a:bodyPr/>
          <a:lstStyle>
            <a:lvl1pPr>
              <a:defRPr lang="en-US" sz="1600">
                <a:solidFill>
                  <a:schemeClr val="bg1"/>
                </a:solidFill>
              </a:defRPr>
            </a:lvl1pPr>
          </a:lstStyle>
          <a:p>
            <a:pPr marL="0" lvl="0" indent="0" algn="ctr">
              <a:buNone/>
            </a:pPr>
            <a:endParaRPr lang="en-US"/>
          </a:p>
        </p:txBody>
      </p:sp>
      <p:sp>
        <p:nvSpPr>
          <p:cNvPr id="31" name="Picture Placeholder 3">
            <a:extLst>
              <a:ext uri="{FF2B5EF4-FFF2-40B4-BE49-F238E27FC236}">
                <a16:creationId xmlns:a16="http://schemas.microsoft.com/office/drawing/2014/main" id="{CBB2D959-E774-46B8-B8B0-ABAC9F303DAD}"/>
              </a:ext>
            </a:extLst>
          </p:cNvPr>
          <p:cNvSpPr>
            <a:spLocks noGrp="1"/>
          </p:cNvSpPr>
          <p:nvPr>
            <p:ph type="pic" sz="quarter" idx="18"/>
          </p:nvPr>
        </p:nvSpPr>
        <p:spPr>
          <a:xfrm>
            <a:off x="1" y="4572000"/>
            <a:ext cx="3047999" cy="2286000"/>
          </a:xfrm>
          <a:prstGeom prst="rect">
            <a:avLst/>
          </a:prstGeom>
          <a:noFill/>
          <a:effectLst/>
        </p:spPr>
        <p:txBody>
          <a:bodyPr/>
          <a:lstStyle>
            <a:lvl1pPr>
              <a:defRPr lang="en-US" sz="1600">
                <a:solidFill>
                  <a:schemeClr val="bg1"/>
                </a:solidFill>
              </a:defRPr>
            </a:lvl1pPr>
          </a:lstStyle>
          <a:p>
            <a:pPr marL="0" lvl="0" indent="0" algn="ctr">
              <a:buNone/>
            </a:pPr>
            <a:endParaRPr lang="en-US"/>
          </a:p>
        </p:txBody>
      </p:sp>
      <p:sp>
        <p:nvSpPr>
          <p:cNvPr id="32" name="Picture Placeholder 3">
            <a:extLst>
              <a:ext uri="{FF2B5EF4-FFF2-40B4-BE49-F238E27FC236}">
                <a16:creationId xmlns:a16="http://schemas.microsoft.com/office/drawing/2014/main" id="{DE343F00-8D0D-4589-8BEF-F8695CACF025}"/>
              </a:ext>
            </a:extLst>
          </p:cNvPr>
          <p:cNvSpPr>
            <a:spLocks noGrp="1"/>
          </p:cNvSpPr>
          <p:nvPr>
            <p:ph type="pic" sz="quarter" idx="19"/>
          </p:nvPr>
        </p:nvSpPr>
        <p:spPr>
          <a:xfrm>
            <a:off x="3048001" y="4572000"/>
            <a:ext cx="3047999" cy="2286000"/>
          </a:xfrm>
          <a:prstGeom prst="rect">
            <a:avLst/>
          </a:prstGeom>
          <a:noFill/>
          <a:effectLst/>
        </p:spPr>
        <p:txBody>
          <a:bodyPr/>
          <a:lstStyle>
            <a:lvl1pPr>
              <a:defRPr lang="en-US" sz="1600">
                <a:solidFill>
                  <a:schemeClr val="bg1"/>
                </a:solidFill>
              </a:defRPr>
            </a:lvl1pPr>
          </a:lstStyle>
          <a:p>
            <a:pPr marL="0" lvl="0" indent="0" algn="ctr">
              <a:buNone/>
            </a:pPr>
            <a:endParaRPr lang="en-US"/>
          </a:p>
        </p:txBody>
      </p:sp>
      <p:sp>
        <p:nvSpPr>
          <p:cNvPr id="33" name="Picture Placeholder 3">
            <a:extLst>
              <a:ext uri="{FF2B5EF4-FFF2-40B4-BE49-F238E27FC236}">
                <a16:creationId xmlns:a16="http://schemas.microsoft.com/office/drawing/2014/main" id="{FC37FFEC-7D52-49E5-AA61-757605271DCF}"/>
              </a:ext>
            </a:extLst>
          </p:cNvPr>
          <p:cNvSpPr>
            <a:spLocks noGrp="1"/>
          </p:cNvSpPr>
          <p:nvPr>
            <p:ph type="pic" sz="quarter" idx="20"/>
          </p:nvPr>
        </p:nvSpPr>
        <p:spPr>
          <a:xfrm>
            <a:off x="6096001" y="4572000"/>
            <a:ext cx="3047999" cy="2286000"/>
          </a:xfrm>
          <a:prstGeom prst="rect">
            <a:avLst/>
          </a:prstGeom>
          <a:noFill/>
          <a:effectLst/>
        </p:spPr>
        <p:txBody>
          <a:bodyPr/>
          <a:lstStyle>
            <a:lvl1pPr>
              <a:defRPr lang="en-US" sz="1600">
                <a:solidFill>
                  <a:schemeClr val="bg1"/>
                </a:solidFill>
              </a:defRPr>
            </a:lvl1pPr>
          </a:lstStyle>
          <a:p>
            <a:pPr marL="0" lvl="0" indent="0" algn="ctr">
              <a:buNone/>
            </a:pPr>
            <a:endParaRPr lang="en-US"/>
          </a:p>
        </p:txBody>
      </p:sp>
      <p:sp>
        <p:nvSpPr>
          <p:cNvPr id="34" name="Picture Placeholder 3">
            <a:extLst>
              <a:ext uri="{FF2B5EF4-FFF2-40B4-BE49-F238E27FC236}">
                <a16:creationId xmlns:a16="http://schemas.microsoft.com/office/drawing/2014/main" id="{8ECB0492-EDFE-4A78-87B9-31399C18A68D}"/>
              </a:ext>
            </a:extLst>
          </p:cNvPr>
          <p:cNvSpPr>
            <a:spLocks noGrp="1"/>
          </p:cNvSpPr>
          <p:nvPr>
            <p:ph type="pic" sz="quarter" idx="21"/>
          </p:nvPr>
        </p:nvSpPr>
        <p:spPr>
          <a:xfrm>
            <a:off x="9144001" y="4572000"/>
            <a:ext cx="3047999" cy="2286000"/>
          </a:xfrm>
          <a:prstGeom prst="rect">
            <a:avLst/>
          </a:prstGeom>
          <a:noFill/>
          <a:effectLst/>
        </p:spPr>
        <p:txBody>
          <a:bodyPr/>
          <a:lstStyle>
            <a:lvl1pPr>
              <a:defRPr lang="en-US" sz="1600">
                <a:solidFill>
                  <a:schemeClr val="bg1"/>
                </a:solidFill>
              </a:defRPr>
            </a:lvl1pPr>
          </a:lstStyle>
          <a:p>
            <a:pPr marL="0" lvl="0" indent="0" algn="ctr">
              <a:buNone/>
            </a:pPr>
            <a:endParaRPr lang="en-US"/>
          </a:p>
        </p:txBody>
      </p:sp>
    </p:spTree>
    <p:extLst>
      <p:ext uri="{BB962C8B-B14F-4D97-AF65-F5344CB8AC3E}">
        <p14:creationId xmlns:p14="http://schemas.microsoft.com/office/powerpoint/2010/main" val="15236337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36EB656-3FF3-4C93-B559-FB19F9C04801}"/>
              </a:ext>
            </a:extLst>
          </p:cNvPr>
          <p:cNvSpPr>
            <a:spLocks noGrp="1"/>
          </p:cNvSpPr>
          <p:nvPr>
            <p:ph type="pic" sz="quarter" idx="10" hasCustomPrompt="1"/>
          </p:nvPr>
        </p:nvSpPr>
        <p:spPr>
          <a:xfrm>
            <a:off x="1400407" y="1835007"/>
            <a:ext cx="3187986" cy="3187986"/>
          </a:xfrm>
          <a:custGeom>
            <a:avLst/>
            <a:gdLst>
              <a:gd name="connsiteX0" fmla="*/ 1086359 w 2172718"/>
              <a:gd name="connsiteY0" fmla="*/ 0 h 2172718"/>
              <a:gd name="connsiteX1" fmla="*/ 2172718 w 2172718"/>
              <a:gd name="connsiteY1" fmla="*/ 1086359 h 2172718"/>
              <a:gd name="connsiteX2" fmla="*/ 1086359 w 2172718"/>
              <a:gd name="connsiteY2" fmla="*/ 2172718 h 2172718"/>
              <a:gd name="connsiteX3" fmla="*/ 0 w 2172718"/>
              <a:gd name="connsiteY3" fmla="*/ 1086359 h 2172718"/>
              <a:gd name="connsiteX4" fmla="*/ 1086359 w 2172718"/>
              <a:gd name="connsiteY4" fmla="*/ 0 h 2172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2718" h="2172718">
                <a:moveTo>
                  <a:pt x="1086359" y="0"/>
                </a:moveTo>
                <a:cubicBezTo>
                  <a:pt x="1686339" y="0"/>
                  <a:pt x="2172718" y="486379"/>
                  <a:pt x="2172718" y="1086359"/>
                </a:cubicBezTo>
                <a:cubicBezTo>
                  <a:pt x="2172718" y="1686339"/>
                  <a:pt x="1686339" y="2172718"/>
                  <a:pt x="1086359" y="2172718"/>
                </a:cubicBezTo>
                <a:cubicBezTo>
                  <a:pt x="486379" y="2172718"/>
                  <a:pt x="0" y="1686339"/>
                  <a:pt x="0" y="1086359"/>
                </a:cubicBezTo>
                <a:cubicBezTo>
                  <a:pt x="0" y="486379"/>
                  <a:pt x="486379" y="0"/>
                  <a:pt x="1086359" y="0"/>
                </a:cubicBezTo>
                <a:close/>
              </a:path>
            </a:pathLst>
          </a:custGeom>
          <a:solidFill>
            <a:schemeClr val="bg1">
              <a:lumMod val="95000"/>
            </a:schemeClr>
          </a:solidFill>
          <a:ln w="88900">
            <a:gradFill>
              <a:gsLst>
                <a:gs pos="0">
                  <a:schemeClr val="accent1">
                    <a:lumMod val="5000"/>
                    <a:lumOff val="95000"/>
                  </a:schemeClr>
                </a:gs>
                <a:gs pos="99000">
                  <a:schemeClr val="bg1">
                    <a:lumMod val="85000"/>
                  </a:schemeClr>
                </a:gs>
              </a:gsLst>
              <a:lin ang="5400000" scaled="1"/>
            </a:gradFill>
          </a:ln>
          <a:effectLst>
            <a:outerShdw blurRad="1270000" dist="508000" dir="5400000" sx="85000" sy="85000" algn="t" rotWithShape="0">
              <a:prstClr val="black">
                <a:alpha val="40000"/>
              </a:prstClr>
            </a:outerShdw>
          </a:effectLst>
        </p:spPr>
        <p:txBody>
          <a:bodyPr wrap="square" anchor="t">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050" b="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Drag and Drop Image Here</a:t>
            </a:r>
          </a:p>
          <a:p>
            <a:endParaRPr lang="en-US"/>
          </a:p>
        </p:txBody>
      </p:sp>
    </p:spTree>
    <p:extLst>
      <p:ext uri="{BB962C8B-B14F-4D97-AF65-F5344CB8AC3E}">
        <p14:creationId xmlns:p14="http://schemas.microsoft.com/office/powerpoint/2010/main" val="5950433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08C02788-E4BE-4105-951C-5B0C047D0B8E}"/>
              </a:ext>
            </a:extLst>
          </p:cNvPr>
          <p:cNvSpPr/>
          <p:nvPr userDrawn="1"/>
        </p:nvSpPr>
        <p:spPr>
          <a:xfrm>
            <a:off x="0" y="1"/>
            <a:ext cx="12192000" cy="6860822"/>
          </a:xfrm>
          <a:custGeom>
            <a:avLst/>
            <a:gdLst>
              <a:gd name="connsiteX0" fmla="*/ 0 w 11117943"/>
              <a:gd name="connsiteY0" fmla="*/ 0 h 6860822"/>
              <a:gd name="connsiteX1" fmla="*/ 867650 w 11117943"/>
              <a:gd name="connsiteY1" fmla="*/ 0 h 6860822"/>
              <a:gd name="connsiteX2" fmla="*/ 929499 w 11117943"/>
              <a:gd name="connsiteY2" fmla="*/ 131558 h 6860822"/>
              <a:gd name="connsiteX3" fmla="*/ 7318324 w 11117943"/>
              <a:gd name="connsiteY3" fmla="*/ 3047132 h 6860822"/>
              <a:gd name="connsiteX4" fmla="*/ 11117943 w 11117943"/>
              <a:gd name="connsiteY4" fmla="*/ 6860822 h 6860822"/>
              <a:gd name="connsiteX5" fmla="*/ 0 w 11117943"/>
              <a:gd name="connsiteY5" fmla="*/ 6860822 h 6860822"/>
              <a:gd name="connsiteX0" fmla="*/ 0 w 11117943"/>
              <a:gd name="connsiteY0" fmla="*/ 0 h 6860822"/>
              <a:gd name="connsiteX1" fmla="*/ 929499 w 11117943"/>
              <a:gd name="connsiteY1" fmla="*/ 131558 h 6860822"/>
              <a:gd name="connsiteX2" fmla="*/ 7318324 w 11117943"/>
              <a:gd name="connsiteY2" fmla="*/ 3047132 h 6860822"/>
              <a:gd name="connsiteX3" fmla="*/ 11117943 w 11117943"/>
              <a:gd name="connsiteY3" fmla="*/ 6860822 h 6860822"/>
              <a:gd name="connsiteX4" fmla="*/ 0 w 11117943"/>
              <a:gd name="connsiteY4" fmla="*/ 6860822 h 6860822"/>
              <a:gd name="connsiteX5" fmla="*/ 0 w 11117943"/>
              <a:gd name="connsiteY5" fmla="*/ 0 h 6860822"/>
              <a:gd name="connsiteX0" fmla="*/ 0 w 11117943"/>
              <a:gd name="connsiteY0" fmla="*/ 0 h 6860822"/>
              <a:gd name="connsiteX1" fmla="*/ 1814871 w 11117943"/>
              <a:gd name="connsiteY1" fmla="*/ 29958 h 6860822"/>
              <a:gd name="connsiteX2" fmla="*/ 7318324 w 11117943"/>
              <a:gd name="connsiteY2" fmla="*/ 3047132 h 6860822"/>
              <a:gd name="connsiteX3" fmla="*/ 11117943 w 11117943"/>
              <a:gd name="connsiteY3" fmla="*/ 6860822 h 6860822"/>
              <a:gd name="connsiteX4" fmla="*/ 0 w 11117943"/>
              <a:gd name="connsiteY4" fmla="*/ 6860822 h 6860822"/>
              <a:gd name="connsiteX5" fmla="*/ 0 w 11117943"/>
              <a:gd name="connsiteY5" fmla="*/ 0 h 6860822"/>
              <a:gd name="connsiteX0" fmla="*/ 0 w 11117943"/>
              <a:gd name="connsiteY0" fmla="*/ 0 h 6860822"/>
              <a:gd name="connsiteX1" fmla="*/ 1814871 w 11117943"/>
              <a:gd name="connsiteY1" fmla="*/ 29958 h 6860822"/>
              <a:gd name="connsiteX2" fmla="*/ 7318324 w 11117943"/>
              <a:gd name="connsiteY2" fmla="*/ 3047132 h 6860822"/>
              <a:gd name="connsiteX3" fmla="*/ 11117943 w 11117943"/>
              <a:gd name="connsiteY3" fmla="*/ 6860822 h 6860822"/>
              <a:gd name="connsiteX4" fmla="*/ 0 w 11117943"/>
              <a:gd name="connsiteY4" fmla="*/ 6860822 h 6860822"/>
              <a:gd name="connsiteX5" fmla="*/ 0 w 11117943"/>
              <a:gd name="connsiteY5" fmla="*/ 0 h 6860822"/>
              <a:gd name="connsiteX0" fmla="*/ 0 w 11117943"/>
              <a:gd name="connsiteY0" fmla="*/ 0 h 6860822"/>
              <a:gd name="connsiteX1" fmla="*/ 2903443 w 11117943"/>
              <a:gd name="connsiteY1" fmla="*/ 15444 h 6860822"/>
              <a:gd name="connsiteX2" fmla="*/ 7318324 w 11117943"/>
              <a:gd name="connsiteY2" fmla="*/ 3047132 h 6860822"/>
              <a:gd name="connsiteX3" fmla="*/ 11117943 w 11117943"/>
              <a:gd name="connsiteY3" fmla="*/ 6860822 h 6860822"/>
              <a:gd name="connsiteX4" fmla="*/ 0 w 11117943"/>
              <a:gd name="connsiteY4" fmla="*/ 6860822 h 6860822"/>
              <a:gd name="connsiteX5" fmla="*/ 0 w 11117943"/>
              <a:gd name="connsiteY5" fmla="*/ 0 h 6860822"/>
              <a:gd name="connsiteX0" fmla="*/ 0 w 11117943"/>
              <a:gd name="connsiteY0" fmla="*/ 0 h 6860822"/>
              <a:gd name="connsiteX1" fmla="*/ 2903443 w 11117943"/>
              <a:gd name="connsiteY1" fmla="*/ 15444 h 6860822"/>
              <a:gd name="connsiteX2" fmla="*/ 7318324 w 11117943"/>
              <a:gd name="connsiteY2" fmla="*/ 3047132 h 6860822"/>
              <a:gd name="connsiteX3" fmla="*/ 11117943 w 11117943"/>
              <a:gd name="connsiteY3" fmla="*/ 6860822 h 6860822"/>
              <a:gd name="connsiteX4" fmla="*/ 0 w 11117943"/>
              <a:gd name="connsiteY4" fmla="*/ 6860822 h 6860822"/>
              <a:gd name="connsiteX5" fmla="*/ 0 w 11117943"/>
              <a:gd name="connsiteY5" fmla="*/ 0 h 6860822"/>
              <a:gd name="connsiteX0" fmla="*/ 0 w 11117943"/>
              <a:gd name="connsiteY0" fmla="*/ 0 h 6860822"/>
              <a:gd name="connsiteX1" fmla="*/ 2903443 w 11117943"/>
              <a:gd name="connsiteY1" fmla="*/ 15444 h 6860822"/>
              <a:gd name="connsiteX2" fmla="*/ 7318324 w 11117943"/>
              <a:gd name="connsiteY2" fmla="*/ 3047132 h 6860822"/>
              <a:gd name="connsiteX3" fmla="*/ 11117943 w 11117943"/>
              <a:gd name="connsiteY3" fmla="*/ 6860822 h 6860822"/>
              <a:gd name="connsiteX4" fmla="*/ 0 w 11117943"/>
              <a:gd name="connsiteY4" fmla="*/ 6860822 h 6860822"/>
              <a:gd name="connsiteX5" fmla="*/ 0 w 11117943"/>
              <a:gd name="connsiteY5" fmla="*/ 0 h 6860822"/>
              <a:gd name="connsiteX0" fmla="*/ 0 w 11117943"/>
              <a:gd name="connsiteY0" fmla="*/ 0 h 6860822"/>
              <a:gd name="connsiteX1" fmla="*/ 2903443 w 11117943"/>
              <a:gd name="connsiteY1" fmla="*/ 15444 h 6860822"/>
              <a:gd name="connsiteX2" fmla="*/ 7492495 w 11117943"/>
              <a:gd name="connsiteY2" fmla="*/ 3380960 h 6860822"/>
              <a:gd name="connsiteX3" fmla="*/ 11117943 w 11117943"/>
              <a:gd name="connsiteY3" fmla="*/ 6860822 h 6860822"/>
              <a:gd name="connsiteX4" fmla="*/ 0 w 11117943"/>
              <a:gd name="connsiteY4" fmla="*/ 6860822 h 6860822"/>
              <a:gd name="connsiteX5" fmla="*/ 0 w 11117943"/>
              <a:gd name="connsiteY5" fmla="*/ 0 h 6860822"/>
              <a:gd name="connsiteX0" fmla="*/ 0 w 11117943"/>
              <a:gd name="connsiteY0" fmla="*/ 0 h 6860822"/>
              <a:gd name="connsiteX1" fmla="*/ 2903443 w 11117943"/>
              <a:gd name="connsiteY1" fmla="*/ 15444 h 6860822"/>
              <a:gd name="connsiteX2" fmla="*/ 7492495 w 11117943"/>
              <a:gd name="connsiteY2" fmla="*/ 3380960 h 6860822"/>
              <a:gd name="connsiteX3" fmla="*/ 11117943 w 11117943"/>
              <a:gd name="connsiteY3" fmla="*/ 6860822 h 6860822"/>
              <a:gd name="connsiteX4" fmla="*/ 0 w 11117943"/>
              <a:gd name="connsiteY4" fmla="*/ 6860822 h 6860822"/>
              <a:gd name="connsiteX5" fmla="*/ 0 w 11117943"/>
              <a:gd name="connsiteY5" fmla="*/ 0 h 6860822"/>
              <a:gd name="connsiteX0" fmla="*/ 0 w 11117943"/>
              <a:gd name="connsiteY0" fmla="*/ 0 h 6860822"/>
              <a:gd name="connsiteX1" fmla="*/ 2903443 w 11117943"/>
              <a:gd name="connsiteY1" fmla="*/ 15444 h 6860822"/>
              <a:gd name="connsiteX2" fmla="*/ 7505730 w 11117943"/>
              <a:gd name="connsiteY2" fmla="*/ 3845417 h 6860822"/>
              <a:gd name="connsiteX3" fmla="*/ 11117943 w 11117943"/>
              <a:gd name="connsiteY3" fmla="*/ 6860822 h 6860822"/>
              <a:gd name="connsiteX4" fmla="*/ 0 w 11117943"/>
              <a:gd name="connsiteY4" fmla="*/ 6860822 h 6860822"/>
              <a:gd name="connsiteX5" fmla="*/ 0 w 11117943"/>
              <a:gd name="connsiteY5" fmla="*/ 0 h 6860822"/>
              <a:gd name="connsiteX0" fmla="*/ 0 w 11117943"/>
              <a:gd name="connsiteY0" fmla="*/ 0 h 6860822"/>
              <a:gd name="connsiteX1" fmla="*/ 2903443 w 11117943"/>
              <a:gd name="connsiteY1" fmla="*/ 15444 h 6860822"/>
              <a:gd name="connsiteX2" fmla="*/ 7505730 w 11117943"/>
              <a:gd name="connsiteY2" fmla="*/ 3845417 h 6860822"/>
              <a:gd name="connsiteX3" fmla="*/ 11117943 w 11117943"/>
              <a:gd name="connsiteY3" fmla="*/ 6860822 h 6860822"/>
              <a:gd name="connsiteX4" fmla="*/ 0 w 11117943"/>
              <a:gd name="connsiteY4" fmla="*/ 6860822 h 6860822"/>
              <a:gd name="connsiteX5" fmla="*/ 0 w 11117943"/>
              <a:gd name="connsiteY5" fmla="*/ 0 h 6860822"/>
              <a:gd name="connsiteX0" fmla="*/ 0 w 11117943"/>
              <a:gd name="connsiteY0" fmla="*/ 0 h 6860822"/>
              <a:gd name="connsiteX1" fmla="*/ 1394579 w 11117943"/>
              <a:gd name="connsiteY1" fmla="*/ 930 h 6860822"/>
              <a:gd name="connsiteX2" fmla="*/ 7505730 w 11117943"/>
              <a:gd name="connsiteY2" fmla="*/ 3845417 h 6860822"/>
              <a:gd name="connsiteX3" fmla="*/ 11117943 w 11117943"/>
              <a:gd name="connsiteY3" fmla="*/ 6860822 h 6860822"/>
              <a:gd name="connsiteX4" fmla="*/ 0 w 11117943"/>
              <a:gd name="connsiteY4" fmla="*/ 6860822 h 6860822"/>
              <a:gd name="connsiteX5" fmla="*/ 0 w 11117943"/>
              <a:gd name="connsiteY5" fmla="*/ 0 h 6860822"/>
              <a:gd name="connsiteX0" fmla="*/ 0 w 11117943"/>
              <a:gd name="connsiteY0" fmla="*/ 0 h 6860822"/>
              <a:gd name="connsiteX1" fmla="*/ 1394579 w 11117943"/>
              <a:gd name="connsiteY1" fmla="*/ 930 h 6860822"/>
              <a:gd name="connsiteX2" fmla="*/ 7505730 w 11117943"/>
              <a:gd name="connsiteY2" fmla="*/ 3845417 h 6860822"/>
              <a:gd name="connsiteX3" fmla="*/ 11117943 w 11117943"/>
              <a:gd name="connsiteY3" fmla="*/ 6860822 h 6860822"/>
              <a:gd name="connsiteX4" fmla="*/ 0 w 11117943"/>
              <a:gd name="connsiteY4" fmla="*/ 6860822 h 6860822"/>
              <a:gd name="connsiteX5" fmla="*/ 0 w 11117943"/>
              <a:gd name="connsiteY5" fmla="*/ 0 h 6860822"/>
              <a:gd name="connsiteX0" fmla="*/ 0 w 11117943"/>
              <a:gd name="connsiteY0" fmla="*/ 0 h 6860822"/>
              <a:gd name="connsiteX1" fmla="*/ 1394579 w 11117943"/>
              <a:gd name="connsiteY1" fmla="*/ 930 h 6860822"/>
              <a:gd name="connsiteX2" fmla="*/ 8418990 w 11117943"/>
              <a:gd name="connsiteY2" fmla="*/ 2858445 h 6860822"/>
              <a:gd name="connsiteX3" fmla="*/ 11117943 w 11117943"/>
              <a:gd name="connsiteY3" fmla="*/ 6860822 h 6860822"/>
              <a:gd name="connsiteX4" fmla="*/ 0 w 11117943"/>
              <a:gd name="connsiteY4" fmla="*/ 6860822 h 6860822"/>
              <a:gd name="connsiteX5" fmla="*/ 0 w 11117943"/>
              <a:gd name="connsiteY5" fmla="*/ 0 h 6860822"/>
              <a:gd name="connsiteX0" fmla="*/ 0 w 11117943"/>
              <a:gd name="connsiteY0" fmla="*/ 0 h 6860822"/>
              <a:gd name="connsiteX1" fmla="*/ 1394579 w 11117943"/>
              <a:gd name="connsiteY1" fmla="*/ 930 h 6860822"/>
              <a:gd name="connsiteX2" fmla="*/ 8418990 w 11117943"/>
              <a:gd name="connsiteY2" fmla="*/ 2858445 h 6860822"/>
              <a:gd name="connsiteX3" fmla="*/ 11117943 w 11117943"/>
              <a:gd name="connsiteY3" fmla="*/ 6860822 h 6860822"/>
              <a:gd name="connsiteX4" fmla="*/ 0 w 11117943"/>
              <a:gd name="connsiteY4" fmla="*/ 6860822 h 6860822"/>
              <a:gd name="connsiteX5" fmla="*/ 0 w 11117943"/>
              <a:gd name="connsiteY5" fmla="*/ 0 h 6860822"/>
              <a:gd name="connsiteX0" fmla="*/ 0 w 11117943"/>
              <a:gd name="connsiteY0" fmla="*/ 0 h 6860822"/>
              <a:gd name="connsiteX1" fmla="*/ 1394579 w 11117943"/>
              <a:gd name="connsiteY1" fmla="*/ 930 h 6860822"/>
              <a:gd name="connsiteX2" fmla="*/ 8418990 w 11117943"/>
              <a:gd name="connsiteY2" fmla="*/ 2858445 h 6860822"/>
              <a:gd name="connsiteX3" fmla="*/ 11117943 w 11117943"/>
              <a:gd name="connsiteY3" fmla="*/ 6860822 h 6860822"/>
              <a:gd name="connsiteX4" fmla="*/ 0 w 11117943"/>
              <a:gd name="connsiteY4" fmla="*/ 6860822 h 6860822"/>
              <a:gd name="connsiteX5" fmla="*/ 0 w 11117943"/>
              <a:gd name="connsiteY5" fmla="*/ 0 h 6860822"/>
              <a:gd name="connsiteX0" fmla="*/ 0 w 11117943"/>
              <a:gd name="connsiteY0" fmla="*/ 0 h 6860822"/>
              <a:gd name="connsiteX1" fmla="*/ 1394579 w 11117943"/>
              <a:gd name="connsiteY1" fmla="*/ 930 h 6860822"/>
              <a:gd name="connsiteX2" fmla="*/ 7704266 w 11117943"/>
              <a:gd name="connsiteY2" fmla="*/ 4106673 h 6860822"/>
              <a:gd name="connsiteX3" fmla="*/ 11117943 w 11117943"/>
              <a:gd name="connsiteY3" fmla="*/ 6860822 h 6860822"/>
              <a:gd name="connsiteX4" fmla="*/ 0 w 11117943"/>
              <a:gd name="connsiteY4" fmla="*/ 6860822 h 6860822"/>
              <a:gd name="connsiteX5" fmla="*/ 0 w 11117943"/>
              <a:gd name="connsiteY5" fmla="*/ 0 h 6860822"/>
              <a:gd name="connsiteX0" fmla="*/ 0 w 11117943"/>
              <a:gd name="connsiteY0" fmla="*/ 0 h 6860822"/>
              <a:gd name="connsiteX1" fmla="*/ 1394579 w 11117943"/>
              <a:gd name="connsiteY1" fmla="*/ 930 h 6860822"/>
              <a:gd name="connsiteX2" fmla="*/ 7704266 w 11117943"/>
              <a:gd name="connsiteY2" fmla="*/ 4106673 h 6860822"/>
              <a:gd name="connsiteX3" fmla="*/ 11117943 w 11117943"/>
              <a:gd name="connsiteY3" fmla="*/ 6860822 h 6860822"/>
              <a:gd name="connsiteX4" fmla="*/ 0 w 11117943"/>
              <a:gd name="connsiteY4" fmla="*/ 6860822 h 6860822"/>
              <a:gd name="connsiteX5" fmla="*/ 0 w 11117943"/>
              <a:gd name="connsiteY5" fmla="*/ 0 h 6860822"/>
              <a:gd name="connsiteX0" fmla="*/ 0 w 11117943"/>
              <a:gd name="connsiteY0" fmla="*/ 0 h 6860822"/>
              <a:gd name="connsiteX1" fmla="*/ 1394579 w 11117943"/>
              <a:gd name="connsiteY1" fmla="*/ 930 h 6860822"/>
              <a:gd name="connsiteX2" fmla="*/ 7585145 w 11117943"/>
              <a:gd name="connsiteY2" fmla="*/ 2901987 h 6860822"/>
              <a:gd name="connsiteX3" fmla="*/ 11117943 w 11117943"/>
              <a:gd name="connsiteY3" fmla="*/ 6860822 h 6860822"/>
              <a:gd name="connsiteX4" fmla="*/ 0 w 11117943"/>
              <a:gd name="connsiteY4" fmla="*/ 6860822 h 6860822"/>
              <a:gd name="connsiteX5" fmla="*/ 0 w 11117943"/>
              <a:gd name="connsiteY5" fmla="*/ 0 h 6860822"/>
              <a:gd name="connsiteX0" fmla="*/ 0 w 11117943"/>
              <a:gd name="connsiteY0" fmla="*/ 0 h 6860822"/>
              <a:gd name="connsiteX1" fmla="*/ 1394579 w 11117943"/>
              <a:gd name="connsiteY1" fmla="*/ 930 h 6860822"/>
              <a:gd name="connsiteX2" fmla="*/ 7585145 w 11117943"/>
              <a:gd name="connsiteY2" fmla="*/ 2901987 h 6860822"/>
              <a:gd name="connsiteX3" fmla="*/ 11117943 w 11117943"/>
              <a:gd name="connsiteY3" fmla="*/ 6860822 h 6860822"/>
              <a:gd name="connsiteX4" fmla="*/ 0 w 11117943"/>
              <a:gd name="connsiteY4" fmla="*/ 6860822 h 6860822"/>
              <a:gd name="connsiteX5" fmla="*/ 0 w 11117943"/>
              <a:gd name="connsiteY5" fmla="*/ 0 h 6860822"/>
              <a:gd name="connsiteX0" fmla="*/ 0 w 11117943"/>
              <a:gd name="connsiteY0" fmla="*/ 0 h 6860822"/>
              <a:gd name="connsiteX1" fmla="*/ 1394579 w 11117943"/>
              <a:gd name="connsiteY1" fmla="*/ 930 h 6860822"/>
              <a:gd name="connsiteX2" fmla="*/ 7585145 w 11117943"/>
              <a:gd name="connsiteY2" fmla="*/ 2901987 h 6860822"/>
              <a:gd name="connsiteX3" fmla="*/ 11117943 w 11117943"/>
              <a:gd name="connsiteY3" fmla="*/ 6860822 h 6860822"/>
              <a:gd name="connsiteX4" fmla="*/ 0 w 11117943"/>
              <a:gd name="connsiteY4" fmla="*/ 6860822 h 6860822"/>
              <a:gd name="connsiteX5" fmla="*/ 0 w 11117943"/>
              <a:gd name="connsiteY5" fmla="*/ 0 h 6860822"/>
              <a:gd name="connsiteX0" fmla="*/ 0 w 11117943"/>
              <a:gd name="connsiteY0" fmla="*/ 0 h 6860822"/>
              <a:gd name="connsiteX1" fmla="*/ 1394579 w 11117943"/>
              <a:gd name="connsiteY1" fmla="*/ 930 h 6860822"/>
              <a:gd name="connsiteX2" fmla="*/ 7585145 w 11117943"/>
              <a:gd name="connsiteY2" fmla="*/ 2901987 h 6860822"/>
              <a:gd name="connsiteX3" fmla="*/ 11117943 w 11117943"/>
              <a:gd name="connsiteY3" fmla="*/ 6860822 h 6860822"/>
              <a:gd name="connsiteX4" fmla="*/ 0 w 11117943"/>
              <a:gd name="connsiteY4" fmla="*/ 6860822 h 6860822"/>
              <a:gd name="connsiteX5" fmla="*/ 0 w 11117943"/>
              <a:gd name="connsiteY5" fmla="*/ 0 h 6860822"/>
              <a:gd name="connsiteX0" fmla="*/ 0 w 11117943"/>
              <a:gd name="connsiteY0" fmla="*/ 0 h 6860822"/>
              <a:gd name="connsiteX1" fmla="*/ 1394579 w 11117943"/>
              <a:gd name="connsiteY1" fmla="*/ 930 h 6860822"/>
              <a:gd name="connsiteX2" fmla="*/ 7320432 w 11117943"/>
              <a:gd name="connsiteY2" fmla="*/ 3569644 h 6860822"/>
              <a:gd name="connsiteX3" fmla="*/ 11117943 w 11117943"/>
              <a:gd name="connsiteY3" fmla="*/ 6860822 h 6860822"/>
              <a:gd name="connsiteX4" fmla="*/ 0 w 11117943"/>
              <a:gd name="connsiteY4" fmla="*/ 6860822 h 6860822"/>
              <a:gd name="connsiteX5" fmla="*/ 0 w 11117943"/>
              <a:gd name="connsiteY5" fmla="*/ 0 h 6860822"/>
              <a:gd name="connsiteX0" fmla="*/ 0 w 11117943"/>
              <a:gd name="connsiteY0" fmla="*/ 0 h 6860822"/>
              <a:gd name="connsiteX1" fmla="*/ 1394579 w 11117943"/>
              <a:gd name="connsiteY1" fmla="*/ 930 h 6860822"/>
              <a:gd name="connsiteX2" fmla="*/ 7320432 w 11117943"/>
              <a:gd name="connsiteY2" fmla="*/ 3569644 h 6860822"/>
              <a:gd name="connsiteX3" fmla="*/ 11117943 w 11117943"/>
              <a:gd name="connsiteY3" fmla="*/ 6860822 h 6860822"/>
              <a:gd name="connsiteX4" fmla="*/ 0 w 11117943"/>
              <a:gd name="connsiteY4" fmla="*/ 6860822 h 6860822"/>
              <a:gd name="connsiteX5" fmla="*/ 0 w 11117943"/>
              <a:gd name="connsiteY5" fmla="*/ 0 h 6860822"/>
              <a:gd name="connsiteX0" fmla="*/ 0 w 11117943"/>
              <a:gd name="connsiteY0" fmla="*/ 0 h 6860822"/>
              <a:gd name="connsiteX1" fmla="*/ 1394579 w 11117943"/>
              <a:gd name="connsiteY1" fmla="*/ 930 h 6860822"/>
              <a:gd name="connsiteX2" fmla="*/ 7320432 w 11117943"/>
              <a:gd name="connsiteY2" fmla="*/ 3569644 h 6860822"/>
              <a:gd name="connsiteX3" fmla="*/ 11117943 w 11117943"/>
              <a:gd name="connsiteY3" fmla="*/ 6860822 h 6860822"/>
              <a:gd name="connsiteX4" fmla="*/ 0 w 11117943"/>
              <a:gd name="connsiteY4" fmla="*/ 6860822 h 6860822"/>
              <a:gd name="connsiteX5" fmla="*/ 0 w 11117943"/>
              <a:gd name="connsiteY5" fmla="*/ 0 h 6860822"/>
              <a:gd name="connsiteX0" fmla="*/ 0 w 11117943"/>
              <a:gd name="connsiteY0" fmla="*/ 0 h 6860822"/>
              <a:gd name="connsiteX1" fmla="*/ 2228424 w 11117943"/>
              <a:gd name="connsiteY1" fmla="*/ 930 h 6860822"/>
              <a:gd name="connsiteX2" fmla="*/ 7320432 w 11117943"/>
              <a:gd name="connsiteY2" fmla="*/ 3569644 h 6860822"/>
              <a:gd name="connsiteX3" fmla="*/ 11117943 w 11117943"/>
              <a:gd name="connsiteY3" fmla="*/ 6860822 h 6860822"/>
              <a:gd name="connsiteX4" fmla="*/ 0 w 11117943"/>
              <a:gd name="connsiteY4" fmla="*/ 6860822 h 6860822"/>
              <a:gd name="connsiteX5" fmla="*/ 0 w 11117943"/>
              <a:gd name="connsiteY5" fmla="*/ 0 h 6860822"/>
              <a:gd name="connsiteX0" fmla="*/ 0 w 11117943"/>
              <a:gd name="connsiteY0" fmla="*/ 0 h 6860822"/>
              <a:gd name="connsiteX1" fmla="*/ 2228424 w 11117943"/>
              <a:gd name="connsiteY1" fmla="*/ 930 h 6860822"/>
              <a:gd name="connsiteX2" fmla="*/ 7320432 w 11117943"/>
              <a:gd name="connsiteY2" fmla="*/ 3569644 h 6860822"/>
              <a:gd name="connsiteX3" fmla="*/ 11117943 w 11117943"/>
              <a:gd name="connsiteY3" fmla="*/ 6860822 h 6860822"/>
              <a:gd name="connsiteX4" fmla="*/ 0 w 11117943"/>
              <a:gd name="connsiteY4" fmla="*/ 6860822 h 6860822"/>
              <a:gd name="connsiteX5" fmla="*/ 0 w 11117943"/>
              <a:gd name="connsiteY5" fmla="*/ 0 h 6860822"/>
              <a:gd name="connsiteX0" fmla="*/ 0 w 11117943"/>
              <a:gd name="connsiteY0" fmla="*/ 0 h 6860822"/>
              <a:gd name="connsiteX1" fmla="*/ 2228424 w 11117943"/>
              <a:gd name="connsiteY1" fmla="*/ 930 h 6860822"/>
              <a:gd name="connsiteX2" fmla="*/ 7320432 w 11117943"/>
              <a:gd name="connsiteY2" fmla="*/ 3569644 h 6860822"/>
              <a:gd name="connsiteX3" fmla="*/ 11117943 w 11117943"/>
              <a:gd name="connsiteY3" fmla="*/ 6860822 h 6860822"/>
              <a:gd name="connsiteX4" fmla="*/ 0 w 11117943"/>
              <a:gd name="connsiteY4" fmla="*/ 6860822 h 6860822"/>
              <a:gd name="connsiteX5" fmla="*/ 0 w 11117943"/>
              <a:gd name="connsiteY5" fmla="*/ 0 h 6860822"/>
              <a:gd name="connsiteX0" fmla="*/ 0 w 11117943"/>
              <a:gd name="connsiteY0" fmla="*/ 0 h 6860822"/>
              <a:gd name="connsiteX1" fmla="*/ 2228424 w 11117943"/>
              <a:gd name="connsiteY1" fmla="*/ 930 h 6860822"/>
              <a:gd name="connsiteX2" fmla="*/ 7320432 w 11117943"/>
              <a:gd name="connsiteY2" fmla="*/ 3569644 h 6860822"/>
              <a:gd name="connsiteX3" fmla="*/ 11117943 w 11117943"/>
              <a:gd name="connsiteY3" fmla="*/ 6860822 h 6860822"/>
              <a:gd name="connsiteX4" fmla="*/ 0 w 11117943"/>
              <a:gd name="connsiteY4" fmla="*/ 6860822 h 6860822"/>
              <a:gd name="connsiteX5" fmla="*/ 0 w 11117943"/>
              <a:gd name="connsiteY5" fmla="*/ 0 h 6860822"/>
              <a:gd name="connsiteX0" fmla="*/ 0 w 11117943"/>
              <a:gd name="connsiteY0" fmla="*/ 0 h 6860822"/>
              <a:gd name="connsiteX1" fmla="*/ 2228424 w 11117943"/>
              <a:gd name="connsiteY1" fmla="*/ 930 h 6860822"/>
              <a:gd name="connsiteX2" fmla="*/ 7320432 w 11117943"/>
              <a:gd name="connsiteY2" fmla="*/ 3569644 h 6860822"/>
              <a:gd name="connsiteX3" fmla="*/ 11117943 w 11117943"/>
              <a:gd name="connsiteY3" fmla="*/ 6860822 h 6860822"/>
              <a:gd name="connsiteX4" fmla="*/ 0 w 11117943"/>
              <a:gd name="connsiteY4" fmla="*/ 6860822 h 6860822"/>
              <a:gd name="connsiteX5" fmla="*/ 0 w 11117943"/>
              <a:gd name="connsiteY5" fmla="*/ 0 h 6860822"/>
              <a:gd name="connsiteX0" fmla="*/ 0 w 11117943"/>
              <a:gd name="connsiteY0" fmla="*/ 0 h 6860822"/>
              <a:gd name="connsiteX1" fmla="*/ 2228424 w 11117943"/>
              <a:gd name="connsiteY1" fmla="*/ 930 h 6860822"/>
              <a:gd name="connsiteX2" fmla="*/ 7320432 w 11117943"/>
              <a:gd name="connsiteY2" fmla="*/ 3569644 h 6860822"/>
              <a:gd name="connsiteX3" fmla="*/ 11117943 w 11117943"/>
              <a:gd name="connsiteY3" fmla="*/ 6860822 h 6860822"/>
              <a:gd name="connsiteX4" fmla="*/ 0 w 11117943"/>
              <a:gd name="connsiteY4" fmla="*/ 6860822 h 6860822"/>
              <a:gd name="connsiteX5" fmla="*/ 0 w 11117943"/>
              <a:gd name="connsiteY5" fmla="*/ 0 h 68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17943" h="6860822">
                <a:moveTo>
                  <a:pt x="0" y="0"/>
                </a:moveTo>
                <a:lnTo>
                  <a:pt x="2228424" y="930"/>
                </a:lnTo>
                <a:cubicBezTo>
                  <a:pt x="1308735" y="5956479"/>
                  <a:pt x="5150592" y="3355243"/>
                  <a:pt x="7320432" y="3569644"/>
                </a:cubicBezTo>
                <a:cubicBezTo>
                  <a:pt x="9490272" y="3784045"/>
                  <a:pt x="10637653" y="4714995"/>
                  <a:pt x="11117943" y="6860822"/>
                </a:cubicBezTo>
                <a:lnTo>
                  <a:pt x="0" y="6860822"/>
                </a:lnTo>
                <a:lnTo>
                  <a:pt x="0" y="0"/>
                </a:lnTo>
                <a:close/>
              </a:path>
            </a:pathLst>
          </a:custGeom>
          <a:gradFill>
            <a:gsLst>
              <a:gs pos="0">
                <a:schemeClr val="accent1"/>
              </a:gs>
              <a:gs pos="79000">
                <a:srgbClr val="2A31A3">
                  <a:alpha val="0"/>
                </a:srgbClr>
              </a:gs>
              <a:gs pos="41000">
                <a:schemeClr val="accent2">
                  <a:alpha val="15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Tree>
    <p:extLst>
      <p:ext uri="{BB962C8B-B14F-4D97-AF65-F5344CB8AC3E}">
        <p14:creationId xmlns:p14="http://schemas.microsoft.com/office/powerpoint/2010/main" val="36289194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9_Title Slid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7FB55F66-34B6-4ACA-A0EB-E0C067669520}"/>
              </a:ext>
            </a:extLst>
          </p:cNvPr>
          <p:cNvSpPr>
            <a:spLocks noGrp="1"/>
          </p:cNvSpPr>
          <p:nvPr>
            <p:ph type="pic" sz="quarter" idx="13"/>
          </p:nvPr>
        </p:nvSpPr>
        <p:spPr>
          <a:xfrm>
            <a:off x="4476145" y="4199904"/>
            <a:ext cx="3123903" cy="1755337"/>
          </a:xfrm>
          <a:custGeom>
            <a:avLst/>
            <a:gdLst>
              <a:gd name="connsiteX0" fmla="*/ 42867 w 3436657"/>
              <a:gd name="connsiteY0" fmla="*/ 0 h 2417762"/>
              <a:gd name="connsiteX1" fmla="*/ 3393790 w 3436657"/>
              <a:gd name="connsiteY1" fmla="*/ 0 h 2417762"/>
              <a:gd name="connsiteX2" fmla="*/ 3436657 w 3436657"/>
              <a:gd name="connsiteY2" fmla="*/ 42867 h 2417762"/>
              <a:gd name="connsiteX3" fmla="*/ 3436657 w 3436657"/>
              <a:gd name="connsiteY3" fmla="*/ 2374895 h 2417762"/>
              <a:gd name="connsiteX4" fmla="*/ 3393790 w 3436657"/>
              <a:gd name="connsiteY4" fmla="*/ 2417762 h 2417762"/>
              <a:gd name="connsiteX5" fmla="*/ 42867 w 3436657"/>
              <a:gd name="connsiteY5" fmla="*/ 2417762 h 2417762"/>
              <a:gd name="connsiteX6" fmla="*/ 0 w 3436657"/>
              <a:gd name="connsiteY6" fmla="*/ 2374895 h 2417762"/>
              <a:gd name="connsiteX7" fmla="*/ 0 w 3436657"/>
              <a:gd name="connsiteY7" fmla="*/ 42867 h 2417762"/>
              <a:gd name="connsiteX8" fmla="*/ 42867 w 3436657"/>
              <a:gd name="connsiteY8" fmla="*/ 0 h 2417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36657" h="2417762">
                <a:moveTo>
                  <a:pt x="42867" y="0"/>
                </a:moveTo>
                <a:lnTo>
                  <a:pt x="3393790" y="0"/>
                </a:lnTo>
                <a:cubicBezTo>
                  <a:pt x="3417465" y="0"/>
                  <a:pt x="3436657" y="19192"/>
                  <a:pt x="3436657" y="42867"/>
                </a:cubicBezTo>
                <a:lnTo>
                  <a:pt x="3436657" y="2374895"/>
                </a:lnTo>
                <a:cubicBezTo>
                  <a:pt x="3436657" y="2398570"/>
                  <a:pt x="3417465" y="2417762"/>
                  <a:pt x="3393790" y="2417762"/>
                </a:cubicBezTo>
                <a:lnTo>
                  <a:pt x="42867" y="2417762"/>
                </a:lnTo>
                <a:cubicBezTo>
                  <a:pt x="19192" y="2417762"/>
                  <a:pt x="0" y="2398570"/>
                  <a:pt x="0" y="2374895"/>
                </a:cubicBezTo>
                <a:lnTo>
                  <a:pt x="0" y="42867"/>
                </a:lnTo>
                <a:cubicBezTo>
                  <a:pt x="0" y="19192"/>
                  <a:pt x="19192" y="0"/>
                  <a:pt x="42867" y="0"/>
                </a:cubicBezTo>
                <a:close/>
              </a:path>
            </a:pathLst>
          </a:custGeom>
          <a:solidFill>
            <a:srgbClr val="242AA2"/>
          </a:solidFill>
          <a:effectLst>
            <a:outerShdw blurRad="1270000" sx="93000" sy="93000" algn="ctr" rotWithShape="0">
              <a:prstClr val="black">
                <a:alpha val="15000"/>
              </a:prstClr>
            </a:outerShdw>
          </a:effectLst>
        </p:spPr>
        <p:txBody>
          <a:bodyPr wrap="square">
            <a:noAutofit/>
          </a:bodyPr>
          <a:lstStyle>
            <a:lvl1pPr>
              <a:defRPr lang="en-US" sz="1600">
                <a:solidFill>
                  <a:schemeClr val="bg1"/>
                </a:solidFill>
              </a:defRPr>
            </a:lvl1pPr>
          </a:lstStyle>
          <a:p>
            <a:pPr marL="0" lvl="0" indent="0" algn="ctr">
              <a:buNone/>
            </a:pPr>
            <a:endParaRPr lang="en-US"/>
          </a:p>
        </p:txBody>
      </p:sp>
      <p:sp>
        <p:nvSpPr>
          <p:cNvPr id="11" name="Picture Placeholder 10">
            <a:extLst>
              <a:ext uri="{FF2B5EF4-FFF2-40B4-BE49-F238E27FC236}">
                <a16:creationId xmlns:a16="http://schemas.microsoft.com/office/drawing/2014/main" id="{0D002CC6-2B19-4916-8062-49D9DC611256}"/>
              </a:ext>
            </a:extLst>
          </p:cNvPr>
          <p:cNvSpPr>
            <a:spLocks noGrp="1"/>
          </p:cNvSpPr>
          <p:nvPr>
            <p:ph type="pic" sz="quarter" idx="14"/>
          </p:nvPr>
        </p:nvSpPr>
        <p:spPr>
          <a:xfrm>
            <a:off x="7822537" y="4199904"/>
            <a:ext cx="3123903" cy="1755337"/>
          </a:xfrm>
          <a:custGeom>
            <a:avLst/>
            <a:gdLst>
              <a:gd name="connsiteX0" fmla="*/ 42867 w 3436657"/>
              <a:gd name="connsiteY0" fmla="*/ 0 h 2417762"/>
              <a:gd name="connsiteX1" fmla="*/ 3393790 w 3436657"/>
              <a:gd name="connsiteY1" fmla="*/ 0 h 2417762"/>
              <a:gd name="connsiteX2" fmla="*/ 3436657 w 3436657"/>
              <a:gd name="connsiteY2" fmla="*/ 42867 h 2417762"/>
              <a:gd name="connsiteX3" fmla="*/ 3436657 w 3436657"/>
              <a:gd name="connsiteY3" fmla="*/ 2374895 h 2417762"/>
              <a:gd name="connsiteX4" fmla="*/ 3393790 w 3436657"/>
              <a:gd name="connsiteY4" fmla="*/ 2417762 h 2417762"/>
              <a:gd name="connsiteX5" fmla="*/ 42867 w 3436657"/>
              <a:gd name="connsiteY5" fmla="*/ 2417762 h 2417762"/>
              <a:gd name="connsiteX6" fmla="*/ 0 w 3436657"/>
              <a:gd name="connsiteY6" fmla="*/ 2374895 h 2417762"/>
              <a:gd name="connsiteX7" fmla="*/ 0 w 3436657"/>
              <a:gd name="connsiteY7" fmla="*/ 42867 h 2417762"/>
              <a:gd name="connsiteX8" fmla="*/ 42867 w 3436657"/>
              <a:gd name="connsiteY8" fmla="*/ 0 h 2417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36657" h="2417762">
                <a:moveTo>
                  <a:pt x="42867" y="0"/>
                </a:moveTo>
                <a:lnTo>
                  <a:pt x="3393790" y="0"/>
                </a:lnTo>
                <a:cubicBezTo>
                  <a:pt x="3417465" y="0"/>
                  <a:pt x="3436657" y="19192"/>
                  <a:pt x="3436657" y="42867"/>
                </a:cubicBezTo>
                <a:lnTo>
                  <a:pt x="3436657" y="2374895"/>
                </a:lnTo>
                <a:cubicBezTo>
                  <a:pt x="3436657" y="2398570"/>
                  <a:pt x="3417465" y="2417762"/>
                  <a:pt x="3393790" y="2417762"/>
                </a:cubicBezTo>
                <a:lnTo>
                  <a:pt x="42867" y="2417762"/>
                </a:lnTo>
                <a:cubicBezTo>
                  <a:pt x="19192" y="2417762"/>
                  <a:pt x="0" y="2398570"/>
                  <a:pt x="0" y="2374895"/>
                </a:cubicBezTo>
                <a:lnTo>
                  <a:pt x="0" y="42867"/>
                </a:lnTo>
                <a:cubicBezTo>
                  <a:pt x="0" y="19192"/>
                  <a:pt x="19192" y="0"/>
                  <a:pt x="42867" y="0"/>
                </a:cubicBezTo>
                <a:close/>
              </a:path>
            </a:pathLst>
          </a:custGeom>
          <a:solidFill>
            <a:srgbClr val="242AA2"/>
          </a:solidFill>
          <a:effectLst>
            <a:outerShdw blurRad="1270000" sx="93000" sy="93000" algn="ctr" rotWithShape="0">
              <a:prstClr val="black">
                <a:alpha val="15000"/>
              </a:prstClr>
            </a:outerShdw>
          </a:effectLst>
        </p:spPr>
        <p:txBody>
          <a:bodyPr wrap="square">
            <a:noAutofit/>
          </a:bodyPr>
          <a:lstStyle>
            <a:lvl1pPr>
              <a:defRPr lang="en-US" sz="1600">
                <a:solidFill>
                  <a:schemeClr val="bg1"/>
                </a:solidFill>
              </a:defRPr>
            </a:lvl1pPr>
          </a:lstStyle>
          <a:p>
            <a:pPr marL="0" lvl="0" indent="0" algn="ctr">
              <a:buNone/>
            </a:pPr>
            <a:endParaRPr lang="en-US"/>
          </a:p>
        </p:txBody>
      </p:sp>
      <p:sp>
        <p:nvSpPr>
          <p:cNvPr id="12" name="Picture Placeholder 11">
            <a:extLst>
              <a:ext uri="{FF2B5EF4-FFF2-40B4-BE49-F238E27FC236}">
                <a16:creationId xmlns:a16="http://schemas.microsoft.com/office/drawing/2014/main" id="{6DD13DA0-E0C6-49E3-8CDD-B5AEF68BCB65}"/>
              </a:ext>
            </a:extLst>
          </p:cNvPr>
          <p:cNvSpPr>
            <a:spLocks noGrp="1"/>
          </p:cNvSpPr>
          <p:nvPr>
            <p:ph type="pic" sz="quarter" idx="15"/>
          </p:nvPr>
        </p:nvSpPr>
        <p:spPr>
          <a:xfrm>
            <a:off x="1129753" y="4199904"/>
            <a:ext cx="3123903" cy="1755337"/>
          </a:xfrm>
          <a:custGeom>
            <a:avLst/>
            <a:gdLst>
              <a:gd name="connsiteX0" fmla="*/ 42867 w 3436657"/>
              <a:gd name="connsiteY0" fmla="*/ 0 h 2417762"/>
              <a:gd name="connsiteX1" fmla="*/ 3393790 w 3436657"/>
              <a:gd name="connsiteY1" fmla="*/ 0 h 2417762"/>
              <a:gd name="connsiteX2" fmla="*/ 3436657 w 3436657"/>
              <a:gd name="connsiteY2" fmla="*/ 42867 h 2417762"/>
              <a:gd name="connsiteX3" fmla="*/ 3436657 w 3436657"/>
              <a:gd name="connsiteY3" fmla="*/ 2374895 h 2417762"/>
              <a:gd name="connsiteX4" fmla="*/ 3393790 w 3436657"/>
              <a:gd name="connsiteY4" fmla="*/ 2417762 h 2417762"/>
              <a:gd name="connsiteX5" fmla="*/ 42867 w 3436657"/>
              <a:gd name="connsiteY5" fmla="*/ 2417762 h 2417762"/>
              <a:gd name="connsiteX6" fmla="*/ 0 w 3436657"/>
              <a:gd name="connsiteY6" fmla="*/ 2374895 h 2417762"/>
              <a:gd name="connsiteX7" fmla="*/ 0 w 3436657"/>
              <a:gd name="connsiteY7" fmla="*/ 42867 h 2417762"/>
              <a:gd name="connsiteX8" fmla="*/ 42867 w 3436657"/>
              <a:gd name="connsiteY8" fmla="*/ 0 h 2417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36657" h="2417762">
                <a:moveTo>
                  <a:pt x="42867" y="0"/>
                </a:moveTo>
                <a:lnTo>
                  <a:pt x="3393790" y="0"/>
                </a:lnTo>
                <a:cubicBezTo>
                  <a:pt x="3417465" y="0"/>
                  <a:pt x="3436657" y="19192"/>
                  <a:pt x="3436657" y="42867"/>
                </a:cubicBezTo>
                <a:lnTo>
                  <a:pt x="3436657" y="2374895"/>
                </a:lnTo>
                <a:cubicBezTo>
                  <a:pt x="3436657" y="2398570"/>
                  <a:pt x="3417465" y="2417762"/>
                  <a:pt x="3393790" y="2417762"/>
                </a:cubicBezTo>
                <a:lnTo>
                  <a:pt x="42867" y="2417762"/>
                </a:lnTo>
                <a:cubicBezTo>
                  <a:pt x="19192" y="2417762"/>
                  <a:pt x="0" y="2398570"/>
                  <a:pt x="0" y="2374895"/>
                </a:cubicBezTo>
                <a:lnTo>
                  <a:pt x="0" y="42867"/>
                </a:lnTo>
                <a:cubicBezTo>
                  <a:pt x="0" y="19192"/>
                  <a:pt x="19192" y="0"/>
                  <a:pt x="42867" y="0"/>
                </a:cubicBezTo>
                <a:close/>
              </a:path>
            </a:pathLst>
          </a:custGeom>
          <a:solidFill>
            <a:srgbClr val="242AA2"/>
          </a:solidFill>
          <a:effectLst>
            <a:outerShdw blurRad="1270000" sx="93000" sy="93000" algn="ctr" rotWithShape="0">
              <a:prstClr val="black">
                <a:alpha val="15000"/>
              </a:prstClr>
            </a:outerShdw>
          </a:effectLst>
        </p:spPr>
        <p:txBody>
          <a:bodyPr wrap="square">
            <a:noAutofit/>
          </a:bodyPr>
          <a:lstStyle>
            <a:lvl1pPr>
              <a:defRPr lang="en-US" sz="1600">
                <a:solidFill>
                  <a:schemeClr val="bg1"/>
                </a:solidFill>
              </a:defRPr>
            </a:lvl1pPr>
          </a:lstStyle>
          <a:p>
            <a:pPr marL="0" lvl="0" indent="0" algn="ctr">
              <a:buNone/>
            </a:pPr>
            <a:endParaRPr lang="en-US"/>
          </a:p>
        </p:txBody>
      </p:sp>
      <p:sp>
        <p:nvSpPr>
          <p:cNvPr id="7" name="Picture Placeholder 6">
            <a:extLst>
              <a:ext uri="{FF2B5EF4-FFF2-40B4-BE49-F238E27FC236}">
                <a16:creationId xmlns:a16="http://schemas.microsoft.com/office/drawing/2014/main" id="{8992E065-E1F4-4675-87D4-547522F187B6}"/>
              </a:ext>
            </a:extLst>
          </p:cNvPr>
          <p:cNvSpPr>
            <a:spLocks noGrp="1"/>
          </p:cNvSpPr>
          <p:nvPr>
            <p:ph type="pic" sz="quarter" idx="11"/>
          </p:nvPr>
        </p:nvSpPr>
        <p:spPr>
          <a:xfrm>
            <a:off x="4476145" y="2209439"/>
            <a:ext cx="3123903" cy="1755337"/>
          </a:xfrm>
          <a:custGeom>
            <a:avLst/>
            <a:gdLst>
              <a:gd name="connsiteX0" fmla="*/ 42867 w 3436657"/>
              <a:gd name="connsiteY0" fmla="*/ 0 h 2417762"/>
              <a:gd name="connsiteX1" fmla="*/ 3393790 w 3436657"/>
              <a:gd name="connsiteY1" fmla="*/ 0 h 2417762"/>
              <a:gd name="connsiteX2" fmla="*/ 3436657 w 3436657"/>
              <a:gd name="connsiteY2" fmla="*/ 42867 h 2417762"/>
              <a:gd name="connsiteX3" fmla="*/ 3436657 w 3436657"/>
              <a:gd name="connsiteY3" fmla="*/ 2374895 h 2417762"/>
              <a:gd name="connsiteX4" fmla="*/ 3393790 w 3436657"/>
              <a:gd name="connsiteY4" fmla="*/ 2417762 h 2417762"/>
              <a:gd name="connsiteX5" fmla="*/ 42867 w 3436657"/>
              <a:gd name="connsiteY5" fmla="*/ 2417762 h 2417762"/>
              <a:gd name="connsiteX6" fmla="*/ 0 w 3436657"/>
              <a:gd name="connsiteY6" fmla="*/ 2374895 h 2417762"/>
              <a:gd name="connsiteX7" fmla="*/ 0 w 3436657"/>
              <a:gd name="connsiteY7" fmla="*/ 42867 h 2417762"/>
              <a:gd name="connsiteX8" fmla="*/ 42867 w 3436657"/>
              <a:gd name="connsiteY8" fmla="*/ 0 h 2417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36657" h="2417762">
                <a:moveTo>
                  <a:pt x="42867" y="0"/>
                </a:moveTo>
                <a:lnTo>
                  <a:pt x="3393790" y="0"/>
                </a:lnTo>
                <a:cubicBezTo>
                  <a:pt x="3417465" y="0"/>
                  <a:pt x="3436657" y="19192"/>
                  <a:pt x="3436657" y="42867"/>
                </a:cubicBezTo>
                <a:lnTo>
                  <a:pt x="3436657" y="2374895"/>
                </a:lnTo>
                <a:cubicBezTo>
                  <a:pt x="3436657" y="2398570"/>
                  <a:pt x="3417465" y="2417762"/>
                  <a:pt x="3393790" y="2417762"/>
                </a:cubicBezTo>
                <a:lnTo>
                  <a:pt x="42867" y="2417762"/>
                </a:lnTo>
                <a:cubicBezTo>
                  <a:pt x="19192" y="2417762"/>
                  <a:pt x="0" y="2398570"/>
                  <a:pt x="0" y="2374895"/>
                </a:cubicBezTo>
                <a:lnTo>
                  <a:pt x="0" y="42867"/>
                </a:lnTo>
                <a:cubicBezTo>
                  <a:pt x="0" y="19192"/>
                  <a:pt x="19192" y="0"/>
                  <a:pt x="42867" y="0"/>
                </a:cubicBezTo>
                <a:close/>
              </a:path>
            </a:pathLst>
          </a:custGeom>
          <a:solidFill>
            <a:srgbClr val="242AA2"/>
          </a:solidFill>
          <a:effectLst>
            <a:outerShdw blurRad="1270000" sx="93000" sy="93000" algn="ctr" rotWithShape="0">
              <a:prstClr val="black">
                <a:alpha val="15000"/>
              </a:prstClr>
            </a:outerShdw>
          </a:effectLst>
        </p:spPr>
        <p:txBody>
          <a:bodyPr wrap="square">
            <a:noAutofit/>
          </a:bodyPr>
          <a:lstStyle>
            <a:lvl1pPr>
              <a:defRPr lang="en-US" sz="1600">
                <a:solidFill>
                  <a:schemeClr val="bg1"/>
                </a:solidFill>
              </a:defRPr>
            </a:lvl1pPr>
          </a:lstStyle>
          <a:p>
            <a:pPr marL="0" lvl="0" indent="0" algn="ctr">
              <a:buNone/>
            </a:pPr>
            <a:endParaRPr lang="en-US"/>
          </a:p>
        </p:txBody>
      </p:sp>
      <p:sp>
        <p:nvSpPr>
          <p:cNvPr id="8" name="Picture Placeholder 7">
            <a:extLst>
              <a:ext uri="{FF2B5EF4-FFF2-40B4-BE49-F238E27FC236}">
                <a16:creationId xmlns:a16="http://schemas.microsoft.com/office/drawing/2014/main" id="{75CE3D10-6F14-490D-8476-1A7C08DF9736}"/>
              </a:ext>
            </a:extLst>
          </p:cNvPr>
          <p:cNvSpPr>
            <a:spLocks noGrp="1"/>
          </p:cNvSpPr>
          <p:nvPr>
            <p:ph type="pic" sz="quarter" idx="12"/>
          </p:nvPr>
        </p:nvSpPr>
        <p:spPr>
          <a:xfrm>
            <a:off x="7822537" y="2209439"/>
            <a:ext cx="3123903" cy="1755337"/>
          </a:xfrm>
          <a:custGeom>
            <a:avLst/>
            <a:gdLst>
              <a:gd name="connsiteX0" fmla="*/ 42867 w 3436657"/>
              <a:gd name="connsiteY0" fmla="*/ 0 h 2417762"/>
              <a:gd name="connsiteX1" fmla="*/ 3393790 w 3436657"/>
              <a:gd name="connsiteY1" fmla="*/ 0 h 2417762"/>
              <a:gd name="connsiteX2" fmla="*/ 3436657 w 3436657"/>
              <a:gd name="connsiteY2" fmla="*/ 42867 h 2417762"/>
              <a:gd name="connsiteX3" fmla="*/ 3436657 w 3436657"/>
              <a:gd name="connsiteY3" fmla="*/ 2374895 h 2417762"/>
              <a:gd name="connsiteX4" fmla="*/ 3393790 w 3436657"/>
              <a:gd name="connsiteY4" fmla="*/ 2417762 h 2417762"/>
              <a:gd name="connsiteX5" fmla="*/ 42867 w 3436657"/>
              <a:gd name="connsiteY5" fmla="*/ 2417762 h 2417762"/>
              <a:gd name="connsiteX6" fmla="*/ 0 w 3436657"/>
              <a:gd name="connsiteY6" fmla="*/ 2374895 h 2417762"/>
              <a:gd name="connsiteX7" fmla="*/ 0 w 3436657"/>
              <a:gd name="connsiteY7" fmla="*/ 42867 h 2417762"/>
              <a:gd name="connsiteX8" fmla="*/ 42867 w 3436657"/>
              <a:gd name="connsiteY8" fmla="*/ 0 h 2417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36657" h="2417762">
                <a:moveTo>
                  <a:pt x="42867" y="0"/>
                </a:moveTo>
                <a:lnTo>
                  <a:pt x="3393790" y="0"/>
                </a:lnTo>
                <a:cubicBezTo>
                  <a:pt x="3417465" y="0"/>
                  <a:pt x="3436657" y="19192"/>
                  <a:pt x="3436657" y="42867"/>
                </a:cubicBezTo>
                <a:lnTo>
                  <a:pt x="3436657" y="2374895"/>
                </a:lnTo>
                <a:cubicBezTo>
                  <a:pt x="3436657" y="2398570"/>
                  <a:pt x="3417465" y="2417762"/>
                  <a:pt x="3393790" y="2417762"/>
                </a:cubicBezTo>
                <a:lnTo>
                  <a:pt x="42867" y="2417762"/>
                </a:lnTo>
                <a:cubicBezTo>
                  <a:pt x="19192" y="2417762"/>
                  <a:pt x="0" y="2398570"/>
                  <a:pt x="0" y="2374895"/>
                </a:cubicBezTo>
                <a:lnTo>
                  <a:pt x="0" y="42867"/>
                </a:lnTo>
                <a:cubicBezTo>
                  <a:pt x="0" y="19192"/>
                  <a:pt x="19192" y="0"/>
                  <a:pt x="42867" y="0"/>
                </a:cubicBezTo>
                <a:close/>
              </a:path>
            </a:pathLst>
          </a:custGeom>
          <a:solidFill>
            <a:srgbClr val="242AA2"/>
          </a:solidFill>
          <a:effectLst>
            <a:outerShdw blurRad="1270000" sx="93000" sy="93000" algn="ctr" rotWithShape="0">
              <a:prstClr val="black">
                <a:alpha val="15000"/>
              </a:prstClr>
            </a:outerShdw>
          </a:effectLst>
        </p:spPr>
        <p:txBody>
          <a:bodyPr wrap="square">
            <a:noAutofit/>
          </a:bodyPr>
          <a:lstStyle>
            <a:lvl1pPr>
              <a:defRPr lang="en-US" sz="1600">
                <a:solidFill>
                  <a:schemeClr val="bg1"/>
                </a:solidFill>
              </a:defRPr>
            </a:lvl1pPr>
          </a:lstStyle>
          <a:p>
            <a:pPr marL="0" lvl="0" indent="0" algn="ctr">
              <a:buNone/>
            </a:pPr>
            <a:endParaRPr lang="en-US"/>
          </a:p>
        </p:txBody>
      </p:sp>
      <p:sp>
        <p:nvSpPr>
          <p:cNvPr id="6" name="Picture Placeholder 5">
            <a:extLst>
              <a:ext uri="{FF2B5EF4-FFF2-40B4-BE49-F238E27FC236}">
                <a16:creationId xmlns:a16="http://schemas.microsoft.com/office/drawing/2014/main" id="{A7851713-B6BB-4F80-BF71-417788A94EED}"/>
              </a:ext>
            </a:extLst>
          </p:cNvPr>
          <p:cNvSpPr>
            <a:spLocks noGrp="1"/>
          </p:cNvSpPr>
          <p:nvPr>
            <p:ph type="pic" sz="quarter" idx="10"/>
          </p:nvPr>
        </p:nvSpPr>
        <p:spPr>
          <a:xfrm>
            <a:off x="1129753" y="2209439"/>
            <a:ext cx="3123903" cy="1755337"/>
          </a:xfrm>
          <a:custGeom>
            <a:avLst/>
            <a:gdLst>
              <a:gd name="connsiteX0" fmla="*/ 42867 w 3436657"/>
              <a:gd name="connsiteY0" fmla="*/ 0 h 2417762"/>
              <a:gd name="connsiteX1" fmla="*/ 3393790 w 3436657"/>
              <a:gd name="connsiteY1" fmla="*/ 0 h 2417762"/>
              <a:gd name="connsiteX2" fmla="*/ 3436657 w 3436657"/>
              <a:gd name="connsiteY2" fmla="*/ 42867 h 2417762"/>
              <a:gd name="connsiteX3" fmla="*/ 3436657 w 3436657"/>
              <a:gd name="connsiteY3" fmla="*/ 2374895 h 2417762"/>
              <a:gd name="connsiteX4" fmla="*/ 3393790 w 3436657"/>
              <a:gd name="connsiteY4" fmla="*/ 2417762 h 2417762"/>
              <a:gd name="connsiteX5" fmla="*/ 42867 w 3436657"/>
              <a:gd name="connsiteY5" fmla="*/ 2417762 h 2417762"/>
              <a:gd name="connsiteX6" fmla="*/ 0 w 3436657"/>
              <a:gd name="connsiteY6" fmla="*/ 2374895 h 2417762"/>
              <a:gd name="connsiteX7" fmla="*/ 0 w 3436657"/>
              <a:gd name="connsiteY7" fmla="*/ 42867 h 2417762"/>
              <a:gd name="connsiteX8" fmla="*/ 42867 w 3436657"/>
              <a:gd name="connsiteY8" fmla="*/ 0 h 2417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36657" h="2417762">
                <a:moveTo>
                  <a:pt x="42867" y="0"/>
                </a:moveTo>
                <a:lnTo>
                  <a:pt x="3393790" y="0"/>
                </a:lnTo>
                <a:cubicBezTo>
                  <a:pt x="3417465" y="0"/>
                  <a:pt x="3436657" y="19192"/>
                  <a:pt x="3436657" y="42867"/>
                </a:cubicBezTo>
                <a:lnTo>
                  <a:pt x="3436657" y="2374895"/>
                </a:lnTo>
                <a:cubicBezTo>
                  <a:pt x="3436657" y="2398570"/>
                  <a:pt x="3417465" y="2417762"/>
                  <a:pt x="3393790" y="2417762"/>
                </a:cubicBezTo>
                <a:lnTo>
                  <a:pt x="42867" y="2417762"/>
                </a:lnTo>
                <a:cubicBezTo>
                  <a:pt x="19192" y="2417762"/>
                  <a:pt x="0" y="2398570"/>
                  <a:pt x="0" y="2374895"/>
                </a:cubicBezTo>
                <a:lnTo>
                  <a:pt x="0" y="42867"/>
                </a:lnTo>
                <a:cubicBezTo>
                  <a:pt x="0" y="19192"/>
                  <a:pt x="19192" y="0"/>
                  <a:pt x="42867" y="0"/>
                </a:cubicBezTo>
                <a:close/>
              </a:path>
            </a:pathLst>
          </a:custGeom>
          <a:solidFill>
            <a:srgbClr val="242AA2"/>
          </a:solidFill>
          <a:effectLst>
            <a:outerShdw blurRad="1270000" sx="93000" sy="93000" algn="ctr" rotWithShape="0">
              <a:prstClr val="black">
                <a:alpha val="15000"/>
              </a:prstClr>
            </a:outerShdw>
          </a:effectLst>
        </p:spPr>
        <p:txBody>
          <a:bodyPr wrap="square">
            <a:noAutofit/>
          </a:bodyPr>
          <a:lstStyle>
            <a:lvl1pPr>
              <a:defRPr lang="en-US" sz="1600">
                <a:solidFill>
                  <a:schemeClr val="bg1"/>
                </a:solidFill>
              </a:defRPr>
            </a:lvl1pPr>
          </a:lstStyle>
          <a:p>
            <a:pPr marL="0" lvl="0" indent="0" algn="ctr">
              <a:buNone/>
            </a:pPr>
            <a:endParaRPr lang="en-US"/>
          </a:p>
        </p:txBody>
      </p:sp>
    </p:spTree>
    <p:extLst>
      <p:ext uri="{BB962C8B-B14F-4D97-AF65-F5344CB8AC3E}">
        <p14:creationId xmlns:p14="http://schemas.microsoft.com/office/powerpoint/2010/main" val="1778213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110" name="Group 109">
            <a:extLst>
              <a:ext uri="{FF2B5EF4-FFF2-40B4-BE49-F238E27FC236}">
                <a16:creationId xmlns:a16="http://schemas.microsoft.com/office/drawing/2014/main" id="{960E33F1-D631-4DDD-9764-0BDF54DBBB70}"/>
              </a:ext>
            </a:extLst>
          </p:cNvPr>
          <p:cNvGrpSpPr/>
          <p:nvPr userDrawn="1"/>
        </p:nvGrpSpPr>
        <p:grpSpPr>
          <a:xfrm>
            <a:off x="10452093" y="461053"/>
            <a:ext cx="1044585" cy="225385"/>
            <a:chOff x="10452093" y="461053"/>
            <a:chExt cx="1044585" cy="225385"/>
          </a:xfrm>
        </p:grpSpPr>
        <p:grpSp>
          <p:nvGrpSpPr>
            <p:cNvPr id="111" name="Group 110">
              <a:extLst>
                <a:ext uri="{FF2B5EF4-FFF2-40B4-BE49-F238E27FC236}">
                  <a16:creationId xmlns:a16="http://schemas.microsoft.com/office/drawing/2014/main" id="{EA48F0A9-4A4B-4727-93AC-33CC6820C8D8}"/>
                </a:ext>
              </a:extLst>
            </p:cNvPr>
            <p:cNvGrpSpPr/>
            <p:nvPr/>
          </p:nvGrpSpPr>
          <p:grpSpPr>
            <a:xfrm>
              <a:off x="11126550" y="525863"/>
              <a:ext cx="370128" cy="155314"/>
              <a:chOff x="11312713" y="520921"/>
              <a:chExt cx="306975" cy="128813"/>
            </a:xfrm>
          </p:grpSpPr>
          <p:sp>
            <p:nvSpPr>
              <p:cNvPr id="118" name="Freeform: Shape 117">
                <a:extLst>
                  <a:ext uri="{FF2B5EF4-FFF2-40B4-BE49-F238E27FC236}">
                    <a16:creationId xmlns:a16="http://schemas.microsoft.com/office/drawing/2014/main" id="{C2AFE2B5-719E-41EE-94FE-C7069FBE28C1}"/>
                  </a:ext>
                </a:extLst>
              </p:cNvPr>
              <p:cNvSpPr/>
              <p:nvPr/>
            </p:nvSpPr>
            <p:spPr>
              <a:xfrm>
                <a:off x="11494218" y="520921"/>
                <a:ext cx="125470" cy="128813"/>
              </a:xfrm>
              <a:custGeom>
                <a:avLst/>
                <a:gdLst/>
                <a:ahLst/>
                <a:cxnLst/>
                <a:rect l="l" t="t" r="r" b="b"/>
                <a:pathLst>
                  <a:path w="125470" h="128813">
                    <a:moveTo>
                      <a:pt x="71741" y="0"/>
                    </a:moveTo>
                    <a:cubicBezTo>
                      <a:pt x="87033" y="101"/>
                      <a:pt x="99717" y="5487"/>
                      <a:pt x="109794" y="16157"/>
                    </a:cubicBezTo>
                    <a:cubicBezTo>
                      <a:pt x="119871" y="26827"/>
                      <a:pt x="125096" y="42176"/>
                      <a:pt x="125470" y="62205"/>
                    </a:cubicBezTo>
                    <a:lnTo>
                      <a:pt x="125470" y="128813"/>
                    </a:lnTo>
                    <a:lnTo>
                      <a:pt x="94127" y="128813"/>
                    </a:lnTo>
                    <a:lnTo>
                      <a:pt x="94127" y="62462"/>
                    </a:lnTo>
                    <a:cubicBezTo>
                      <a:pt x="94105" y="52609"/>
                      <a:pt x="91511" y="44540"/>
                      <a:pt x="86343" y="38255"/>
                    </a:cubicBezTo>
                    <a:cubicBezTo>
                      <a:pt x="81175" y="31970"/>
                      <a:pt x="73563" y="28724"/>
                      <a:pt x="63507" y="28515"/>
                    </a:cubicBezTo>
                    <a:cubicBezTo>
                      <a:pt x="53713" y="28788"/>
                      <a:pt x="45898" y="32292"/>
                      <a:pt x="40060" y="39029"/>
                    </a:cubicBezTo>
                    <a:cubicBezTo>
                      <a:pt x="34222" y="45765"/>
                      <a:pt x="31231" y="54096"/>
                      <a:pt x="31087" y="64022"/>
                    </a:cubicBezTo>
                    <a:lnTo>
                      <a:pt x="31087" y="128813"/>
                    </a:lnTo>
                    <a:lnTo>
                      <a:pt x="0" y="128813"/>
                    </a:lnTo>
                    <a:lnTo>
                      <a:pt x="0" y="1801"/>
                    </a:lnTo>
                    <a:lnTo>
                      <a:pt x="28004" y="1801"/>
                    </a:lnTo>
                    <a:lnTo>
                      <a:pt x="30059" y="19010"/>
                    </a:lnTo>
                    <a:cubicBezTo>
                      <a:pt x="36426" y="12711"/>
                      <a:pt x="42987" y="7969"/>
                      <a:pt x="49741" y="4785"/>
                    </a:cubicBezTo>
                    <a:cubicBezTo>
                      <a:pt x="56495" y="1601"/>
                      <a:pt x="63828" y="6"/>
                      <a:pt x="71741"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r">
                  <a:lnSpc>
                    <a:spcPct val="130000"/>
                  </a:lnSpc>
                </a:pPr>
                <a:endParaRPr lang="id-ID" sz="2000">
                  <a:solidFill>
                    <a:schemeClr val="bg1"/>
                  </a:solidFill>
                  <a:latin typeface="Nexa Bold" panose="02000000000000000000" pitchFamily="50" charset="0"/>
                  <a:cs typeface="Poppins Light" panose="02000000000000000000" pitchFamily="2" charset="0"/>
                </a:endParaRPr>
              </a:p>
            </p:txBody>
          </p:sp>
          <p:sp>
            <p:nvSpPr>
              <p:cNvPr id="119" name="Freeform: Shape 118">
                <a:extLst>
                  <a:ext uri="{FF2B5EF4-FFF2-40B4-BE49-F238E27FC236}">
                    <a16:creationId xmlns:a16="http://schemas.microsoft.com/office/drawing/2014/main" id="{71A2A63D-68F7-4858-8D83-D5FD201D7253}"/>
                  </a:ext>
                </a:extLst>
              </p:cNvPr>
              <p:cNvSpPr/>
              <p:nvPr/>
            </p:nvSpPr>
            <p:spPr>
              <a:xfrm>
                <a:off x="11312713" y="551525"/>
                <a:ext cx="94898" cy="28772"/>
              </a:xfrm>
              <a:custGeom>
                <a:avLst/>
                <a:gdLst/>
                <a:ahLst/>
                <a:cxnLst/>
                <a:rect l="l" t="t" r="r" b="b"/>
                <a:pathLst>
                  <a:path w="94898" h="28772">
                    <a:moveTo>
                      <a:pt x="0" y="0"/>
                    </a:moveTo>
                    <a:lnTo>
                      <a:pt x="94898" y="0"/>
                    </a:lnTo>
                    <a:lnTo>
                      <a:pt x="94898" y="28772"/>
                    </a:lnTo>
                    <a:lnTo>
                      <a:pt x="0" y="28772"/>
                    </a:ln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r">
                  <a:lnSpc>
                    <a:spcPct val="130000"/>
                  </a:lnSpc>
                </a:pPr>
                <a:endParaRPr lang="id-ID" sz="2000">
                  <a:solidFill>
                    <a:schemeClr val="bg1"/>
                  </a:solidFill>
                  <a:latin typeface="Nexa Bold" panose="02000000000000000000" pitchFamily="50" charset="0"/>
                  <a:cs typeface="Poppins Light" panose="02000000000000000000" pitchFamily="2" charset="0"/>
                </a:endParaRPr>
              </a:p>
            </p:txBody>
          </p:sp>
        </p:grpSp>
        <p:grpSp>
          <p:nvGrpSpPr>
            <p:cNvPr id="112" name="Group 111">
              <a:extLst>
                <a:ext uri="{FF2B5EF4-FFF2-40B4-BE49-F238E27FC236}">
                  <a16:creationId xmlns:a16="http://schemas.microsoft.com/office/drawing/2014/main" id="{B594F114-7A03-40EE-8481-2D2B3B48BF3D}"/>
                </a:ext>
              </a:extLst>
            </p:cNvPr>
            <p:cNvGrpSpPr/>
            <p:nvPr/>
          </p:nvGrpSpPr>
          <p:grpSpPr>
            <a:xfrm>
              <a:off x="10452093" y="463846"/>
              <a:ext cx="640457" cy="222592"/>
              <a:chOff x="10753336" y="469486"/>
              <a:chExt cx="531179" cy="184612"/>
            </a:xfrm>
          </p:grpSpPr>
          <p:sp>
            <p:nvSpPr>
              <p:cNvPr id="114" name="Freeform: Shape 113">
                <a:extLst>
                  <a:ext uri="{FF2B5EF4-FFF2-40B4-BE49-F238E27FC236}">
                    <a16:creationId xmlns:a16="http://schemas.microsoft.com/office/drawing/2014/main" id="{59E6BE3D-7148-4ED0-A8AD-98C6AE621B5C}"/>
                  </a:ext>
                </a:extLst>
              </p:cNvPr>
              <p:cNvSpPr/>
              <p:nvPr/>
            </p:nvSpPr>
            <p:spPr>
              <a:xfrm>
                <a:off x="10753336" y="469486"/>
                <a:ext cx="148101" cy="180248"/>
              </a:xfrm>
              <a:custGeom>
                <a:avLst/>
                <a:gdLst/>
                <a:ahLst/>
                <a:cxnLst/>
                <a:rect l="l" t="t" r="r" b="b"/>
                <a:pathLst>
                  <a:path w="148101" h="180248">
                    <a:moveTo>
                      <a:pt x="0" y="0"/>
                    </a:moveTo>
                    <a:cubicBezTo>
                      <a:pt x="25636" y="0"/>
                      <a:pt x="50288" y="0"/>
                      <a:pt x="73954" y="0"/>
                    </a:cubicBezTo>
                    <a:cubicBezTo>
                      <a:pt x="97621" y="0"/>
                      <a:pt x="122337" y="0"/>
                      <a:pt x="148101" y="0"/>
                    </a:cubicBezTo>
                    <a:lnTo>
                      <a:pt x="148101" y="30829"/>
                    </a:lnTo>
                    <a:lnTo>
                      <a:pt x="91008" y="30829"/>
                    </a:lnTo>
                    <a:lnTo>
                      <a:pt x="91008" y="180248"/>
                    </a:lnTo>
                    <a:lnTo>
                      <a:pt x="57093" y="180248"/>
                    </a:lnTo>
                    <a:lnTo>
                      <a:pt x="57093" y="30829"/>
                    </a:lnTo>
                    <a:lnTo>
                      <a:pt x="0" y="30829"/>
                    </a:ln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r">
                  <a:lnSpc>
                    <a:spcPct val="130000"/>
                  </a:lnSpc>
                </a:pPr>
                <a:endParaRPr lang="id-ID" sz="2000">
                  <a:solidFill>
                    <a:schemeClr val="bg1"/>
                  </a:solidFill>
                  <a:latin typeface="Nexa Bold" panose="02000000000000000000" pitchFamily="50" charset="0"/>
                  <a:cs typeface="Poppins Light" panose="02000000000000000000" pitchFamily="2" charset="0"/>
                </a:endParaRPr>
              </a:p>
            </p:txBody>
          </p:sp>
          <p:sp>
            <p:nvSpPr>
              <p:cNvPr id="115" name="Freeform: Shape 114">
                <a:extLst>
                  <a:ext uri="{FF2B5EF4-FFF2-40B4-BE49-F238E27FC236}">
                    <a16:creationId xmlns:a16="http://schemas.microsoft.com/office/drawing/2014/main" id="{9D6F30A9-2759-43C8-9B13-988D2E2B37A6}"/>
                  </a:ext>
                </a:extLst>
              </p:cNvPr>
              <p:cNvSpPr/>
              <p:nvPr/>
            </p:nvSpPr>
            <p:spPr>
              <a:xfrm>
                <a:off x="11161616" y="469486"/>
                <a:ext cx="122899" cy="180248"/>
              </a:xfrm>
              <a:custGeom>
                <a:avLst/>
                <a:gdLst/>
                <a:ahLst/>
                <a:cxnLst/>
                <a:rect l="l" t="t" r="r" b="b"/>
                <a:pathLst>
                  <a:path w="122899" h="180248">
                    <a:moveTo>
                      <a:pt x="0" y="0"/>
                    </a:moveTo>
                    <a:lnTo>
                      <a:pt x="31343" y="0"/>
                    </a:lnTo>
                    <a:lnTo>
                      <a:pt x="31343" y="70702"/>
                    </a:lnTo>
                    <a:cubicBezTo>
                      <a:pt x="37047" y="63504"/>
                      <a:pt x="43265" y="58505"/>
                      <a:pt x="49998" y="55706"/>
                    </a:cubicBezTo>
                    <a:cubicBezTo>
                      <a:pt x="56731" y="52907"/>
                      <a:pt x="63722" y="51569"/>
                      <a:pt x="70969" y="51693"/>
                    </a:cubicBezTo>
                    <a:cubicBezTo>
                      <a:pt x="88883" y="51933"/>
                      <a:pt x="102038" y="57554"/>
                      <a:pt x="110433" y="68556"/>
                    </a:cubicBezTo>
                    <a:cubicBezTo>
                      <a:pt x="118829" y="79557"/>
                      <a:pt x="122984" y="94500"/>
                      <a:pt x="122898" y="113382"/>
                    </a:cubicBezTo>
                    <a:lnTo>
                      <a:pt x="122898" y="180248"/>
                    </a:lnTo>
                    <a:lnTo>
                      <a:pt x="91554" y="180248"/>
                    </a:lnTo>
                    <a:lnTo>
                      <a:pt x="91554" y="113640"/>
                    </a:lnTo>
                    <a:cubicBezTo>
                      <a:pt x="91399" y="102142"/>
                      <a:pt x="88686" y="93762"/>
                      <a:pt x="83417" y="88501"/>
                    </a:cubicBezTo>
                    <a:cubicBezTo>
                      <a:pt x="78147" y="83239"/>
                      <a:pt x="71253" y="80646"/>
                      <a:pt x="62735" y="80721"/>
                    </a:cubicBezTo>
                    <a:cubicBezTo>
                      <a:pt x="53322" y="80978"/>
                      <a:pt x="45774" y="84386"/>
                      <a:pt x="40092" y="90944"/>
                    </a:cubicBezTo>
                    <a:cubicBezTo>
                      <a:pt x="34410" y="97502"/>
                      <a:pt x="31493" y="105667"/>
                      <a:pt x="31343" y="115440"/>
                    </a:cubicBezTo>
                    <a:lnTo>
                      <a:pt x="31343" y="180248"/>
                    </a:lnTo>
                    <a:lnTo>
                      <a:pt x="0" y="180248"/>
                    </a:ln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r">
                  <a:lnSpc>
                    <a:spcPct val="130000"/>
                  </a:lnSpc>
                </a:pPr>
                <a:endParaRPr lang="id-ID" sz="2000">
                  <a:solidFill>
                    <a:schemeClr val="bg1"/>
                  </a:solidFill>
                  <a:latin typeface="Nexa Bold" panose="02000000000000000000" pitchFamily="50" charset="0"/>
                  <a:cs typeface="Poppins Light" panose="02000000000000000000" pitchFamily="2" charset="0"/>
                </a:endParaRPr>
              </a:p>
            </p:txBody>
          </p:sp>
          <p:sp>
            <p:nvSpPr>
              <p:cNvPr id="116" name="Freeform: Shape 115">
                <a:extLst>
                  <a:ext uri="{FF2B5EF4-FFF2-40B4-BE49-F238E27FC236}">
                    <a16:creationId xmlns:a16="http://schemas.microsoft.com/office/drawing/2014/main" id="{D5B281FB-594D-437B-9F1D-6560B7A60EBE}"/>
                  </a:ext>
                </a:extLst>
              </p:cNvPr>
              <p:cNvSpPr/>
              <p:nvPr/>
            </p:nvSpPr>
            <p:spPr>
              <a:xfrm>
                <a:off x="10879717" y="520142"/>
                <a:ext cx="131907" cy="133956"/>
              </a:xfrm>
              <a:custGeom>
                <a:avLst/>
                <a:gdLst/>
                <a:ahLst/>
                <a:cxnLst/>
                <a:rect l="l" t="t" r="r" b="b"/>
                <a:pathLst>
                  <a:path w="131907" h="133956">
                    <a:moveTo>
                      <a:pt x="67380" y="0"/>
                    </a:moveTo>
                    <a:cubicBezTo>
                      <a:pt x="88918" y="4"/>
                      <a:pt x="105506" y="6546"/>
                      <a:pt x="117143" y="19627"/>
                    </a:cubicBezTo>
                    <a:cubicBezTo>
                      <a:pt x="128780" y="32707"/>
                      <a:pt x="133538" y="52300"/>
                      <a:pt x="131417" y="78406"/>
                    </a:cubicBezTo>
                    <a:lnTo>
                      <a:pt x="32404" y="78406"/>
                    </a:lnTo>
                    <a:cubicBezTo>
                      <a:pt x="33497" y="86404"/>
                      <a:pt x="37291" y="92874"/>
                      <a:pt x="43784" y="97814"/>
                    </a:cubicBezTo>
                    <a:cubicBezTo>
                      <a:pt x="50278" y="102755"/>
                      <a:pt x="59086" y="105297"/>
                      <a:pt x="70209" y="105442"/>
                    </a:cubicBezTo>
                    <a:cubicBezTo>
                      <a:pt x="76236" y="105415"/>
                      <a:pt x="82441" y="104375"/>
                      <a:pt x="88822" y="102320"/>
                    </a:cubicBezTo>
                    <a:cubicBezTo>
                      <a:pt x="95203" y="100266"/>
                      <a:pt x="100314" y="97358"/>
                      <a:pt x="104156" y="93598"/>
                    </a:cubicBezTo>
                    <a:lnTo>
                      <a:pt x="124216" y="113405"/>
                    </a:lnTo>
                    <a:cubicBezTo>
                      <a:pt x="117299" y="120331"/>
                      <a:pt x="108951" y="125490"/>
                      <a:pt x="99173" y="128883"/>
                    </a:cubicBezTo>
                    <a:cubicBezTo>
                      <a:pt x="89395" y="132276"/>
                      <a:pt x="79569" y="133967"/>
                      <a:pt x="69695" y="133956"/>
                    </a:cubicBezTo>
                    <a:cubicBezTo>
                      <a:pt x="47663" y="133679"/>
                      <a:pt x="30583" y="127490"/>
                      <a:pt x="18452" y="115389"/>
                    </a:cubicBezTo>
                    <a:cubicBezTo>
                      <a:pt x="6322" y="103287"/>
                      <a:pt x="172" y="86936"/>
                      <a:pt x="0" y="66334"/>
                    </a:cubicBezTo>
                    <a:cubicBezTo>
                      <a:pt x="236" y="46687"/>
                      <a:pt x="6322" y="30807"/>
                      <a:pt x="18260" y="18695"/>
                    </a:cubicBezTo>
                    <a:cubicBezTo>
                      <a:pt x="30197" y="6584"/>
                      <a:pt x="46570" y="352"/>
                      <a:pt x="67380" y="0"/>
                    </a:cubicBezTo>
                    <a:close/>
                    <a:moveTo>
                      <a:pt x="68409" y="27743"/>
                    </a:moveTo>
                    <a:cubicBezTo>
                      <a:pt x="59793" y="27743"/>
                      <a:pt x="52335" y="29803"/>
                      <a:pt x="46034" y="33923"/>
                    </a:cubicBezTo>
                    <a:cubicBezTo>
                      <a:pt x="39734" y="38043"/>
                      <a:pt x="35362" y="44224"/>
                      <a:pt x="32919" y="52464"/>
                    </a:cubicBezTo>
                    <a:lnTo>
                      <a:pt x="101327" y="52464"/>
                    </a:lnTo>
                    <a:cubicBezTo>
                      <a:pt x="100181" y="44224"/>
                      <a:pt x="96687" y="38043"/>
                      <a:pt x="90847" y="33923"/>
                    </a:cubicBezTo>
                    <a:cubicBezTo>
                      <a:pt x="85007" y="29803"/>
                      <a:pt x="77528" y="27743"/>
                      <a:pt x="68409" y="27743"/>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r">
                  <a:lnSpc>
                    <a:spcPct val="130000"/>
                  </a:lnSpc>
                </a:pPr>
                <a:endParaRPr lang="id-ID" sz="2000">
                  <a:solidFill>
                    <a:schemeClr val="bg1"/>
                  </a:solidFill>
                  <a:latin typeface="Nexa Bold" panose="02000000000000000000" pitchFamily="50" charset="0"/>
                  <a:cs typeface="Poppins Light" panose="02000000000000000000" pitchFamily="2" charset="0"/>
                </a:endParaRPr>
              </a:p>
            </p:txBody>
          </p:sp>
          <p:sp>
            <p:nvSpPr>
              <p:cNvPr id="117" name="Partial Circle 116">
                <a:extLst>
                  <a:ext uri="{FF2B5EF4-FFF2-40B4-BE49-F238E27FC236}">
                    <a16:creationId xmlns:a16="http://schemas.microsoft.com/office/drawing/2014/main" id="{DDB9F50B-B9CC-4CD7-A387-EC2BFE1450A1}"/>
                  </a:ext>
                </a:extLst>
              </p:cNvPr>
              <p:cNvSpPr/>
              <p:nvPr/>
            </p:nvSpPr>
            <p:spPr>
              <a:xfrm>
                <a:off x="11025437" y="522191"/>
                <a:ext cx="131907" cy="131907"/>
              </a:xfrm>
              <a:prstGeom prst="pie">
                <a:avLst>
                  <a:gd name="adj1" fmla="val 2021895"/>
                  <a:gd name="adj2" fmla="val 1975342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13" name="Freeform: Shape 112">
              <a:extLst>
                <a:ext uri="{FF2B5EF4-FFF2-40B4-BE49-F238E27FC236}">
                  <a16:creationId xmlns:a16="http://schemas.microsoft.com/office/drawing/2014/main" id="{B856A186-DA43-4980-8F8E-53DB8E852469}"/>
                </a:ext>
              </a:extLst>
            </p:cNvPr>
            <p:cNvSpPr/>
            <p:nvPr/>
          </p:nvSpPr>
          <p:spPr>
            <a:xfrm>
              <a:off x="11272746" y="461053"/>
              <a:ext cx="50291" cy="223430"/>
            </a:xfrm>
            <a:custGeom>
              <a:avLst/>
              <a:gdLst/>
              <a:ahLst/>
              <a:cxnLst/>
              <a:rect l="l" t="t" r="r" b="b"/>
              <a:pathLst>
                <a:path w="109633" h="535781">
                  <a:moveTo>
                    <a:pt x="8374" y="158687"/>
                  </a:moveTo>
                  <a:lnTo>
                    <a:pt x="101258" y="158687"/>
                  </a:lnTo>
                  <a:lnTo>
                    <a:pt x="101258" y="535781"/>
                  </a:lnTo>
                  <a:lnTo>
                    <a:pt x="8374" y="535781"/>
                  </a:lnTo>
                  <a:close/>
                  <a:moveTo>
                    <a:pt x="54816" y="0"/>
                  </a:moveTo>
                  <a:cubicBezTo>
                    <a:pt x="69091" y="0"/>
                    <a:pt x="81653" y="4525"/>
                    <a:pt x="92502" y="13573"/>
                  </a:cubicBezTo>
                  <a:cubicBezTo>
                    <a:pt x="103351" y="22622"/>
                    <a:pt x="109061" y="36195"/>
                    <a:pt x="109633" y="54293"/>
                  </a:cubicBezTo>
                  <a:cubicBezTo>
                    <a:pt x="109061" y="72390"/>
                    <a:pt x="103351" y="85963"/>
                    <a:pt x="92502" y="95012"/>
                  </a:cubicBezTo>
                  <a:cubicBezTo>
                    <a:pt x="81653" y="104061"/>
                    <a:pt x="69091" y="108585"/>
                    <a:pt x="54816" y="108585"/>
                  </a:cubicBezTo>
                  <a:cubicBezTo>
                    <a:pt x="40541" y="108585"/>
                    <a:pt x="27979" y="104061"/>
                    <a:pt x="17130" y="95012"/>
                  </a:cubicBezTo>
                  <a:cubicBezTo>
                    <a:pt x="6281" y="85963"/>
                    <a:pt x="571" y="72390"/>
                    <a:pt x="0" y="54293"/>
                  </a:cubicBezTo>
                  <a:cubicBezTo>
                    <a:pt x="571" y="36195"/>
                    <a:pt x="6281" y="22622"/>
                    <a:pt x="17130" y="13573"/>
                  </a:cubicBezTo>
                  <a:cubicBezTo>
                    <a:pt x="27979" y="4525"/>
                    <a:pt x="40541" y="0"/>
                    <a:pt x="5481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157147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0_Title Slide">
    <p:spTree>
      <p:nvGrpSpPr>
        <p:cNvPr id="1" name=""/>
        <p:cNvGrpSpPr/>
        <p:nvPr/>
      </p:nvGrpSpPr>
      <p:grpSpPr>
        <a:xfrm>
          <a:off x="0" y="0"/>
          <a:ext cx="0" cy="0"/>
          <a:chOff x="0" y="0"/>
          <a:chExt cx="0" cy="0"/>
        </a:xfrm>
      </p:grpSpPr>
      <p:sp>
        <p:nvSpPr>
          <p:cNvPr id="7" name="Picture Placeholder 3">
            <a:extLst>
              <a:ext uri="{FF2B5EF4-FFF2-40B4-BE49-F238E27FC236}">
                <a16:creationId xmlns:a16="http://schemas.microsoft.com/office/drawing/2014/main" id="{173B5A0D-C74F-4D09-8C1E-80E177CA4309}"/>
              </a:ext>
            </a:extLst>
          </p:cNvPr>
          <p:cNvSpPr>
            <a:spLocks noGrp="1"/>
          </p:cNvSpPr>
          <p:nvPr>
            <p:ph type="pic" sz="quarter" idx="10"/>
          </p:nvPr>
        </p:nvSpPr>
        <p:spPr>
          <a:xfrm>
            <a:off x="2" y="2824653"/>
            <a:ext cx="1871002" cy="2747472"/>
          </a:xfrm>
          <a:prstGeom prst="rect">
            <a:avLst/>
          </a:prstGeom>
          <a:noFill/>
          <a:ln w="38100">
            <a:solidFill>
              <a:schemeClr val="bg1"/>
            </a:solidFill>
          </a:ln>
          <a:effectLst/>
        </p:spPr>
        <p:txBody>
          <a:bodyPr/>
          <a:lstStyle>
            <a:lvl1pPr>
              <a:defRPr lang="en-US" sz="1600">
                <a:solidFill>
                  <a:schemeClr val="bg1"/>
                </a:solidFill>
              </a:defRPr>
            </a:lvl1pPr>
          </a:lstStyle>
          <a:p>
            <a:pPr marL="0" lvl="0" indent="0" algn="ctr">
              <a:buNone/>
            </a:pPr>
            <a:endParaRPr lang="en-US"/>
          </a:p>
        </p:txBody>
      </p:sp>
      <p:sp>
        <p:nvSpPr>
          <p:cNvPr id="8" name="Picture Placeholder 3">
            <a:extLst>
              <a:ext uri="{FF2B5EF4-FFF2-40B4-BE49-F238E27FC236}">
                <a16:creationId xmlns:a16="http://schemas.microsoft.com/office/drawing/2014/main" id="{490F7149-5A5A-4E3B-9D26-DB13742F5A6D}"/>
              </a:ext>
            </a:extLst>
          </p:cNvPr>
          <p:cNvSpPr>
            <a:spLocks noGrp="1"/>
          </p:cNvSpPr>
          <p:nvPr>
            <p:ph type="pic" sz="quarter" idx="11"/>
          </p:nvPr>
        </p:nvSpPr>
        <p:spPr>
          <a:xfrm>
            <a:off x="3010486" y="10258"/>
            <a:ext cx="1209821" cy="1551256"/>
          </a:xfrm>
          <a:prstGeom prst="rect">
            <a:avLst/>
          </a:prstGeom>
          <a:noFill/>
          <a:ln w="38100">
            <a:solidFill>
              <a:schemeClr val="bg1"/>
            </a:solidFill>
          </a:ln>
          <a:effectLst/>
        </p:spPr>
        <p:txBody>
          <a:bodyPr/>
          <a:lstStyle>
            <a:lvl1pPr>
              <a:defRPr lang="en-US" sz="1600">
                <a:solidFill>
                  <a:schemeClr val="bg1"/>
                </a:solidFill>
              </a:defRPr>
            </a:lvl1pPr>
          </a:lstStyle>
          <a:p>
            <a:pPr marL="0" lvl="0" indent="0" algn="ctr">
              <a:buNone/>
            </a:pPr>
            <a:endParaRPr lang="en-US"/>
          </a:p>
        </p:txBody>
      </p:sp>
      <p:sp>
        <p:nvSpPr>
          <p:cNvPr id="9" name="Picture Placeholder 3">
            <a:extLst>
              <a:ext uri="{FF2B5EF4-FFF2-40B4-BE49-F238E27FC236}">
                <a16:creationId xmlns:a16="http://schemas.microsoft.com/office/drawing/2014/main" id="{28036AAA-6600-4033-829D-6DDFE7F40A35}"/>
              </a:ext>
            </a:extLst>
          </p:cNvPr>
          <p:cNvSpPr>
            <a:spLocks noGrp="1"/>
          </p:cNvSpPr>
          <p:nvPr>
            <p:ph type="pic" sz="quarter" idx="12"/>
          </p:nvPr>
        </p:nvSpPr>
        <p:spPr>
          <a:xfrm>
            <a:off x="2813539" y="4853354"/>
            <a:ext cx="1871002" cy="2004646"/>
          </a:xfrm>
          <a:prstGeom prst="rect">
            <a:avLst/>
          </a:prstGeom>
          <a:noFill/>
          <a:ln w="38100">
            <a:solidFill>
              <a:schemeClr val="bg1"/>
            </a:solidFill>
          </a:ln>
          <a:effectLst/>
        </p:spPr>
        <p:txBody>
          <a:bodyPr/>
          <a:lstStyle>
            <a:lvl1pPr>
              <a:defRPr lang="en-US" sz="1600">
                <a:solidFill>
                  <a:schemeClr val="bg1"/>
                </a:solidFill>
              </a:defRPr>
            </a:lvl1pPr>
          </a:lstStyle>
          <a:p>
            <a:pPr marL="0" lvl="0" indent="0" algn="ctr">
              <a:buNone/>
            </a:pPr>
            <a:endParaRPr lang="en-US"/>
          </a:p>
        </p:txBody>
      </p:sp>
      <p:sp>
        <p:nvSpPr>
          <p:cNvPr id="10" name="Picture Placeholder 3">
            <a:extLst>
              <a:ext uri="{FF2B5EF4-FFF2-40B4-BE49-F238E27FC236}">
                <a16:creationId xmlns:a16="http://schemas.microsoft.com/office/drawing/2014/main" id="{DBA9F047-50CA-46D2-93AE-EFB5C0C308C5}"/>
              </a:ext>
            </a:extLst>
          </p:cNvPr>
          <p:cNvSpPr>
            <a:spLocks noGrp="1"/>
          </p:cNvSpPr>
          <p:nvPr>
            <p:ph type="pic" sz="quarter" idx="13"/>
          </p:nvPr>
        </p:nvSpPr>
        <p:spPr>
          <a:xfrm>
            <a:off x="10503875" y="5306744"/>
            <a:ext cx="1209822" cy="1551256"/>
          </a:xfrm>
          <a:prstGeom prst="rect">
            <a:avLst/>
          </a:prstGeom>
          <a:noFill/>
          <a:ln w="38100">
            <a:solidFill>
              <a:schemeClr val="bg1"/>
            </a:solidFill>
          </a:ln>
          <a:effectLst/>
        </p:spPr>
        <p:txBody>
          <a:bodyPr/>
          <a:lstStyle>
            <a:lvl1pPr>
              <a:defRPr lang="en-US" sz="1600">
                <a:solidFill>
                  <a:schemeClr val="bg1"/>
                </a:solidFill>
              </a:defRPr>
            </a:lvl1pPr>
          </a:lstStyle>
          <a:p>
            <a:pPr marL="0" lvl="0" indent="0" algn="ctr">
              <a:buNone/>
            </a:pPr>
            <a:endParaRPr lang="en-US"/>
          </a:p>
        </p:txBody>
      </p:sp>
      <p:sp>
        <p:nvSpPr>
          <p:cNvPr id="11" name="Picture Placeholder 3">
            <a:extLst>
              <a:ext uri="{FF2B5EF4-FFF2-40B4-BE49-F238E27FC236}">
                <a16:creationId xmlns:a16="http://schemas.microsoft.com/office/drawing/2014/main" id="{EC059B0A-9DE5-435F-ADAE-63F5A1AE01DA}"/>
              </a:ext>
            </a:extLst>
          </p:cNvPr>
          <p:cNvSpPr>
            <a:spLocks noGrp="1"/>
          </p:cNvSpPr>
          <p:nvPr>
            <p:ph type="pic" sz="quarter" idx="14"/>
          </p:nvPr>
        </p:nvSpPr>
        <p:spPr>
          <a:xfrm>
            <a:off x="7038794" y="1023367"/>
            <a:ext cx="2865361" cy="3674022"/>
          </a:xfrm>
          <a:prstGeom prst="rect">
            <a:avLst/>
          </a:prstGeom>
          <a:noFill/>
          <a:ln w="38100">
            <a:solidFill>
              <a:schemeClr val="bg1"/>
            </a:solidFill>
          </a:ln>
          <a:effectLst/>
        </p:spPr>
        <p:txBody>
          <a:bodyPr/>
          <a:lstStyle>
            <a:lvl1pPr>
              <a:defRPr lang="en-US" sz="1600">
                <a:solidFill>
                  <a:schemeClr val="bg1"/>
                </a:solidFill>
              </a:defRPr>
            </a:lvl1pPr>
          </a:lstStyle>
          <a:p>
            <a:pPr marL="0" lvl="0" indent="0" algn="ctr">
              <a:buNone/>
            </a:pPr>
            <a:endParaRPr lang="en-US"/>
          </a:p>
        </p:txBody>
      </p:sp>
    </p:spTree>
    <p:extLst>
      <p:ext uri="{BB962C8B-B14F-4D97-AF65-F5344CB8AC3E}">
        <p14:creationId xmlns:p14="http://schemas.microsoft.com/office/powerpoint/2010/main" val="36252251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1_Title Slide">
    <p:spTree>
      <p:nvGrpSpPr>
        <p:cNvPr id="1" name=""/>
        <p:cNvGrpSpPr/>
        <p:nvPr/>
      </p:nvGrpSpPr>
      <p:grpSpPr>
        <a:xfrm>
          <a:off x="0" y="0"/>
          <a:ext cx="0" cy="0"/>
          <a:chOff x="0" y="0"/>
          <a:chExt cx="0" cy="0"/>
        </a:xfrm>
      </p:grpSpPr>
      <p:sp>
        <p:nvSpPr>
          <p:cNvPr id="2" name="Picture Placeholder 3">
            <a:extLst>
              <a:ext uri="{FF2B5EF4-FFF2-40B4-BE49-F238E27FC236}">
                <a16:creationId xmlns:a16="http://schemas.microsoft.com/office/drawing/2014/main" id="{8FA1895B-855F-414C-9C0D-20C6F0DF5DCD}"/>
              </a:ext>
            </a:extLst>
          </p:cNvPr>
          <p:cNvSpPr>
            <a:spLocks noGrp="1"/>
          </p:cNvSpPr>
          <p:nvPr>
            <p:ph type="pic" sz="quarter" idx="14"/>
          </p:nvPr>
        </p:nvSpPr>
        <p:spPr>
          <a:xfrm>
            <a:off x="0" y="0"/>
            <a:ext cx="12192000" cy="3429000"/>
          </a:xfrm>
          <a:prstGeom prst="rect">
            <a:avLst/>
          </a:prstGeom>
          <a:noFill/>
          <a:effectLst/>
        </p:spPr>
        <p:txBody>
          <a:bodyPr/>
          <a:lstStyle>
            <a:lvl1pPr>
              <a:defRPr lang="en-US" sz="1600">
                <a:solidFill>
                  <a:schemeClr val="bg1"/>
                </a:solidFill>
              </a:defRPr>
            </a:lvl1pPr>
          </a:lstStyle>
          <a:p>
            <a:pPr marL="0" lvl="0" indent="0" algn="ctr">
              <a:buNone/>
            </a:pPr>
            <a:endParaRPr lang="en-US"/>
          </a:p>
        </p:txBody>
      </p:sp>
      <p:sp>
        <p:nvSpPr>
          <p:cNvPr id="3" name="Picture Placeholder 3">
            <a:extLst>
              <a:ext uri="{FF2B5EF4-FFF2-40B4-BE49-F238E27FC236}">
                <a16:creationId xmlns:a16="http://schemas.microsoft.com/office/drawing/2014/main" id="{C65DB30D-987D-4A59-B920-CB7ADE9C252F}"/>
              </a:ext>
            </a:extLst>
          </p:cNvPr>
          <p:cNvSpPr>
            <a:spLocks noGrp="1"/>
          </p:cNvSpPr>
          <p:nvPr>
            <p:ph type="pic" sz="quarter" idx="15"/>
          </p:nvPr>
        </p:nvSpPr>
        <p:spPr>
          <a:xfrm>
            <a:off x="0" y="3429000"/>
            <a:ext cx="12192000" cy="3429000"/>
          </a:xfrm>
          <a:prstGeom prst="rect">
            <a:avLst/>
          </a:prstGeom>
          <a:noFill/>
          <a:effectLst/>
        </p:spPr>
        <p:txBody>
          <a:bodyPr/>
          <a:lstStyle>
            <a:lvl1pPr>
              <a:defRPr lang="en-US" sz="1600">
                <a:solidFill>
                  <a:schemeClr val="bg1"/>
                </a:solidFill>
              </a:defRPr>
            </a:lvl1pPr>
          </a:lstStyle>
          <a:p>
            <a:pPr marL="0" lvl="0" indent="0" algn="ctr">
              <a:buNone/>
            </a:pPr>
            <a:endParaRPr lang="en-US"/>
          </a:p>
        </p:txBody>
      </p:sp>
      <p:sp>
        <p:nvSpPr>
          <p:cNvPr id="4" name="Picture Placeholder 3">
            <a:extLst>
              <a:ext uri="{FF2B5EF4-FFF2-40B4-BE49-F238E27FC236}">
                <a16:creationId xmlns:a16="http://schemas.microsoft.com/office/drawing/2014/main" id="{28083411-5B06-40F6-AEE4-51C382EC1816}"/>
              </a:ext>
            </a:extLst>
          </p:cNvPr>
          <p:cNvSpPr>
            <a:spLocks noGrp="1"/>
          </p:cNvSpPr>
          <p:nvPr>
            <p:ph type="pic" sz="quarter" idx="10"/>
          </p:nvPr>
        </p:nvSpPr>
        <p:spPr>
          <a:xfrm>
            <a:off x="3981451" y="514350"/>
            <a:ext cx="4229100" cy="6343650"/>
          </a:xfrm>
          <a:prstGeom prst="rect">
            <a:avLst/>
          </a:prstGeom>
          <a:effectLst>
            <a:outerShdw blurRad="698500" dist="2032000" dir="9000000" sx="70000" sy="70000" algn="tr" rotWithShape="0">
              <a:prstClr val="black">
                <a:alpha val="15000"/>
              </a:prstClr>
            </a:outerShdw>
          </a:effectLst>
        </p:spPr>
        <p:txBody>
          <a:bodyPr/>
          <a:lstStyle>
            <a:lvl1pPr>
              <a:defRPr lang="en-US" sz="1600">
                <a:solidFill>
                  <a:schemeClr val="bg1"/>
                </a:solidFill>
              </a:defRPr>
            </a:lvl1pPr>
          </a:lstStyle>
          <a:p>
            <a:pPr marL="0" lvl="0" indent="0" algn="ctr">
              <a:buNone/>
            </a:pPr>
            <a:endParaRPr lang="en-US"/>
          </a:p>
        </p:txBody>
      </p:sp>
    </p:spTree>
    <p:extLst>
      <p:ext uri="{BB962C8B-B14F-4D97-AF65-F5344CB8AC3E}">
        <p14:creationId xmlns:p14="http://schemas.microsoft.com/office/powerpoint/2010/main" val="5002345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2_Title Slide">
    <p:spTree>
      <p:nvGrpSpPr>
        <p:cNvPr id="1" name=""/>
        <p:cNvGrpSpPr/>
        <p:nvPr/>
      </p:nvGrpSpPr>
      <p:grpSpPr>
        <a:xfrm>
          <a:off x="0" y="0"/>
          <a:ext cx="0" cy="0"/>
          <a:chOff x="0" y="0"/>
          <a:chExt cx="0" cy="0"/>
        </a:xfrm>
      </p:grpSpPr>
      <p:sp>
        <p:nvSpPr>
          <p:cNvPr id="2" name="Picture Placeholder 3">
            <a:extLst>
              <a:ext uri="{FF2B5EF4-FFF2-40B4-BE49-F238E27FC236}">
                <a16:creationId xmlns:a16="http://schemas.microsoft.com/office/drawing/2014/main" id="{4697A0ED-13C8-42DF-B865-17DE8E5598C5}"/>
              </a:ext>
            </a:extLst>
          </p:cNvPr>
          <p:cNvSpPr>
            <a:spLocks noGrp="1"/>
          </p:cNvSpPr>
          <p:nvPr>
            <p:ph type="pic" sz="quarter" idx="10"/>
          </p:nvPr>
        </p:nvSpPr>
        <p:spPr>
          <a:xfrm>
            <a:off x="3846288" y="0"/>
            <a:ext cx="4499426" cy="6858000"/>
          </a:xfrm>
          <a:prstGeom prst="rect">
            <a:avLst/>
          </a:prstGeom>
          <a:effectLst>
            <a:outerShdw blurRad="698500" dist="2032000" dir="9000000" sx="70000" sy="70000" algn="tr" rotWithShape="0">
              <a:prstClr val="black">
                <a:alpha val="15000"/>
              </a:prstClr>
            </a:outerShdw>
          </a:effectLst>
        </p:spPr>
        <p:txBody>
          <a:bodyPr/>
          <a:lstStyle>
            <a:lvl1pPr>
              <a:defRPr lang="en-US" sz="1600">
                <a:solidFill>
                  <a:schemeClr val="bg1"/>
                </a:solidFill>
              </a:defRPr>
            </a:lvl1pPr>
          </a:lstStyle>
          <a:p>
            <a:pPr marL="0" lvl="0" indent="0" algn="ctr">
              <a:buNone/>
            </a:pPr>
            <a:endParaRPr lang="en-US"/>
          </a:p>
        </p:txBody>
      </p:sp>
    </p:spTree>
    <p:extLst>
      <p:ext uri="{BB962C8B-B14F-4D97-AF65-F5344CB8AC3E}">
        <p14:creationId xmlns:p14="http://schemas.microsoft.com/office/powerpoint/2010/main" val="5768196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3_Title Slide">
    <p:spTree>
      <p:nvGrpSpPr>
        <p:cNvPr id="1" name=""/>
        <p:cNvGrpSpPr/>
        <p:nvPr/>
      </p:nvGrpSpPr>
      <p:grpSpPr>
        <a:xfrm>
          <a:off x="0" y="0"/>
          <a:ext cx="0" cy="0"/>
          <a:chOff x="0" y="0"/>
          <a:chExt cx="0" cy="0"/>
        </a:xfrm>
      </p:grpSpPr>
      <p:sp>
        <p:nvSpPr>
          <p:cNvPr id="3" name="Picture Placeholder 26">
            <a:extLst>
              <a:ext uri="{FF2B5EF4-FFF2-40B4-BE49-F238E27FC236}">
                <a16:creationId xmlns:a16="http://schemas.microsoft.com/office/drawing/2014/main" id="{2CDA3AB3-AE14-4061-8050-632B946C1349}"/>
              </a:ext>
            </a:extLst>
          </p:cNvPr>
          <p:cNvSpPr>
            <a:spLocks noGrp="1"/>
          </p:cNvSpPr>
          <p:nvPr>
            <p:ph type="pic" sz="quarter" idx="11" hasCustomPrompt="1"/>
          </p:nvPr>
        </p:nvSpPr>
        <p:spPr>
          <a:xfrm>
            <a:off x="5335252" y="2219401"/>
            <a:ext cx="1521498" cy="3318755"/>
          </a:xfrm>
          <a:custGeom>
            <a:avLst/>
            <a:gdLst>
              <a:gd name="connsiteX0" fmla="*/ 175875 w 1878807"/>
              <a:gd name="connsiteY0" fmla="*/ 0 h 4098133"/>
              <a:gd name="connsiteX1" fmla="*/ 416720 w 1878807"/>
              <a:gd name="connsiteY1" fmla="*/ 0 h 4098133"/>
              <a:gd name="connsiteX2" fmla="*/ 416720 w 1878807"/>
              <a:gd name="connsiteY2" fmla="*/ 70297 h 4098133"/>
              <a:gd name="connsiteX3" fmla="*/ 496728 w 1878807"/>
              <a:gd name="connsiteY3" fmla="*/ 150632 h 4098133"/>
              <a:gd name="connsiteX4" fmla="*/ 1379699 w 1878807"/>
              <a:gd name="connsiteY4" fmla="*/ 150632 h 4098133"/>
              <a:gd name="connsiteX5" fmla="*/ 1459707 w 1878807"/>
              <a:gd name="connsiteY5" fmla="*/ 70297 h 4098133"/>
              <a:gd name="connsiteX6" fmla="*/ 1459707 w 1878807"/>
              <a:gd name="connsiteY6" fmla="*/ 0 h 4098133"/>
              <a:gd name="connsiteX7" fmla="*/ 1702932 w 1878807"/>
              <a:gd name="connsiteY7" fmla="*/ 0 h 4098133"/>
              <a:gd name="connsiteX8" fmla="*/ 1878807 w 1878807"/>
              <a:gd name="connsiteY8" fmla="*/ 176593 h 4098133"/>
              <a:gd name="connsiteX9" fmla="*/ 1878807 w 1878807"/>
              <a:gd name="connsiteY9" fmla="*/ 3921540 h 4098133"/>
              <a:gd name="connsiteX10" fmla="*/ 1702932 w 1878807"/>
              <a:gd name="connsiteY10" fmla="*/ 4098133 h 4098133"/>
              <a:gd name="connsiteX11" fmla="*/ 175875 w 1878807"/>
              <a:gd name="connsiteY11" fmla="*/ 4098133 h 4098133"/>
              <a:gd name="connsiteX12" fmla="*/ 0 w 1878807"/>
              <a:gd name="connsiteY12" fmla="*/ 3921540 h 4098133"/>
              <a:gd name="connsiteX13" fmla="*/ 0 w 1878807"/>
              <a:gd name="connsiteY13" fmla="*/ 176593 h 4098133"/>
              <a:gd name="connsiteX14" fmla="*/ 175875 w 1878807"/>
              <a:gd name="connsiteY14" fmla="*/ 0 h 409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78807" h="4098133">
                <a:moveTo>
                  <a:pt x="175875" y="0"/>
                </a:moveTo>
                <a:lnTo>
                  <a:pt x="416720" y="0"/>
                </a:lnTo>
                <a:lnTo>
                  <a:pt x="416720" y="70297"/>
                </a:lnTo>
                <a:cubicBezTo>
                  <a:pt x="416720" y="114664"/>
                  <a:pt x="452541" y="150632"/>
                  <a:pt x="496728" y="150632"/>
                </a:cubicBezTo>
                <a:lnTo>
                  <a:pt x="1379699" y="150632"/>
                </a:lnTo>
                <a:cubicBezTo>
                  <a:pt x="1423886" y="150632"/>
                  <a:pt x="1459707" y="114664"/>
                  <a:pt x="1459707" y="70297"/>
                </a:cubicBezTo>
                <a:lnTo>
                  <a:pt x="1459707" y="0"/>
                </a:lnTo>
                <a:lnTo>
                  <a:pt x="1702932" y="0"/>
                </a:lnTo>
                <a:cubicBezTo>
                  <a:pt x="1800065" y="0"/>
                  <a:pt x="1878807" y="79064"/>
                  <a:pt x="1878807" y="176593"/>
                </a:cubicBezTo>
                <a:lnTo>
                  <a:pt x="1878807" y="3921540"/>
                </a:lnTo>
                <a:cubicBezTo>
                  <a:pt x="1878807" y="4019070"/>
                  <a:pt x="1800065" y="4098133"/>
                  <a:pt x="1702932" y="4098133"/>
                </a:cubicBezTo>
                <a:lnTo>
                  <a:pt x="175875" y="4098133"/>
                </a:lnTo>
                <a:cubicBezTo>
                  <a:pt x="78742" y="4098133"/>
                  <a:pt x="0" y="4019070"/>
                  <a:pt x="0" y="3921540"/>
                </a:cubicBezTo>
                <a:lnTo>
                  <a:pt x="0" y="176593"/>
                </a:lnTo>
                <a:cubicBezTo>
                  <a:pt x="0" y="79064"/>
                  <a:pt x="78742" y="0"/>
                  <a:pt x="175875" y="0"/>
                </a:cubicBezTo>
                <a:close/>
              </a:path>
            </a:pathLst>
          </a:custGeom>
          <a:noFill/>
        </p:spPr>
        <p:txBody>
          <a:bodyPr wrap="square" anchor="t">
            <a:noAutofit/>
          </a:bodyPr>
          <a:lstStyle>
            <a:lvl1pPr marL="0" indent="0" algn="ctr">
              <a:buNone/>
              <a:defRPr sz="1200">
                <a:solidFill>
                  <a:schemeClr val="bg1"/>
                </a:solidFill>
                <a:latin typeface="PT Sans" panose="020B0503020203020204" pitchFamily="34" charset="0"/>
              </a:defRPr>
            </a:lvl1pPr>
          </a:lstStyle>
          <a:p>
            <a:r>
              <a:rPr lang="en-US"/>
              <a:t>Image Placeholder</a:t>
            </a:r>
          </a:p>
        </p:txBody>
      </p:sp>
    </p:spTree>
    <p:extLst>
      <p:ext uri="{BB962C8B-B14F-4D97-AF65-F5344CB8AC3E}">
        <p14:creationId xmlns:p14="http://schemas.microsoft.com/office/powerpoint/2010/main" val="24050958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with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circle(out)">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4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68276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5_Title Slide">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53774BC8-DC2B-45DB-93A4-C772DE2859D3}"/>
              </a:ext>
            </a:extLst>
          </p:cNvPr>
          <p:cNvSpPr>
            <a:spLocks noGrp="1"/>
          </p:cNvSpPr>
          <p:nvPr>
            <p:ph type="pic" sz="quarter" idx="14"/>
          </p:nvPr>
        </p:nvSpPr>
        <p:spPr>
          <a:xfrm>
            <a:off x="4598998" y="2866756"/>
            <a:ext cx="2997175" cy="1929998"/>
          </a:xfrm>
          <a:custGeom>
            <a:avLst/>
            <a:gdLst>
              <a:gd name="connsiteX0" fmla="*/ 99287 w 3643358"/>
              <a:gd name="connsiteY0" fmla="*/ 0 h 2346101"/>
              <a:gd name="connsiteX1" fmla="*/ 3544071 w 3643358"/>
              <a:gd name="connsiteY1" fmla="*/ 0 h 2346101"/>
              <a:gd name="connsiteX2" fmla="*/ 3643358 w 3643358"/>
              <a:gd name="connsiteY2" fmla="*/ 99287 h 2346101"/>
              <a:gd name="connsiteX3" fmla="*/ 3643358 w 3643358"/>
              <a:gd name="connsiteY3" fmla="*/ 2346101 h 2346101"/>
              <a:gd name="connsiteX4" fmla="*/ 0 w 3643358"/>
              <a:gd name="connsiteY4" fmla="*/ 2346101 h 2346101"/>
              <a:gd name="connsiteX5" fmla="*/ 0 w 3643358"/>
              <a:gd name="connsiteY5" fmla="*/ 99287 h 2346101"/>
              <a:gd name="connsiteX6" fmla="*/ 99287 w 3643358"/>
              <a:gd name="connsiteY6" fmla="*/ 0 h 2346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43358" h="2346101">
                <a:moveTo>
                  <a:pt x="99287" y="0"/>
                </a:moveTo>
                <a:lnTo>
                  <a:pt x="3544071" y="0"/>
                </a:lnTo>
                <a:cubicBezTo>
                  <a:pt x="3598906" y="0"/>
                  <a:pt x="3643358" y="44452"/>
                  <a:pt x="3643358" y="99287"/>
                </a:cubicBezTo>
                <a:lnTo>
                  <a:pt x="3643358" y="2346101"/>
                </a:lnTo>
                <a:lnTo>
                  <a:pt x="0" y="2346101"/>
                </a:lnTo>
                <a:lnTo>
                  <a:pt x="0" y="99287"/>
                </a:lnTo>
                <a:cubicBezTo>
                  <a:pt x="0" y="44452"/>
                  <a:pt x="44452" y="0"/>
                  <a:pt x="99287" y="0"/>
                </a:cubicBezTo>
                <a:close/>
              </a:path>
            </a:pathLst>
          </a:custGeom>
          <a:noFill/>
          <a:effectLst/>
        </p:spPr>
        <p:txBody>
          <a:bodyPr wrap="square">
            <a:noAutofit/>
          </a:bodyPr>
          <a:lstStyle>
            <a:lvl1pPr marL="0" indent="0" algn="ctr">
              <a:buNone/>
              <a:defRPr sz="1200">
                <a:solidFill>
                  <a:schemeClr val="bg1"/>
                </a:solidFill>
              </a:defRPr>
            </a:lvl1pPr>
          </a:lstStyle>
          <a:p>
            <a:endParaRPr lang="id-ID"/>
          </a:p>
        </p:txBody>
      </p:sp>
    </p:spTree>
    <p:extLst>
      <p:ext uri="{BB962C8B-B14F-4D97-AF65-F5344CB8AC3E}">
        <p14:creationId xmlns:p14="http://schemas.microsoft.com/office/powerpoint/2010/main" val="26510869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6_Title Slide">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AABE7715-F985-4AD8-9AA6-1FCF760971B9}"/>
              </a:ext>
            </a:extLst>
          </p:cNvPr>
          <p:cNvSpPr>
            <a:spLocks noGrp="1"/>
          </p:cNvSpPr>
          <p:nvPr>
            <p:ph type="pic" sz="quarter" idx="12" hasCustomPrompt="1"/>
          </p:nvPr>
        </p:nvSpPr>
        <p:spPr>
          <a:xfrm>
            <a:off x="1741995" y="2658278"/>
            <a:ext cx="2130212" cy="2833051"/>
          </a:xfrm>
          <a:prstGeom prst="rect">
            <a:avLst/>
          </a:prstGeom>
          <a:solidFill>
            <a:schemeClr val="bg1">
              <a:lumMod val="95000"/>
            </a:schemeClr>
          </a:solidFill>
          <a:ln>
            <a:noFill/>
          </a:ln>
        </p:spPr>
        <p:txBody>
          <a:bodyPr/>
          <a:lstStyle>
            <a:lvl1pPr marL="0" indent="0">
              <a:buNone/>
              <a:defRPr sz="1050">
                <a:solidFill>
                  <a:schemeClr val="tx1">
                    <a:lumMod val="50000"/>
                    <a:lumOff val="50000"/>
                  </a:schemeClr>
                </a:solidFill>
              </a:defRPr>
            </a:lvl1pPr>
          </a:lstStyle>
          <a:p>
            <a:r>
              <a:rPr lang="en-US"/>
              <a:t>Image Placeholder</a:t>
            </a:r>
          </a:p>
        </p:txBody>
      </p:sp>
      <p:sp>
        <p:nvSpPr>
          <p:cNvPr id="6" name="Picture Placeholder 3">
            <a:extLst>
              <a:ext uri="{FF2B5EF4-FFF2-40B4-BE49-F238E27FC236}">
                <a16:creationId xmlns:a16="http://schemas.microsoft.com/office/drawing/2014/main" id="{16D49E9E-CCF9-447F-8F32-A693CC3E8D3B}"/>
              </a:ext>
            </a:extLst>
          </p:cNvPr>
          <p:cNvSpPr>
            <a:spLocks noGrp="1"/>
          </p:cNvSpPr>
          <p:nvPr>
            <p:ph type="pic" sz="quarter" idx="13" hasCustomPrompt="1"/>
          </p:nvPr>
        </p:nvSpPr>
        <p:spPr>
          <a:xfrm>
            <a:off x="4987304" y="2658278"/>
            <a:ext cx="2130212" cy="2833051"/>
          </a:xfrm>
          <a:prstGeom prst="rect">
            <a:avLst/>
          </a:prstGeom>
          <a:solidFill>
            <a:schemeClr val="bg1">
              <a:lumMod val="95000"/>
            </a:schemeClr>
          </a:solidFill>
          <a:ln>
            <a:noFill/>
          </a:ln>
        </p:spPr>
        <p:txBody>
          <a:bodyPr/>
          <a:lstStyle>
            <a:lvl1pPr marL="0" indent="0">
              <a:buNone/>
              <a:defRPr sz="1050">
                <a:solidFill>
                  <a:schemeClr val="tx1">
                    <a:lumMod val="50000"/>
                    <a:lumOff val="50000"/>
                  </a:schemeClr>
                </a:solidFill>
              </a:defRPr>
            </a:lvl1pPr>
          </a:lstStyle>
          <a:p>
            <a:r>
              <a:rPr lang="en-US"/>
              <a:t>Image Placeholder</a:t>
            </a:r>
          </a:p>
        </p:txBody>
      </p:sp>
      <p:sp>
        <p:nvSpPr>
          <p:cNvPr id="7" name="Picture Placeholder 3">
            <a:extLst>
              <a:ext uri="{FF2B5EF4-FFF2-40B4-BE49-F238E27FC236}">
                <a16:creationId xmlns:a16="http://schemas.microsoft.com/office/drawing/2014/main" id="{F3323FD3-999E-42EF-A2C1-7B06F9A176BF}"/>
              </a:ext>
            </a:extLst>
          </p:cNvPr>
          <p:cNvSpPr>
            <a:spLocks noGrp="1"/>
          </p:cNvSpPr>
          <p:nvPr>
            <p:ph type="pic" sz="quarter" idx="14" hasCustomPrompt="1"/>
          </p:nvPr>
        </p:nvSpPr>
        <p:spPr>
          <a:xfrm>
            <a:off x="8232613" y="2658278"/>
            <a:ext cx="2130212" cy="2833051"/>
          </a:xfrm>
          <a:prstGeom prst="rect">
            <a:avLst/>
          </a:prstGeom>
          <a:solidFill>
            <a:schemeClr val="bg1">
              <a:lumMod val="95000"/>
            </a:schemeClr>
          </a:solidFill>
          <a:ln>
            <a:noFill/>
          </a:ln>
        </p:spPr>
        <p:txBody>
          <a:bodyPr/>
          <a:lstStyle>
            <a:lvl1pPr marL="0" indent="0">
              <a:buNone/>
              <a:defRPr sz="1050">
                <a:solidFill>
                  <a:schemeClr val="tx1">
                    <a:lumMod val="50000"/>
                    <a:lumOff val="50000"/>
                  </a:schemeClr>
                </a:solidFill>
              </a:defRPr>
            </a:lvl1pPr>
          </a:lstStyle>
          <a:p>
            <a:r>
              <a:rPr lang="en-US"/>
              <a:t>Image Placeholder</a:t>
            </a:r>
          </a:p>
        </p:txBody>
      </p:sp>
    </p:spTree>
    <p:extLst>
      <p:ext uri="{BB962C8B-B14F-4D97-AF65-F5344CB8AC3E}">
        <p14:creationId xmlns:p14="http://schemas.microsoft.com/office/powerpoint/2010/main" val="14199189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7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3B0F8660-1AF4-4926-8B43-61346B2C380F}"/>
              </a:ext>
            </a:extLst>
          </p:cNvPr>
          <p:cNvSpPr>
            <a:spLocks noGrp="1"/>
          </p:cNvSpPr>
          <p:nvPr>
            <p:ph type="pic" sz="quarter" idx="12" hasCustomPrompt="1"/>
          </p:nvPr>
        </p:nvSpPr>
        <p:spPr>
          <a:xfrm>
            <a:off x="1123806" y="3313281"/>
            <a:ext cx="779568" cy="779566"/>
          </a:xfrm>
          <a:custGeom>
            <a:avLst/>
            <a:gdLst>
              <a:gd name="connsiteX0" fmla="*/ 389784 w 779568"/>
              <a:gd name="connsiteY0" fmla="*/ 0 h 779566"/>
              <a:gd name="connsiteX1" fmla="*/ 779568 w 779568"/>
              <a:gd name="connsiteY1" fmla="*/ 389783 h 779566"/>
              <a:gd name="connsiteX2" fmla="*/ 389784 w 779568"/>
              <a:gd name="connsiteY2" fmla="*/ 779566 h 779566"/>
              <a:gd name="connsiteX3" fmla="*/ 0 w 779568"/>
              <a:gd name="connsiteY3" fmla="*/ 389783 h 779566"/>
              <a:gd name="connsiteX4" fmla="*/ 389784 w 779568"/>
              <a:gd name="connsiteY4" fmla="*/ 0 h 779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9568" h="779566">
                <a:moveTo>
                  <a:pt x="389784" y="0"/>
                </a:moveTo>
                <a:cubicBezTo>
                  <a:pt x="605056" y="0"/>
                  <a:pt x="779568" y="174512"/>
                  <a:pt x="779568" y="389783"/>
                </a:cubicBezTo>
                <a:cubicBezTo>
                  <a:pt x="779568" y="605054"/>
                  <a:pt x="605056" y="779566"/>
                  <a:pt x="389784" y="779566"/>
                </a:cubicBezTo>
                <a:cubicBezTo>
                  <a:pt x="174512" y="779566"/>
                  <a:pt x="0" y="605054"/>
                  <a:pt x="0" y="389783"/>
                </a:cubicBezTo>
                <a:cubicBezTo>
                  <a:pt x="0" y="174512"/>
                  <a:pt x="174512" y="0"/>
                  <a:pt x="389784" y="0"/>
                </a:cubicBezTo>
                <a:close/>
              </a:path>
            </a:pathLst>
          </a:custGeom>
          <a:solidFill>
            <a:schemeClr val="bg1">
              <a:lumMod val="95000"/>
            </a:schemeClr>
          </a:solidFill>
          <a:ln>
            <a:noFill/>
          </a:ln>
        </p:spPr>
        <p:txBody>
          <a:bodyPr wrap="square">
            <a:noAutofit/>
          </a:bodyPr>
          <a:lstStyle>
            <a:lvl1pPr marL="0" indent="0">
              <a:buNone/>
              <a:defRPr sz="1050">
                <a:solidFill>
                  <a:schemeClr val="tx1">
                    <a:lumMod val="50000"/>
                    <a:lumOff val="50000"/>
                  </a:schemeClr>
                </a:solidFill>
              </a:defRPr>
            </a:lvl1pPr>
          </a:lstStyle>
          <a:p>
            <a:r>
              <a:rPr lang="en-US"/>
              <a:t>Image Placeholder</a:t>
            </a:r>
          </a:p>
        </p:txBody>
      </p:sp>
      <p:sp>
        <p:nvSpPr>
          <p:cNvPr id="8" name="Picture Placeholder 7">
            <a:extLst>
              <a:ext uri="{FF2B5EF4-FFF2-40B4-BE49-F238E27FC236}">
                <a16:creationId xmlns:a16="http://schemas.microsoft.com/office/drawing/2014/main" id="{54CCFE4C-013E-43A5-B04C-F29ED157761A}"/>
              </a:ext>
            </a:extLst>
          </p:cNvPr>
          <p:cNvSpPr>
            <a:spLocks noGrp="1"/>
          </p:cNvSpPr>
          <p:nvPr>
            <p:ph type="pic" sz="quarter" idx="13" hasCustomPrompt="1"/>
          </p:nvPr>
        </p:nvSpPr>
        <p:spPr>
          <a:xfrm>
            <a:off x="3368884" y="4734588"/>
            <a:ext cx="779568" cy="779566"/>
          </a:xfrm>
          <a:custGeom>
            <a:avLst/>
            <a:gdLst>
              <a:gd name="connsiteX0" fmla="*/ 389784 w 779568"/>
              <a:gd name="connsiteY0" fmla="*/ 0 h 779566"/>
              <a:gd name="connsiteX1" fmla="*/ 779568 w 779568"/>
              <a:gd name="connsiteY1" fmla="*/ 389783 h 779566"/>
              <a:gd name="connsiteX2" fmla="*/ 389784 w 779568"/>
              <a:gd name="connsiteY2" fmla="*/ 779566 h 779566"/>
              <a:gd name="connsiteX3" fmla="*/ 0 w 779568"/>
              <a:gd name="connsiteY3" fmla="*/ 389783 h 779566"/>
              <a:gd name="connsiteX4" fmla="*/ 389784 w 779568"/>
              <a:gd name="connsiteY4" fmla="*/ 0 h 779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9568" h="779566">
                <a:moveTo>
                  <a:pt x="389784" y="0"/>
                </a:moveTo>
                <a:cubicBezTo>
                  <a:pt x="605056" y="0"/>
                  <a:pt x="779568" y="174512"/>
                  <a:pt x="779568" y="389783"/>
                </a:cubicBezTo>
                <a:cubicBezTo>
                  <a:pt x="779568" y="605054"/>
                  <a:pt x="605056" y="779566"/>
                  <a:pt x="389784" y="779566"/>
                </a:cubicBezTo>
                <a:cubicBezTo>
                  <a:pt x="174512" y="779566"/>
                  <a:pt x="0" y="605054"/>
                  <a:pt x="0" y="389783"/>
                </a:cubicBezTo>
                <a:cubicBezTo>
                  <a:pt x="0" y="174512"/>
                  <a:pt x="174512" y="0"/>
                  <a:pt x="389784" y="0"/>
                </a:cubicBezTo>
                <a:close/>
              </a:path>
            </a:pathLst>
          </a:custGeom>
          <a:solidFill>
            <a:schemeClr val="bg1">
              <a:lumMod val="95000"/>
            </a:schemeClr>
          </a:solidFill>
          <a:ln>
            <a:noFill/>
          </a:ln>
        </p:spPr>
        <p:txBody>
          <a:bodyPr wrap="square">
            <a:noAutofit/>
          </a:bodyPr>
          <a:lstStyle>
            <a:lvl1pPr marL="0" indent="0">
              <a:buNone/>
              <a:defRPr sz="1050">
                <a:solidFill>
                  <a:schemeClr val="tx1">
                    <a:lumMod val="50000"/>
                    <a:lumOff val="50000"/>
                  </a:schemeClr>
                </a:solidFill>
              </a:defRPr>
            </a:lvl1pPr>
          </a:lstStyle>
          <a:p>
            <a:r>
              <a:rPr lang="en-US"/>
              <a:t>Image Placeholder</a:t>
            </a:r>
          </a:p>
        </p:txBody>
      </p:sp>
      <p:sp>
        <p:nvSpPr>
          <p:cNvPr id="9" name="Picture Placeholder 8">
            <a:extLst>
              <a:ext uri="{FF2B5EF4-FFF2-40B4-BE49-F238E27FC236}">
                <a16:creationId xmlns:a16="http://schemas.microsoft.com/office/drawing/2014/main" id="{4930AF62-F3C3-48B3-A4CB-8BFF25FD5EFC}"/>
              </a:ext>
            </a:extLst>
          </p:cNvPr>
          <p:cNvSpPr>
            <a:spLocks noGrp="1"/>
          </p:cNvSpPr>
          <p:nvPr>
            <p:ph type="pic" sz="quarter" idx="14" hasCustomPrompt="1"/>
          </p:nvPr>
        </p:nvSpPr>
        <p:spPr>
          <a:xfrm>
            <a:off x="8159085" y="4349375"/>
            <a:ext cx="779568" cy="779566"/>
          </a:xfrm>
          <a:custGeom>
            <a:avLst/>
            <a:gdLst>
              <a:gd name="connsiteX0" fmla="*/ 389784 w 779568"/>
              <a:gd name="connsiteY0" fmla="*/ 0 h 779566"/>
              <a:gd name="connsiteX1" fmla="*/ 779568 w 779568"/>
              <a:gd name="connsiteY1" fmla="*/ 389783 h 779566"/>
              <a:gd name="connsiteX2" fmla="*/ 389784 w 779568"/>
              <a:gd name="connsiteY2" fmla="*/ 779566 h 779566"/>
              <a:gd name="connsiteX3" fmla="*/ 0 w 779568"/>
              <a:gd name="connsiteY3" fmla="*/ 389783 h 779566"/>
              <a:gd name="connsiteX4" fmla="*/ 389784 w 779568"/>
              <a:gd name="connsiteY4" fmla="*/ 0 h 779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9568" h="779566">
                <a:moveTo>
                  <a:pt x="389784" y="0"/>
                </a:moveTo>
                <a:cubicBezTo>
                  <a:pt x="605056" y="0"/>
                  <a:pt x="779568" y="174512"/>
                  <a:pt x="779568" y="389783"/>
                </a:cubicBezTo>
                <a:cubicBezTo>
                  <a:pt x="779568" y="605054"/>
                  <a:pt x="605056" y="779566"/>
                  <a:pt x="389784" y="779566"/>
                </a:cubicBezTo>
                <a:cubicBezTo>
                  <a:pt x="174512" y="779566"/>
                  <a:pt x="0" y="605054"/>
                  <a:pt x="0" y="389783"/>
                </a:cubicBezTo>
                <a:cubicBezTo>
                  <a:pt x="0" y="174512"/>
                  <a:pt x="174512" y="0"/>
                  <a:pt x="389784" y="0"/>
                </a:cubicBezTo>
                <a:close/>
              </a:path>
            </a:pathLst>
          </a:custGeom>
          <a:solidFill>
            <a:schemeClr val="bg1">
              <a:lumMod val="95000"/>
            </a:schemeClr>
          </a:solidFill>
          <a:ln>
            <a:noFill/>
          </a:ln>
        </p:spPr>
        <p:txBody>
          <a:bodyPr wrap="square">
            <a:noAutofit/>
          </a:bodyPr>
          <a:lstStyle>
            <a:lvl1pPr marL="0" indent="0">
              <a:buNone/>
              <a:defRPr sz="1050">
                <a:solidFill>
                  <a:schemeClr val="tx1">
                    <a:lumMod val="50000"/>
                    <a:lumOff val="50000"/>
                  </a:schemeClr>
                </a:solidFill>
              </a:defRPr>
            </a:lvl1pPr>
          </a:lstStyle>
          <a:p>
            <a:r>
              <a:rPr lang="en-US"/>
              <a:t>Image Placeholder</a:t>
            </a:r>
          </a:p>
        </p:txBody>
      </p:sp>
      <p:sp>
        <p:nvSpPr>
          <p:cNvPr id="10" name="Picture Placeholder 9">
            <a:extLst>
              <a:ext uri="{FF2B5EF4-FFF2-40B4-BE49-F238E27FC236}">
                <a16:creationId xmlns:a16="http://schemas.microsoft.com/office/drawing/2014/main" id="{63E71C50-59EC-4355-B4DD-A37381DE3717}"/>
              </a:ext>
            </a:extLst>
          </p:cNvPr>
          <p:cNvSpPr>
            <a:spLocks noGrp="1"/>
          </p:cNvSpPr>
          <p:nvPr>
            <p:ph type="pic" sz="quarter" idx="15" hasCustomPrompt="1"/>
          </p:nvPr>
        </p:nvSpPr>
        <p:spPr>
          <a:xfrm>
            <a:off x="10329441" y="3189882"/>
            <a:ext cx="779568" cy="779566"/>
          </a:xfrm>
          <a:custGeom>
            <a:avLst/>
            <a:gdLst>
              <a:gd name="connsiteX0" fmla="*/ 389784 w 779568"/>
              <a:gd name="connsiteY0" fmla="*/ 0 h 779566"/>
              <a:gd name="connsiteX1" fmla="*/ 779568 w 779568"/>
              <a:gd name="connsiteY1" fmla="*/ 389783 h 779566"/>
              <a:gd name="connsiteX2" fmla="*/ 389784 w 779568"/>
              <a:gd name="connsiteY2" fmla="*/ 779566 h 779566"/>
              <a:gd name="connsiteX3" fmla="*/ 0 w 779568"/>
              <a:gd name="connsiteY3" fmla="*/ 389783 h 779566"/>
              <a:gd name="connsiteX4" fmla="*/ 389784 w 779568"/>
              <a:gd name="connsiteY4" fmla="*/ 0 h 779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9568" h="779566">
                <a:moveTo>
                  <a:pt x="389784" y="0"/>
                </a:moveTo>
                <a:cubicBezTo>
                  <a:pt x="605056" y="0"/>
                  <a:pt x="779568" y="174512"/>
                  <a:pt x="779568" y="389783"/>
                </a:cubicBezTo>
                <a:cubicBezTo>
                  <a:pt x="779568" y="605054"/>
                  <a:pt x="605056" y="779566"/>
                  <a:pt x="389784" y="779566"/>
                </a:cubicBezTo>
                <a:cubicBezTo>
                  <a:pt x="174512" y="779566"/>
                  <a:pt x="0" y="605054"/>
                  <a:pt x="0" y="389783"/>
                </a:cubicBezTo>
                <a:cubicBezTo>
                  <a:pt x="0" y="174512"/>
                  <a:pt x="174512" y="0"/>
                  <a:pt x="389784" y="0"/>
                </a:cubicBezTo>
                <a:close/>
              </a:path>
            </a:pathLst>
          </a:custGeom>
          <a:solidFill>
            <a:schemeClr val="bg1">
              <a:lumMod val="95000"/>
            </a:schemeClr>
          </a:solidFill>
          <a:ln>
            <a:noFill/>
          </a:ln>
        </p:spPr>
        <p:txBody>
          <a:bodyPr wrap="square">
            <a:noAutofit/>
          </a:bodyPr>
          <a:lstStyle>
            <a:lvl1pPr marL="0" indent="0">
              <a:buNone/>
              <a:defRPr sz="1050">
                <a:solidFill>
                  <a:schemeClr val="tx1">
                    <a:lumMod val="50000"/>
                    <a:lumOff val="50000"/>
                  </a:schemeClr>
                </a:solidFill>
              </a:defRPr>
            </a:lvl1pPr>
          </a:lstStyle>
          <a:p>
            <a:r>
              <a:rPr lang="en-US"/>
              <a:t>Image Placeholder</a:t>
            </a:r>
          </a:p>
        </p:txBody>
      </p:sp>
    </p:spTree>
    <p:extLst>
      <p:ext uri="{BB962C8B-B14F-4D97-AF65-F5344CB8AC3E}">
        <p14:creationId xmlns:p14="http://schemas.microsoft.com/office/powerpoint/2010/main" val="11954090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8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109C4C2C-4181-4F0F-B06A-133E353CD2A8}"/>
              </a:ext>
            </a:extLst>
          </p:cNvPr>
          <p:cNvSpPr>
            <a:spLocks noGrp="1"/>
          </p:cNvSpPr>
          <p:nvPr>
            <p:ph type="pic" sz="quarter" idx="12" hasCustomPrompt="1"/>
          </p:nvPr>
        </p:nvSpPr>
        <p:spPr>
          <a:xfrm>
            <a:off x="1123806" y="1371182"/>
            <a:ext cx="779568" cy="779566"/>
          </a:xfrm>
          <a:custGeom>
            <a:avLst/>
            <a:gdLst>
              <a:gd name="connsiteX0" fmla="*/ 389784 w 779568"/>
              <a:gd name="connsiteY0" fmla="*/ 0 h 779566"/>
              <a:gd name="connsiteX1" fmla="*/ 779568 w 779568"/>
              <a:gd name="connsiteY1" fmla="*/ 389783 h 779566"/>
              <a:gd name="connsiteX2" fmla="*/ 389784 w 779568"/>
              <a:gd name="connsiteY2" fmla="*/ 779566 h 779566"/>
              <a:gd name="connsiteX3" fmla="*/ 0 w 779568"/>
              <a:gd name="connsiteY3" fmla="*/ 389783 h 779566"/>
              <a:gd name="connsiteX4" fmla="*/ 389784 w 779568"/>
              <a:gd name="connsiteY4" fmla="*/ 0 h 779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9568" h="779566">
                <a:moveTo>
                  <a:pt x="389784" y="0"/>
                </a:moveTo>
                <a:cubicBezTo>
                  <a:pt x="605056" y="0"/>
                  <a:pt x="779568" y="174512"/>
                  <a:pt x="779568" y="389783"/>
                </a:cubicBezTo>
                <a:cubicBezTo>
                  <a:pt x="779568" y="605054"/>
                  <a:pt x="605056" y="779566"/>
                  <a:pt x="389784" y="779566"/>
                </a:cubicBezTo>
                <a:cubicBezTo>
                  <a:pt x="174512" y="779566"/>
                  <a:pt x="0" y="605054"/>
                  <a:pt x="0" y="389783"/>
                </a:cubicBezTo>
                <a:cubicBezTo>
                  <a:pt x="0" y="174512"/>
                  <a:pt x="174512" y="0"/>
                  <a:pt x="389784" y="0"/>
                </a:cubicBezTo>
                <a:close/>
              </a:path>
            </a:pathLst>
          </a:custGeom>
          <a:solidFill>
            <a:schemeClr val="bg1">
              <a:lumMod val="95000"/>
            </a:schemeClr>
          </a:solidFill>
          <a:ln>
            <a:noFill/>
          </a:ln>
        </p:spPr>
        <p:txBody>
          <a:bodyPr wrap="square">
            <a:noAutofit/>
          </a:bodyPr>
          <a:lstStyle>
            <a:lvl1pPr marL="0" indent="0">
              <a:buNone/>
              <a:defRPr sz="1050">
                <a:solidFill>
                  <a:schemeClr val="tx1">
                    <a:lumMod val="50000"/>
                    <a:lumOff val="50000"/>
                  </a:schemeClr>
                </a:solidFill>
              </a:defRPr>
            </a:lvl1pPr>
          </a:lstStyle>
          <a:p>
            <a:r>
              <a:rPr lang="en-US"/>
              <a:t>Image Placeholder</a:t>
            </a:r>
          </a:p>
        </p:txBody>
      </p:sp>
      <p:sp>
        <p:nvSpPr>
          <p:cNvPr id="7" name="Picture Placeholder 6">
            <a:extLst>
              <a:ext uri="{FF2B5EF4-FFF2-40B4-BE49-F238E27FC236}">
                <a16:creationId xmlns:a16="http://schemas.microsoft.com/office/drawing/2014/main" id="{D23451CC-F3E4-45C7-AF9C-E5FCF04A63FD}"/>
              </a:ext>
            </a:extLst>
          </p:cNvPr>
          <p:cNvSpPr>
            <a:spLocks noGrp="1"/>
          </p:cNvSpPr>
          <p:nvPr>
            <p:ph type="pic" sz="quarter" idx="13" hasCustomPrompt="1"/>
          </p:nvPr>
        </p:nvSpPr>
        <p:spPr>
          <a:xfrm>
            <a:off x="8332073" y="755089"/>
            <a:ext cx="1320798" cy="1320794"/>
          </a:xfrm>
          <a:custGeom>
            <a:avLst/>
            <a:gdLst>
              <a:gd name="connsiteX0" fmla="*/ 389784 w 779568"/>
              <a:gd name="connsiteY0" fmla="*/ 0 h 779566"/>
              <a:gd name="connsiteX1" fmla="*/ 779568 w 779568"/>
              <a:gd name="connsiteY1" fmla="*/ 389783 h 779566"/>
              <a:gd name="connsiteX2" fmla="*/ 389784 w 779568"/>
              <a:gd name="connsiteY2" fmla="*/ 779566 h 779566"/>
              <a:gd name="connsiteX3" fmla="*/ 0 w 779568"/>
              <a:gd name="connsiteY3" fmla="*/ 389783 h 779566"/>
              <a:gd name="connsiteX4" fmla="*/ 389784 w 779568"/>
              <a:gd name="connsiteY4" fmla="*/ 0 h 779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9568" h="779566">
                <a:moveTo>
                  <a:pt x="389784" y="0"/>
                </a:moveTo>
                <a:cubicBezTo>
                  <a:pt x="605056" y="0"/>
                  <a:pt x="779568" y="174512"/>
                  <a:pt x="779568" y="389783"/>
                </a:cubicBezTo>
                <a:cubicBezTo>
                  <a:pt x="779568" y="605054"/>
                  <a:pt x="605056" y="779566"/>
                  <a:pt x="389784" y="779566"/>
                </a:cubicBezTo>
                <a:cubicBezTo>
                  <a:pt x="174512" y="779566"/>
                  <a:pt x="0" y="605054"/>
                  <a:pt x="0" y="389783"/>
                </a:cubicBezTo>
                <a:cubicBezTo>
                  <a:pt x="0" y="174512"/>
                  <a:pt x="174512" y="0"/>
                  <a:pt x="389784" y="0"/>
                </a:cubicBezTo>
                <a:close/>
              </a:path>
            </a:pathLst>
          </a:custGeom>
          <a:solidFill>
            <a:schemeClr val="bg1">
              <a:lumMod val="95000"/>
            </a:schemeClr>
          </a:solidFill>
          <a:ln>
            <a:noFill/>
          </a:ln>
        </p:spPr>
        <p:txBody>
          <a:bodyPr wrap="square">
            <a:noAutofit/>
          </a:bodyPr>
          <a:lstStyle>
            <a:lvl1pPr marL="0" indent="0">
              <a:buNone/>
              <a:defRPr sz="1050">
                <a:solidFill>
                  <a:schemeClr val="tx1">
                    <a:lumMod val="50000"/>
                    <a:lumOff val="50000"/>
                  </a:schemeClr>
                </a:solidFill>
              </a:defRPr>
            </a:lvl1pPr>
          </a:lstStyle>
          <a:p>
            <a:r>
              <a:rPr lang="en-US"/>
              <a:t>Image Placeholder</a:t>
            </a:r>
          </a:p>
        </p:txBody>
      </p:sp>
      <p:sp>
        <p:nvSpPr>
          <p:cNvPr id="8" name="Picture Placeholder 7">
            <a:extLst>
              <a:ext uri="{FF2B5EF4-FFF2-40B4-BE49-F238E27FC236}">
                <a16:creationId xmlns:a16="http://schemas.microsoft.com/office/drawing/2014/main" id="{6D6C2DCC-B322-4421-B240-85E6BC04045B}"/>
              </a:ext>
            </a:extLst>
          </p:cNvPr>
          <p:cNvSpPr>
            <a:spLocks noGrp="1"/>
          </p:cNvSpPr>
          <p:nvPr>
            <p:ph type="pic" sz="quarter" idx="14" hasCustomPrompt="1"/>
          </p:nvPr>
        </p:nvSpPr>
        <p:spPr>
          <a:xfrm>
            <a:off x="9346602" y="4340498"/>
            <a:ext cx="968942" cy="968940"/>
          </a:xfrm>
          <a:custGeom>
            <a:avLst/>
            <a:gdLst>
              <a:gd name="connsiteX0" fmla="*/ 389784 w 779568"/>
              <a:gd name="connsiteY0" fmla="*/ 0 h 779566"/>
              <a:gd name="connsiteX1" fmla="*/ 779568 w 779568"/>
              <a:gd name="connsiteY1" fmla="*/ 389783 h 779566"/>
              <a:gd name="connsiteX2" fmla="*/ 389784 w 779568"/>
              <a:gd name="connsiteY2" fmla="*/ 779566 h 779566"/>
              <a:gd name="connsiteX3" fmla="*/ 0 w 779568"/>
              <a:gd name="connsiteY3" fmla="*/ 389783 h 779566"/>
              <a:gd name="connsiteX4" fmla="*/ 389784 w 779568"/>
              <a:gd name="connsiteY4" fmla="*/ 0 h 779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9568" h="779566">
                <a:moveTo>
                  <a:pt x="389784" y="0"/>
                </a:moveTo>
                <a:cubicBezTo>
                  <a:pt x="605056" y="0"/>
                  <a:pt x="779568" y="174512"/>
                  <a:pt x="779568" y="389783"/>
                </a:cubicBezTo>
                <a:cubicBezTo>
                  <a:pt x="779568" y="605054"/>
                  <a:pt x="605056" y="779566"/>
                  <a:pt x="389784" y="779566"/>
                </a:cubicBezTo>
                <a:cubicBezTo>
                  <a:pt x="174512" y="779566"/>
                  <a:pt x="0" y="605054"/>
                  <a:pt x="0" y="389783"/>
                </a:cubicBezTo>
                <a:cubicBezTo>
                  <a:pt x="0" y="174512"/>
                  <a:pt x="174512" y="0"/>
                  <a:pt x="389784" y="0"/>
                </a:cubicBezTo>
                <a:close/>
              </a:path>
            </a:pathLst>
          </a:custGeom>
          <a:solidFill>
            <a:schemeClr val="bg1">
              <a:lumMod val="95000"/>
            </a:schemeClr>
          </a:solidFill>
          <a:ln>
            <a:noFill/>
          </a:ln>
        </p:spPr>
        <p:txBody>
          <a:bodyPr wrap="square">
            <a:noAutofit/>
          </a:bodyPr>
          <a:lstStyle>
            <a:lvl1pPr marL="0" indent="0">
              <a:buNone/>
              <a:defRPr sz="1050">
                <a:solidFill>
                  <a:schemeClr val="tx1">
                    <a:lumMod val="50000"/>
                    <a:lumOff val="50000"/>
                  </a:schemeClr>
                </a:solidFill>
              </a:defRPr>
            </a:lvl1pPr>
          </a:lstStyle>
          <a:p>
            <a:r>
              <a:rPr lang="en-US"/>
              <a:t>Image Placeholder</a:t>
            </a:r>
          </a:p>
        </p:txBody>
      </p:sp>
      <p:sp>
        <p:nvSpPr>
          <p:cNvPr id="9" name="Picture Placeholder 8">
            <a:extLst>
              <a:ext uri="{FF2B5EF4-FFF2-40B4-BE49-F238E27FC236}">
                <a16:creationId xmlns:a16="http://schemas.microsoft.com/office/drawing/2014/main" id="{4A5716CB-67B9-48DE-A9C0-23C00094B30B}"/>
              </a:ext>
            </a:extLst>
          </p:cNvPr>
          <p:cNvSpPr>
            <a:spLocks noGrp="1"/>
          </p:cNvSpPr>
          <p:nvPr>
            <p:ph type="pic" sz="quarter" idx="15" hasCustomPrompt="1"/>
          </p:nvPr>
        </p:nvSpPr>
        <p:spPr>
          <a:xfrm>
            <a:off x="1718710" y="4046191"/>
            <a:ext cx="1642060" cy="1642056"/>
          </a:xfrm>
          <a:custGeom>
            <a:avLst/>
            <a:gdLst>
              <a:gd name="connsiteX0" fmla="*/ 389784 w 779568"/>
              <a:gd name="connsiteY0" fmla="*/ 0 h 779566"/>
              <a:gd name="connsiteX1" fmla="*/ 779568 w 779568"/>
              <a:gd name="connsiteY1" fmla="*/ 389783 h 779566"/>
              <a:gd name="connsiteX2" fmla="*/ 389784 w 779568"/>
              <a:gd name="connsiteY2" fmla="*/ 779566 h 779566"/>
              <a:gd name="connsiteX3" fmla="*/ 0 w 779568"/>
              <a:gd name="connsiteY3" fmla="*/ 389783 h 779566"/>
              <a:gd name="connsiteX4" fmla="*/ 389784 w 779568"/>
              <a:gd name="connsiteY4" fmla="*/ 0 h 779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9568" h="779566">
                <a:moveTo>
                  <a:pt x="389784" y="0"/>
                </a:moveTo>
                <a:cubicBezTo>
                  <a:pt x="605056" y="0"/>
                  <a:pt x="779568" y="174512"/>
                  <a:pt x="779568" y="389783"/>
                </a:cubicBezTo>
                <a:cubicBezTo>
                  <a:pt x="779568" y="605054"/>
                  <a:pt x="605056" y="779566"/>
                  <a:pt x="389784" y="779566"/>
                </a:cubicBezTo>
                <a:cubicBezTo>
                  <a:pt x="174512" y="779566"/>
                  <a:pt x="0" y="605054"/>
                  <a:pt x="0" y="389783"/>
                </a:cubicBezTo>
                <a:cubicBezTo>
                  <a:pt x="0" y="174512"/>
                  <a:pt x="174512" y="0"/>
                  <a:pt x="389784" y="0"/>
                </a:cubicBezTo>
                <a:close/>
              </a:path>
            </a:pathLst>
          </a:custGeom>
          <a:solidFill>
            <a:schemeClr val="bg1">
              <a:lumMod val="95000"/>
            </a:schemeClr>
          </a:solidFill>
          <a:ln>
            <a:noFill/>
          </a:ln>
        </p:spPr>
        <p:txBody>
          <a:bodyPr wrap="square">
            <a:noAutofit/>
          </a:bodyPr>
          <a:lstStyle>
            <a:lvl1pPr marL="0" indent="0">
              <a:buNone/>
              <a:defRPr sz="1050">
                <a:solidFill>
                  <a:schemeClr val="tx1">
                    <a:lumMod val="50000"/>
                    <a:lumOff val="50000"/>
                  </a:schemeClr>
                </a:solidFill>
              </a:defRPr>
            </a:lvl1pPr>
          </a:lstStyle>
          <a:p>
            <a:r>
              <a:rPr lang="en-US"/>
              <a:t>Image Placeholder</a:t>
            </a:r>
          </a:p>
        </p:txBody>
      </p:sp>
    </p:spTree>
    <p:extLst>
      <p:ext uri="{BB962C8B-B14F-4D97-AF65-F5344CB8AC3E}">
        <p14:creationId xmlns:p14="http://schemas.microsoft.com/office/powerpoint/2010/main" val="18606935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9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AA57054-9375-4680-A2A0-C94826896122}"/>
              </a:ext>
            </a:extLst>
          </p:cNvPr>
          <p:cNvSpPr>
            <a:spLocks noGrp="1"/>
          </p:cNvSpPr>
          <p:nvPr>
            <p:ph type="pic" sz="quarter" idx="10"/>
          </p:nvPr>
        </p:nvSpPr>
        <p:spPr>
          <a:xfrm>
            <a:off x="5689278" y="0"/>
            <a:ext cx="6502723" cy="6858000"/>
          </a:xfrm>
          <a:custGeom>
            <a:avLst/>
            <a:gdLst>
              <a:gd name="connsiteX0" fmla="*/ 1979074 w 6502723"/>
              <a:gd name="connsiteY0" fmla="*/ 0 h 6858000"/>
              <a:gd name="connsiteX1" fmla="*/ 6502723 w 6502723"/>
              <a:gd name="connsiteY1" fmla="*/ 0 h 6858000"/>
              <a:gd name="connsiteX2" fmla="*/ 6502723 w 6502723"/>
              <a:gd name="connsiteY2" fmla="*/ 6858000 h 6858000"/>
              <a:gd name="connsiteX3" fmla="*/ 536467 w 6502723"/>
              <a:gd name="connsiteY3" fmla="*/ 6858000 h 6858000"/>
              <a:gd name="connsiteX4" fmla="*/ 511975 w 6502723"/>
              <a:gd name="connsiteY4" fmla="*/ 6821054 h 6858000"/>
              <a:gd name="connsiteX5" fmla="*/ 1467 w 6502723"/>
              <a:gd name="connsiteY5" fmla="*/ 5012948 h 6858000"/>
              <a:gd name="connsiteX6" fmla="*/ 540001 w 6502723"/>
              <a:gd name="connsiteY6" fmla="*/ 2325150 h 6858000"/>
              <a:gd name="connsiteX7" fmla="*/ 1902655 w 6502723"/>
              <a:gd name="connsiteY7" fmla="*/ 5810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02723" h="6858000">
                <a:moveTo>
                  <a:pt x="1979074" y="0"/>
                </a:moveTo>
                <a:lnTo>
                  <a:pt x="6502723" y="0"/>
                </a:lnTo>
                <a:lnTo>
                  <a:pt x="6502723" y="6858000"/>
                </a:lnTo>
                <a:lnTo>
                  <a:pt x="536467" y="6858000"/>
                </a:lnTo>
                <a:lnTo>
                  <a:pt x="511975" y="6821054"/>
                </a:lnTo>
                <a:cubicBezTo>
                  <a:pt x="181475" y="6289014"/>
                  <a:pt x="17529" y="5644563"/>
                  <a:pt x="1467" y="5012948"/>
                </a:cubicBezTo>
                <a:cubicBezTo>
                  <a:pt x="-21746" y="4094252"/>
                  <a:pt x="233867" y="3191703"/>
                  <a:pt x="540001" y="2325150"/>
                </a:cubicBezTo>
                <a:cubicBezTo>
                  <a:pt x="836238" y="1486207"/>
                  <a:pt x="1233333" y="609056"/>
                  <a:pt x="1902655" y="58109"/>
                </a:cubicBezTo>
                <a:close/>
              </a:path>
            </a:pathLst>
          </a:custGeom>
          <a:effectLst/>
        </p:spPr>
        <p:txBody>
          <a:bodyPr wrap="square">
            <a:noAutofit/>
          </a:bodyPr>
          <a:lstStyle>
            <a:lvl1pPr>
              <a:defRPr lang="en-US" sz="1600">
                <a:solidFill>
                  <a:schemeClr val="bg1"/>
                </a:solidFill>
              </a:defRPr>
            </a:lvl1pPr>
          </a:lstStyle>
          <a:p>
            <a:pPr marL="0" lvl="0" indent="0" algn="ctr">
              <a:buNone/>
            </a:pPr>
            <a:endParaRPr lang="en-US"/>
          </a:p>
        </p:txBody>
      </p:sp>
    </p:spTree>
    <p:extLst>
      <p:ext uri="{BB962C8B-B14F-4D97-AF65-F5344CB8AC3E}">
        <p14:creationId xmlns:p14="http://schemas.microsoft.com/office/powerpoint/2010/main" val="24358038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grpSp>
        <p:nvGrpSpPr>
          <p:cNvPr id="110" name="Group 109">
            <a:extLst>
              <a:ext uri="{FF2B5EF4-FFF2-40B4-BE49-F238E27FC236}">
                <a16:creationId xmlns:a16="http://schemas.microsoft.com/office/drawing/2014/main" id="{960E33F1-D631-4DDD-9764-0BDF54DBBB70}"/>
              </a:ext>
            </a:extLst>
          </p:cNvPr>
          <p:cNvGrpSpPr/>
          <p:nvPr userDrawn="1"/>
        </p:nvGrpSpPr>
        <p:grpSpPr>
          <a:xfrm>
            <a:off x="10452093" y="461053"/>
            <a:ext cx="1044585" cy="225385"/>
            <a:chOff x="10452093" y="461053"/>
            <a:chExt cx="1044585" cy="225385"/>
          </a:xfrm>
        </p:grpSpPr>
        <p:grpSp>
          <p:nvGrpSpPr>
            <p:cNvPr id="111" name="Group 110">
              <a:extLst>
                <a:ext uri="{FF2B5EF4-FFF2-40B4-BE49-F238E27FC236}">
                  <a16:creationId xmlns:a16="http://schemas.microsoft.com/office/drawing/2014/main" id="{EA48F0A9-4A4B-4727-93AC-33CC6820C8D8}"/>
                </a:ext>
              </a:extLst>
            </p:cNvPr>
            <p:cNvGrpSpPr/>
            <p:nvPr/>
          </p:nvGrpSpPr>
          <p:grpSpPr>
            <a:xfrm>
              <a:off x="11126550" y="525863"/>
              <a:ext cx="370128" cy="155314"/>
              <a:chOff x="11312713" y="520921"/>
              <a:chExt cx="306975" cy="128813"/>
            </a:xfrm>
          </p:grpSpPr>
          <p:sp>
            <p:nvSpPr>
              <p:cNvPr id="118" name="Freeform: Shape 117">
                <a:extLst>
                  <a:ext uri="{FF2B5EF4-FFF2-40B4-BE49-F238E27FC236}">
                    <a16:creationId xmlns:a16="http://schemas.microsoft.com/office/drawing/2014/main" id="{C2AFE2B5-719E-41EE-94FE-C7069FBE28C1}"/>
                  </a:ext>
                </a:extLst>
              </p:cNvPr>
              <p:cNvSpPr/>
              <p:nvPr/>
            </p:nvSpPr>
            <p:spPr>
              <a:xfrm>
                <a:off x="11494218" y="520921"/>
                <a:ext cx="125470" cy="128813"/>
              </a:xfrm>
              <a:custGeom>
                <a:avLst/>
                <a:gdLst/>
                <a:ahLst/>
                <a:cxnLst/>
                <a:rect l="l" t="t" r="r" b="b"/>
                <a:pathLst>
                  <a:path w="125470" h="128813">
                    <a:moveTo>
                      <a:pt x="71741" y="0"/>
                    </a:moveTo>
                    <a:cubicBezTo>
                      <a:pt x="87033" y="101"/>
                      <a:pt x="99717" y="5487"/>
                      <a:pt x="109794" y="16157"/>
                    </a:cubicBezTo>
                    <a:cubicBezTo>
                      <a:pt x="119871" y="26827"/>
                      <a:pt x="125096" y="42176"/>
                      <a:pt x="125470" y="62205"/>
                    </a:cubicBezTo>
                    <a:lnTo>
                      <a:pt x="125470" y="128813"/>
                    </a:lnTo>
                    <a:lnTo>
                      <a:pt x="94127" y="128813"/>
                    </a:lnTo>
                    <a:lnTo>
                      <a:pt x="94127" y="62462"/>
                    </a:lnTo>
                    <a:cubicBezTo>
                      <a:pt x="94105" y="52609"/>
                      <a:pt x="91511" y="44540"/>
                      <a:pt x="86343" y="38255"/>
                    </a:cubicBezTo>
                    <a:cubicBezTo>
                      <a:pt x="81175" y="31970"/>
                      <a:pt x="73563" y="28724"/>
                      <a:pt x="63507" y="28515"/>
                    </a:cubicBezTo>
                    <a:cubicBezTo>
                      <a:pt x="53713" y="28788"/>
                      <a:pt x="45898" y="32292"/>
                      <a:pt x="40060" y="39029"/>
                    </a:cubicBezTo>
                    <a:cubicBezTo>
                      <a:pt x="34222" y="45765"/>
                      <a:pt x="31231" y="54096"/>
                      <a:pt x="31087" y="64022"/>
                    </a:cubicBezTo>
                    <a:lnTo>
                      <a:pt x="31087" y="128813"/>
                    </a:lnTo>
                    <a:lnTo>
                      <a:pt x="0" y="128813"/>
                    </a:lnTo>
                    <a:lnTo>
                      <a:pt x="0" y="1801"/>
                    </a:lnTo>
                    <a:lnTo>
                      <a:pt x="28004" y="1801"/>
                    </a:lnTo>
                    <a:lnTo>
                      <a:pt x="30059" y="19010"/>
                    </a:lnTo>
                    <a:cubicBezTo>
                      <a:pt x="36426" y="12711"/>
                      <a:pt x="42987" y="7969"/>
                      <a:pt x="49741" y="4785"/>
                    </a:cubicBezTo>
                    <a:cubicBezTo>
                      <a:pt x="56495" y="1601"/>
                      <a:pt x="63828" y="6"/>
                      <a:pt x="71741"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r">
                  <a:lnSpc>
                    <a:spcPct val="130000"/>
                  </a:lnSpc>
                </a:pPr>
                <a:endParaRPr lang="id-ID" sz="2000">
                  <a:solidFill>
                    <a:schemeClr val="bg1"/>
                  </a:solidFill>
                  <a:latin typeface="Nexa Bold" panose="02000000000000000000" pitchFamily="50" charset="0"/>
                  <a:cs typeface="Poppins Light" panose="02000000000000000000" pitchFamily="2" charset="0"/>
                </a:endParaRPr>
              </a:p>
            </p:txBody>
          </p:sp>
          <p:sp>
            <p:nvSpPr>
              <p:cNvPr id="119" name="Freeform: Shape 118">
                <a:extLst>
                  <a:ext uri="{FF2B5EF4-FFF2-40B4-BE49-F238E27FC236}">
                    <a16:creationId xmlns:a16="http://schemas.microsoft.com/office/drawing/2014/main" id="{71A2A63D-68F7-4858-8D83-D5FD201D7253}"/>
                  </a:ext>
                </a:extLst>
              </p:cNvPr>
              <p:cNvSpPr/>
              <p:nvPr/>
            </p:nvSpPr>
            <p:spPr>
              <a:xfrm>
                <a:off x="11312713" y="551525"/>
                <a:ext cx="94898" cy="28772"/>
              </a:xfrm>
              <a:custGeom>
                <a:avLst/>
                <a:gdLst/>
                <a:ahLst/>
                <a:cxnLst/>
                <a:rect l="l" t="t" r="r" b="b"/>
                <a:pathLst>
                  <a:path w="94898" h="28772">
                    <a:moveTo>
                      <a:pt x="0" y="0"/>
                    </a:moveTo>
                    <a:lnTo>
                      <a:pt x="94898" y="0"/>
                    </a:lnTo>
                    <a:lnTo>
                      <a:pt x="94898" y="28772"/>
                    </a:lnTo>
                    <a:lnTo>
                      <a:pt x="0" y="28772"/>
                    </a:ln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r">
                  <a:lnSpc>
                    <a:spcPct val="130000"/>
                  </a:lnSpc>
                </a:pPr>
                <a:endParaRPr lang="id-ID" sz="2000">
                  <a:solidFill>
                    <a:schemeClr val="bg1"/>
                  </a:solidFill>
                  <a:latin typeface="Nexa Bold" panose="02000000000000000000" pitchFamily="50" charset="0"/>
                  <a:cs typeface="Poppins Light" panose="02000000000000000000" pitchFamily="2" charset="0"/>
                </a:endParaRPr>
              </a:p>
            </p:txBody>
          </p:sp>
        </p:grpSp>
        <p:grpSp>
          <p:nvGrpSpPr>
            <p:cNvPr id="112" name="Group 111">
              <a:extLst>
                <a:ext uri="{FF2B5EF4-FFF2-40B4-BE49-F238E27FC236}">
                  <a16:creationId xmlns:a16="http://schemas.microsoft.com/office/drawing/2014/main" id="{B594F114-7A03-40EE-8481-2D2B3B48BF3D}"/>
                </a:ext>
              </a:extLst>
            </p:cNvPr>
            <p:cNvGrpSpPr/>
            <p:nvPr/>
          </p:nvGrpSpPr>
          <p:grpSpPr>
            <a:xfrm>
              <a:off x="10452093" y="463846"/>
              <a:ext cx="640457" cy="222592"/>
              <a:chOff x="10753336" y="469486"/>
              <a:chExt cx="531179" cy="184612"/>
            </a:xfrm>
          </p:grpSpPr>
          <p:sp>
            <p:nvSpPr>
              <p:cNvPr id="114" name="Freeform: Shape 113">
                <a:extLst>
                  <a:ext uri="{FF2B5EF4-FFF2-40B4-BE49-F238E27FC236}">
                    <a16:creationId xmlns:a16="http://schemas.microsoft.com/office/drawing/2014/main" id="{59E6BE3D-7148-4ED0-A8AD-98C6AE621B5C}"/>
                  </a:ext>
                </a:extLst>
              </p:cNvPr>
              <p:cNvSpPr/>
              <p:nvPr/>
            </p:nvSpPr>
            <p:spPr>
              <a:xfrm>
                <a:off x="10753336" y="469486"/>
                <a:ext cx="148101" cy="180248"/>
              </a:xfrm>
              <a:custGeom>
                <a:avLst/>
                <a:gdLst/>
                <a:ahLst/>
                <a:cxnLst/>
                <a:rect l="l" t="t" r="r" b="b"/>
                <a:pathLst>
                  <a:path w="148101" h="180248">
                    <a:moveTo>
                      <a:pt x="0" y="0"/>
                    </a:moveTo>
                    <a:cubicBezTo>
                      <a:pt x="25636" y="0"/>
                      <a:pt x="50288" y="0"/>
                      <a:pt x="73954" y="0"/>
                    </a:cubicBezTo>
                    <a:cubicBezTo>
                      <a:pt x="97621" y="0"/>
                      <a:pt x="122337" y="0"/>
                      <a:pt x="148101" y="0"/>
                    </a:cubicBezTo>
                    <a:lnTo>
                      <a:pt x="148101" y="30829"/>
                    </a:lnTo>
                    <a:lnTo>
                      <a:pt x="91008" y="30829"/>
                    </a:lnTo>
                    <a:lnTo>
                      <a:pt x="91008" y="180248"/>
                    </a:lnTo>
                    <a:lnTo>
                      <a:pt x="57093" y="180248"/>
                    </a:lnTo>
                    <a:lnTo>
                      <a:pt x="57093" y="30829"/>
                    </a:lnTo>
                    <a:lnTo>
                      <a:pt x="0" y="30829"/>
                    </a:ln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r">
                  <a:lnSpc>
                    <a:spcPct val="130000"/>
                  </a:lnSpc>
                </a:pPr>
                <a:endParaRPr lang="id-ID" sz="2000">
                  <a:solidFill>
                    <a:schemeClr val="bg1"/>
                  </a:solidFill>
                  <a:latin typeface="Nexa Bold" panose="02000000000000000000" pitchFamily="50" charset="0"/>
                  <a:cs typeface="Poppins Light" panose="02000000000000000000" pitchFamily="2" charset="0"/>
                </a:endParaRPr>
              </a:p>
            </p:txBody>
          </p:sp>
          <p:sp>
            <p:nvSpPr>
              <p:cNvPr id="115" name="Freeform: Shape 114">
                <a:extLst>
                  <a:ext uri="{FF2B5EF4-FFF2-40B4-BE49-F238E27FC236}">
                    <a16:creationId xmlns:a16="http://schemas.microsoft.com/office/drawing/2014/main" id="{9D6F30A9-2759-43C8-9B13-988D2E2B37A6}"/>
                  </a:ext>
                </a:extLst>
              </p:cNvPr>
              <p:cNvSpPr/>
              <p:nvPr/>
            </p:nvSpPr>
            <p:spPr>
              <a:xfrm>
                <a:off x="11161616" y="469486"/>
                <a:ext cx="122899" cy="180248"/>
              </a:xfrm>
              <a:custGeom>
                <a:avLst/>
                <a:gdLst/>
                <a:ahLst/>
                <a:cxnLst/>
                <a:rect l="l" t="t" r="r" b="b"/>
                <a:pathLst>
                  <a:path w="122899" h="180248">
                    <a:moveTo>
                      <a:pt x="0" y="0"/>
                    </a:moveTo>
                    <a:lnTo>
                      <a:pt x="31343" y="0"/>
                    </a:lnTo>
                    <a:lnTo>
                      <a:pt x="31343" y="70702"/>
                    </a:lnTo>
                    <a:cubicBezTo>
                      <a:pt x="37047" y="63504"/>
                      <a:pt x="43265" y="58505"/>
                      <a:pt x="49998" y="55706"/>
                    </a:cubicBezTo>
                    <a:cubicBezTo>
                      <a:pt x="56731" y="52907"/>
                      <a:pt x="63722" y="51569"/>
                      <a:pt x="70969" y="51693"/>
                    </a:cubicBezTo>
                    <a:cubicBezTo>
                      <a:pt x="88883" y="51933"/>
                      <a:pt x="102038" y="57554"/>
                      <a:pt x="110433" y="68556"/>
                    </a:cubicBezTo>
                    <a:cubicBezTo>
                      <a:pt x="118829" y="79557"/>
                      <a:pt x="122984" y="94500"/>
                      <a:pt x="122898" y="113382"/>
                    </a:cubicBezTo>
                    <a:lnTo>
                      <a:pt x="122898" y="180248"/>
                    </a:lnTo>
                    <a:lnTo>
                      <a:pt x="91554" y="180248"/>
                    </a:lnTo>
                    <a:lnTo>
                      <a:pt x="91554" y="113640"/>
                    </a:lnTo>
                    <a:cubicBezTo>
                      <a:pt x="91399" y="102142"/>
                      <a:pt x="88686" y="93762"/>
                      <a:pt x="83417" y="88501"/>
                    </a:cubicBezTo>
                    <a:cubicBezTo>
                      <a:pt x="78147" y="83239"/>
                      <a:pt x="71253" y="80646"/>
                      <a:pt x="62735" y="80721"/>
                    </a:cubicBezTo>
                    <a:cubicBezTo>
                      <a:pt x="53322" y="80978"/>
                      <a:pt x="45774" y="84386"/>
                      <a:pt x="40092" y="90944"/>
                    </a:cubicBezTo>
                    <a:cubicBezTo>
                      <a:pt x="34410" y="97502"/>
                      <a:pt x="31493" y="105667"/>
                      <a:pt x="31343" y="115440"/>
                    </a:cubicBezTo>
                    <a:lnTo>
                      <a:pt x="31343" y="180248"/>
                    </a:lnTo>
                    <a:lnTo>
                      <a:pt x="0" y="180248"/>
                    </a:ln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r">
                  <a:lnSpc>
                    <a:spcPct val="130000"/>
                  </a:lnSpc>
                </a:pPr>
                <a:endParaRPr lang="id-ID" sz="2000">
                  <a:solidFill>
                    <a:schemeClr val="bg1"/>
                  </a:solidFill>
                  <a:latin typeface="Nexa Bold" panose="02000000000000000000" pitchFamily="50" charset="0"/>
                  <a:cs typeface="Poppins Light" panose="02000000000000000000" pitchFamily="2" charset="0"/>
                </a:endParaRPr>
              </a:p>
            </p:txBody>
          </p:sp>
          <p:sp>
            <p:nvSpPr>
              <p:cNvPr id="116" name="Freeform: Shape 115">
                <a:extLst>
                  <a:ext uri="{FF2B5EF4-FFF2-40B4-BE49-F238E27FC236}">
                    <a16:creationId xmlns:a16="http://schemas.microsoft.com/office/drawing/2014/main" id="{D5B281FB-594D-437B-9F1D-6560B7A60EBE}"/>
                  </a:ext>
                </a:extLst>
              </p:cNvPr>
              <p:cNvSpPr/>
              <p:nvPr/>
            </p:nvSpPr>
            <p:spPr>
              <a:xfrm>
                <a:off x="10879717" y="520142"/>
                <a:ext cx="131907" cy="133956"/>
              </a:xfrm>
              <a:custGeom>
                <a:avLst/>
                <a:gdLst/>
                <a:ahLst/>
                <a:cxnLst/>
                <a:rect l="l" t="t" r="r" b="b"/>
                <a:pathLst>
                  <a:path w="131907" h="133956">
                    <a:moveTo>
                      <a:pt x="67380" y="0"/>
                    </a:moveTo>
                    <a:cubicBezTo>
                      <a:pt x="88918" y="4"/>
                      <a:pt x="105506" y="6546"/>
                      <a:pt x="117143" y="19627"/>
                    </a:cubicBezTo>
                    <a:cubicBezTo>
                      <a:pt x="128780" y="32707"/>
                      <a:pt x="133538" y="52300"/>
                      <a:pt x="131417" y="78406"/>
                    </a:cubicBezTo>
                    <a:lnTo>
                      <a:pt x="32404" y="78406"/>
                    </a:lnTo>
                    <a:cubicBezTo>
                      <a:pt x="33497" y="86404"/>
                      <a:pt x="37291" y="92874"/>
                      <a:pt x="43784" y="97814"/>
                    </a:cubicBezTo>
                    <a:cubicBezTo>
                      <a:pt x="50278" y="102755"/>
                      <a:pt x="59086" y="105297"/>
                      <a:pt x="70209" y="105442"/>
                    </a:cubicBezTo>
                    <a:cubicBezTo>
                      <a:pt x="76236" y="105415"/>
                      <a:pt x="82441" y="104375"/>
                      <a:pt x="88822" y="102320"/>
                    </a:cubicBezTo>
                    <a:cubicBezTo>
                      <a:pt x="95203" y="100266"/>
                      <a:pt x="100314" y="97358"/>
                      <a:pt x="104156" y="93598"/>
                    </a:cubicBezTo>
                    <a:lnTo>
                      <a:pt x="124216" y="113405"/>
                    </a:lnTo>
                    <a:cubicBezTo>
                      <a:pt x="117299" y="120331"/>
                      <a:pt x="108951" y="125490"/>
                      <a:pt x="99173" y="128883"/>
                    </a:cubicBezTo>
                    <a:cubicBezTo>
                      <a:pt x="89395" y="132276"/>
                      <a:pt x="79569" y="133967"/>
                      <a:pt x="69695" y="133956"/>
                    </a:cubicBezTo>
                    <a:cubicBezTo>
                      <a:pt x="47663" y="133679"/>
                      <a:pt x="30583" y="127490"/>
                      <a:pt x="18452" y="115389"/>
                    </a:cubicBezTo>
                    <a:cubicBezTo>
                      <a:pt x="6322" y="103287"/>
                      <a:pt x="172" y="86936"/>
                      <a:pt x="0" y="66334"/>
                    </a:cubicBezTo>
                    <a:cubicBezTo>
                      <a:pt x="236" y="46687"/>
                      <a:pt x="6322" y="30807"/>
                      <a:pt x="18260" y="18695"/>
                    </a:cubicBezTo>
                    <a:cubicBezTo>
                      <a:pt x="30197" y="6584"/>
                      <a:pt x="46570" y="352"/>
                      <a:pt x="67380" y="0"/>
                    </a:cubicBezTo>
                    <a:close/>
                    <a:moveTo>
                      <a:pt x="68409" y="27743"/>
                    </a:moveTo>
                    <a:cubicBezTo>
                      <a:pt x="59793" y="27743"/>
                      <a:pt x="52335" y="29803"/>
                      <a:pt x="46034" y="33923"/>
                    </a:cubicBezTo>
                    <a:cubicBezTo>
                      <a:pt x="39734" y="38043"/>
                      <a:pt x="35362" y="44224"/>
                      <a:pt x="32919" y="52464"/>
                    </a:cubicBezTo>
                    <a:lnTo>
                      <a:pt x="101327" y="52464"/>
                    </a:lnTo>
                    <a:cubicBezTo>
                      <a:pt x="100181" y="44224"/>
                      <a:pt x="96687" y="38043"/>
                      <a:pt x="90847" y="33923"/>
                    </a:cubicBezTo>
                    <a:cubicBezTo>
                      <a:pt x="85007" y="29803"/>
                      <a:pt x="77528" y="27743"/>
                      <a:pt x="68409" y="27743"/>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r">
                  <a:lnSpc>
                    <a:spcPct val="130000"/>
                  </a:lnSpc>
                </a:pPr>
                <a:endParaRPr lang="id-ID" sz="2000">
                  <a:solidFill>
                    <a:schemeClr val="bg1"/>
                  </a:solidFill>
                  <a:latin typeface="Nexa Bold" panose="02000000000000000000" pitchFamily="50" charset="0"/>
                  <a:cs typeface="Poppins Light" panose="02000000000000000000" pitchFamily="2" charset="0"/>
                </a:endParaRPr>
              </a:p>
            </p:txBody>
          </p:sp>
          <p:sp>
            <p:nvSpPr>
              <p:cNvPr id="117" name="Partial Circle 116">
                <a:extLst>
                  <a:ext uri="{FF2B5EF4-FFF2-40B4-BE49-F238E27FC236}">
                    <a16:creationId xmlns:a16="http://schemas.microsoft.com/office/drawing/2014/main" id="{DDB9F50B-B9CC-4CD7-A387-EC2BFE1450A1}"/>
                  </a:ext>
                </a:extLst>
              </p:cNvPr>
              <p:cNvSpPr/>
              <p:nvPr/>
            </p:nvSpPr>
            <p:spPr>
              <a:xfrm>
                <a:off x="11025437" y="522191"/>
                <a:ext cx="131907" cy="131907"/>
              </a:xfrm>
              <a:prstGeom prst="pie">
                <a:avLst>
                  <a:gd name="adj1" fmla="val 2021895"/>
                  <a:gd name="adj2" fmla="val 1975342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13" name="Freeform: Shape 112">
              <a:extLst>
                <a:ext uri="{FF2B5EF4-FFF2-40B4-BE49-F238E27FC236}">
                  <a16:creationId xmlns:a16="http://schemas.microsoft.com/office/drawing/2014/main" id="{B856A186-DA43-4980-8F8E-53DB8E852469}"/>
                </a:ext>
              </a:extLst>
            </p:cNvPr>
            <p:cNvSpPr/>
            <p:nvPr/>
          </p:nvSpPr>
          <p:spPr>
            <a:xfrm>
              <a:off x="11272746" y="461053"/>
              <a:ext cx="50291" cy="223430"/>
            </a:xfrm>
            <a:custGeom>
              <a:avLst/>
              <a:gdLst/>
              <a:ahLst/>
              <a:cxnLst/>
              <a:rect l="l" t="t" r="r" b="b"/>
              <a:pathLst>
                <a:path w="109633" h="535781">
                  <a:moveTo>
                    <a:pt x="8374" y="158687"/>
                  </a:moveTo>
                  <a:lnTo>
                    <a:pt x="101258" y="158687"/>
                  </a:lnTo>
                  <a:lnTo>
                    <a:pt x="101258" y="535781"/>
                  </a:lnTo>
                  <a:lnTo>
                    <a:pt x="8374" y="535781"/>
                  </a:lnTo>
                  <a:close/>
                  <a:moveTo>
                    <a:pt x="54816" y="0"/>
                  </a:moveTo>
                  <a:cubicBezTo>
                    <a:pt x="69091" y="0"/>
                    <a:pt x="81653" y="4525"/>
                    <a:pt x="92502" y="13573"/>
                  </a:cubicBezTo>
                  <a:cubicBezTo>
                    <a:pt x="103351" y="22622"/>
                    <a:pt x="109061" y="36195"/>
                    <a:pt x="109633" y="54293"/>
                  </a:cubicBezTo>
                  <a:cubicBezTo>
                    <a:pt x="109061" y="72390"/>
                    <a:pt x="103351" y="85963"/>
                    <a:pt x="92502" y="95012"/>
                  </a:cubicBezTo>
                  <a:cubicBezTo>
                    <a:pt x="81653" y="104061"/>
                    <a:pt x="69091" y="108585"/>
                    <a:pt x="54816" y="108585"/>
                  </a:cubicBezTo>
                  <a:cubicBezTo>
                    <a:pt x="40541" y="108585"/>
                    <a:pt x="27979" y="104061"/>
                    <a:pt x="17130" y="95012"/>
                  </a:cubicBezTo>
                  <a:cubicBezTo>
                    <a:pt x="6281" y="85963"/>
                    <a:pt x="571" y="72390"/>
                    <a:pt x="0" y="54293"/>
                  </a:cubicBezTo>
                  <a:cubicBezTo>
                    <a:pt x="571" y="36195"/>
                    <a:pt x="6281" y="22622"/>
                    <a:pt x="17130" y="13573"/>
                  </a:cubicBezTo>
                  <a:cubicBezTo>
                    <a:pt x="27979" y="4525"/>
                    <a:pt x="40541" y="0"/>
                    <a:pt x="5481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0" name="Group 119">
            <a:extLst>
              <a:ext uri="{FF2B5EF4-FFF2-40B4-BE49-F238E27FC236}">
                <a16:creationId xmlns:a16="http://schemas.microsoft.com/office/drawing/2014/main" id="{56ECFD82-CB6C-4E9E-8D65-3B6595851FD0}"/>
              </a:ext>
            </a:extLst>
          </p:cNvPr>
          <p:cNvGrpSpPr/>
          <p:nvPr userDrawn="1"/>
        </p:nvGrpSpPr>
        <p:grpSpPr>
          <a:xfrm>
            <a:off x="-2196496" y="720982"/>
            <a:ext cx="16584993" cy="5416037"/>
            <a:chOff x="13449300" y="1441450"/>
            <a:chExt cx="12192000" cy="3981451"/>
          </a:xfrm>
          <a:gradFill flip="none" rotWithShape="1">
            <a:gsLst>
              <a:gs pos="0">
                <a:schemeClr val="accent1">
                  <a:alpha val="30000"/>
                </a:schemeClr>
              </a:gs>
              <a:gs pos="99000">
                <a:schemeClr val="accent1">
                  <a:alpha val="0"/>
                </a:schemeClr>
              </a:gs>
            </a:gsLst>
            <a:path path="circle">
              <a:fillToRect l="50000" t="50000" r="50000" b="50000"/>
            </a:path>
            <a:tileRect/>
          </a:gradFill>
        </p:grpSpPr>
        <p:sp>
          <p:nvSpPr>
            <p:cNvPr id="121" name="Freeform 32">
              <a:extLst>
                <a:ext uri="{FF2B5EF4-FFF2-40B4-BE49-F238E27FC236}">
                  <a16:creationId xmlns:a16="http://schemas.microsoft.com/office/drawing/2014/main" id="{7CDA40D2-28AB-45C1-A773-DD869B1FBA75}"/>
                </a:ext>
              </a:extLst>
            </p:cNvPr>
            <p:cNvSpPr>
              <a:spLocks/>
            </p:cNvSpPr>
            <p:nvPr userDrawn="1"/>
          </p:nvSpPr>
          <p:spPr bwMode="auto">
            <a:xfrm>
              <a:off x="13509625" y="1470025"/>
              <a:ext cx="12131675" cy="2552700"/>
            </a:xfrm>
            <a:custGeom>
              <a:avLst/>
              <a:gdLst>
                <a:gd name="T0" fmla="*/ 744 w 4857"/>
                <a:gd name="T1" fmla="*/ 938 h 1021"/>
                <a:gd name="T2" fmla="*/ 910 w 4857"/>
                <a:gd name="T3" fmla="*/ 881 h 1021"/>
                <a:gd name="T4" fmla="*/ 1012 w 4857"/>
                <a:gd name="T5" fmla="*/ 836 h 1021"/>
                <a:gd name="T6" fmla="*/ 1071 w 4857"/>
                <a:gd name="T7" fmla="*/ 807 h 1021"/>
                <a:gd name="T8" fmla="*/ 1148 w 4857"/>
                <a:gd name="T9" fmla="*/ 764 h 1021"/>
                <a:gd name="T10" fmla="*/ 1330 w 4857"/>
                <a:gd name="T11" fmla="*/ 639 h 1021"/>
                <a:gd name="T12" fmla="*/ 1720 w 4857"/>
                <a:gd name="T13" fmla="*/ 220 h 1021"/>
                <a:gd name="T14" fmla="*/ 1826 w 4857"/>
                <a:gd name="T15" fmla="*/ 107 h 1021"/>
                <a:gd name="T16" fmla="*/ 1860 w 4857"/>
                <a:gd name="T17" fmla="*/ 79 h 1021"/>
                <a:gd name="T18" fmla="*/ 1926 w 4857"/>
                <a:gd name="T19" fmla="*/ 38 h 1021"/>
                <a:gd name="T20" fmla="*/ 1961 w 4857"/>
                <a:gd name="T21" fmla="*/ 22 h 1021"/>
                <a:gd name="T22" fmla="*/ 1998 w 4857"/>
                <a:gd name="T23" fmla="*/ 9 h 1021"/>
                <a:gd name="T24" fmla="*/ 2129 w 4857"/>
                <a:gd name="T25" fmla="*/ 12 h 1021"/>
                <a:gd name="T26" fmla="*/ 2186 w 4857"/>
                <a:gd name="T27" fmla="*/ 47 h 1021"/>
                <a:gd name="T28" fmla="*/ 2323 w 4857"/>
                <a:gd name="T29" fmla="*/ 298 h 1021"/>
                <a:gd name="T30" fmla="*/ 2497 w 4857"/>
                <a:gd name="T31" fmla="*/ 602 h 1021"/>
                <a:gd name="T32" fmla="*/ 3156 w 4857"/>
                <a:gd name="T33" fmla="*/ 720 h 1021"/>
                <a:gd name="T34" fmla="*/ 3387 w 4857"/>
                <a:gd name="T35" fmla="*/ 592 h 1021"/>
                <a:gd name="T36" fmla="*/ 3532 w 4857"/>
                <a:gd name="T37" fmla="*/ 541 h 1021"/>
                <a:gd name="T38" fmla="*/ 3642 w 4857"/>
                <a:gd name="T39" fmla="*/ 550 h 1021"/>
                <a:gd name="T40" fmla="*/ 3980 w 4857"/>
                <a:gd name="T41" fmla="*/ 656 h 1021"/>
                <a:gd name="T42" fmla="*/ 4504 w 4857"/>
                <a:gd name="T43" fmla="*/ 722 h 1021"/>
                <a:gd name="T44" fmla="*/ 4327 w 4857"/>
                <a:gd name="T45" fmla="*/ 716 h 1021"/>
                <a:gd name="T46" fmla="*/ 3894 w 4857"/>
                <a:gd name="T47" fmla="*/ 634 h 1021"/>
                <a:gd name="T48" fmla="*/ 3554 w 4857"/>
                <a:gd name="T49" fmla="*/ 543 h 1021"/>
                <a:gd name="T50" fmla="*/ 3511 w 4857"/>
                <a:gd name="T51" fmla="*/ 546 h 1021"/>
                <a:gd name="T52" fmla="*/ 3314 w 4857"/>
                <a:gd name="T53" fmla="*/ 642 h 1021"/>
                <a:gd name="T54" fmla="*/ 2808 w 4857"/>
                <a:gd name="T55" fmla="*/ 757 h 1021"/>
                <a:gd name="T56" fmla="*/ 2437 w 4857"/>
                <a:gd name="T57" fmla="*/ 537 h 1021"/>
                <a:gd name="T58" fmla="*/ 2247 w 4857"/>
                <a:gd name="T59" fmla="*/ 139 h 1021"/>
                <a:gd name="T60" fmla="*/ 2175 w 4857"/>
                <a:gd name="T61" fmla="*/ 43 h 1021"/>
                <a:gd name="T62" fmla="*/ 2086 w 4857"/>
                <a:gd name="T63" fmla="*/ 5 h 1021"/>
                <a:gd name="T64" fmla="*/ 1978 w 4857"/>
                <a:gd name="T65" fmla="*/ 19 h 1021"/>
                <a:gd name="T66" fmla="*/ 1957 w 4857"/>
                <a:gd name="T67" fmla="*/ 27 h 1021"/>
                <a:gd name="T68" fmla="*/ 1918 w 4857"/>
                <a:gd name="T69" fmla="*/ 47 h 1021"/>
                <a:gd name="T70" fmla="*/ 1853 w 4857"/>
                <a:gd name="T71" fmla="*/ 89 h 1021"/>
                <a:gd name="T72" fmla="*/ 1812 w 4857"/>
                <a:gd name="T73" fmla="*/ 125 h 1021"/>
                <a:gd name="T74" fmla="*/ 1694 w 4857"/>
                <a:gd name="T75" fmla="*/ 256 h 1021"/>
                <a:gd name="T76" fmla="*/ 1187 w 4857"/>
                <a:gd name="T77" fmla="*/ 743 h 1021"/>
                <a:gd name="T78" fmla="*/ 1111 w 4857"/>
                <a:gd name="T79" fmla="*/ 788 h 1021"/>
                <a:gd name="T80" fmla="*/ 1032 w 4857"/>
                <a:gd name="T81" fmla="*/ 829 h 1021"/>
                <a:gd name="T82" fmla="*/ 992 w 4857"/>
                <a:gd name="T83" fmla="*/ 848 h 1021"/>
                <a:gd name="T84" fmla="*/ 870 w 4857"/>
                <a:gd name="T85" fmla="*/ 899 h 1021"/>
                <a:gd name="T86" fmla="*/ 701 w 4857"/>
                <a:gd name="T87" fmla="*/ 952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857" h="1021">
                  <a:moveTo>
                    <a:pt x="0" y="979"/>
                  </a:moveTo>
                  <a:cubicBezTo>
                    <a:pt x="232" y="1021"/>
                    <a:pt x="473" y="1010"/>
                    <a:pt x="701" y="950"/>
                  </a:cubicBezTo>
                  <a:cubicBezTo>
                    <a:pt x="715" y="946"/>
                    <a:pt x="729" y="942"/>
                    <a:pt x="744" y="938"/>
                  </a:cubicBezTo>
                  <a:cubicBezTo>
                    <a:pt x="786" y="925"/>
                    <a:pt x="786" y="925"/>
                    <a:pt x="786" y="925"/>
                  </a:cubicBezTo>
                  <a:cubicBezTo>
                    <a:pt x="814" y="917"/>
                    <a:pt x="841" y="906"/>
                    <a:pt x="869" y="897"/>
                  </a:cubicBezTo>
                  <a:cubicBezTo>
                    <a:pt x="883" y="892"/>
                    <a:pt x="897" y="886"/>
                    <a:pt x="910" y="881"/>
                  </a:cubicBezTo>
                  <a:cubicBezTo>
                    <a:pt x="951" y="864"/>
                    <a:pt x="951" y="864"/>
                    <a:pt x="951" y="864"/>
                  </a:cubicBezTo>
                  <a:cubicBezTo>
                    <a:pt x="965" y="858"/>
                    <a:pt x="978" y="852"/>
                    <a:pt x="991" y="846"/>
                  </a:cubicBezTo>
                  <a:cubicBezTo>
                    <a:pt x="1012" y="836"/>
                    <a:pt x="1012" y="836"/>
                    <a:pt x="1012" y="836"/>
                  </a:cubicBezTo>
                  <a:cubicBezTo>
                    <a:pt x="1022" y="832"/>
                    <a:pt x="1022" y="832"/>
                    <a:pt x="1022" y="832"/>
                  </a:cubicBezTo>
                  <a:cubicBezTo>
                    <a:pt x="1031" y="827"/>
                    <a:pt x="1031" y="827"/>
                    <a:pt x="1031" y="827"/>
                  </a:cubicBezTo>
                  <a:cubicBezTo>
                    <a:pt x="1071" y="807"/>
                    <a:pt x="1071" y="807"/>
                    <a:pt x="1071" y="807"/>
                  </a:cubicBezTo>
                  <a:cubicBezTo>
                    <a:pt x="1077" y="803"/>
                    <a:pt x="1084" y="800"/>
                    <a:pt x="1090" y="796"/>
                  </a:cubicBezTo>
                  <a:cubicBezTo>
                    <a:pt x="1109" y="785"/>
                    <a:pt x="1109" y="785"/>
                    <a:pt x="1109" y="785"/>
                  </a:cubicBezTo>
                  <a:cubicBezTo>
                    <a:pt x="1148" y="764"/>
                    <a:pt x="1148" y="764"/>
                    <a:pt x="1148" y="764"/>
                  </a:cubicBezTo>
                  <a:cubicBezTo>
                    <a:pt x="1154" y="760"/>
                    <a:pt x="1160" y="756"/>
                    <a:pt x="1167" y="752"/>
                  </a:cubicBezTo>
                  <a:cubicBezTo>
                    <a:pt x="1173" y="748"/>
                    <a:pt x="1179" y="745"/>
                    <a:pt x="1186" y="741"/>
                  </a:cubicBezTo>
                  <a:cubicBezTo>
                    <a:pt x="1235" y="709"/>
                    <a:pt x="1283" y="675"/>
                    <a:pt x="1330" y="639"/>
                  </a:cubicBezTo>
                  <a:cubicBezTo>
                    <a:pt x="1422" y="566"/>
                    <a:pt x="1508" y="484"/>
                    <a:pt x="1583" y="394"/>
                  </a:cubicBezTo>
                  <a:cubicBezTo>
                    <a:pt x="1621" y="348"/>
                    <a:pt x="1656" y="301"/>
                    <a:pt x="1692" y="254"/>
                  </a:cubicBezTo>
                  <a:cubicBezTo>
                    <a:pt x="1701" y="243"/>
                    <a:pt x="1710" y="231"/>
                    <a:pt x="1720" y="220"/>
                  </a:cubicBezTo>
                  <a:cubicBezTo>
                    <a:pt x="1729" y="208"/>
                    <a:pt x="1738" y="197"/>
                    <a:pt x="1748" y="186"/>
                  </a:cubicBezTo>
                  <a:cubicBezTo>
                    <a:pt x="1767" y="164"/>
                    <a:pt x="1788" y="142"/>
                    <a:pt x="1809" y="122"/>
                  </a:cubicBezTo>
                  <a:cubicBezTo>
                    <a:pt x="1826" y="107"/>
                    <a:pt x="1826" y="107"/>
                    <a:pt x="1826" y="107"/>
                  </a:cubicBezTo>
                  <a:cubicBezTo>
                    <a:pt x="1831" y="102"/>
                    <a:pt x="1837" y="98"/>
                    <a:pt x="1843" y="93"/>
                  </a:cubicBezTo>
                  <a:cubicBezTo>
                    <a:pt x="1851" y="86"/>
                    <a:pt x="1851" y="86"/>
                    <a:pt x="1851" y="86"/>
                  </a:cubicBezTo>
                  <a:cubicBezTo>
                    <a:pt x="1854" y="84"/>
                    <a:pt x="1857" y="82"/>
                    <a:pt x="1860" y="79"/>
                  </a:cubicBezTo>
                  <a:cubicBezTo>
                    <a:pt x="1866" y="75"/>
                    <a:pt x="1872" y="71"/>
                    <a:pt x="1878" y="66"/>
                  </a:cubicBezTo>
                  <a:cubicBezTo>
                    <a:pt x="1891" y="59"/>
                    <a:pt x="1903" y="50"/>
                    <a:pt x="1916" y="43"/>
                  </a:cubicBezTo>
                  <a:cubicBezTo>
                    <a:pt x="1926" y="38"/>
                    <a:pt x="1926" y="38"/>
                    <a:pt x="1926" y="38"/>
                  </a:cubicBezTo>
                  <a:cubicBezTo>
                    <a:pt x="1929" y="36"/>
                    <a:pt x="1932" y="35"/>
                    <a:pt x="1936" y="33"/>
                  </a:cubicBezTo>
                  <a:cubicBezTo>
                    <a:pt x="1956" y="24"/>
                    <a:pt x="1956" y="24"/>
                    <a:pt x="1956" y="24"/>
                  </a:cubicBezTo>
                  <a:cubicBezTo>
                    <a:pt x="1961" y="22"/>
                    <a:pt x="1961" y="22"/>
                    <a:pt x="1961" y="22"/>
                  </a:cubicBezTo>
                  <a:cubicBezTo>
                    <a:pt x="1966" y="20"/>
                    <a:pt x="1966" y="20"/>
                    <a:pt x="1966" y="20"/>
                  </a:cubicBezTo>
                  <a:cubicBezTo>
                    <a:pt x="1977" y="16"/>
                    <a:pt x="1977" y="16"/>
                    <a:pt x="1977" y="16"/>
                  </a:cubicBezTo>
                  <a:cubicBezTo>
                    <a:pt x="1984" y="14"/>
                    <a:pt x="1991" y="11"/>
                    <a:pt x="1998" y="9"/>
                  </a:cubicBezTo>
                  <a:cubicBezTo>
                    <a:pt x="2012" y="5"/>
                    <a:pt x="2027" y="3"/>
                    <a:pt x="2042" y="1"/>
                  </a:cubicBezTo>
                  <a:cubicBezTo>
                    <a:pt x="2056" y="0"/>
                    <a:pt x="2071" y="0"/>
                    <a:pt x="2086" y="1"/>
                  </a:cubicBezTo>
                  <a:cubicBezTo>
                    <a:pt x="2101" y="3"/>
                    <a:pt x="2115" y="7"/>
                    <a:pt x="2129" y="12"/>
                  </a:cubicBezTo>
                  <a:cubicBezTo>
                    <a:pt x="2143" y="17"/>
                    <a:pt x="2157" y="24"/>
                    <a:pt x="2169" y="33"/>
                  </a:cubicBezTo>
                  <a:cubicBezTo>
                    <a:pt x="2172" y="35"/>
                    <a:pt x="2175" y="37"/>
                    <a:pt x="2177" y="40"/>
                  </a:cubicBezTo>
                  <a:cubicBezTo>
                    <a:pt x="2180" y="42"/>
                    <a:pt x="2183" y="44"/>
                    <a:pt x="2186" y="47"/>
                  </a:cubicBezTo>
                  <a:cubicBezTo>
                    <a:pt x="2191" y="52"/>
                    <a:pt x="2197" y="57"/>
                    <a:pt x="2202" y="63"/>
                  </a:cubicBezTo>
                  <a:cubicBezTo>
                    <a:pt x="2221" y="85"/>
                    <a:pt x="2237" y="111"/>
                    <a:pt x="2251" y="137"/>
                  </a:cubicBezTo>
                  <a:cubicBezTo>
                    <a:pt x="2277" y="189"/>
                    <a:pt x="2300" y="244"/>
                    <a:pt x="2323" y="298"/>
                  </a:cubicBezTo>
                  <a:cubicBezTo>
                    <a:pt x="2345" y="353"/>
                    <a:pt x="2369" y="407"/>
                    <a:pt x="2396" y="459"/>
                  </a:cubicBezTo>
                  <a:cubicBezTo>
                    <a:pt x="2410" y="485"/>
                    <a:pt x="2424" y="511"/>
                    <a:pt x="2440" y="535"/>
                  </a:cubicBezTo>
                  <a:cubicBezTo>
                    <a:pt x="2457" y="559"/>
                    <a:pt x="2476" y="582"/>
                    <a:pt x="2497" y="602"/>
                  </a:cubicBezTo>
                  <a:cubicBezTo>
                    <a:pt x="2538" y="644"/>
                    <a:pt x="2588" y="677"/>
                    <a:pt x="2641" y="703"/>
                  </a:cubicBezTo>
                  <a:cubicBezTo>
                    <a:pt x="2694" y="728"/>
                    <a:pt x="2751" y="745"/>
                    <a:pt x="2809" y="754"/>
                  </a:cubicBezTo>
                  <a:cubicBezTo>
                    <a:pt x="2925" y="772"/>
                    <a:pt x="3045" y="760"/>
                    <a:pt x="3156" y="720"/>
                  </a:cubicBezTo>
                  <a:cubicBezTo>
                    <a:pt x="3184" y="710"/>
                    <a:pt x="3211" y="698"/>
                    <a:pt x="3237" y="685"/>
                  </a:cubicBezTo>
                  <a:cubicBezTo>
                    <a:pt x="3263" y="672"/>
                    <a:pt x="3288" y="656"/>
                    <a:pt x="3313" y="640"/>
                  </a:cubicBezTo>
                  <a:cubicBezTo>
                    <a:pt x="3337" y="624"/>
                    <a:pt x="3362" y="607"/>
                    <a:pt x="3387" y="592"/>
                  </a:cubicBezTo>
                  <a:cubicBezTo>
                    <a:pt x="3413" y="577"/>
                    <a:pt x="3439" y="564"/>
                    <a:pt x="3467" y="554"/>
                  </a:cubicBezTo>
                  <a:cubicBezTo>
                    <a:pt x="3481" y="550"/>
                    <a:pt x="3496" y="546"/>
                    <a:pt x="3510" y="544"/>
                  </a:cubicBezTo>
                  <a:cubicBezTo>
                    <a:pt x="3518" y="542"/>
                    <a:pt x="3525" y="542"/>
                    <a:pt x="3532" y="541"/>
                  </a:cubicBezTo>
                  <a:cubicBezTo>
                    <a:pt x="3536" y="540"/>
                    <a:pt x="3540" y="541"/>
                    <a:pt x="3543" y="540"/>
                  </a:cubicBezTo>
                  <a:cubicBezTo>
                    <a:pt x="3554" y="540"/>
                    <a:pt x="3554" y="540"/>
                    <a:pt x="3554" y="540"/>
                  </a:cubicBezTo>
                  <a:cubicBezTo>
                    <a:pt x="3584" y="540"/>
                    <a:pt x="3613" y="544"/>
                    <a:pt x="3642" y="550"/>
                  </a:cubicBezTo>
                  <a:cubicBezTo>
                    <a:pt x="3700" y="563"/>
                    <a:pt x="3755" y="585"/>
                    <a:pt x="3810" y="605"/>
                  </a:cubicBezTo>
                  <a:cubicBezTo>
                    <a:pt x="3838" y="615"/>
                    <a:pt x="3866" y="623"/>
                    <a:pt x="3895" y="632"/>
                  </a:cubicBezTo>
                  <a:cubicBezTo>
                    <a:pt x="3923" y="640"/>
                    <a:pt x="3951" y="648"/>
                    <a:pt x="3980" y="656"/>
                  </a:cubicBezTo>
                  <a:cubicBezTo>
                    <a:pt x="4036" y="671"/>
                    <a:pt x="4094" y="685"/>
                    <a:pt x="4152" y="696"/>
                  </a:cubicBezTo>
                  <a:cubicBezTo>
                    <a:pt x="4210" y="706"/>
                    <a:pt x="4268" y="711"/>
                    <a:pt x="4327" y="715"/>
                  </a:cubicBezTo>
                  <a:cubicBezTo>
                    <a:pt x="4386" y="719"/>
                    <a:pt x="4445" y="721"/>
                    <a:pt x="4504" y="722"/>
                  </a:cubicBezTo>
                  <a:cubicBezTo>
                    <a:pt x="4622" y="724"/>
                    <a:pt x="4739" y="721"/>
                    <a:pt x="4857" y="715"/>
                  </a:cubicBezTo>
                  <a:cubicBezTo>
                    <a:pt x="4739" y="721"/>
                    <a:pt x="4622" y="725"/>
                    <a:pt x="4504" y="723"/>
                  </a:cubicBezTo>
                  <a:cubicBezTo>
                    <a:pt x="4445" y="722"/>
                    <a:pt x="4386" y="720"/>
                    <a:pt x="4327" y="716"/>
                  </a:cubicBezTo>
                  <a:cubicBezTo>
                    <a:pt x="4268" y="712"/>
                    <a:pt x="4209" y="708"/>
                    <a:pt x="4151" y="698"/>
                  </a:cubicBezTo>
                  <a:cubicBezTo>
                    <a:pt x="4093" y="687"/>
                    <a:pt x="4036" y="673"/>
                    <a:pt x="3979" y="658"/>
                  </a:cubicBezTo>
                  <a:cubicBezTo>
                    <a:pt x="3951" y="650"/>
                    <a:pt x="3922" y="642"/>
                    <a:pt x="3894" y="634"/>
                  </a:cubicBezTo>
                  <a:cubicBezTo>
                    <a:pt x="3866" y="626"/>
                    <a:pt x="3837" y="617"/>
                    <a:pt x="3810" y="607"/>
                  </a:cubicBezTo>
                  <a:cubicBezTo>
                    <a:pt x="3754" y="588"/>
                    <a:pt x="3699" y="565"/>
                    <a:pt x="3642" y="553"/>
                  </a:cubicBezTo>
                  <a:cubicBezTo>
                    <a:pt x="3613" y="546"/>
                    <a:pt x="3584" y="542"/>
                    <a:pt x="3554" y="543"/>
                  </a:cubicBezTo>
                  <a:cubicBezTo>
                    <a:pt x="3543" y="543"/>
                    <a:pt x="3543" y="543"/>
                    <a:pt x="3543" y="543"/>
                  </a:cubicBezTo>
                  <a:cubicBezTo>
                    <a:pt x="3540" y="543"/>
                    <a:pt x="3536" y="543"/>
                    <a:pt x="3532" y="544"/>
                  </a:cubicBezTo>
                  <a:cubicBezTo>
                    <a:pt x="3525" y="544"/>
                    <a:pt x="3518" y="545"/>
                    <a:pt x="3511" y="546"/>
                  </a:cubicBezTo>
                  <a:cubicBezTo>
                    <a:pt x="3496" y="549"/>
                    <a:pt x="3482" y="552"/>
                    <a:pt x="3468" y="557"/>
                  </a:cubicBezTo>
                  <a:cubicBezTo>
                    <a:pt x="3440" y="566"/>
                    <a:pt x="3414" y="580"/>
                    <a:pt x="3389" y="595"/>
                  </a:cubicBezTo>
                  <a:cubicBezTo>
                    <a:pt x="3363" y="610"/>
                    <a:pt x="3339" y="626"/>
                    <a:pt x="3314" y="642"/>
                  </a:cubicBezTo>
                  <a:cubicBezTo>
                    <a:pt x="3290" y="659"/>
                    <a:pt x="3265" y="675"/>
                    <a:pt x="3238" y="688"/>
                  </a:cubicBezTo>
                  <a:cubicBezTo>
                    <a:pt x="3212" y="701"/>
                    <a:pt x="3185" y="713"/>
                    <a:pt x="3157" y="723"/>
                  </a:cubicBezTo>
                  <a:cubicBezTo>
                    <a:pt x="3046" y="763"/>
                    <a:pt x="2925" y="775"/>
                    <a:pt x="2808" y="757"/>
                  </a:cubicBezTo>
                  <a:cubicBezTo>
                    <a:pt x="2750" y="748"/>
                    <a:pt x="2693" y="731"/>
                    <a:pt x="2639" y="706"/>
                  </a:cubicBezTo>
                  <a:cubicBezTo>
                    <a:pt x="2586" y="681"/>
                    <a:pt x="2536" y="647"/>
                    <a:pt x="2494" y="605"/>
                  </a:cubicBezTo>
                  <a:cubicBezTo>
                    <a:pt x="2473" y="584"/>
                    <a:pt x="2454" y="561"/>
                    <a:pt x="2437" y="537"/>
                  </a:cubicBezTo>
                  <a:cubicBezTo>
                    <a:pt x="2421" y="513"/>
                    <a:pt x="2406" y="487"/>
                    <a:pt x="2392" y="461"/>
                  </a:cubicBezTo>
                  <a:cubicBezTo>
                    <a:pt x="2365" y="408"/>
                    <a:pt x="2342" y="354"/>
                    <a:pt x="2319" y="300"/>
                  </a:cubicBezTo>
                  <a:cubicBezTo>
                    <a:pt x="2296" y="246"/>
                    <a:pt x="2274" y="191"/>
                    <a:pt x="2247" y="139"/>
                  </a:cubicBezTo>
                  <a:cubicBezTo>
                    <a:pt x="2234" y="112"/>
                    <a:pt x="2218" y="87"/>
                    <a:pt x="2199" y="65"/>
                  </a:cubicBezTo>
                  <a:cubicBezTo>
                    <a:pt x="2194" y="60"/>
                    <a:pt x="2189" y="55"/>
                    <a:pt x="2183" y="50"/>
                  </a:cubicBezTo>
                  <a:cubicBezTo>
                    <a:pt x="2181" y="47"/>
                    <a:pt x="2178" y="45"/>
                    <a:pt x="2175" y="43"/>
                  </a:cubicBezTo>
                  <a:cubicBezTo>
                    <a:pt x="2172" y="40"/>
                    <a:pt x="2170" y="38"/>
                    <a:pt x="2166" y="36"/>
                  </a:cubicBezTo>
                  <a:cubicBezTo>
                    <a:pt x="2155" y="27"/>
                    <a:pt x="2142" y="21"/>
                    <a:pt x="2128" y="15"/>
                  </a:cubicBezTo>
                  <a:cubicBezTo>
                    <a:pt x="2114" y="10"/>
                    <a:pt x="2100" y="7"/>
                    <a:pt x="2086" y="5"/>
                  </a:cubicBezTo>
                  <a:cubicBezTo>
                    <a:pt x="2071" y="4"/>
                    <a:pt x="2057" y="3"/>
                    <a:pt x="2042" y="5"/>
                  </a:cubicBezTo>
                  <a:cubicBezTo>
                    <a:pt x="2027" y="6"/>
                    <a:pt x="2013" y="9"/>
                    <a:pt x="1999" y="13"/>
                  </a:cubicBezTo>
                  <a:cubicBezTo>
                    <a:pt x="1992" y="15"/>
                    <a:pt x="1985" y="17"/>
                    <a:pt x="1978" y="19"/>
                  </a:cubicBezTo>
                  <a:cubicBezTo>
                    <a:pt x="1968" y="23"/>
                    <a:pt x="1968" y="23"/>
                    <a:pt x="1968" y="23"/>
                  </a:cubicBezTo>
                  <a:cubicBezTo>
                    <a:pt x="1962" y="25"/>
                    <a:pt x="1962" y="25"/>
                    <a:pt x="1962" y="25"/>
                  </a:cubicBezTo>
                  <a:cubicBezTo>
                    <a:pt x="1957" y="27"/>
                    <a:pt x="1957" y="27"/>
                    <a:pt x="1957" y="27"/>
                  </a:cubicBezTo>
                  <a:cubicBezTo>
                    <a:pt x="1937" y="36"/>
                    <a:pt x="1937" y="36"/>
                    <a:pt x="1937" y="36"/>
                  </a:cubicBezTo>
                  <a:cubicBezTo>
                    <a:pt x="1934" y="38"/>
                    <a:pt x="1931" y="40"/>
                    <a:pt x="1928" y="41"/>
                  </a:cubicBezTo>
                  <a:cubicBezTo>
                    <a:pt x="1918" y="47"/>
                    <a:pt x="1918" y="47"/>
                    <a:pt x="1918" y="47"/>
                  </a:cubicBezTo>
                  <a:cubicBezTo>
                    <a:pt x="1905" y="53"/>
                    <a:pt x="1893" y="62"/>
                    <a:pt x="1880" y="69"/>
                  </a:cubicBezTo>
                  <a:cubicBezTo>
                    <a:pt x="1874" y="74"/>
                    <a:pt x="1868" y="78"/>
                    <a:pt x="1862" y="82"/>
                  </a:cubicBezTo>
                  <a:cubicBezTo>
                    <a:pt x="1859" y="84"/>
                    <a:pt x="1856" y="86"/>
                    <a:pt x="1853" y="89"/>
                  </a:cubicBezTo>
                  <a:cubicBezTo>
                    <a:pt x="1845" y="96"/>
                    <a:pt x="1845" y="96"/>
                    <a:pt x="1845" y="96"/>
                  </a:cubicBezTo>
                  <a:cubicBezTo>
                    <a:pt x="1839" y="100"/>
                    <a:pt x="1833" y="105"/>
                    <a:pt x="1828" y="110"/>
                  </a:cubicBezTo>
                  <a:cubicBezTo>
                    <a:pt x="1812" y="125"/>
                    <a:pt x="1812" y="125"/>
                    <a:pt x="1812" y="125"/>
                  </a:cubicBezTo>
                  <a:cubicBezTo>
                    <a:pt x="1790" y="145"/>
                    <a:pt x="1770" y="166"/>
                    <a:pt x="1751" y="188"/>
                  </a:cubicBezTo>
                  <a:cubicBezTo>
                    <a:pt x="1741" y="199"/>
                    <a:pt x="1732" y="211"/>
                    <a:pt x="1722" y="222"/>
                  </a:cubicBezTo>
                  <a:cubicBezTo>
                    <a:pt x="1713" y="233"/>
                    <a:pt x="1703" y="245"/>
                    <a:pt x="1694" y="256"/>
                  </a:cubicBezTo>
                  <a:cubicBezTo>
                    <a:pt x="1658" y="303"/>
                    <a:pt x="1623" y="350"/>
                    <a:pt x="1585" y="395"/>
                  </a:cubicBezTo>
                  <a:cubicBezTo>
                    <a:pt x="1510" y="486"/>
                    <a:pt x="1424" y="568"/>
                    <a:pt x="1331" y="641"/>
                  </a:cubicBezTo>
                  <a:cubicBezTo>
                    <a:pt x="1285" y="677"/>
                    <a:pt x="1237" y="711"/>
                    <a:pt x="1187" y="743"/>
                  </a:cubicBezTo>
                  <a:cubicBezTo>
                    <a:pt x="1181" y="747"/>
                    <a:pt x="1174" y="751"/>
                    <a:pt x="1168" y="754"/>
                  </a:cubicBezTo>
                  <a:cubicBezTo>
                    <a:pt x="1162" y="758"/>
                    <a:pt x="1156" y="762"/>
                    <a:pt x="1149" y="766"/>
                  </a:cubicBezTo>
                  <a:cubicBezTo>
                    <a:pt x="1111" y="788"/>
                    <a:pt x="1111" y="788"/>
                    <a:pt x="1111" y="788"/>
                  </a:cubicBezTo>
                  <a:cubicBezTo>
                    <a:pt x="1091" y="799"/>
                    <a:pt x="1091" y="799"/>
                    <a:pt x="1091" y="799"/>
                  </a:cubicBezTo>
                  <a:cubicBezTo>
                    <a:pt x="1085" y="802"/>
                    <a:pt x="1078" y="805"/>
                    <a:pt x="1072" y="809"/>
                  </a:cubicBezTo>
                  <a:cubicBezTo>
                    <a:pt x="1032" y="829"/>
                    <a:pt x="1032" y="829"/>
                    <a:pt x="1032" y="829"/>
                  </a:cubicBezTo>
                  <a:cubicBezTo>
                    <a:pt x="1023" y="834"/>
                    <a:pt x="1023" y="834"/>
                    <a:pt x="1023" y="834"/>
                  </a:cubicBezTo>
                  <a:cubicBezTo>
                    <a:pt x="1013" y="839"/>
                    <a:pt x="1013" y="839"/>
                    <a:pt x="1013" y="839"/>
                  </a:cubicBezTo>
                  <a:cubicBezTo>
                    <a:pt x="992" y="848"/>
                    <a:pt x="992" y="848"/>
                    <a:pt x="992" y="848"/>
                  </a:cubicBezTo>
                  <a:cubicBezTo>
                    <a:pt x="979" y="854"/>
                    <a:pt x="966" y="860"/>
                    <a:pt x="952" y="866"/>
                  </a:cubicBezTo>
                  <a:cubicBezTo>
                    <a:pt x="911" y="883"/>
                    <a:pt x="911" y="883"/>
                    <a:pt x="911" y="883"/>
                  </a:cubicBezTo>
                  <a:cubicBezTo>
                    <a:pt x="898" y="888"/>
                    <a:pt x="884" y="894"/>
                    <a:pt x="870" y="899"/>
                  </a:cubicBezTo>
                  <a:cubicBezTo>
                    <a:pt x="842" y="908"/>
                    <a:pt x="815" y="919"/>
                    <a:pt x="786" y="927"/>
                  </a:cubicBezTo>
                  <a:cubicBezTo>
                    <a:pt x="744" y="940"/>
                    <a:pt x="744" y="940"/>
                    <a:pt x="744" y="940"/>
                  </a:cubicBezTo>
                  <a:cubicBezTo>
                    <a:pt x="730" y="944"/>
                    <a:pt x="716" y="948"/>
                    <a:pt x="701" y="952"/>
                  </a:cubicBezTo>
                  <a:cubicBezTo>
                    <a:pt x="473" y="1011"/>
                    <a:pt x="232" y="1021"/>
                    <a:pt x="0" y="979"/>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22" name="Freeform 33">
              <a:extLst>
                <a:ext uri="{FF2B5EF4-FFF2-40B4-BE49-F238E27FC236}">
                  <a16:creationId xmlns:a16="http://schemas.microsoft.com/office/drawing/2014/main" id="{11CF1F53-7BC7-4C06-881F-6C0C0F250E5A}"/>
                </a:ext>
              </a:extLst>
            </p:cNvPr>
            <p:cNvSpPr>
              <a:spLocks/>
            </p:cNvSpPr>
            <p:nvPr userDrawn="1"/>
          </p:nvSpPr>
          <p:spPr bwMode="auto">
            <a:xfrm>
              <a:off x="13509625" y="1441450"/>
              <a:ext cx="12131675" cy="2655888"/>
            </a:xfrm>
            <a:custGeom>
              <a:avLst/>
              <a:gdLst>
                <a:gd name="T0" fmla="*/ 709 w 4857"/>
                <a:gd name="T1" fmla="*/ 991 h 1062"/>
                <a:gd name="T2" fmla="*/ 1479 w 4857"/>
                <a:gd name="T3" fmla="*/ 559 h 1062"/>
                <a:gd name="T4" fmla="*/ 1540 w 4857"/>
                <a:gd name="T5" fmla="*/ 494 h 1062"/>
                <a:gd name="T6" fmla="*/ 1598 w 4857"/>
                <a:gd name="T7" fmla="*/ 425 h 1062"/>
                <a:gd name="T8" fmla="*/ 1651 w 4857"/>
                <a:gd name="T9" fmla="*/ 354 h 1062"/>
                <a:gd name="T10" fmla="*/ 1757 w 4857"/>
                <a:gd name="T11" fmla="*/ 210 h 1062"/>
                <a:gd name="T12" fmla="*/ 1801 w 4857"/>
                <a:gd name="T13" fmla="*/ 159 h 1062"/>
                <a:gd name="T14" fmla="*/ 1832 w 4857"/>
                <a:gd name="T15" fmla="*/ 127 h 1062"/>
                <a:gd name="T16" fmla="*/ 1865 w 4857"/>
                <a:gd name="T17" fmla="*/ 96 h 1062"/>
                <a:gd name="T18" fmla="*/ 1874 w 4857"/>
                <a:gd name="T19" fmla="*/ 89 h 1062"/>
                <a:gd name="T20" fmla="*/ 1919 w 4857"/>
                <a:gd name="T21" fmla="*/ 56 h 1062"/>
                <a:gd name="T22" fmla="*/ 1948 w 4857"/>
                <a:gd name="T23" fmla="*/ 39 h 1062"/>
                <a:gd name="T24" fmla="*/ 2043 w 4857"/>
                <a:gd name="T25" fmla="*/ 4 h 1062"/>
                <a:gd name="T26" fmla="*/ 2132 w 4857"/>
                <a:gd name="T27" fmla="*/ 6 h 1062"/>
                <a:gd name="T28" fmla="*/ 2208 w 4857"/>
                <a:gd name="T29" fmla="*/ 52 h 1062"/>
                <a:gd name="T30" fmla="*/ 2259 w 4857"/>
                <a:gd name="T31" fmla="*/ 126 h 1062"/>
                <a:gd name="T32" fmla="*/ 2326 w 4857"/>
                <a:gd name="T33" fmla="*/ 292 h 1062"/>
                <a:gd name="T34" fmla="*/ 2431 w 4857"/>
                <a:gd name="T35" fmla="*/ 539 h 1062"/>
                <a:gd name="T36" fmla="*/ 2619 w 4857"/>
                <a:gd name="T37" fmla="*/ 723 h 1062"/>
                <a:gd name="T38" fmla="*/ 2963 w 4857"/>
                <a:gd name="T39" fmla="*/ 798 h 1062"/>
                <a:gd name="T40" fmla="*/ 3221 w 4857"/>
                <a:gd name="T41" fmla="*/ 733 h 1062"/>
                <a:gd name="T42" fmla="*/ 3372 w 4857"/>
                <a:gd name="T43" fmla="*/ 638 h 1062"/>
                <a:gd name="T44" fmla="*/ 3539 w 4857"/>
                <a:gd name="T45" fmla="*/ 576 h 1062"/>
                <a:gd name="T46" fmla="*/ 3798 w 4857"/>
                <a:gd name="T47" fmla="*/ 639 h 1062"/>
                <a:gd name="T48" fmla="*/ 3840 w 4857"/>
                <a:gd name="T49" fmla="*/ 654 h 1062"/>
                <a:gd name="T50" fmla="*/ 3883 w 4857"/>
                <a:gd name="T51" fmla="*/ 667 h 1062"/>
                <a:gd name="T52" fmla="*/ 4143 w 4857"/>
                <a:gd name="T53" fmla="*/ 731 h 1062"/>
                <a:gd name="T54" fmla="*/ 4499 w 4857"/>
                <a:gd name="T55" fmla="*/ 754 h 1062"/>
                <a:gd name="T56" fmla="*/ 4499 w 4857"/>
                <a:gd name="T57" fmla="*/ 755 h 1062"/>
                <a:gd name="T58" fmla="*/ 4142 w 4857"/>
                <a:gd name="T59" fmla="*/ 733 h 1062"/>
                <a:gd name="T60" fmla="*/ 3882 w 4857"/>
                <a:gd name="T61" fmla="*/ 669 h 1062"/>
                <a:gd name="T62" fmla="*/ 3839 w 4857"/>
                <a:gd name="T63" fmla="*/ 656 h 1062"/>
                <a:gd name="T64" fmla="*/ 3797 w 4857"/>
                <a:gd name="T65" fmla="*/ 641 h 1062"/>
                <a:gd name="T66" fmla="*/ 3539 w 4857"/>
                <a:gd name="T67" fmla="*/ 579 h 1062"/>
                <a:gd name="T68" fmla="*/ 3374 w 4857"/>
                <a:gd name="T69" fmla="*/ 641 h 1062"/>
                <a:gd name="T70" fmla="*/ 3222 w 4857"/>
                <a:gd name="T71" fmla="*/ 735 h 1062"/>
                <a:gd name="T72" fmla="*/ 2963 w 4857"/>
                <a:gd name="T73" fmla="*/ 801 h 1062"/>
                <a:gd name="T74" fmla="*/ 2617 w 4857"/>
                <a:gd name="T75" fmla="*/ 727 h 1062"/>
                <a:gd name="T76" fmla="*/ 2427 w 4857"/>
                <a:gd name="T77" fmla="*/ 540 h 1062"/>
                <a:gd name="T78" fmla="*/ 2322 w 4857"/>
                <a:gd name="T79" fmla="*/ 294 h 1062"/>
                <a:gd name="T80" fmla="*/ 2255 w 4857"/>
                <a:gd name="T81" fmla="*/ 128 h 1062"/>
                <a:gd name="T82" fmla="*/ 2206 w 4857"/>
                <a:gd name="T83" fmla="*/ 55 h 1062"/>
                <a:gd name="T84" fmla="*/ 2131 w 4857"/>
                <a:gd name="T85" fmla="*/ 10 h 1062"/>
                <a:gd name="T86" fmla="*/ 2043 w 4857"/>
                <a:gd name="T87" fmla="*/ 8 h 1062"/>
                <a:gd name="T88" fmla="*/ 1950 w 4857"/>
                <a:gd name="T89" fmla="*/ 42 h 1062"/>
                <a:gd name="T90" fmla="*/ 1921 w 4857"/>
                <a:gd name="T91" fmla="*/ 59 h 1062"/>
                <a:gd name="T92" fmla="*/ 1876 w 4857"/>
                <a:gd name="T93" fmla="*/ 92 h 1062"/>
                <a:gd name="T94" fmla="*/ 1867 w 4857"/>
                <a:gd name="T95" fmla="*/ 99 h 1062"/>
                <a:gd name="T96" fmla="*/ 1834 w 4857"/>
                <a:gd name="T97" fmla="*/ 129 h 1062"/>
                <a:gd name="T98" fmla="*/ 1803 w 4857"/>
                <a:gd name="T99" fmla="*/ 161 h 1062"/>
                <a:gd name="T100" fmla="*/ 1760 w 4857"/>
                <a:gd name="T101" fmla="*/ 212 h 1062"/>
                <a:gd name="T102" fmla="*/ 1654 w 4857"/>
                <a:gd name="T103" fmla="*/ 356 h 1062"/>
                <a:gd name="T104" fmla="*/ 1600 w 4857"/>
                <a:gd name="T105" fmla="*/ 427 h 1062"/>
                <a:gd name="T106" fmla="*/ 1542 w 4857"/>
                <a:gd name="T107" fmla="*/ 496 h 1062"/>
                <a:gd name="T108" fmla="*/ 1481 w 4857"/>
                <a:gd name="T109" fmla="*/ 561 h 1062"/>
                <a:gd name="T110" fmla="*/ 709 w 4857"/>
                <a:gd name="T111" fmla="*/ 993 h 1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857" h="1062">
                  <a:moveTo>
                    <a:pt x="0" y="1015"/>
                  </a:moveTo>
                  <a:cubicBezTo>
                    <a:pt x="234" y="1061"/>
                    <a:pt x="478" y="1050"/>
                    <a:pt x="709" y="991"/>
                  </a:cubicBezTo>
                  <a:cubicBezTo>
                    <a:pt x="940" y="933"/>
                    <a:pt x="1158" y="826"/>
                    <a:pt x="1345" y="677"/>
                  </a:cubicBezTo>
                  <a:cubicBezTo>
                    <a:pt x="1392" y="640"/>
                    <a:pt x="1436" y="600"/>
                    <a:pt x="1479" y="559"/>
                  </a:cubicBezTo>
                  <a:cubicBezTo>
                    <a:pt x="1510" y="527"/>
                    <a:pt x="1510" y="527"/>
                    <a:pt x="1510" y="527"/>
                  </a:cubicBezTo>
                  <a:cubicBezTo>
                    <a:pt x="1520" y="516"/>
                    <a:pt x="1530" y="505"/>
                    <a:pt x="1540" y="494"/>
                  </a:cubicBezTo>
                  <a:cubicBezTo>
                    <a:pt x="1550" y="483"/>
                    <a:pt x="1560" y="471"/>
                    <a:pt x="1569" y="460"/>
                  </a:cubicBezTo>
                  <a:cubicBezTo>
                    <a:pt x="1579" y="449"/>
                    <a:pt x="1589" y="437"/>
                    <a:pt x="1598" y="425"/>
                  </a:cubicBezTo>
                  <a:cubicBezTo>
                    <a:pt x="1607" y="414"/>
                    <a:pt x="1616" y="402"/>
                    <a:pt x="1625" y="390"/>
                  </a:cubicBezTo>
                  <a:cubicBezTo>
                    <a:pt x="1634" y="378"/>
                    <a:pt x="1643" y="366"/>
                    <a:pt x="1651" y="354"/>
                  </a:cubicBezTo>
                  <a:cubicBezTo>
                    <a:pt x="1704" y="282"/>
                    <a:pt x="1704" y="282"/>
                    <a:pt x="1704" y="282"/>
                  </a:cubicBezTo>
                  <a:cubicBezTo>
                    <a:pt x="1721" y="257"/>
                    <a:pt x="1739" y="234"/>
                    <a:pt x="1757" y="210"/>
                  </a:cubicBezTo>
                  <a:cubicBezTo>
                    <a:pt x="1767" y="199"/>
                    <a:pt x="1776" y="187"/>
                    <a:pt x="1786" y="176"/>
                  </a:cubicBezTo>
                  <a:cubicBezTo>
                    <a:pt x="1791" y="170"/>
                    <a:pt x="1796" y="164"/>
                    <a:pt x="1801" y="159"/>
                  </a:cubicBezTo>
                  <a:cubicBezTo>
                    <a:pt x="1816" y="143"/>
                    <a:pt x="1816" y="143"/>
                    <a:pt x="1816" y="143"/>
                  </a:cubicBezTo>
                  <a:cubicBezTo>
                    <a:pt x="1821" y="137"/>
                    <a:pt x="1827" y="132"/>
                    <a:pt x="1832" y="127"/>
                  </a:cubicBezTo>
                  <a:cubicBezTo>
                    <a:pt x="1837" y="122"/>
                    <a:pt x="1843" y="116"/>
                    <a:pt x="1848" y="111"/>
                  </a:cubicBezTo>
                  <a:cubicBezTo>
                    <a:pt x="1865" y="96"/>
                    <a:pt x="1865" y="96"/>
                    <a:pt x="1865" y="96"/>
                  </a:cubicBezTo>
                  <a:cubicBezTo>
                    <a:pt x="1869" y="93"/>
                    <a:pt x="1869" y="93"/>
                    <a:pt x="1869" y="93"/>
                  </a:cubicBezTo>
                  <a:cubicBezTo>
                    <a:pt x="1874" y="89"/>
                    <a:pt x="1874" y="89"/>
                    <a:pt x="1874" y="89"/>
                  </a:cubicBezTo>
                  <a:cubicBezTo>
                    <a:pt x="1883" y="82"/>
                    <a:pt x="1883" y="82"/>
                    <a:pt x="1883" y="82"/>
                  </a:cubicBezTo>
                  <a:cubicBezTo>
                    <a:pt x="1894" y="73"/>
                    <a:pt x="1907" y="65"/>
                    <a:pt x="1919" y="56"/>
                  </a:cubicBezTo>
                  <a:cubicBezTo>
                    <a:pt x="1925" y="52"/>
                    <a:pt x="1932" y="49"/>
                    <a:pt x="1938" y="45"/>
                  </a:cubicBezTo>
                  <a:cubicBezTo>
                    <a:pt x="1948" y="39"/>
                    <a:pt x="1948" y="39"/>
                    <a:pt x="1948" y="39"/>
                  </a:cubicBezTo>
                  <a:cubicBezTo>
                    <a:pt x="1951" y="37"/>
                    <a:pt x="1955" y="36"/>
                    <a:pt x="1958" y="34"/>
                  </a:cubicBezTo>
                  <a:cubicBezTo>
                    <a:pt x="1985" y="20"/>
                    <a:pt x="2013" y="10"/>
                    <a:pt x="2043" y="4"/>
                  </a:cubicBezTo>
                  <a:cubicBezTo>
                    <a:pt x="2057" y="1"/>
                    <a:pt x="2072" y="0"/>
                    <a:pt x="2087" y="0"/>
                  </a:cubicBezTo>
                  <a:cubicBezTo>
                    <a:pt x="2102" y="0"/>
                    <a:pt x="2117" y="2"/>
                    <a:pt x="2132" y="6"/>
                  </a:cubicBezTo>
                  <a:cubicBezTo>
                    <a:pt x="2146" y="10"/>
                    <a:pt x="2160" y="16"/>
                    <a:pt x="2173" y="24"/>
                  </a:cubicBezTo>
                  <a:cubicBezTo>
                    <a:pt x="2186" y="32"/>
                    <a:pt x="2198" y="41"/>
                    <a:pt x="2208" y="52"/>
                  </a:cubicBezTo>
                  <a:cubicBezTo>
                    <a:pt x="2219" y="63"/>
                    <a:pt x="2228" y="75"/>
                    <a:pt x="2236" y="87"/>
                  </a:cubicBezTo>
                  <a:cubicBezTo>
                    <a:pt x="2245" y="100"/>
                    <a:pt x="2252" y="113"/>
                    <a:pt x="2259" y="126"/>
                  </a:cubicBezTo>
                  <a:cubicBezTo>
                    <a:pt x="2272" y="153"/>
                    <a:pt x="2283" y="181"/>
                    <a:pt x="2294" y="209"/>
                  </a:cubicBezTo>
                  <a:cubicBezTo>
                    <a:pt x="2305" y="236"/>
                    <a:pt x="2316" y="264"/>
                    <a:pt x="2326" y="292"/>
                  </a:cubicBezTo>
                  <a:cubicBezTo>
                    <a:pt x="2346" y="348"/>
                    <a:pt x="2367" y="404"/>
                    <a:pt x="2391" y="459"/>
                  </a:cubicBezTo>
                  <a:cubicBezTo>
                    <a:pt x="2403" y="486"/>
                    <a:pt x="2416" y="513"/>
                    <a:pt x="2431" y="539"/>
                  </a:cubicBezTo>
                  <a:cubicBezTo>
                    <a:pt x="2445" y="564"/>
                    <a:pt x="2462" y="589"/>
                    <a:pt x="2482" y="612"/>
                  </a:cubicBezTo>
                  <a:cubicBezTo>
                    <a:pt x="2520" y="657"/>
                    <a:pt x="2567" y="694"/>
                    <a:pt x="2619" y="723"/>
                  </a:cubicBezTo>
                  <a:cubicBezTo>
                    <a:pt x="2671" y="752"/>
                    <a:pt x="2728" y="773"/>
                    <a:pt x="2786" y="785"/>
                  </a:cubicBezTo>
                  <a:cubicBezTo>
                    <a:pt x="2844" y="797"/>
                    <a:pt x="2904" y="801"/>
                    <a:pt x="2963" y="798"/>
                  </a:cubicBezTo>
                  <a:cubicBezTo>
                    <a:pt x="3023" y="795"/>
                    <a:pt x="3082" y="784"/>
                    <a:pt x="3138" y="766"/>
                  </a:cubicBezTo>
                  <a:cubicBezTo>
                    <a:pt x="3166" y="756"/>
                    <a:pt x="3194" y="745"/>
                    <a:pt x="3221" y="733"/>
                  </a:cubicBezTo>
                  <a:cubicBezTo>
                    <a:pt x="3248" y="720"/>
                    <a:pt x="3273" y="705"/>
                    <a:pt x="3298" y="688"/>
                  </a:cubicBezTo>
                  <a:cubicBezTo>
                    <a:pt x="3323" y="672"/>
                    <a:pt x="3347" y="654"/>
                    <a:pt x="3372" y="638"/>
                  </a:cubicBezTo>
                  <a:cubicBezTo>
                    <a:pt x="3397" y="622"/>
                    <a:pt x="3423" y="607"/>
                    <a:pt x="3451" y="596"/>
                  </a:cubicBezTo>
                  <a:cubicBezTo>
                    <a:pt x="3479" y="584"/>
                    <a:pt x="3509" y="578"/>
                    <a:pt x="3539" y="576"/>
                  </a:cubicBezTo>
                  <a:cubicBezTo>
                    <a:pt x="3568" y="575"/>
                    <a:pt x="3598" y="578"/>
                    <a:pt x="3628" y="584"/>
                  </a:cubicBezTo>
                  <a:cubicBezTo>
                    <a:pt x="3686" y="596"/>
                    <a:pt x="3742" y="618"/>
                    <a:pt x="3798" y="639"/>
                  </a:cubicBezTo>
                  <a:cubicBezTo>
                    <a:pt x="3819" y="646"/>
                    <a:pt x="3819" y="646"/>
                    <a:pt x="3819" y="646"/>
                  </a:cubicBezTo>
                  <a:cubicBezTo>
                    <a:pt x="3840" y="654"/>
                    <a:pt x="3840" y="654"/>
                    <a:pt x="3840" y="654"/>
                  </a:cubicBezTo>
                  <a:cubicBezTo>
                    <a:pt x="3861" y="660"/>
                    <a:pt x="3861" y="660"/>
                    <a:pt x="3861" y="660"/>
                  </a:cubicBezTo>
                  <a:cubicBezTo>
                    <a:pt x="3883" y="667"/>
                    <a:pt x="3883" y="667"/>
                    <a:pt x="3883" y="667"/>
                  </a:cubicBezTo>
                  <a:cubicBezTo>
                    <a:pt x="3911" y="675"/>
                    <a:pt x="3940" y="684"/>
                    <a:pt x="3969" y="691"/>
                  </a:cubicBezTo>
                  <a:cubicBezTo>
                    <a:pt x="4026" y="707"/>
                    <a:pt x="4084" y="721"/>
                    <a:pt x="4143" y="731"/>
                  </a:cubicBezTo>
                  <a:cubicBezTo>
                    <a:pt x="4201" y="742"/>
                    <a:pt x="4261" y="746"/>
                    <a:pt x="4321" y="749"/>
                  </a:cubicBezTo>
                  <a:cubicBezTo>
                    <a:pt x="4380" y="753"/>
                    <a:pt x="4440" y="754"/>
                    <a:pt x="4499" y="754"/>
                  </a:cubicBezTo>
                  <a:cubicBezTo>
                    <a:pt x="4618" y="755"/>
                    <a:pt x="4738" y="751"/>
                    <a:pt x="4857" y="746"/>
                  </a:cubicBezTo>
                  <a:cubicBezTo>
                    <a:pt x="4738" y="751"/>
                    <a:pt x="4619" y="756"/>
                    <a:pt x="4499" y="755"/>
                  </a:cubicBezTo>
                  <a:cubicBezTo>
                    <a:pt x="4440" y="755"/>
                    <a:pt x="4380" y="754"/>
                    <a:pt x="4320" y="751"/>
                  </a:cubicBezTo>
                  <a:cubicBezTo>
                    <a:pt x="4261" y="748"/>
                    <a:pt x="4201" y="744"/>
                    <a:pt x="4142" y="733"/>
                  </a:cubicBezTo>
                  <a:cubicBezTo>
                    <a:pt x="4084" y="723"/>
                    <a:pt x="4026" y="709"/>
                    <a:pt x="3968" y="694"/>
                  </a:cubicBezTo>
                  <a:cubicBezTo>
                    <a:pt x="3939" y="686"/>
                    <a:pt x="3911" y="677"/>
                    <a:pt x="3882" y="669"/>
                  </a:cubicBezTo>
                  <a:cubicBezTo>
                    <a:pt x="3861" y="663"/>
                    <a:pt x="3861" y="663"/>
                    <a:pt x="3861" y="663"/>
                  </a:cubicBezTo>
                  <a:cubicBezTo>
                    <a:pt x="3839" y="656"/>
                    <a:pt x="3839" y="656"/>
                    <a:pt x="3839" y="656"/>
                  </a:cubicBezTo>
                  <a:cubicBezTo>
                    <a:pt x="3818" y="649"/>
                    <a:pt x="3818" y="649"/>
                    <a:pt x="3818" y="649"/>
                  </a:cubicBezTo>
                  <a:cubicBezTo>
                    <a:pt x="3797" y="641"/>
                    <a:pt x="3797" y="641"/>
                    <a:pt x="3797" y="641"/>
                  </a:cubicBezTo>
                  <a:cubicBezTo>
                    <a:pt x="3741" y="621"/>
                    <a:pt x="3686" y="598"/>
                    <a:pt x="3627" y="586"/>
                  </a:cubicBezTo>
                  <a:cubicBezTo>
                    <a:pt x="3598" y="580"/>
                    <a:pt x="3568" y="577"/>
                    <a:pt x="3539" y="579"/>
                  </a:cubicBezTo>
                  <a:cubicBezTo>
                    <a:pt x="3509" y="581"/>
                    <a:pt x="3480" y="587"/>
                    <a:pt x="3452" y="598"/>
                  </a:cubicBezTo>
                  <a:cubicBezTo>
                    <a:pt x="3425" y="609"/>
                    <a:pt x="3399" y="624"/>
                    <a:pt x="3374" y="641"/>
                  </a:cubicBezTo>
                  <a:cubicBezTo>
                    <a:pt x="3349" y="657"/>
                    <a:pt x="3325" y="674"/>
                    <a:pt x="3300" y="691"/>
                  </a:cubicBezTo>
                  <a:cubicBezTo>
                    <a:pt x="3275" y="707"/>
                    <a:pt x="3249" y="723"/>
                    <a:pt x="3222" y="735"/>
                  </a:cubicBezTo>
                  <a:cubicBezTo>
                    <a:pt x="3195" y="748"/>
                    <a:pt x="3167" y="759"/>
                    <a:pt x="3139" y="769"/>
                  </a:cubicBezTo>
                  <a:cubicBezTo>
                    <a:pt x="3082" y="787"/>
                    <a:pt x="3023" y="798"/>
                    <a:pt x="2963" y="801"/>
                  </a:cubicBezTo>
                  <a:cubicBezTo>
                    <a:pt x="2904" y="805"/>
                    <a:pt x="2844" y="800"/>
                    <a:pt x="2785" y="788"/>
                  </a:cubicBezTo>
                  <a:cubicBezTo>
                    <a:pt x="2727" y="776"/>
                    <a:pt x="2670" y="755"/>
                    <a:pt x="2617" y="727"/>
                  </a:cubicBezTo>
                  <a:cubicBezTo>
                    <a:pt x="2565" y="697"/>
                    <a:pt x="2517" y="660"/>
                    <a:pt x="2479" y="614"/>
                  </a:cubicBezTo>
                  <a:cubicBezTo>
                    <a:pt x="2459" y="591"/>
                    <a:pt x="2442" y="567"/>
                    <a:pt x="2427" y="540"/>
                  </a:cubicBezTo>
                  <a:cubicBezTo>
                    <a:pt x="2413" y="514"/>
                    <a:pt x="2400" y="488"/>
                    <a:pt x="2387" y="460"/>
                  </a:cubicBezTo>
                  <a:cubicBezTo>
                    <a:pt x="2363" y="406"/>
                    <a:pt x="2343" y="350"/>
                    <a:pt x="2322" y="294"/>
                  </a:cubicBezTo>
                  <a:cubicBezTo>
                    <a:pt x="2312" y="266"/>
                    <a:pt x="2301" y="238"/>
                    <a:pt x="2291" y="210"/>
                  </a:cubicBezTo>
                  <a:cubicBezTo>
                    <a:pt x="2280" y="182"/>
                    <a:pt x="2269" y="155"/>
                    <a:pt x="2255" y="128"/>
                  </a:cubicBezTo>
                  <a:cubicBezTo>
                    <a:pt x="2249" y="115"/>
                    <a:pt x="2241" y="102"/>
                    <a:pt x="2233" y="90"/>
                  </a:cubicBezTo>
                  <a:cubicBezTo>
                    <a:pt x="2225" y="77"/>
                    <a:pt x="2216" y="65"/>
                    <a:pt x="2206" y="55"/>
                  </a:cubicBezTo>
                  <a:cubicBezTo>
                    <a:pt x="2196" y="44"/>
                    <a:pt x="2184" y="35"/>
                    <a:pt x="2171" y="27"/>
                  </a:cubicBezTo>
                  <a:cubicBezTo>
                    <a:pt x="2159" y="19"/>
                    <a:pt x="2145" y="14"/>
                    <a:pt x="2131" y="10"/>
                  </a:cubicBezTo>
                  <a:cubicBezTo>
                    <a:pt x="2117" y="6"/>
                    <a:pt x="2102" y="4"/>
                    <a:pt x="2087" y="4"/>
                  </a:cubicBezTo>
                  <a:cubicBezTo>
                    <a:pt x="2072" y="3"/>
                    <a:pt x="2058" y="5"/>
                    <a:pt x="2043" y="8"/>
                  </a:cubicBezTo>
                  <a:cubicBezTo>
                    <a:pt x="2014" y="13"/>
                    <a:pt x="1986" y="24"/>
                    <a:pt x="1960" y="37"/>
                  </a:cubicBezTo>
                  <a:cubicBezTo>
                    <a:pt x="1956" y="39"/>
                    <a:pt x="1953" y="41"/>
                    <a:pt x="1950" y="42"/>
                  </a:cubicBezTo>
                  <a:cubicBezTo>
                    <a:pt x="1940" y="48"/>
                    <a:pt x="1940" y="48"/>
                    <a:pt x="1940" y="48"/>
                  </a:cubicBezTo>
                  <a:cubicBezTo>
                    <a:pt x="1934" y="52"/>
                    <a:pt x="1927" y="55"/>
                    <a:pt x="1921" y="59"/>
                  </a:cubicBezTo>
                  <a:cubicBezTo>
                    <a:pt x="1909" y="68"/>
                    <a:pt x="1896" y="76"/>
                    <a:pt x="1885" y="85"/>
                  </a:cubicBezTo>
                  <a:cubicBezTo>
                    <a:pt x="1876" y="92"/>
                    <a:pt x="1876" y="92"/>
                    <a:pt x="1876" y="92"/>
                  </a:cubicBezTo>
                  <a:cubicBezTo>
                    <a:pt x="1872" y="95"/>
                    <a:pt x="1872" y="95"/>
                    <a:pt x="1872" y="95"/>
                  </a:cubicBezTo>
                  <a:cubicBezTo>
                    <a:pt x="1867" y="99"/>
                    <a:pt x="1867" y="99"/>
                    <a:pt x="1867" y="99"/>
                  </a:cubicBezTo>
                  <a:cubicBezTo>
                    <a:pt x="1851" y="114"/>
                    <a:pt x="1851" y="114"/>
                    <a:pt x="1851" y="114"/>
                  </a:cubicBezTo>
                  <a:cubicBezTo>
                    <a:pt x="1845" y="119"/>
                    <a:pt x="1840" y="124"/>
                    <a:pt x="1834" y="129"/>
                  </a:cubicBezTo>
                  <a:cubicBezTo>
                    <a:pt x="1829" y="134"/>
                    <a:pt x="1824" y="139"/>
                    <a:pt x="1819" y="145"/>
                  </a:cubicBezTo>
                  <a:cubicBezTo>
                    <a:pt x="1803" y="161"/>
                    <a:pt x="1803" y="161"/>
                    <a:pt x="1803" y="161"/>
                  </a:cubicBezTo>
                  <a:cubicBezTo>
                    <a:pt x="1798" y="167"/>
                    <a:pt x="1794" y="172"/>
                    <a:pt x="1789" y="178"/>
                  </a:cubicBezTo>
                  <a:cubicBezTo>
                    <a:pt x="1779" y="189"/>
                    <a:pt x="1770" y="201"/>
                    <a:pt x="1760" y="212"/>
                  </a:cubicBezTo>
                  <a:cubicBezTo>
                    <a:pt x="1742" y="236"/>
                    <a:pt x="1724" y="259"/>
                    <a:pt x="1706" y="283"/>
                  </a:cubicBezTo>
                  <a:cubicBezTo>
                    <a:pt x="1654" y="356"/>
                    <a:pt x="1654" y="356"/>
                    <a:pt x="1654" y="356"/>
                  </a:cubicBezTo>
                  <a:cubicBezTo>
                    <a:pt x="1645" y="368"/>
                    <a:pt x="1636" y="380"/>
                    <a:pt x="1627" y="392"/>
                  </a:cubicBezTo>
                  <a:cubicBezTo>
                    <a:pt x="1618" y="404"/>
                    <a:pt x="1609" y="416"/>
                    <a:pt x="1600" y="427"/>
                  </a:cubicBezTo>
                  <a:cubicBezTo>
                    <a:pt x="1591" y="439"/>
                    <a:pt x="1581" y="451"/>
                    <a:pt x="1571" y="462"/>
                  </a:cubicBezTo>
                  <a:cubicBezTo>
                    <a:pt x="1562" y="473"/>
                    <a:pt x="1552" y="485"/>
                    <a:pt x="1542" y="496"/>
                  </a:cubicBezTo>
                  <a:cubicBezTo>
                    <a:pt x="1532" y="507"/>
                    <a:pt x="1522" y="518"/>
                    <a:pt x="1512" y="529"/>
                  </a:cubicBezTo>
                  <a:cubicBezTo>
                    <a:pt x="1481" y="561"/>
                    <a:pt x="1481" y="561"/>
                    <a:pt x="1481" y="561"/>
                  </a:cubicBezTo>
                  <a:cubicBezTo>
                    <a:pt x="1438" y="603"/>
                    <a:pt x="1393" y="642"/>
                    <a:pt x="1347" y="680"/>
                  </a:cubicBezTo>
                  <a:cubicBezTo>
                    <a:pt x="1160" y="828"/>
                    <a:pt x="940" y="935"/>
                    <a:pt x="709" y="993"/>
                  </a:cubicBezTo>
                  <a:cubicBezTo>
                    <a:pt x="478" y="1052"/>
                    <a:pt x="234" y="1062"/>
                    <a:pt x="0" y="1015"/>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23" name="Freeform 34">
              <a:extLst>
                <a:ext uri="{FF2B5EF4-FFF2-40B4-BE49-F238E27FC236}">
                  <a16:creationId xmlns:a16="http://schemas.microsoft.com/office/drawing/2014/main" id="{37E28458-1ACB-4ECA-BA3F-B0E27817FE14}"/>
                </a:ext>
              </a:extLst>
            </p:cNvPr>
            <p:cNvSpPr>
              <a:spLocks/>
            </p:cNvSpPr>
            <p:nvPr userDrawn="1"/>
          </p:nvSpPr>
          <p:spPr bwMode="auto">
            <a:xfrm>
              <a:off x="13504863" y="1584325"/>
              <a:ext cx="12131675" cy="2478088"/>
            </a:xfrm>
            <a:custGeom>
              <a:avLst/>
              <a:gdLst>
                <a:gd name="T0" fmla="*/ 700 w 4857"/>
                <a:gd name="T1" fmla="*/ 923 h 991"/>
                <a:gd name="T2" fmla="*/ 1588 w 4857"/>
                <a:gd name="T3" fmla="*/ 384 h 991"/>
                <a:gd name="T4" fmla="*/ 1616 w 4857"/>
                <a:gd name="T5" fmla="*/ 349 h 991"/>
                <a:gd name="T6" fmla="*/ 1697 w 4857"/>
                <a:gd name="T7" fmla="*/ 245 h 991"/>
                <a:gd name="T8" fmla="*/ 1965 w 4857"/>
                <a:gd name="T9" fmla="*/ 20 h 991"/>
                <a:gd name="T10" fmla="*/ 2095 w 4857"/>
                <a:gd name="T11" fmla="*/ 4 h 991"/>
                <a:gd name="T12" fmla="*/ 2157 w 4857"/>
                <a:gd name="T13" fmla="*/ 29 h 991"/>
                <a:gd name="T14" fmla="*/ 2183 w 4857"/>
                <a:gd name="T15" fmla="*/ 50 h 991"/>
                <a:gd name="T16" fmla="*/ 2205 w 4857"/>
                <a:gd name="T17" fmla="*/ 75 h 991"/>
                <a:gd name="T18" fmla="*/ 2319 w 4857"/>
                <a:gd name="T19" fmla="*/ 313 h 991"/>
                <a:gd name="T20" fmla="*/ 2440 w 4857"/>
                <a:gd name="T21" fmla="*/ 547 h 991"/>
                <a:gd name="T22" fmla="*/ 2469 w 4857"/>
                <a:gd name="T23" fmla="*/ 580 h 991"/>
                <a:gd name="T24" fmla="*/ 2571 w 4857"/>
                <a:gd name="T25" fmla="*/ 663 h 991"/>
                <a:gd name="T26" fmla="*/ 2819 w 4857"/>
                <a:gd name="T27" fmla="*/ 743 h 991"/>
                <a:gd name="T28" fmla="*/ 3242 w 4857"/>
                <a:gd name="T29" fmla="*/ 649 h 991"/>
                <a:gd name="T30" fmla="*/ 3390 w 4857"/>
                <a:gd name="T31" fmla="*/ 554 h 991"/>
                <a:gd name="T32" fmla="*/ 3560 w 4857"/>
                <a:gd name="T33" fmla="*/ 512 h 991"/>
                <a:gd name="T34" fmla="*/ 3815 w 4857"/>
                <a:gd name="T35" fmla="*/ 578 h 991"/>
                <a:gd name="T36" fmla="*/ 3984 w 4857"/>
                <a:gd name="T37" fmla="*/ 629 h 991"/>
                <a:gd name="T38" fmla="*/ 4241 w 4857"/>
                <a:gd name="T39" fmla="*/ 686 h 991"/>
                <a:gd name="T40" fmla="*/ 4505 w 4857"/>
                <a:gd name="T41" fmla="*/ 707 h 991"/>
                <a:gd name="T42" fmla="*/ 4505 w 4857"/>
                <a:gd name="T43" fmla="*/ 708 h 991"/>
                <a:gd name="T44" fmla="*/ 4241 w 4857"/>
                <a:gd name="T45" fmla="*/ 688 h 991"/>
                <a:gd name="T46" fmla="*/ 3983 w 4857"/>
                <a:gd name="T47" fmla="*/ 631 h 991"/>
                <a:gd name="T48" fmla="*/ 3814 w 4857"/>
                <a:gd name="T49" fmla="*/ 580 h 991"/>
                <a:gd name="T50" fmla="*/ 3559 w 4857"/>
                <a:gd name="T51" fmla="*/ 514 h 991"/>
                <a:gd name="T52" fmla="*/ 3392 w 4857"/>
                <a:gd name="T53" fmla="*/ 557 h 991"/>
                <a:gd name="T54" fmla="*/ 3243 w 4857"/>
                <a:gd name="T55" fmla="*/ 652 h 991"/>
                <a:gd name="T56" fmla="*/ 2819 w 4857"/>
                <a:gd name="T57" fmla="*/ 747 h 991"/>
                <a:gd name="T58" fmla="*/ 2569 w 4857"/>
                <a:gd name="T59" fmla="*/ 666 h 991"/>
                <a:gd name="T60" fmla="*/ 2466 w 4857"/>
                <a:gd name="T61" fmla="*/ 583 h 991"/>
                <a:gd name="T62" fmla="*/ 2437 w 4857"/>
                <a:gd name="T63" fmla="*/ 549 h 991"/>
                <a:gd name="T64" fmla="*/ 2315 w 4857"/>
                <a:gd name="T65" fmla="*/ 314 h 991"/>
                <a:gd name="T66" fmla="*/ 2202 w 4857"/>
                <a:gd name="T67" fmla="*/ 77 h 991"/>
                <a:gd name="T68" fmla="*/ 2180 w 4857"/>
                <a:gd name="T69" fmla="*/ 53 h 991"/>
                <a:gd name="T70" fmla="*/ 2155 w 4857"/>
                <a:gd name="T71" fmla="*/ 32 h 991"/>
                <a:gd name="T72" fmla="*/ 2094 w 4857"/>
                <a:gd name="T73" fmla="*/ 8 h 991"/>
                <a:gd name="T74" fmla="*/ 1966 w 4857"/>
                <a:gd name="T75" fmla="*/ 24 h 991"/>
                <a:gd name="T76" fmla="*/ 1700 w 4857"/>
                <a:gd name="T77" fmla="*/ 247 h 991"/>
                <a:gd name="T78" fmla="*/ 1618 w 4857"/>
                <a:gd name="T79" fmla="*/ 351 h 991"/>
                <a:gd name="T80" fmla="*/ 1591 w 4857"/>
                <a:gd name="T81" fmla="*/ 385 h 991"/>
                <a:gd name="T82" fmla="*/ 700 w 4857"/>
                <a:gd name="T83" fmla="*/ 925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857" h="991">
                  <a:moveTo>
                    <a:pt x="0" y="948"/>
                  </a:moveTo>
                  <a:cubicBezTo>
                    <a:pt x="232" y="990"/>
                    <a:pt x="472" y="979"/>
                    <a:pt x="700" y="923"/>
                  </a:cubicBezTo>
                  <a:cubicBezTo>
                    <a:pt x="928" y="867"/>
                    <a:pt x="1145" y="766"/>
                    <a:pt x="1333" y="625"/>
                  </a:cubicBezTo>
                  <a:cubicBezTo>
                    <a:pt x="1427" y="555"/>
                    <a:pt x="1513" y="474"/>
                    <a:pt x="1588" y="384"/>
                  </a:cubicBezTo>
                  <a:cubicBezTo>
                    <a:pt x="1593" y="378"/>
                    <a:pt x="1598" y="372"/>
                    <a:pt x="1602" y="367"/>
                  </a:cubicBezTo>
                  <a:cubicBezTo>
                    <a:pt x="1616" y="349"/>
                    <a:pt x="1616" y="349"/>
                    <a:pt x="1616" y="349"/>
                  </a:cubicBezTo>
                  <a:cubicBezTo>
                    <a:pt x="1643" y="314"/>
                    <a:pt x="1643" y="314"/>
                    <a:pt x="1643" y="314"/>
                  </a:cubicBezTo>
                  <a:cubicBezTo>
                    <a:pt x="1697" y="245"/>
                    <a:pt x="1697" y="245"/>
                    <a:pt x="1697" y="245"/>
                  </a:cubicBezTo>
                  <a:cubicBezTo>
                    <a:pt x="1734" y="199"/>
                    <a:pt x="1772" y="154"/>
                    <a:pt x="1816" y="115"/>
                  </a:cubicBezTo>
                  <a:cubicBezTo>
                    <a:pt x="1860" y="75"/>
                    <a:pt x="1910" y="42"/>
                    <a:pt x="1965" y="20"/>
                  </a:cubicBezTo>
                  <a:cubicBezTo>
                    <a:pt x="1992" y="10"/>
                    <a:pt x="2021" y="2"/>
                    <a:pt x="2051" y="1"/>
                  </a:cubicBezTo>
                  <a:cubicBezTo>
                    <a:pt x="2066" y="0"/>
                    <a:pt x="2080" y="1"/>
                    <a:pt x="2095" y="4"/>
                  </a:cubicBezTo>
                  <a:cubicBezTo>
                    <a:pt x="2110" y="7"/>
                    <a:pt x="2124" y="12"/>
                    <a:pt x="2137" y="18"/>
                  </a:cubicBezTo>
                  <a:cubicBezTo>
                    <a:pt x="2144" y="21"/>
                    <a:pt x="2151" y="25"/>
                    <a:pt x="2157" y="29"/>
                  </a:cubicBezTo>
                  <a:cubicBezTo>
                    <a:pt x="2163" y="33"/>
                    <a:pt x="2169" y="38"/>
                    <a:pt x="2174" y="42"/>
                  </a:cubicBezTo>
                  <a:cubicBezTo>
                    <a:pt x="2177" y="45"/>
                    <a:pt x="2180" y="47"/>
                    <a:pt x="2183" y="50"/>
                  </a:cubicBezTo>
                  <a:cubicBezTo>
                    <a:pt x="2185" y="53"/>
                    <a:pt x="2188" y="55"/>
                    <a:pt x="2190" y="58"/>
                  </a:cubicBezTo>
                  <a:cubicBezTo>
                    <a:pt x="2195" y="63"/>
                    <a:pt x="2200" y="69"/>
                    <a:pt x="2205" y="75"/>
                  </a:cubicBezTo>
                  <a:cubicBezTo>
                    <a:pt x="2223" y="98"/>
                    <a:pt x="2237" y="124"/>
                    <a:pt x="2250" y="151"/>
                  </a:cubicBezTo>
                  <a:cubicBezTo>
                    <a:pt x="2275" y="204"/>
                    <a:pt x="2297" y="259"/>
                    <a:pt x="2319" y="313"/>
                  </a:cubicBezTo>
                  <a:cubicBezTo>
                    <a:pt x="2342" y="367"/>
                    <a:pt x="2365" y="421"/>
                    <a:pt x="2393" y="473"/>
                  </a:cubicBezTo>
                  <a:cubicBezTo>
                    <a:pt x="2407" y="498"/>
                    <a:pt x="2422" y="523"/>
                    <a:pt x="2440" y="547"/>
                  </a:cubicBezTo>
                  <a:cubicBezTo>
                    <a:pt x="2445" y="553"/>
                    <a:pt x="2449" y="558"/>
                    <a:pt x="2454" y="564"/>
                  </a:cubicBezTo>
                  <a:cubicBezTo>
                    <a:pt x="2459" y="569"/>
                    <a:pt x="2464" y="575"/>
                    <a:pt x="2469" y="580"/>
                  </a:cubicBezTo>
                  <a:cubicBezTo>
                    <a:pt x="2479" y="591"/>
                    <a:pt x="2489" y="601"/>
                    <a:pt x="2500" y="611"/>
                  </a:cubicBezTo>
                  <a:cubicBezTo>
                    <a:pt x="2522" y="630"/>
                    <a:pt x="2546" y="648"/>
                    <a:pt x="2571" y="663"/>
                  </a:cubicBezTo>
                  <a:cubicBezTo>
                    <a:pt x="2596" y="678"/>
                    <a:pt x="2622" y="691"/>
                    <a:pt x="2649" y="702"/>
                  </a:cubicBezTo>
                  <a:cubicBezTo>
                    <a:pt x="2703" y="724"/>
                    <a:pt x="2761" y="737"/>
                    <a:pt x="2819" y="743"/>
                  </a:cubicBezTo>
                  <a:cubicBezTo>
                    <a:pt x="2936" y="755"/>
                    <a:pt x="3055" y="734"/>
                    <a:pt x="3163" y="688"/>
                  </a:cubicBezTo>
                  <a:cubicBezTo>
                    <a:pt x="3190" y="677"/>
                    <a:pt x="3217" y="664"/>
                    <a:pt x="3242" y="649"/>
                  </a:cubicBezTo>
                  <a:cubicBezTo>
                    <a:pt x="3267" y="634"/>
                    <a:pt x="3291" y="618"/>
                    <a:pt x="3316" y="601"/>
                  </a:cubicBezTo>
                  <a:cubicBezTo>
                    <a:pt x="3340" y="585"/>
                    <a:pt x="3364" y="568"/>
                    <a:pt x="3390" y="554"/>
                  </a:cubicBezTo>
                  <a:cubicBezTo>
                    <a:pt x="3416" y="540"/>
                    <a:pt x="3443" y="528"/>
                    <a:pt x="3472" y="521"/>
                  </a:cubicBezTo>
                  <a:cubicBezTo>
                    <a:pt x="3500" y="513"/>
                    <a:pt x="3530" y="510"/>
                    <a:pt x="3560" y="512"/>
                  </a:cubicBezTo>
                  <a:cubicBezTo>
                    <a:pt x="3589" y="513"/>
                    <a:pt x="3618" y="517"/>
                    <a:pt x="3647" y="524"/>
                  </a:cubicBezTo>
                  <a:cubicBezTo>
                    <a:pt x="3704" y="538"/>
                    <a:pt x="3759" y="560"/>
                    <a:pt x="3815" y="578"/>
                  </a:cubicBezTo>
                  <a:cubicBezTo>
                    <a:pt x="3843" y="588"/>
                    <a:pt x="3871" y="595"/>
                    <a:pt x="3899" y="604"/>
                  </a:cubicBezTo>
                  <a:cubicBezTo>
                    <a:pt x="3984" y="629"/>
                    <a:pt x="3984" y="629"/>
                    <a:pt x="3984" y="629"/>
                  </a:cubicBezTo>
                  <a:cubicBezTo>
                    <a:pt x="4040" y="646"/>
                    <a:pt x="4097" y="661"/>
                    <a:pt x="4154" y="672"/>
                  </a:cubicBezTo>
                  <a:cubicBezTo>
                    <a:pt x="4183" y="678"/>
                    <a:pt x="4212" y="683"/>
                    <a:pt x="4241" y="686"/>
                  </a:cubicBezTo>
                  <a:cubicBezTo>
                    <a:pt x="4270" y="690"/>
                    <a:pt x="4300" y="693"/>
                    <a:pt x="4329" y="696"/>
                  </a:cubicBezTo>
                  <a:cubicBezTo>
                    <a:pt x="4387" y="701"/>
                    <a:pt x="4446" y="705"/>
                    <a:pt x="4505" y="707"/>
                  </a:cubicBezTo>
                  <a:cubicBezTo>
                    <a:pt x="4622" y="711"/>
                    <a:pt x="4740" y="709"/>
                    <a:pt x="4857" y="702"/>
                  </a:cubicBezTo>
                  <a:cubicBezTo>
                    <a:pt x="4740" y="709"/>
                    <a:pt x="4622" y="712"/>
                    <a:pt x="4505" y="708"/>
                  </a:cubicBezTo>
                  <a:cubicBezTo>
                    <a:pt x="4446" y="706"/>
                    <a:pt x="4387" y="703"/>
                    <a:pt x="4329" y="697"/>
                  </a:cubicBezTo>
                  <a:cubicBezTo>
                    <a:pt x="4299" y="695"/>
                    <a:pt x="4270" y="692"/>
                    <a:pt x="4241" y="688"/>
                  </a:cubicBezTo>
                  <a:cubicBezTo>
                    <a:pt x="4212" y="684"/>
                    <a:pt x="4183" y="680"/>
                    <a:pt x="4154" y="674"/>
                  </a:cubicBezTo>
                  <a:cubicBezTo>
                    <a:pt x="4096" y="663"/>
                    <a:pt x="4039" y="648"/>
                    <a:pt x="3983" y="631"/>
                  </a:cubicBezTo>
                  <a:cubicBezTo>
                    <a:pt x="3898" y="606"/>
                    <a:pt x="3898" y="606"/>
                    <a:pt x="3898" y="606"/>
                  </a:cubicBezTo>
                  <a:cubicBezTo>
                    <a:pt x="3870" y="598"/>
                    <a:pt x="3842" y="590"/>
                    <a:pt x="3814" y="580"/>
                  </a:cubicBezTo>
                  <a:cubicBezTo>
                    <a:pt x="3758" y="562"/>
                    <a:pt x="3703" y="541"/>
                    <a:pt x="3646" y="527"/>
                  </a:cubicBezTo>
                  <a:cubicBezTo>
                    <a:pt x="3618" y="520"/>
                    <a:pt x="3589" y="515"/>
                    <a:pt x="3559" y="514"/>
                  </a:cubicBezTo>
                  <a:cubicBezTo>
                    <a:pt x="3530" y="513"/>
                    <a:pt x="3501" y="516"/>
                    <a:pt x="3472" y="523"/>
                  </a:cubicBezTo>
                  <a:cubicBezTo>
                    <a:pt x="3444" y="531"/>
                    <a:pt x="3417" y="542"/>
                    <a:pt x="3392" y="557"/>
                  </a:cubicBezTo>
                  <a:cubicBezTo>
                    <a:pt x="3366" y="571"/>
                    <a:pt x="3341" y="587"/>
                    <a:pt x="3317" y="604"/>
                  </a:cubicBezTo>
                  <a:cubicBezTo>
                    <a:pt x="3293" y="620"/>
                    <a:pt x="3269" y="637"/>
                    <a:pt x="3243" y="652"/>
                  </a:cubicBezTo>
                  <a:cubicBezTo>
                    <a:pt x="3218" y="667"/>
                    <a:pt x="3191" y="680"/>
                    <a:pt x="3164" y="691"/>
                  </a:cubicBezTo>
                  <a:cubicBezTo>
                    <a:pt x="3056" y="737"/>
                    <a:pt x="2936" y="758"/>
                    <a:pt x="2819" y="747"/>
                  </a:cubicBezTo>
                  <a:cubicBezTo>
                    <a:pt x="2760" y="741"/>
                    <a:pt x="2702" y="727"/>
                    <a:pt x="2648" y="705"/>
                  </a:cubicBezTo>
                  <a:cubicBezTo>
                    <a:pt x="2620" y="694"/>
                    <a:pt x="2594" y="681"/>
                    <a:pt x="2569" y="666"/>
                  </a:cubicBezTo>
                  <a:cubicBezTo>
                    <a:pt x="2543" y="651"/>
                    <a:pt x="2520" y="633"/>
                    <a:pt x="2498" y="614"/>
                  </a:cubicBezTo>
                  <a:cubicBezTo>
                    <a:pt x="2486" y="604"/>
                    <a:pt x="2476" y="593"/>
                    <a:pt x="2466" y="583"/>
                  </a:cubicBezTo>
                  <a:cubicBezTo>
                    <a:pt x="2461" y="577"/>
                    <a:pt x="2456" y="572"/>
                    <a:pt x="2451" y="566"/>
                  </a:cubicBezTo>
                  <a:cubicBezTo>
                    <a:pt x="2446" y="560"/>
                    <a:pt x="2442" y="555"/>
                    <a:pt x="2437" y="549"/>
                  </a:cubicBezTo>
                  <a:cubicBezTo>
                    <a:pt x="2419" y="526"/>
                    <a:pt x="2404" y="500"/>
                    <a:pt x="2390" y="474"/>
                  </a:cubicBezTo>
                  <a:cubicBezTo>
                    <a:pt x="2361" y="423"/>
                    <a:pt x="2338" y="369"/>
                    <a:pt x="2315" y="314"/>
                  </a:cubicBezTo>
                  <a:cubicBezTo>
                    <a:pt x="2293" y="260"/>
                    <a:pt x="2271" y="206"/>
                    <a:pt x="2246" y="153"/>
                  </a:cubicBezTo>
                  <a:cubicBezTo>
                    <a:pt x="2233" y="126"/>
                    <a:pt x="2220" y="100"/>
                    <a:pt x="2202" y="77"/>
                  </a:cubicBezTo>
                  <a:cubicBezTo>
                    <a:pt x="2197" y="71"/>
                    <a:pt x="2193" y="66"/>
                    <a:pt x="2188" y="60"/>
                  </a:cubicBezTo>
                  <a:cubicBezTo>
                    <a:pt x="2185" y="58"/>
                    <a:pt x="2182" y="55"/>
                    <a:pt x="2180" y="53"/>
                  </a:cubicBezTo>
                  <a:cubicBezTo>
                    <a:pt x="2177" y="50"/>
                    <a:pt x="2175" y="47"/>
                    <a:pt x="2172" y="45"/>
                  </a:cubicBezTo>
                  <a:cubicBezTo>
                    <a:pt x="2166" y="41"/>
                    <a:pt x="2161" y="36"/>
                    <a:pt x="2155" y="32"/>
                  </a:cubicBezTo>
                  <a:cubicBezTo>
                    <a:pt x="2149" y="28"/>
                    <a:pt x="2142" y="25"/>
                    <a:pt x="2136" y="21"/>
                  </a:cubicBezTo>
                  <a:cubicBezTo>
                    <a:pt x="2123" y="15"/>
                    <a:pt x="2109" y="10"/>
                    <a:pt x="2094" y="8"/>
                  </a:cubicBezTo>
                  <a:cubicBezTo>
                    <a:pt x="2080" y="5"/>
                    <a:pt x="2066" y="4"/>
                    <a:pt x="2051" y="5"/>
                  </a:cubicBezTo>
                  <a:cubicBezTo>
                    <a:pt x="2022" y="6"/>
                    <a:pt x="1993" y="13"/>
                    <a:pt x="1966" y="24"/>
                  </a:cubicBezTo>
                  <a:cubicBezTo>
                    <a:pt x="1911" y="45"/>
                    <a:pt x="1862" y="78"/>
                    <a:pt x="1818" y="117"/>
                  </a:cubicBezTo>
                  <a:cubicBezTo>
                    <a:pt x="1775" y="156"/>
                    <a:pt x="1736" y="201"/>
                    <a:pt x="1700" y="247"/>
                  </a:cubicBezTo>
                  <a:cubicBezTo>
                    <a:pt x="1645" y="316"/>
                    <a:pt x="1645" y="316"/>
                    <a:pt x="1645" y="316"/>
                  </a:cubicBezTo>
                  <a:cubicBezTo>
                    <a:pt x="1618" y="351"/>
                    <a:pt x="1618" y="351"/>
                    <a:pt x="1618" y="351"/>
                  </a:cubicBezTo>
                  <a:cubicBezTo>
                    <a:pt x="1605" y="368"/>
                    <a:pt x="1605" y="368"/>
                    <a:pt x="1605" y="368"/>
                  </a:cubicBezTo>
                  <a:cubicBezTo>
                    <a:pt x="1600" y="374"/>
                    <a:pt x="1595" y="380"/>
                    <a:pt x="1591" y="385"/>
                  </a:cubicBezTo>
                  <a:cubicBezTo>
                    <a:pt x="1515" y="476"/>
                    <a:pt x="1429" y="557"/>
                    <a:pt x="1335" y="627"/>
                  </a:cubicBezTo>
                  <a:cubicBezTo>
                    <a:pt x="1146" y="768"/>
                    <a:pt x="928" y="869"/>
                    <a:pt x="700" y="925"/>
                  </a:cubicBezTo>
                  <a:cubicBezTo>
                    <a:pt x="472" y="980"/>
                    <a:pt x="232" y="991"/>
                    <a:pt x="0" y="948"/>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24" name="Freeform 35">
              <a:extLst>
                <a:ext uri="{FF2B5EF4-FFF2-40B4-BE49-F238E27FC236}">
                  <a16:creationId xmlns:a16="http://schemas.microsoft.com/office/drawing/2014/main" id="{F91B6A25-3C41-4687-8C76-5521B329C803}"/>
                </a:ext>
              </a:extLst>
            </p:cNvPr>
            <p:cNvSpPr>
              <a:spLocks/>
            </p:cNvSpPr>
            <p:nvPr userDrawn="1"/>
          </p:nvSpPr>
          <p:spPr bwMode="auto">
            <a:xfrm>
              <a:off x="13501688" y="1730375"/>
              <a:ext cx="12130088" cy="2297113"/>
            </a:xfrm>
            <a:custGeom>
              <a:avLst/>
              <a:gdLst>
                <a:gd name="T0" fmla="*/ 690 w 4856"/>
                <a:gd name="T1" fmla="*/ 854 h 919"/>
                <a:gd name="T2" fmla="*/ 1321 w 4856"/>
                <a:gd name="T3" fmla="*/ 572 h 919"/>
                <a:gd name="T4" fmla="*/ 1635 w 4856"/>
                <a:gd name="T5" fmla="*/ 275 h 919"/>
                <a:gd name="T6" fmla="*/ 1817 w 4856"/>
                <a:gd name="T7" fmla="*/ 88 h 919"/>
                <a:gd name="T8" fmla="*/ 1910 w 4856"/>
                <a:gd name="T9" fmla="*/ 32 h 919"/>
                <a:gd name="T10" fmla="*/ 1972 w 4856"/>
                <a:gd name="T11" fmla="*/ 9 h 919"/>
                <a:gd name="T12" fmla="*/ 2004 w 4856"/>
                <a:gd name="T13" fmla="*/ 3 h 919"/>
                <a:gd name="T14" fmla="*/ 2015 w 4856"/>
                <a:gd name="T15" fmla="*/ 2 h 919"/>
                <a:gd name="T16" fmla="*/ 2140 w 4856"/>
                <a:gd name="T17" fmla="*/ 34 h 919"/>
                <a:gd name="T18" fmla="*/ 2156 w 4856"/>
                <a:gd name="T19" fmla="*/ 47 h 919"/>
                <a:gd name="T20" fmla="*/ 2198 w 4856"/>
                <a:gd name="T21" fmla="*/ 98 h 919"/>
                <a:gd name="T22" fmla="*/ 2315 w 4856"/>
                <a:gd name="T23" fmla="*/ 331 h 919"/>
                <a:gd name="T24" fmla="*/ 2426 w 4856"/>
                <a:gd name="T25" fmla="*/ 517 h 919"/>
                <a:gd name="T26" fmla="*/ 2523 w 4856"/>
                <a:gd name="T27" fmla="*/ 602 h 919"/>
                <a:gd name="T28" fmla="*/ 2681 w 4856"/>
                <a:gd name="T29" fmla="*/ 672 h 919"/>
                <a:gd name="T30" fmla="*/ 3024 w 4856"/>
                <a:gd name="T31" fmla="*/ 669 h 919"/>
                <a:gd name="T32" fmla="*/ 3185 w 4856"/>
                <a:gd name="T33" fmla="*/ 606 h 919"/>
                <a:gd name="T34" fmla="*/ 3409 w 4856"/>
                <a:gd name="T35" fmla="*/ 472 h 919"/>
                <a:gd name="T36" fmla="*/ 3580 w 4856"/>
                <a:gd name="T37" fmla="*/ 448 h 919"/>
                <a:gd name="T38" fmla="*/ 3831 w 4856"/>
                <a:gd name="T39" fmla="*/ 515 h 919"/>
                <a:gd name="T40" fmla="*/ 4165 w 4856"/>
                <a:gd name="T41" fmla="*/ 614 h 919"/>
                <a:gd name="T42" fmla="*/ 4250 w 4856"/>
                <a:gd name="T43" fmla="*/ 630 h 919"/>
                <a:gd name="T44" fmla="*/ 4509 w 4856"/>
                <a:gd name="T45" fmla="*/ 659 h 919"/>
                <a:gd name="T46" fmla="*/ 4509 w 4856"/>
                <a:gd name="T47" fmla="*/ 660 h 919"/>
                <a:gd name="T48" fmla="*/ 4250 w 4856"/>
                <a:gd name="T49" fmla="*/ 632 h 919"/>
                <a:gd name="T50" fmla="*/ 4164 w 4856"/>
                <a:gd name="T51" fmla="*/ 615 h 919"/>
                <a:gd name="T52" fmla="*/ 3831 w 4856"/>
                <a:gd name="T53" fmla="*/ 518 h 919"/>
                <a:gd name="T54" fmla="*/ 3579 w 4856"/>
                <a:gd name="T55" fmla="*/ 451 h 919"/>
                <a:gd name="T56" fmla="*/ 3410 w 4856"/>
                <a:gd name="T57" fmla="*/ 475 h 919"/>
                <a:gd name="T58" fmla="*/ 3187 w 4856"/>
                <a:gd name="T59" fmla="*/ 608 h 919"/>
                <a:gd name="T60" fmla="*/ 3025 w 4856"/>
                <a:gd name="T61" fmla="*/ 672 h 919"/>
                <a:gd name="T62" fmla="*/ 2680 w 4856"/>
                <a:gd name="T63" fmla="*/ 675 h 919"/>
                <a:gd name="T64" fmla="*/ 2521 w 4856"/>
                <a:gd name="T65" fmla="*/ 605 h 919"/>
                <a:gd name="T66" fmla="*/ 2423 w 4856"/>
                <a:gd name="T67" fmla="*/ 519 h 919"/>
                <a:gd name="T68" fmla="*/ 2311 w 4856"/>
                <a:gd name="T69" fmla="*/ 333 h 919"/>
                <a:gd name="T70" fmla="*/ 2195 w 4856"/>
                <a:gd name="T71" fmla="*/ 100 h 919"/>
                <a:gd name="T72" fmla="*/ 2154 w 4856"/>
                <a:gd name="T73" fmla="*/ 50 h 919"/>
                <a:gd name="T74" fmla="*/ 2137 w 4856"/>
                <a:gd name="T75" fmla="*/ 37 h 919"/>
                <a:gd name="T76" fmla="*/ 2015 w 4856"/>
                <a:gd name="T77" fmla="*/ 5 h 919"/>
                <a:gd name="T78" fmla="*/ 2004 w 4856"/>
                <a:gd name="T79" fmla="*/ 7 h 919"/>
                <a:gd name="T80" fmla="*/ 1973 w 4856"/>
                <a:gd name="T81" fmla="*/ 13 h 919"/>
                <a:gd name="T82" fmla="*/ 1912 w 4856"/>
                <a:gd name="T83" fmla="*/ 35 h 919"/>
                <a:gd name="T84" fmla="*/ 1819 w 4856"/>
                <a:gd name="T85" fmla="*/ 91 h 919"/>
                <a:gd name="T86" fmla="*/ 1638 w 4856"/>
                <a:gd name="T87" fmla="*/ 277 h 919"/>
                <a:gd name="T88" fmla="*/ 1322 w 4856"/>
                <a:gd name="T89" fmla="*/ 574 h 919"/>
                <a:gd name="T90" fmla="*/ 691 w 4856"/>
                <a:gd name="T91" fmla="*/ 855 h 9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856" h="919">
                  <a:moveTo>
                    <a:pt x="0" y="880"/>
                  </a:moveTo>
                  <a:cubicBezTo>
                    <a:pt x="229" y="918"/>
                    <a:pt x="465" y="907"/>
                    <a:pt x="690" y="854"/>
                  </a:cubicBezTo>
                  <a:cubicBezTo>
                    <a:pt x="803" y="827"/>
                    <a:pt x="913" y="790"/>
                    <a:pt x="1019" y="743"/>
                  </a:cubicBezTo>
                  <a:cubicBezTo>
                    <a:pt x="1125" y="696"/>
                    <a:pt x="1226" y="639"/>
                    <a:pt x="1321" y="572"/>
                  </a:cubicBezTo>
                  <a:cubicBezTo>
                    <a:pt x="1415" y="505"/>
                    <a:pt x="1502" y="428"/>
                    <a:pt x="1579" y="341"/>
                  </a:cubicBezTo>
                  <a:cubicBezTo>
                    <a:pt x="1635" y="275"/>
                    <a:pt x="1635" y="275"/>
                    <a:pt x="1635" y="275"/>
                  </a:cubicBezTo>
                  <a:cubicBezTo>
                    <a:pt x="1654" y="253"/>
                    <a:pt x="1673" y="231"/>
                    <a:pt x="1692" y="209"/>
                  </a:cubicBezTo>
                  <a:cubicBezTo>
                    <a:pt x="1730" y="165"/>
                    <a:pt x="1771" y="124"/>
                    <a:pt x="1817" y="88"/>
                  </a:cubicBezTo>
                  <a:cubicBezTo>
                    <a:pt x="1840" y="71"/>
                    <a:pt x="1865" y="55"/>
                    <a:pt x="1891" y="41"/>
                  </a:cubicBezTo>
                  <a:cubicBezTo>
                    <a:pt x="1897" y="38"/>
                    <a:pt x="1904" y="35"/>
                    <a:pt x="1910" y="32"/>
                  </a:cubicBezTo>
                  <a:cubicBezTo>
                    <a:pt x="1917" y="29"/>
                    <a:pt x="1924" y="26"/>
                    <a:pt x="1930" y="23"/>
                  </a:cubicBezTo>
                  <a:cubicBezTo>
                    <a:pt x="1944" y="18"/>
                    <a:pt x="1958" y="13"/>
                    <a:pt x="1972" y="9"/>
                  </a:cubicBezTo>
                  <a:cubicBezTo>
                    <a:pt x="1979" y="7"/>
                    <a:pt x="1986" y="6"/>
                    <a:pt x="1993" y="5"/>
                  </a:cubicBezTo>
                  <a:cubicBezTo>
                    <a:pt x="1997" y="4"/>
                    <a:pt x="2000" y="4"/>
                    <a:pt x="2004" y="3"/>
                  </a:cubicBezTo>
                  <a:cubicBezTo>
                    <a:pt x="2009" y="2"/>
                    <a:pt x="2009" y="2"/>
                    <a:pt x="2009" y="2"/>
                  </a:cubicBezTo>
                  <a:cubicBezTo>
                    <a:pt x="2015" y="2"/>
                    <a:pt x="2015" y="2"/>
                    <a:pt x="2015" y="2"/>
                  </a:cubicBezTo>
                  <a:cubicBezTo>
                    <a:pt x="2029" y="0"/>
                    <a:pt x="2044" y="1"/>
                    <a:pt x="2058" y="2"/>
                  </a:cubicBezTo>
                  <a:cubicBezTo>
                    <a:pt x="2088" y="6"/>
                    <a:pt x="2116" y="16"/>
                    <a:pt x="2140" y="34"/>
                  </a:cubicBezTo>
                  <a:cubicBezTo>
                    <a:pt x="2148" y="40"/>
                    <a:pt x="2148" y="40"/>
                    <a:pt x="2148" y="40"/>
                  </a:cubicBezTo>
                  <a:cubicBezTo>
                    <a:pt x="2151" y="42"/>
                    <a:pt x="2154" y="45"/>
                    <a:pt x="2156" y="47"/>
                  </a:cubicBezTo>
                  <a:cubicBezTo>
                    <a:pt x="2162" y="52"/>
                    <a:pt x="2167" y="58"/>
                    <a:pt x="2172" y="63"/>
                  </a:cubicBezTo>
                  <a:cubicBezTo>
                    <a:pt x="2182" y="74"/>
                    <a:pt x="2190" y="86"/>
                    <a:pt x="2198" y="98"/>
                  </a:cubicBezTo>
                  <a:cubicBezTo>
                    <a:pt x="2215" y="122"/>
                    <a:pt x="2228" y="148"/>
                    <a:pt x="2241" y="174"/>
                  </a:cubicBezTo>
                  <a:cubicBezTo>
                    <a:pt x="2266" y="226"/>
                    <a:pt x="2290" y="279"/>
                    <a:pt x="2315" y="331"/>
                  </a:cubicBezTo>
                  <a:cubicBezTo>
                    <a:pt x="2340" y="383"/>
                    <a:pt x="2367" y="435"/>
                    <a:pt x="2400" y="482"/>
                  </a:cubicBezTo>
                  <a:cubicBezTo>
                    <a:pt x="2408" y="494"/>
                    <a:pt x="2417" y="506"/>
                    <a:pt x="2426" y="517"/>
                  </a:cubicBezTo>
                  <a:cubicBezTo>
                    <a:pt x="2435" y="527"/>
                    <a:pt x="2445" y="538"/>
                    <a:pt x="2456" y="548"/>
                  </a:cubicBezTo>
                  <a:cubicBezTo>
                    <a:pt x="2477" y="568"/>
                    <a:pt x="2499" y="586"/>
                    <a:pt x="2523" y="602"/>
                  </a:cubicBezTo>
                  <a:cubicBezTo>
                    <a:pt x="2547" y="618"/>
                    <a:pt x="2573" y="632"/>
                    <a:pt x="2599" y="643"/>
                  </a:cubicBezTo>
                  <a:cubicBezTo>
                    <a:pt x="2626" y="655"/>
                    <a:pt x="2653" y="664"/>
                    <a:pt x="2681" y="672"/>
                  </a:cubicBezTo>
                  <a:cubicBezTo>
                    <a:pt x="2737" y="687"/>
                    <a:pt x="2795" y="694"/>
                    <a:pt x="2853" y="693"/>
                  </a:cubicBezTo>
                  <a:cubicBezTo>
                    <a:pt x="2910" y="692"/>
                    <a:pt x="2968" y="684"/>
                    <a:pt x="3024" y="669"/>
                  </a:cubicBezTo>
                  <a:cubicBezTo>
                    <a:pt x="3052" y="661"/>
                    <a:pt x="3079" y="652"/>
                    <a:pt x="3106" y="641"/>
                  </a:cubicBezTo>
                  <a:cubicBezTo>
                    <a:pt x="3133" y="631"/>
                    <a:pt x="3159" y="619"/>
                    <a:pt x="3185" y="606"/>
                  </a:cubicBezTo>
                  <a:cubicBezTo>
                    <a:pt x="3237" y="580"/>
                    <a:pt x="3283" y="545"/>
                    <a:pt x="3332" y="514"/>
                  </a:cubicBezTo>
                  <a:cubicBezTo>
                    <a:pt x="3357" y="498"/>
                    <a:pt x="3382" y="484"/>
                    <a:pt x="3409" y="472"/>
                  </a:cubicBezTo>
                  <a:cubicBezTo>
                    <a:pt x="3436" y="461"/>
                    <a:pt x="3464" y="453"/>
                    <a:pt x="3493" y="449"/>
                  </a:cubicBezTo>
                  <a:cubicBezTo>
                    <a:pt x="3521" y="445"/>
                    <a:pt x="3551" y="445"/>
                    <a:pt x="3580" y="448"/>
                  </a:cubicBezTo>
                  <a:cubicBezTo>
                    <a:pt x="3609" y="451"/>
                    <a:pt x="3637" y="457"/>
                    <a:pt x="3665" y="464"/>
                  </a:cubicBezTo>
                  <a:cubicBezTo>
                    <a:pt x="3721" y="479"/>
                    <a:pt x="3776" y="499"/>
                    <a:pt x="3831" y="515"/>
                  </a:cubicBezTo>
                  <a:cubicBezTo>
                    <a:pt x="3997" y="567"/>
                    <a:pt x="3997" y="567"/>
                    <a:pt x="3997" y="567"/>
                  </a:cubicBezTo>
                  <a:cubicBezTo>
                    <a:pt x="4053" y="584"/>
                    <a:pt x="4108" y="601"/>
                    <a:pt x="4165" y="614"/>
                  </a:cubicBezTo>
                  <a:cubicBezTo>
                    <a:pt x="4179" y="617"/>
                    <a:pt x="4193" y="620"/>
                    <a:pt x="4207" y="622"/>
                  </a:cubicBezTo>
                  <a:cubicBezTo>
                    <a:pt x="4221" y="625"/>
                    <a:pt x="4236" y="627"/>
                    <a:pt x="4250" y="630"/>
                  </a:cubicBezTo>
                  <a:cubicBezTo>
                    <a:pt x="4279" y="635"/>
                    <a:pt x="4307" y="639"/>
                    <a:pt x="4336" y="642"/>
                  </a:cubicBezTo>
                  <a:cubicBezTo>
                    <a:pt x="4393" y="650"/>
                    <a:pt x="4451" y="656"/>
                    <a:pt x="4509" y="659"/>
                  </a:cubicBezTo>
                  <a:cubicBezTo>
                    <a:pt x="4625" y="666"/>
                    <a:pt x="4741" y="666"/>
                    <a:pt x="4856" y="657"/>
                  </a:cubicBezTo>
                  <a:cubicBezTo>
                    <a:pt x="4741" y="666"/>
                    <a:pt x="4625" y="667"/>
                    <a:pt x="4509" y="660"/>
                  </a:cubicBezTo>
                  <a:cubicBezTo>
                    <a:pt x="4451" y="657"/>
                    <a:pt x="4393" y="651"/>
                    <a:pt x="4336" y="644"/>
                  </a:cubicBezTo>
                  <a:cubicBezTo>
                    <a:pt x="4307" y="640"/>
                    <a:pt x="4278" y="636"/>
                    <a:pt x="4250" y="632"/>
                  </a:cubicBezTo>
                  <a:cubicBezTo>
                    <a:pt x="4235" y="629"/>
                    <a:pt x="4221" y="627"/>
                    <a:pt x="4207" y="624"/>
                  </a:cubicBezTo>
                  <a:cubicBezTo>
                    <a:pt x="4193" y="622"/>
                    <a:pt x="4178" y="619"/>
                    <a:pt x="4164" y="615"/>
                  </a:cubicBezTo>
                  <a:cubicBezTo>
                    <a:pt x="4108" y="603"/>
                    <a:pt x="4052" y="586"/>
                    <a:pt x="3997" y="569"/>
                  </a:cubicBezTo>
                  <a:cubicBezTo>
                    <a:pt x="3831" y="518"/>
                    <a:pt x="3831" y="518"/>
                    <a:pt x="3831" y="518"/>
                  </a:cubicBezTo>
                  <a:cubicBezTo>
                    <a:pt x="3775" y="501"/>
                    <a:pt x="3721" y="481"/>
                    <a:pt x="3664" y="467"/>
                  </a:cubicBezTo>
                  <a:cubicBezTo>
                    <a:pt x="3637" y="459"/>
                    <a:pt x="3608" y="454"/>
                    <a:pt x="3579" y="451"/>
                  </a:cubicBezTo>
                  <a:cubicBezTo>
                    <a:pt x="3551" y="448"/>
                    <a:pt x="3522" y="447"/>
                    <a:pt x="3493" y="451"/>
                  </a:cubicBezTo>
                  <a:cubicBezTo>
                    <a:pt x="3464" y="455"/>
                    <a:pt x="3436" y="463"/>
                    <a:pt x="3410" y="475"/>
                  </a:cubicBezTo>
                  <a:cubicBezTo>
                    <a:pt x="3383" y="486"/>
                    <a:pt x="3358" y="501"/>
                    <a:pt x="3334" y="516"/>
                  </a:cubicBezTo>
                  <a:cubicBezTo>
                    <a:pt x="3285" y="547"/>
                    <a:pt x="3239" y="582"/>
                    <a:pt x="3187" y="608"/>
                  </a:cubicBezTo>
                  <a:cubicBezTo>
                    <a:pt x="3161" y="622"/>
                    <a:pt x="3134" y="634"/>
                    <a:pt x="3107" y="644"/>
                  </a:cubicBezTo>
                  <a:cubicBezTo>
                    <a:pt x="3080" y="655"/>
                    <a:pt x="3053" y="664"/>
                    <a:pt x="3025" y="672"/>
                  </a:cubicBezTo>
                  <a:cubicBezTo>
                    <a:pt x="2969" y="687"/>
                    <a:pt x="2911" y="695"/>
                    <a:pt x="2853" y="696"/>
                  </a:cubicBezTo>
                  <a:cubicBezTo>
                    <a:pt x="2794" y="697"/>
                    <a:pt x="2736" y="690"/>
                    <a:pt x="2680" y="675"/>
                  </a:cubicBezTo>
                  <a:cubicBezTo>
                    <a:pt x="2652" y="668"/>
                    <a:pt x="2624" y="658"/>
                    <a:pt x="2598" y="647"/>
                  </a:cubicBezTo>
                  <a:cubicBezTo>
                    <a:pt x="2571" y="635"/>
                    <a:pt x="2546" y="621"/>
                    <a:pt x="2521" y="605"/>
                  </a:cubicBezTo>
                  <a:cubicBezTo>
                    <a:pt x="2497" y="589"/>
                    <a:pt x="2474" y="571"/>
                    <a:pt x="2453" y="551"/>
                  </a:cubicBezTo>
                  <a:cubicBezTo>
                    <a:pt x="2442" y="541"/>
                    <a:pt x="2433" y="530"/>
                    <a:pt x="2423" y="519"/>
                  </a:cubicBezTo>
                  <a:cubicBezTo>
                    <a:pt x="2414" y="508"/>
                    <a:pt x="2405" y="497"/>
                    <a:pt x="2396" y="485"/>
                  </a:cubicBezTo>
                  <a:cubicBezTo>
                    <a:pt x="2363" y="437"/>
                    <a:pt x="2336" y="385"/>
                    <a:pt x="2311" y="333"/>
                  </a:cubicBezTo>
                  <a:cubicBezTo>
                    <a:pt x="2286" y="281"/>
                    <a:pt x="2263" y="228"/>
                    <a:pt x="2237" y="176"/>
                  </a:cubicBezTo>
                  <a:cubicBezTo>
                    <a:pt x="2224" y="150"/>
                    <a:pt x="2211" y="124"/>
                    <a:pt x="2195" y="100"/>
                  </a:cubicBezTo>
                  <a:cubicBezTo>
                    <a:pt x="2187" y="88"/>
                    <a:pt x="2179" y="76"/>
                    <a:pt x="2169" y="66"/>
                  </a:cubicBezTo>
                  <a:cubicBezTo>
                    <a:pt x="2164" y="60"/>
                    <a:pt x="2159" y="55"/>
                    <a:pt x="2154" y="50"/>
                  </a:cubicBezTo>
                  <a:cubicBezTo>
                    <a:pt x="2151" y="48"/>
                    <a:pt x="2149" y="45"/>
                    <a:pt x="2146" y="43"/>
                  </a:cubicBezTo>
                  <a:cubicBezTo>
                    <a:pt x="2137" y="37"/>
                    <a:pt x="2137" y="37"/>
                    <a:pt x="2137" y="37"/>
                  </a:cubicBezTo>
                  <a:cubicBezTo>
                    <a:pt x="2114" y="20"/>
                    <a:pt x="2087" y="9"/>
                    <a:pt x="2058" y="6"/>
                  </a:cubicBezTo>
                  <a:cubicBezTo>
                    <a:pt x="2044" y="4"/>
                    <a:pt x="2029" y="4"/>
                    <a:pt x="2015" y="5"/>
                  </a:cubicBezTo>
                  <a:cubicBezTo>
                    <a:pt x="2010" y="6"/>
                    <a:pt x="2010" y="6"/>
                    <a:pt x="2010" y="6"/>
                  </a:cubicBezTo>
                  <a:cubicBezTo>
                    <a:pt x="2004" y="7"/>
                    <a:pt x="2004" y="7"/>
                    <a:pt x="2004" y="7"/>
                  </a:cubicBezTo>
                  <a:cubicBezTo>
                    <a:pt x="2001" y="7"/>
                    <a:pt x="1997" y="7"/>
                    <a:pt x="1994" y="8"/>
                  </a:cubicBezTo>
                  <a:cubicBezTo>
                    <a:pt x="1987" y="10"/>
                    <a:pt x="1980" y="11"/>
                    <a:pt x="1973" y="13"/>
                  </a:cubicBezTo>
                  <a:cubicBezTo>
                    <a:pt x="1959" y="16"/>
                    <a:pt x="1945" y="21"/>
                    <a:pt x="1932" y="26"/>
                  </a:cubicBezTo>
                  <a:cubicBezTo>
                    <a:pt x="1925" y="29"/>
                    <a:pt x="1918" y="32"/>
                    <a:pt x="1912" y="35"/>
                  </a:cubicBezTo>
                  <a:cubicBezTo>
                    <a:pt x="1905" y="38"/>
                    <a:pt x="1899" y="41"/>
                    <a:pt x="1892" y="45"/>
                  </a:cubicBezTo>
                  <a:cubicBezTo>
                    <a:pt x="1867" y="58"/>
                    <a:pt x="1842" y="74"/>
                    <a:pt x="1819" y="91"/>
                  </a:cubicBezTo>
                  <a:cubicBezTo>
                    <a:pt x="1773" y="126"/>
                    <a:pt x="1733" y="168"/>
                    <a:pt x="1694" y="211"/>
                  </a:cubicBezTo>
                  <a:cubicBezTo>
                    <a:pt x="1675" y="233"/>
                    <a:pt x="1657" y="255"/>
                    <a:pt x="1638" y="277"/>
                  </a:cubicBezTo>
                  <a:cubicBezTo>
                    <a:pt x="1581" y="343"/>
                    <a:pt x="1581" y="343"/>
                    <a:pt x="1581" y="343"/>
                  </a:cubicBezTo>
                  <a:cubicBezTo>
                    <a:pt x="1505" y="430"/>
                    <a:pt x="1417" y="507"/>
                    <a:pt x="1322" y="574"/>
                  </a:cubicBezTo>
                  <a:cubicBezTo>
                    <a:pt x="1228" y="641"/>
                    <a:pt x="1126" y="698"/>
                    <a:pt x="1020" y="745"/>
                  </a:cubicBezTo>
                  <a:cubicBezTo>
                    <a:pt x="914" y="792"/>
                    <a:pt x="803" y="829"/>
                    <a:pt x="691" y="855"/>
                  </a:cubicBezTo>
                  <a:cubicBezTo>
                    <a:pt x="465" y="908"/>
                    <a:pt x="229" y="919"/>
                    <a:pt x="0" y="880"/>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25" name="Freeform 36">
              <a:extLst>
                <a:ext uri="{FF2B5EF4-FFF2-40B4-BE49-F238E27FC236}">
                  <a16:creationId xmlns:a16="http://schemas.microsoft.com/office/drawing/2014/main" id="{0FABCE85-F943-4FF2-AD33-0849D22A8F78}"/>
                </a:ext>
              </a:extLst>
            </p:cNvPr>
            <p:cNvSpPr>
              <a:spLocks/>
            </p:cNvSpPr>
            <p:nvPr userDrawn="1"/>
          </p:nvSpPr>
          <p:spPr bwMode="auto">
            <a:xfrm>
              <a:off x="13498513" y="1874838"/>
              <a:ext cx="12126913" cy="2117725"/>
            </a:xfrm>
            <a:custGeom>
              <a:avLst/>
              <a:gdLst>
                <a:gd name="T0" fmla="*/ 681 w 4855"/>
                <a:gd name="T1" fmla="*/ 784 h 847"/>
                <a:gd name="T2" fmla="*/ 1309 w 4855"/>
                <a:gd name="T3" fmla="*/ 519 h 847"/>
                <a:gd name="T4" fmla="*/ 1629 w 4855"/>
                <a:gd name="T5" fmla="*/ 236 h 847"/>
                <a:gd name="T6" fmla="*/ 1821 w 4855"/>
                <a:gd name="T7" fmla="*/ 65 h 847"/>
                <a:gd name="T8" fmla="*/ 1980 w 4855"/>
                <a:gd name="T9" fmla="*/ 3 h 847"/>
                <a:gd name="T10" fmla="*/ 2066 w 4855"/>
                <a:gd name="T11" fmla="*/ 9 h 847"/>
                <a:gd name="T12" fmla="*/ 2076 w 4855"/>
                <a:gd name="T13" fmla="*/ 12 h 847"/>
                <a:gd name="T14" fmla="*/ 2096 w 4855"/>
                <a:gd name="T15" fmla="*/ 21 h 847"/>
                <a:gd name="T16" fmla="*/ 2123 w 4855"/>
                <a:gd name="T17" fmla="*/ 39 h 847"/>
                <a:gd name="T18" fmla="*/ 2135 w 4855"/>
                <a:gd name="T19" fmla="*/ 49 h 847"/>
                <a:gd name="T20" fmla="*/ 2192 w 4855"/>
                <a:gd name="T21" fmla="*/ 121 h 847"/>
                <a:gd name="T22" fmla="*/ 2315 w 4855"/>
                <a:gd name="T23" fmla="*/ 347 h 847"/>
                <a:gd name="T24" fmla="*/ 2552 w 4855"/>
                <a:gd name="T25" fmla="*/ 585 h 847"/>
                <a:gd name="T26" fmla="*/ 2571 w 4855"/>
                <a:gd name="T27" fmla="*/ 593 h 847"/>
                <a:gd name="T28" fmla="*/ 2596 w 4855"/>
                <a:gd name="T29" fmla="*/ 604 h 847"/>
                <a:gd name="T30" fmla="*/ 2611 w 4855"/>
                <a:gd name="T31" fmla="*/ 609 h 847"/>
                <a:gd name="T32" fmla="*/ 2715 w 4855"/>
                <a:gd name="T33" fmla="*/ 633 h 847"/>
                <a:gd name="T34" fmla="*/ 3051 w 4855"/>
                <a:gd name="T35" fmla="*/ 593 h 847"/>
                <a:gd name="T36" fmla="*/ 3205 w 4855"/>
                <a:gd name="T37" fmla="*/ 520 h 847"/>
                <a:gd name="T38" fmla="*/ 3429 w 4855"/>
                <a:gd name="T39" fmla="*/ 394 h 847"/>
                <a:gd name="T40" fmla="*/ 3450 w 4855"/>
                <a:gd name="T41" fmla="*/ 389 h 847"/>
                <a:gd name="T42" fmla="*/ 3514 w 4855"/>
                <a:gd name="T43" fmla="*/ 380 h 847"/>
                <a:gd name="T44" fmla="*/ 3684 w 4855"/>
                <a:gd name="T45" fmla="*/ 403 h 847"/>
                <a:gd name="T46" fmla="*/ 4011 w 4855"/>
                <a:gd name="T47" fmla="*/ 505 h 847"/>
                <a:gd name="T48" fmla="*/ 4259 w 4855"/>
                <a:gd name="T49" fmla="*/ 575 h 847"/>
                <a:gd name="T50" fmla="*/ 4513 w 4855"/>
                <a:gd name="T51" fmla="*/ 612 h 847"/>
                <a:gd name="T52" fmla="*/ 4513 w 4855"/>
                <a:gd name="T53" fmla="*/ 613 h 847"/>
                <a:gd name="T54" fmla="*/ 4258 w 4855"/>
                <a:gd name="T55" fmla="*/ 576 h 847"/>
                <a:gd name="T56" fmla="*/ 4010 w 4855"/>
                <a:gd name="T57" fmla="*/ 507 h 847"/>
                <a:gd name="T58" fmla="*/ 3683 w 4855"/>
                <a:gd name="T59" fmla="*/ 406 h 847"/>
                <a:gd name="T60" fmla="*/ 3514 w 4855"/>
                <a:gd name="T61" fmla="*/ 383 h 847"/>
                <a:gd name="T62" fmla="*/ 3451 w 4855"/>
                <a:gd name="T63" fmla="*/ 392 h 847"/>
                <a:gd name="T64" fmla="*/ 3430 w 4855"/>
                <a:gd name="T65" fmla="*/ 397 h 847"/>
                <a:gd name="T66" fmla="*/ 3207 w 4855"/>
                <a:gd name="T67" fmla="*/ 522 h 847"/>
                <a:gd name="T68" fmla="*/ 3052 w 4855"/>
                <a:gd name="T69" fmla="*/ 596 h 847"/>
                <a:gd name="T70" fmla="*/ 2714 w 4855"/>
                <a:gd name="T71" fmla="*/ 637 h 847"/>
                <a:gd name="T72" fmla="*/ 2610 w 4855"/>
                <a:gd name="T73" fmla="*/ 612 h 847"/>
                <a:gd name="T74" fmla="*/ 2594 w 4855"/>
                <a:gd name="T75" fmla="*/ 607 h 847"/>
                <a:gd name="T76" fmla="*/ 2570 w 4855"/>
                <a:gd name="T77" fmla="*/ 597 h 847"/>
                <a:gd name="T78" fmla="*/ 2550 w 4855"/>
                <a:gd name="T79" fmla="*/ 588 h 847"/>
                <a:gd name="T80" fmla="*/ 2311 w 4855"/>
                <a:gd name="T81" fmla="*/ 349 h 847"/>
                <a:gd name="T82" fmla="*/ 2189 w 4855"/>
                <a:gd name="T83" fmla="*/ 123 h 847"/>
                <a:gd name="T84" fmla="*/ 2133 w 4855"/>
                <a:gd name="T85" fmla="*/ 52 h 847"/>
                <a:gd name="T86" fmla="*/ 2121 w 4855"/>
                <a:gd name="T87" fmla="*/ 42 h 847"/>
                <a:gd name="T88" fmla="*/ 2094 w 4855"/>
                <a:gd name="T89" fmla="*/ 24 h 847"/>
                <a:gd name="T90" fmla="*/ 2075 w 4855"/>
                <a:gd name="T91" fmla="*/ 16 h 847"/>
                <a:gd name="T92" fmla="*/ 2065 w 4855"/>
                <a:gd name="T93" fmla="*/ 12 h 847"/>
                <a:gd name="T94" fmla="*/ 1980 w 4855"/>
                <a:gd name="T95" fmla="*/ 6 h 847"/>
                <a:gd name="T96" fmla="*/ 1823 w 4855"/>
                <a:gd name="T97" fmla="*/ 68 h 847"/>
                <a:gd name="T98" fmla="*/ 1632 w 4855"/>
                <a:gd name="T99" fmla="*/ 239 h 847"/>
                <a:gd name="T100" fmla="*/ 1311 w 4855"/>
                <a:gd name="T101" fmla="*/ 522 h 847"/>
                <a:gd name="T102" fmla="*/ 681 w 4855"/>
                <a:gd name="T103" fmla="*/ 786 h 8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855" h="847">
                  <a:moveTo>
                    <a:pt x="0" y="812"/>
                  </a:moveTo>
                  <a:cubicBezTo>
                    <a:pt x="226" y="847"/>
                    <a:pt x="458" y="834"/>
                    <a:pt x="681" y="784"/>
                  </a:cubicBezTo>
                  <a:cubicBezTo>
                    <a:pt x="792" y="759"/>
                    <a:pt x="902" y="724"/>
                    <a:pt x="1007" y="680"/>
                  </a:cubicBezTo>
                  <a:cubicBezTo>
                    <a:pt x="1113" y="636"/>
                    <a:pt x="1214" y="582"/>
                    <a:pt x="1309" y="519"/>
                  </a:cubicBezTo>
                  <a:cubicBezTo>
                    <a:pt x="1404" y="456"/>
                    <a:pt x="1493" y="383"/>
                    <a:pt x="1571" y="299"/>
                  </a:cubicBezTo>
                  <a:cubicBezTo>
                    <a:pt x="1629" y="236"/>
                    <a:pt x="1629" y="236"/>
                    <a:pt x="1629" y="236"/>
                  </a:cubicBezTo>
                  <a:cubicBezTo>
                    <a:pt x="1649" y="215"/>
                    <a:pt x="1668" y="195"/>
                    <a:pt x="1689" y="174"/>
                  </a:cubicBezTo>
                  <a:cubicBezTo>
                    <a:pt x="1729" y="134"/>
                    <a:pt x="1772" y="96"/>
                    <a:pt x="1821" y="65"/>
                  </a:cubicBezTo>
                  <a:cubicBezTo>
                    <a:pt x="1845" y="50"/>
                    <a:pt x="1871" y="36"/>
                    <a:pt x="1897" y="25"/>
                  </a:cubicBezTo>
                  <a:cubicBezTo>
                    <a:pt x="1924" y="15"/>
                    <a:pt x="1951" y="6"/>
                    <a:pt x="1980" y="3"/>
                  </a:cubicBezTo>
                  <a:cubicBezTo>
                    <a:pt x="1994" y="1"/>
                    <a:pt x="2009" y="0"/>
                    <a:pt x="2023" y="1"/>
                  </a:cubicBezTo>
                  <a:cubicBezTo>
                    <a:pt x="2037" y="2"/>
                    <a:pt x="2052" y="5"/>
                    <a:pt x="2066" y="9"/>
                  </a:cubicBezTo>
                  <a:cubicBezTo>
                    <a:pt x="2071" y="10"/>
                    <a:pt x="2071" y="10"/>
                    <a:pt x="2071" y="10"/>
                  </a:cubicBezTo>
                  <a:cubicBezTo>
                    <a:pt x="2076" y="12"/>
                    <a:pt x="2076" y="12"/>
                    <a:pt x="2076" y="12"/>
                  </a:cubicBezTo>
                  <a:cubicBezTo>
                    <a:pt x="2079" y="14"/>
                    <a:pt x="2083" y="15"/>
                    <a:pt x="2086" y="16"/>
                  </a:cubicBezTo>
                  <a:cubicBezTo>
                    <a:pt x="2096" y="21"/>
                    <a:pt x="2096" y="21"/>
                    <a:pt x="2096" y="21"/>
                  </a:cubicBezTo>
                  <a:cubicBezTo>
                    <a:pt x="2099" y="23"/>
                    <a:pt x="2102" y="25"/>
                    <a:pt x="2105" y="26"/>
                  </a:cubicBezTo>
                  <a:cubicBezTo>
                    <a:pt x="2111" y="30"/>
                    <a:pt x="2117" y="34"/>
                    <a:pt x="2123" y="39"/>
                  </a:cubicBezTo>
                  <a:cubicBezTo>
                    <a:pt x="2131" y="46"/>
                    <a:pt x="2131" y="46"/>
                    <a:pt x="2131" y="46"/>
                  </a:cubicBezTo>
                  <a:cubicBezTo>
                    <a:pt x="2135" y="49"/>
                    <a:pt x="2135" y="49"/>
                    <a:pt x="2135" y="49"/>
                  </a:cubicBezTo>
                  <a:cubicBezTo>
                    <a:pt x="2139" y="53"/>
                    <a:pt x="2139" y="53"/>
                    <a:pt x="2139" y="53"/>
                  </a:cubicBezTo>
                  <a:cubicBezTo>
                    <a:pt x="2160" y="73"/>
                    <a:pt x="2177" y="97"/>
                    <a:pt x="2192" y="121"/>
                  </a:cubicBezTo>
                  <a:cubicBezTo>
                    <a:pt x="2207" y="145"/>
                    <a:pt x="2220" y="171"/>
                    <a:pt x="2234" y="196"/>
                  </a:cubicBezTo>
                  <a:cubicBezTo>
                    <a:pt x="2261" y="246"/>
                    <a:pt x="2286" y="297"/>
                    <a:pt x="2315" y="347"/>
                  </a:cubicBezTo>
                  <a:cubicBezTo>
                    <a:pt x="2343" y="396"/>
                    <a:pt x="2374" y="445"/>
                    <a:pt x="2413" y="486"/>
                  </a:cubicBezTo>
                  <a:cubicBezTo>
                    <a:pt x="2452" y="528"/>
                    <a:pt x="2500" y="560"/>
                    <a:pt x="2552" y="585"/>
                  </a:cubicBezTo>
                  <a:cubicBezTo>
                    <a:pt x="2561" y="589"/>
                    <a:pt x="2561" y="589"/>
                    <a:pt x="2561" y="589"/>
                  </a:cubicBezTo>
                  <a:cubicBezTo>
                    <a:pt x="2564" y="591"/>
                    <a:pt x="2568" y="592"/>
                    <a:pt x="2571" y="593"/>
                  </a:cubicBezTo>
                  <a:cubicBezTo>
                    <a:pt x="2591" y="602"/>
                    <a:pt x="2591" y="602"/>
                    <a:pt x="2591" y="602"/>
                  </a:cubicBezTo>
                  <a:cubicBezTo>
                    <a:pt x="2596" y="604"/>
                    <a:pt x="2596" y="604"/>
                    <a:pt x="2596" y="604"/>
                  </a:cubicBezTo>
                  <a:cubicBezTo>
                    <a:pt x="2601" y="605"/>
                    <a:pt x="2601" y="605"/>
                    <a:pt x="2601" y="605"/>
                  </a:cubicBezTo>
                  <a:cubicBezTo>
                    <a:pt x="2611" y="609"/>
                    <a:pt x="2611" y="609"/>
                    <a:pt x="2611" y="609"/>
                  </a:cubicBezTo>
                  <a:cubicBezTo>
                    <a:pt x="2618" y="611"/>
                    <a:pt x="2624" y="613"/>
                    <a:pt x="2631" y="615"/>
                  </a:cubicBezTo>
                  <a:cubicBezTo>
                    <a:pt x="2659" y="623"/>
                    <a:pt x="2686" y="630"/>
                    <a:pt x="2715" y="633"/>
                  </a:cubicBezTo>
                  <a:cubicBezTo>
                    <a:pt x="2771" y="641"/>
                    <a:pt x="2829" y="642"/>
                    <a:pt x="2885" y="635"/>
                  </a:cubicBezTo>
                  <a:cubicBezTo>
                    <a:pt x="2942" y="627"/>
                    <a:pt x="2997" y="613"/>
                    <a:pt x="3051" y="593"/>
                  </a:cubicBezTo>
                  <a:cubicBezTo>
                    <a:pt x="3078" y="584"/>
                    <a:pt x="3104" y="572"/>
                    <a:pt x="3130" y="560"/>
                  </a:cubicBezTo>
                  <a:cubicBezTo>
                    <a:pt x="3156" y="548"/>
                    <a:pt x="3181" y="535"/>
                    <a:pt x="3205" y="520"/>
                  </a:cubicBezTo>
                  <a:cubicBezTo>
                    <a:pt x="3254" y="490"/>
                    <a:pt x="3300" y="456"/>
                    <a:pt x="3350" y="428"/>
                  </a:cubicBezTo>
                  <a:cubicBezTo>
                    <a:pt x="3376" y="415"/>
                    <a:pt x="3402" y="403"/>
                    <a:pt x="3429" y="394"/>
                  </a:cubicBezTo>
                  <a:cubicBezTo>
                    <a:pt x="3433" y="393"/>
                    <a:pt x="3436" y="392"/>
                    <a:pt x="3440" y="391"/>
                  </a:cubicBezTo>
                  <a:cubicBezTo>
                    <a:pt x="3450" y="389"/>
                    <a:pt x="3450" y="389"/>
                    <a:pt x="3450" y="389"/>
                  </a:cubicBezTo>
                  <a:cubicBezTo>
                    <a:pt x="3457" y="387"/>
                    <a:pt x="3464" y="386"/>
                    <a:pt x="3471" y="385"/>
                  </a:cubicBezTo>
                  <a:cubicBezTo>
                    <a:pt x="3485" y="382"/>
                    <a:pt x="3500" y="381"/>
                    <a:pt x="3514" y="380"/>
                  </a:cubicBezTo>
                  <a:cubicBezTo>
                    <a:pt x="3543" y="379"/>
                    <a:pt x="3571" y="381"/>
                    <a:pt x="3600" y="385"/>
                  </a:cubicBezTo>
                  <a:cubicBezTo>
                    <a:pt x="3628" y="390"/>
                    <a:pt x="3656" y="396"/>
                    <a:pt x="3684" y="403"/>
                  </a:cubicBezTo>
                  <a:cubicBezTo>
                    <a:pt x="3739" y="418"/>
                    <a:pt x="3793" y="436"/>
                    <a:pt x="3848" y="452"/>
                  </a:cubicBezTo>
                  <a:cubicBezTo>
                    <a:pt x="3903" y="468"/>
                    <a:pt x="3957" y="486"/>
                    <a:pt x="4011" y="505"/>
                  </a:cubicBezTo>
                  <a:cubicBezTo>
                    <a:pt x="4065" y="524"/>
                    <a:pt x="4120" y="542"/>
                    <a:pt x="4175" y="556"/>
                  </a:cubicBezTo>
                  <a:cubicBezTo>
                    <a:pt x="4203" y="563"/>
                    <a:pt x="4231" y="569"/>
                    <a:pt x="4259" y="575"/>
                  </a:cubicBezTo>
                  <a:cubicBezTo>
                    <a:pt x="4287" y="580"/>
                    <a:pt x="4315" y="586"/>
                    <a:pt x="4343" y="590"/>
                  </a:cubicBezTo>
                  <a:cubicBezTo>
                    <a:pt x="4399" y="600"/>
                    <a:pt x="4456" y="607"/>
                    <a:pt x="4513" y="612"/>
                  </a:cubicBezTo>
                  <a:cubicBezTo>
                    <a:pt x="4627" y="622"/>
                    <a:pt x="4742" y="623"/>
                    <a:pt x="4855" y="613"/>
                  </a:cubicBezTo>
                  <a:cubicBezTo>
                    <a:pt x="4742" y="623"/>
                    <a:pt x="4627" y="622"/>
                    <a:pt x="4513" y="613"/>
                  </a:cubicBezTo>
                  <a:cubicBezTo>
                    <a:pt x="4456" y="608"/>
                    <a:pt x="4399" y="601"/>
                    <a:pt x="4343" y="592"/>
                  </a:cubicBezTo>
                  <a:cubicBezTo>
                    <a:pt x="4314" y="587"/>
                    <a:pt x="4286" y="582"/>
                    <a:pt x="4258" y="576"/>
                  </a:cubicBezTo>
                  <a:cubicBezTo>
                    <a:pt x="4230" y="571"/>
                    <a:pt x="4202" y="565"/>
                    <a:pt x="4174" y="558"/>
                  </a:cubicBezTo>
                  <a:cubicBezTo>
                    <a:pt x="4119" y="544"/>
                    <a:pt x="4064" y="526"/>
                    <a:pt x="4010" y="507"/>
                  </a:cubicBezTo>
                  <a:cubicBezTo>
                    <a:pt x="3957" y="488"/>
                    <a:pt x="3902" y="470"/>
                    <a:pt x="3848" y="454"/>
                  </a:cubicBezTo>
                  <a:cubicBezTo>
                    <a:pt x="3792" y="439"/>
                    <a:pt x="3738" y="421"/>
                    <a:pt x="3683" y="406"/>
                  </a:cubicBezTo>
                  <a:cubicBezTo>
                    <a:pt x="3655" y="399"/>
                    <a:pt x="3628" y="392"/>
                    <a:pt x="3599" y="388"/>
                  </a:cubicBezTo>
                  <a:cubicBezTo>
                    <a:pt x="3571" y="384"/>
                    <a:pt x="3543" y="382"/>
                    <a:pt x="3514" y="383"/>
                  </a:cubicBezTo>
                  <a:cubicBezTo>
                    <a:pt x="3500" y="384"/>
                    <a:pt x="3486" y="385"/>
                    <a:pt x="3472" y="387"/>
                  </a:cubicBezTo>
                  <a:cubicBezTo>
                    <a:pt x="3465" y="388"/>
                    <a:pt x="3458" y="390"/>
                    <a:pt x="3451" y="392"/>
                  </a:cubicBezTo>
                  <a:cubicBezTo>
                    <a:pt x="3440" y="394"/>
                    <a:pt x="3440" y="394"/>
                    <a:pt x="3440" y="394"/>
                  </a:cubicBezTo>
                  <a:cubicBezTo>
                    <a:pt x="3437" y="395"/>
                    <a:pt x="3433" y="396"/>
                    <a:pt x="3430" y="397"/>
                  </a:cubicBezTo>
                  <a:cubicBezTo>
                    <a:pt x="3403" y="405"/>
                    <a:pt x="3377" y="417"/>
                    <a:pt x="3352" y="431"/>
                  </a:cubicBezTo>
                  <a:cubicBezTo>
                    <a:pt x="3302" y="458"/>
                    <a:pt x="3256" y="492"/>
                    <a:pt x="3207" y="522"/>
                  </a:cubicBezTo>
                  <a:cubicBezTo>
                    <a:pt x="3182" y="537"/>
                    <a:pt x="3157" y="551"/>
                    <a:pt x="3131" y="563"/>
                  </a:cubicBezTo>
                  <a:cubicBezTo>
                    <a:pt x="3105" y="575"/>
                    <a:pt x="3079" y="587"/>
                    <a:pt x="3052" y="596"/>
                  </a:cubicBezTo>
                  <a:cubicBezTo>
                    <a:pt x="2998" y="616"/>
                    <a:pt x="2943" y="631"/>
                    <a:pt x="2886" y="638"/>
                  </a:cubicBezTo>
                  <a:cubicBezTo>
                    <a:pt x="2829" y="645"/>
                    <a:pt x="2771" y="645"/>
                    <a:pt x="2714" y="637"/>
                  </a:cubicBezTo>
                  <a:cubicBezTo>
                    <a:pt x="2686" y="633"/>
                    <a:pt x="2658" y="626"/>
                    <a:pt x="2630" y="619"/>
                  </a:cubicBezTo>
                  <a:cubicBezTo>
                    <a:pt x="2623" y="617"/>
                    <a:pt x="2617" y="614"/>
                    <a:pt x="2610" y="612"/>
                  </a:cubicBezTo>
                  <a:cubicBezTo>
                    <a:pt x="2600" y="609"/>
                    <a:pt x="2600" y="609"/>
                    <a:pt x="2600" y="609"/>
                  </a:cubicBezTo>
                  <a:cubicBezTo>
                    <a:pt x="2594" y="607"/>
                    <a:pt x="2594" y="607"/>
                    <a:pt x="2594" y="607"/>
                  </a:cubicBezTo>
                  <a:cubicBezTo>
                    <a:pt x="2589" y="605"/>
                    <a:pt x="2589" y="605"/>
                    <a:pt x="2589" y="605"/>
                  </a:cubicBezTo>
                  <a:cubicBezTo>
                    <a:pt x="2570" y="597"/>
                    <a:pt x="2570" y="597"/>
                    <a:pt x="2570" y="597"/>
                  </a:cubicBezTo>
                  <a:cubicBezTo>
                    <a:pt x="2566" y="595"/>
                    <a:pt x="2563" y="594"/>
                    <a:pt x="2560" y="593"/>
                  </a:cubicBezTo>
                  <a:cubicBezTo>
                    <a:pt x="2550" y="588"/>
                    <a:pt x="2550" y="588"/>
                    <a:pt x="2550" y="588"/>
                  </a:cubicBezTo>
                  <a:cubicBezTo>
                    <a:pt x="2498" y="563"/>
                    <a:pt x="2450" y="531"/>
                    <a:pt x="2410" y="489"/>
                  </a:cubicBezTo>
                  <a:cubicBezTo>
                    <a:pt x="2370" y="448"/>
                    <a:pt x="2340" y="399"/>
                    <a:pt x="2311" y="349"/>
                  </a:cubicBezTo>
                  <a:cubicBezTo>
                    <a:pt x="2283" y="299"/>
                    <a:pt x="2257" y="248"/>
                    <a:pt x="2230" y="198"/>
                  </a:cubicBezTo>
                  <a:cubicBezTo>
                    <a:pt x="2217" y="172"/>
                    <a:pt x="2203" y="147"/>
                    <a:pt x="2189" y="123"/>
                  </a:cubicBezTo>
                  <a:cubicBezTo>
                    <a:pt x="2174" y="99"/>
                    <a:pt x="2157" y="75"/>
                    <a:pt x="2137" y="56"/>
                  </a:cubicBezTo>
                  <a:cubicBezTo>
                    <a:pt x="2133" y="52"/>
                    <a:pt x="2133" y="52"/>
                    <a:pt x="2133" y="52"/>
                  </a:cubicBezTo>
                  <a:cubicBezTo>
                    <a:pt x="2129" y="48"/>
                    <a:pt x="2129" y="48"/>
                    <a:pt x="2129" y="48"/>
                  </a:cubicBezTo>
                  <a:cubicBezTo>
                    <a:pt x="2121" y="42"/>
                    <a:pt x="2121" y="42"/>
                    <a:pt x="2121" y="42"/>
                  </a:cubicBezTo>
                  <a:cubicBezTo>
                    <a:pt x="2115" y="37"/>
                    <a:pt x="2109" y="33"/>
                    <a:pt x="2103" y="30"/>
                  </a:cubicBezTo>
                  <a:cubicBezTo>
                    <a:pt x="2100" y="28"/>
                    <a:pt x="2097" y="26"/>
                    <a:pt x="2094" y="24"/>
                  </a:cubicBezTo>
                  <a:cubicBezTo>
                    <a:pt x="2084" y="20"/>
                    <a:pt x="2084" y="20"/>
                    <a:pt x="2084" y="20"/>
                  </a:cubicBezTo>
                  <a:cubicBezTo>
                    <a:pt x="2081" y="18"/>
                    <a:pt x="2078" y="17"/>
                    <a:pt x="2075" y="16"/>
                  </a:cubicBezTo>
                  <a:cubicBezTo>
                    <a:pt x="2070" y="14"/>
                    <a:pt x="2070" y="14"/>
                    <a:pt x="2070" y="14"/>
                  </a:cubicBezTo>
                  <a:cubicBezTo>
                    <a:pt x="2065" y="12"/>
                    <a:pt x="2065" y="12"/>
                    <a:pt x="2065" y="12"/>
                  </a:cubicBezTo>
                  <a:cubicBezTo>
                    <a:pt x="2051" y="8"/>
                    <a:pt x="2037" y="6"/>
                    <a:pt x="2023" y="5"/>
                  </a:cubicBezTo>
                  <a:cubicBezTo>
                    <a:pt x="2009" y="4"/>
                    <a:pt x="1994" y="5"/>
                    <a:pt x="1980" y="6"/>
                  </a:cubicBezTo>
                  <a:cubicBezTo>
                    <a:pt x="1952" y="10"/>
                    <a:pt x="1925" y="18"/>
                    <a:pt x="1898" y="29"/>
                  </a:cubicBezTo>
                  <a:cubicBezTo>
                    <a:pt x="1872" y="39"/>
                    <a:pt x="1847" y="53"/>
                    <a:pt x="1823" y="68"/>
                  </a:cubicBezTo>
                  <a:cubicBezTo>
                    <a:pt x="1774" y="98"/>
                    <a:pt x="1731" y="136"/>
                    <a:pt x="1691" y="177"/>
                  </a:cubicBezTo>
                  <a:cubicBezTo>
                    <a:pt x="1671" y="197"/>
                    <a:pt x="1651" y="218"/>
                    <a:pt x="1632" y="239"/>
                  </a:cubicBezTo>
                  <a:cubicBezTo>
                    <a:pt x="1573" y="301"/>
                    <a:pt x="1573" y="301"/>
                    <a:pt x="1573" y="301"/>
                  </a:cubicBezTo>
                  <a:cubicBezTo>
                    <a:pt x="1495" y="385"/>
                    <a:pt x="1406" y="458"/>
                    <a:pt x="1311" y="522"/>
                  </a:cubicBezTo>
                  <a:cubicBezTo>
                    <a:pt x="1215" y="585"/>
                    <a:pt x="1114" y="638"/>
                    <a:pt x="1008" y="682"/>
                  </a:cubicBezTo>
                  <a:cubicBezTo>
                    <a:pt x="903" y="726"/>
                    <a:pt x="793" y="761"/>
                    <a:pt x="681" y="786"/>
                  </a:cubicBezTo>
                  <a:cubicBezTo>
                    <a:pt x="458" y="836"/>
                    <a:pt x="226" y="847"/>
                    <a:pt x="0" y="812"/>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26" name="Freeform 37">
              <a:extLst>
                <a:ext uri="{FF2B5EF4-FFF2-40B4-BE49-F238E27FC236}">
                  <a16:creationId xmlns:a16="http://schemas.microsoft.com/office/drawing/2014/main" id="{0D1CB3C3-F893-4CD3-987E-ECC338C27324}"/>
                </a:ext>
              </a:extLst>
            </p:cNvPr>
            <p:cNvSpPr>
              <a:spLocks/>
            </p:cNvSpPr>
            <p:nvPr userDrawn="1"/>
          </p:nvSpPr>
          <p:spPr bwMode="auto">
            <a:xfrm>
              <a:off x="13493750" y="2022475"/>
              <a:ext cx="12130088" cy="1938338"/>
            </a:xfrm>
            <a:custGeom>
              <a:avLst/>
              <a:gdLst>
                <a:gd name="T0" fmla="*/ 674 w 4856"/>
                <a:gd name="T1" fmla="*/ 714 h 775"/>
                <a:gd name="T2" fmla="*/ 1036 w 4856"/>
                <a:gd name="T3" fmla="*/ 600 h 775"/>
                <a:gd name="T4" fmla="*/ 1114 w 4856"/>
                <a:gd name="T5" fmla="*/ 566 h 775"/>
                <a:gd name="T6" fmla="*/ 1190 w 4856"/>
                <a:gd name="T7" fmla="*/ 528 h 775"/>
                <a:gd name="T8" fmla="*/ 1227 w 4856"/>
                <a:gd name="T9" fmla="*/ 509 h 775"/>
                <a:gd name="T10" fmla="*/ 1566 w 4856"/>
                <a:gd name="T11" fmla="*/ 257 h 775"/>
                <a:gd name="T12" fmla="*/ 1688 w 4856"/>
                <a:gd name="T13" fmla="*/ 141 h 775"/>
                <a:gd name="T14" fmla="*/ 1906 w 4856"/>
                <a:gd name="T15" fmla="*/ 12 h 775"/>
                <a:gd name="T16" fmla="*/ 1990 w 4856"/>
                <a:gd name="T17" fmla="*/ 0 h 775"/>
                <a:gd name="T18" fmla="*/ 2072 w 4856"/>
                <a:gd name="T19" fmla="*/ 20 h 775"/>
                <a:gd name="T20" fmla="*/ 2138 w 4856"/>
                <a:gd name="T21" fmla="*/ 73 h 775"/>
                <a:gd name="T22" fmla="*/ 2231 w 4856"/>
                <a:gd name="T23" fmla="*/ 215 h 775"/>
                <a:gd name="T24" fmla="*/ 2434 w 4856"/>
                <a:gd name="T25" fmla="*/ 482 h 775"/>
                <a:gd name="T26" fmla="*/ 2456 w 4856"/>
                <a:gd name="T27" fmla="*/ 497 h 775"/>
                <a:gd name="T28" fmla="*/ 2469 w 4856"/>
                <a:gd name="T29" fmla="*/ 506 h 775"/>
                <a:gd name="T30" fmla="*/ 2506 w 4856"/>
                <a:gd name="T31" fmla="*/ 526 h 775"/>
                <a:gd name="T32" fmla="*/ 2525 w 4856"/>
                <a:gd name="T33" fmla="*/ 535 h 775"/>
                <a:gd name="T34" fmla="*/ 2564 w 4856"/>
                <a:gd name="T35" fmla="*/ 551 h 775"/>
                <a:gd name="T36" fmla="*/ 2750 w 4856"/>
                <a:gd name="T37" fmla="*/ 586 h 775"/>
                <a:gd name="T38" fmla="*/ 2855 w 4856"/>
                <a:gd name="T39" fmla="*/ 580 h 775"/>
                <a:gd name="T40" fmla="*/ 2917 w 4856"/>
                <a:gd name="T41" fmla="*/ 568 h 775"/>
                <a:gd name="T42" fmla="*/ 3152 w 4856"/>
                <a:gd name="T43" fmla="*/ 475 h 775"/>
                <a:gd name="T44" fmla="*/ 3371 w 4856"/>
                <a:gd name="T45" fmla="*/ 345 h 775"/>
                <a:gd name="T46" fmla="*/ 3536 w 4856"/>
                <a:gd name="T47" fmla="*/ 313 h 775"/>
                <a:gd name="T48" fmla="*/ 3703 w 4856"/>
                <a:gd name="T49" fmla="*/ 341 h 775"/>
                <a:gd name="T50" fmla="*/ 3866 w 4856"/>
                <a:gd name="T51" fmla="*/ 387 h 775"/>
                <a:gd name="T52" fmla="*/ 4026 w 4856"/>
                <a:gd name="T53" fmla="*/ 444 h 775"/>
                <a:gd name="T54" fmla="*/ 4518 w 4856"/>
                <a:gd name="T55" fmla="*/ 564 h 775"/>
                <a:gd name="T56" fmla="*/ 4518 w 4856"/>
                <a:gd name="T57" fmla="*/ 565 h 775"/>
                <a:gd name="T58" fmla="*/ 4025 w 4856"/>
                <a:gd name="T59" fmla="*/ 447 h 775"/>
                <a:gd name="T60" fmla="*/ 3865 w 4856"/>
                <a:gd name="T61" fmla="*/ 390 h 775"/>
                <a:gd name="T62" fmla="*/ 3703 w 4856"/>
                <a:gd name="T63" fmla="*/ 343 h 775"/>
                <a:gd name="T64" fmla="*/ 3536 w 4856"/>
                <a:gd name="T65" fmla="*/ 316 h 775"/>
                <a:gd name="T66" fmla="*/ 3372 w 4856"/>
                <a:gd name="T67" fmla="*/ 348 h 775"/>
                <a:gd name="T68" fmla="*/ 3154 w 4856"/>
                <a:gd name="T69" fmla="*/ 477 h 775"/>
                <a:gd name="T70" fmla="*/ 2918 w 4856"/>
                <a:gd name="T71" fmla="*/ 571 h 775"/>
                <a:gd name="T72" fmla="*/ 2856 w 4856"/>
                <a:gd name="T73" fmla="*/ 583 h 775"/>
                <a:gd name="T74" fmla="*/ 2750 w 4856"/>
                <a:gd name="T75" fmla="*/ 589 h 775"/>
                <a:gd name="T76" fmla="*/ 2563 w 4856"/>
                <a:gd name="T77" fmla="*/ 555 h 775"/>
                <a:gd name="T78" fmla="*/ 2523 w 4856"/>
                <a:gd name="T79" fmla="*/ 539 h 775"/>
                <a:gd name="T80" fmla="*/ 2504 w 4856"/>
                <a:gd name="T81" fmla="*/ 530 h 775"/>
                <a:gd name="T82" fmla="*/ 2467 w 4856"/>
                <a:gd name="T83" fmla="*/ 509 h 775"/>
                <a:gd name="T84" fmla="*/ 2454 w 4856"/>
                <a:gd name="T85" fmla="*/ 501 h 775"/>
                <a:gd name="T86" fmla="*/ 2432 w 4856"/>
                <a:gd name="T87" fmla="*/ 485 h 775"/>
                <a:gd name="T88" fmla="*/ 2399 w 4856"/>
                <a:gd name="T89" fmla="*/ 458 h 775"/>
                <a:gd name="T90" fmla="*/ 2376 w 4856"/>
                <a:gd name="T91" fmla="*/ 436 h 775"/>
                <a:gd name="T92" fmla="*/ 2355 w 4856"/>
                <a:gd name="T93" fmla="*/ 412 h 775"/>
                <a:gd name="T94" fmla="*/ 2329 w 4856"/>
                <a:gd name="T95" fmla="*/ 378 h 775"/>
                <a:gd name="T96" fmla="*/ 2228 w 4856"/>
                <a:gd name="T97" fmla="*/ 217 h 775"/>
                <a:gd name="T98" fmla="*/ 2135 w 4856"/>
                <a:gd name="T99" fmla="*/ 76 h 775"/>
                <a:gd name="T100" fmla="*/ 2071 w 4856"/>
                <a:gd name="T101" fmla="*/ 23 h 775"/>
                <a:gd name="T102" fmla="*/ 1990 w 4856"/>
                <a:gd name="T103" fmla="*/ 3 h 775"/>
                <a:gd name="T104" fmla="*/ 1907 w 4856"/>
                <a:gd name="T105" fmla="*/ 15 h 775"/>
                <a:gd name="T106" fmla="*/ 1690 w 4856"/>
                <a:gd name="T107" fmla="*/ 143 h 775"/>
                <a:gd name="T108" fmla="*/ 1568 w 4856"/>
                <a:gd name="T109" fmla="*/ 260 h 775"/>
                <a:gd name="T110" fmla="*/ 1228 w 4856"/>
                <a:gd name="T111" fmla="*/ 511 h 775"/>
                <a:gd name="T112" fmla="*/ 1191 w 4856"/>
                <a:gd name="T113" fmla="*/ 531 h 775"/>
                <a:gd name="T114" fmla="*/ 1115 w 4856"/>
                <a:gd name="T115" fmla="*/ 568 h 775"/>
                <a:gd name="T116" fmla="*/ 1037 w 4856"/>
                <a:gd name="T117" fmla="*/ 602 h 775"/>
                <a:gd name="T118" fmla="*/ 674 w 4856"/>
                <a:gd name="T119" fmla="*/ 716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56" h="775">
                  <a:moveTo>
                    <a:pt x="0" y="743"/>
                  </a:moveTo>
                  <a:cubicBezTo>
                    <a:pt x="224" y="774"/>
                    <a:pt x="453" y="761"/>
                    <a:pt x="674" y="714"/>
                  </a:cubicBezTo>
                  <a:cubicBezTo>
                    <a:pt x="784" y="690"/>
                    <a:pt x="892" y="657"/>
                    <a:pt x="997" y="616"/>
                  </a:cubicBezTo>
                  <a:cubicBezTo>
                    <a:pt x="1010" y="611"/>
                    <a:pt x="1023" y="606"/>
                    <a:pt x="1036" y="600"/>
                  </a:cubicBezTo>
                  <a:cubicBezTo>
                    <a:pt x="1049" y="595"/>
                    <a:pt x="1063" y="589"/>
                    <a:pt x="1075" y="584"/>
                  </a:cubicBezTo>
                  <a:cubicBezTo>
                    <a:pt x="1114" y="566"/>
                    <a:pt x="1114" y="566"/>
                    <a:pt x="1114" y="566"/>
                  </a:cubicBezTo>
                  <a:cubicBezTo>
                    <a:pt x="1127" y="560"/>
                    <a:pt x="1140" y="554"/>
                    <a:pt x="1152" y="548"/>
                  </a:cubicBezTo>
                  <a:cubicBezTo>
                    <a:pt x="1190" y="528"/>
                    <a:pt x="1190" y="528"/>
                    <a:pt x="1190" y="528"/>
                  </a:cubicBezTo>
                  <a:cubicBezTo>
                    <a:pt x="1208" y="519"/>
                    <a:pt x="1208" y="519"/>
                    <a:pt x="1208" y="519"/>
                  </a:cubicBezTo>
                  <a:cubicBezTo>
                    <a:pt x="1227" y="509"/>
                    <a:pt x="1227" y="509"/>
                    <a:pt x="1227" y="509"/>
                  </a:cubicBezTo>
                  <a:cubicBezTo>
                    <a:pt x="1252" y="495"/>
                    <a:pt x="1276" y="481"/>
                    <a:pt x="1300" y="466"/>
                  </a:cubicBezTo>
                  <a:cubicBezTo>
                    <a:pt x="1396" y="406"/>
                    <a:pt x="1486" y="337"/>
                    <a:pt x="1566" y="257"/>
                  </a:cubicBezTo>
                  <a:cubicBezTo>
                    <a:pt x="1626" y="198"/>
                    <a:pt x="1626" y="198"/>
                    <a:pt x="1626" y="198"/>
                  </a:cubicBezTo>
                  <a:cubicBezTo>
                    <a:pt x="1647" y="179"/>
                    <a:pt x="1667" y="159"/>
                    <a:pt x="1688" y="141"/>
                  </a:cubicBezTo>
                  <a:cubicBezTo>
                    <a:pt x="1731" y="103"/>
                    <a:pt x="1777" y="69"/>
                    <a:pt x="1827" y="44"/>
                  </a:cubicBezTo>
                  <a:cubicBezTo>
                    <a:pt x="1852" y="31"/>
                    <a:pt x="1879" y="20"/>
                    <a:pt x="1906" y="12"/>
                  </a:cubicBezTo>
                  <a:cubicBezTo>
                    <a:pt x="1919" y="8"/>
                    <a:pt x="1933" y="5"/>
                    <a:pt x="1947" y="3"/>
                  </a:cubicBezTo>
                  <a:cubicBezTo>
                    <a:pt x="1961" y="1"/>
                    <a:pt x="1976" y="0"/>
                    <a:pt x="1990" y="0"/>
                  </a:cubicBezTo>
                  <a:cubicBezTo>
                    <a:pt x="2004" y="0"/>
                    <a:pt x="2018" y="2"/>
                    <a:pt x="2032" y="5"/>
                  </a:cubicBezTo>
                  <a:cubicBezTo>
                    <a:pt x="2046" y="9"/>
                    <a:pt x="2060" y="13"/>
                    <a:pt x="2072" y="20"/>
                  </a:cubicBezTo>
                  <a:cubicBezTo>
                    <a:pt x="2085" y="26"/>
                    <a:pt x="2097" y="34"/>
                    <a:pt x="2108" y="43"/>
                  </a:cubicBezTo>
                  <a:cubicBezTo>
                    <a:pt x="2119" y="52"/>
                    <a:pt x="2129" y="63"/>
                    <a:pt x="2138" y="73"/>
                  </a:cubicBezTo>
                  <a:cubicBezTo>
                    <a:pt x="2157" y="95"/>
                    <a:pt x="2172" y="119"/>
                    <a:pt x="2187" y="143"/>
                  </a:cubicBezTo>
                  <a:cubicBezTo>
                    <a:pt x="2202" y="167"/>
                    <a:pt x="2217" y="191"/>
                    <a:pt x="2231" y="215"/>
                  </a:cubicBezTo>
                  <a:cubicBezTo>
                    <a:pt x="2260" y="264"/>
                    <a:pt x="2288" y="313"/>
                    <a:pt x="2320" y="359"/>
                  </a:cubicBezTo>
                  <a:cubicBezTo>
                    <a:pt x="2352" y="405"/>
                    <a:pt x="2389" y="449"/>
                    <a:pt x="2434" y="482"/>
                  </a:cubicBezTo>
                  <a:cubicBezTo>
                    <a:pt x="2451" y="494"/>
                    <a:pt x="2451" y="494"/>
                    <a:pt x="2451" y="494"/>
                  </a:cubicBezTo>
                  <a:cubicBezTo>
                    <a:pt x="2456" y="497"/>
                    <a:pt x="2456" y="497"/>
                    <a:pt x="2456" y="497"/>
                  </a:cubicBezTo>
                  <a:cubicBezTo>
                    <a:pt x="2460" y="500"/>
                    <a:pt x="2460" y="500"/>
                    <a:pt x="2460" y="500"/>
                  </a:cubicBezTo>
                  <a:cubicBezTo>
                    <a:pt x="2469" y="506"/>
                    <a:pt x="2469" y="506"/>
                    <a:pt x="2469" y="506"/>
                  </a:cubicBezTo>
                  <a:cubicBezTo>
                    <a:pt x="2475" y="509"/>
                    <a:pt x="2481" y="513"/>
                    <a:pt x="2487" y="517"/>
                  </a:cubicBezTo>
                  <a:cubicBezTo>
                    <a:pt x="2506" y="526"/>
                    <a:pt x="2506" y="526"/>
                    <a:pt x="2506" y="526"/>
                  </a:cubicBezTo>
                  <a:cubicBezTo>
                    <a:pt x="2509" y="528"/>
                    <a:pt x="2512" y="530"/>
                    <a:pt x="2515" y="531"/>
                  </a:cubicBezTo>
                  <a:cubicBezTo>
                    <a:pt x="2525" y="535"/>
                    <a:pt x="2525" y="535"/>
                    <a:pt x="2525" y="535"/>
                  </a:cubicBezTo>
                  <a:cubicBezTo>
                    <a:pt x="2544" y="544"/>
                    <a:pt x="2544" y="544"/>
                    <a:pt x="2544" y="544"/>
                  </a:cubicBezTo>
                  <a:cubicBezTo>
                    <a:pt x="2551" y="546"/>
                    <a:pt x="2557" y="549"/>
                    <a:pt x="2564" y="551"/>
                  </a:cubicBezTo>
                  <a:cubicBezTo>
                    <a:pt x="2571" y="554"/>
                    <a:pt x="2577" y="556"/>
                    <a:pt x="2584" y="558"/>
                  </a:cubicBezTo>
                  <a:cubicBezTo>
                    <a:pt x="2638" y="575"/>
                    <a:pt x="2694" y="584"/>
                    <a:pt x="2750" y="586"/>
                  </a:cubicBezTo>
                  <a:cubicBezTo>
                    <a:pt x="2778" y="586"/>
                    <a:pt x="2806" y="585"/>
                    <a:pt x="2834" y="582"/>
                  </a:cubicBezTo>
                  <a:cubicBezTo>
                    <a:pt x="2855" y="580"/>
                    <a:pt x="2855" y="580"/>
                    <a:pt x="2855" y="580"/>
                  </a:cubicBezTo>
                  <a:cubicBezTo>
                    <a:pt x="2862" y="579"/>
                    <a:pt x="2869" y="577"/>
                    <a:pt x="2876" y="576"/>
                  </a:cubicBezTo>
                  <a:cubicBezTo>
                    <a:pt x="2890" y="574"/>
                    <a:pt x="2904" y="571"/>
                    <a:pt x="2917" y="568"/>
                  </a:cubicBezTo>
                  <a:cubicBezTo>
                    <a:pt x="2972" y="555"/>
                    <a:pt x="3025" y="536"/>
                    <a:pt x="3077" y="512"/>
                  </a:cubicBezTo>
                  <a:cubicBezTo>
                    <a:pt x="3102" y="501"/>
                    <a:pt x="3128" y="488"/>
                    <a:pt x="3152" y="475"/>
                  </a:cubicBezTo>
                  <a:cubicBezTo>
                    <a:pt x="3177" y="461"/>
                    <a:pt x="3201" y="446"/>
                    <a:pt x="3225" y="431"/>
                  </a:cubicBezTo>
                  <a:cubicBezTo>
                    <a:pt x="3272" y="400"/>
                    <a:pt x="3319" y="368"/>
                    <a:pt x="3371" y="345"/>
                  </a:cubicBezTo>
                  <a:cubicBezTo>
                    <a:pt x="3397" y="334"/>
                    <a:pt x="3424" y="325"/>
                    <a:pt x="3452" y="319"/>
                  </a:cubicBezTo>
                  <a:cubicBezTo>
                    <a:pt x="3479" y="314"/>
                    <a:pt x="3508" y="312"/>
                    <a:pt x="3536" y="313"/>
                  </a:cubicBezTo>
                  <a:cubicBezTo>
                    <a:pt x="3564" y="314"/>
                    <a:pt x="3593" y="317"/>
                    <a:pt x="3620" y="322"/>
                  </a:cubicBezTo>
                  <a:cubicBezTo>
                    <a:pt x="3648" y="327"/>
                    <a:pt x="3676" y="334"/>
                    <a:pt x="3703" y="341"/>
                  </a:cubicBezTo>
                  <a:cubicBezTo>
                    <a:pt x="3730" y="348"/>
                    <a:pt x="3758" y="356"/>
                    <a:pt x="3785" y="364"/>
                  </a:cubicBezTo>
                  <a:cubicBezTo>
                    <a:pt x="3812" y="372"/>
                    <a:pt x="3839" y="379"/>
                    <a:pt x="3866" y="387"/>
                  </a:cubicBezTo>
                  <a:cubicBezTo>
                    <a:pt x="3893" y="396"/>
                    <a:pt x="3920" y="405"/>
                    <a:pt x="3946" y="414"/>
                  </a:cubicBezTo>
                  <a:cubicBezTo>
                    <a:pt x="3973" y="424"/>
                    <a:pt x="3999" y="434"/>
                    <a:pt x="4026" y="444"/>
                  </a:cubicBezTo>
                  <a:cubicBezTo>
                    <a:pt x="4078" y="465"/>
                    <a:pt x="4132" y="483"/>
                    <a:pt x="4186" y="499"/>
                  </a:cubicBezTo>
                  <a:cubicBezTo>
                    <a:pt x="4295" y="529"/>
                    <a:pt x="4405" y="552"/>
                    <a:pt x="4518" y="564"/>
                  </a:cubicBezTo>
                  <a:cubicBezTo>
                    <a:pt x="4630" y="576"/>
                    <a:pt x="4743" y="579"/>
                    <a:pt x="4856" y="567"/>
                  </a:cubicBezTo>
                  <a:cubicBezTo>
                    <a:pt x="4743" y="579"/>
                    <a:pt x="4630" y="577"/>
                    <a:pt x="4518" y="565"/>
                  </a:cubicBezTo>
                  <a:cubicBezTo>
                    <a:pt x="4405" y="553"/>
                    <a:pt x="4294" y="530"/>
                    <a:pt x="4185" y="501"/>
                  </a:cubicBezTo>
                  <a:cubicBezTo>
                    <a:pt x="4131" y="485"/>
                    <a:pt x="4078" y="467"/>
                    <a:pt x="4025" y="447"/>
                  </a:cubicBezTo>
                  <a:cubicBezTo>
                    <a:pt x="3998" y="437"/>
                    <a:pt x="3972" y="426"/>
                    <a:pt x="3946" y="416"/>
                  </a:cubicBezTo>
                  <a:cubicBezTo>
                    <a:pt x="3919" y="407"/>
                    <a:pt x="3892" y="398"/>
                    <a:pt x="3865" y="390"/>
                  </a:cubicBezTo>
                  <a:cubicBezTo>
                    <a:pt x="3838" y="381"/>
                    <a:pt x="3811" y="374"/>
                    <a:pt x="3784" y="366"/>
                  </a:cubicBezTo>
                  <a:cubicBezTo>
                    <a:pt x="3757" y="358"/>
                    <a:pt x="3730" y="350"/>
                    <a:pt x="3703" y="343"/>
                  </a:cubicBezTo>
                  <a:cubicBezTo>
                    <a:pt x="3675" y="336"/>
                    <a:pt x="3648" y="330"/>
                    <a:pt x="3620" y="325"/>
                  </a:cubicBezTo>
                  <a:cubicBezTo>
                    <a:pt x="3592" y="320"/>
                    <a:pt x="3564" y="316"/>
                    <a:pt x="3536" y="316"/>
                  </a:cubicBezTo>
                  <a:cubicBezTo>
                    <a:pt x="3508" y="315"/>
                    <a:pt x="3480" y="317"/>
                    <a:pt x="3452" y="322"/>
                  </a:cubicBezTo>
                  <a:cubicBezTo>
                    <a:pt x="3425" y="328"/>
                    <a:pt x="3398" y="336"/>
                    <a:pt x="3372" y="348"/>
                  </a:cubicBezTo>
                  <a:cubicBezTo>
                    <a:pt x="3320" y="370"/>
                    <a:pt x="3274" y="402"/>
                    <a:pt x="3226" y="433"/>
                  </a:cubicBezTo>
                  <a:cubicBezTo>
                    <a:pt x="3203" y="449"/>
                    <a:pt x="3179" y="464"/>
                    <a:pt x="3154" y="477"/>
                  </a:cubicBezTo>
                  <a:cubicBezTo>
                    <a:pt x="3129" y="491"/>
                    <a:pt x="3104" y="504"/>
                    <a:pt x="3078" y="515"/>
                  </a:cubicBezTo>
                  <a:cubicBezTo>
                    <a:pt x="3027" y="539"/>
                    <a:pt x="2973" y="558"/>
                    <a:pt x="2918" y="571"/>
                  </a:cubicBezTo>
                  <a:cubicBezTo>
                    <a:pt x="2904" y="574"/>
                    <a:pt x="2891" y="577"/>
                    <a:pt x="2877" y="580"/>
                  </a:cubicBezTo>
                  <a:cubicBezTo>
                    <a:pt x="2870" y="581"/>
                    <a:pt x="2863" y="582"/>
                    <a:pt x="2856" y="583"/>
                  </a:cubicBezTo>
                  <a:cubicBezTo>
                    <a:pt x="2835" y="586"/>
                    <a:pt x="2835" y="586"/>
                    <a:pt x="2835" y="586"/>
                  </a:cubicBezTo>
                  <a:cubicBezTo>
                    <a:pt x="2806" y="589"/>
                    <a:pt x="2778" y="590"/>
                    <a:pt x="2750" y="589"/>
                  </a:cubicBezTo>
                  <a:cubicBezTo>
                    <a:pt x="2693" y="588"/>
                    <a:pt x="2637" y="579"/>
                    <a:pt x="2583" y="562"/>
                  </a:cubicBezTo>
                  <a:cubicBezTo>
                    <a:pt x="2576" y="560"/>
                    <a:pt x="2569" y="557"/>
                    <a:pt x="2563" y="555"/>
                  </a:cubicBezTo>
                  <a:cubicBezTo>
                    <a:pt x="2556" y="552"/>
                    <a:pt x="2549" y="550"/>
                    <a:pt x="2543" y="547"/>
                  </a:cubicBezTo>
                  <a:cubicBezTo>
                    <a:pt x="2523" y="539"/>
                    <a:pt x="2523" y="539"/>
                    <a:pt x="2523" y="539"/>
                  </a:cubicBezTo>
                  <a:cubicBezTo>
                    <a:pt x="2514" y="535"/>
                    <a:pt x="2514" y="535"/>
                    <a:pt x="2514" y="535"/>
                  </a:cubicBezTo>
                  <a:cubicBezTo>
                    <a:pt x="2510" y="533"/>
                    <a:pt x="2507" y="531"/>
                    <a:pt x="2504" y="530"/>
                  </a:cubicBezTo>
                  <a:cubicBezTo>
                    <a:pt x="2485" y="520"/>
                    <a:pt x="2485" y="520"/>
                    <a:pt x="2485" y="520"/>
                  </a:cubicBezTo>
                  <a:cubicBezTo>
                    <a:pt x="2479" y="517"/>
                    <a:pt x="2473" y="513"/>
                    <a:pt x="2467" y="509"/>
                  </a:cubicBezTo>
                  <a:cubicBezTo>
                    <a:pt x="2458" y="503"/>
                    <a:pt x="2458" y="503"/>
                    <a:pt x="2458" y="503"/>
                  </a:cubicBezTo>
                  <a:cubicBezTo>
                    <a:pt x="2454" y="501"/>
                    <a:pt x="2454" y="501"/>
                    <a:pt x="2454" y="501"/>
                  </a:cubicBezTo>
                  <a:cubicBezTo>
                    <a:pt x="2449" y="498"/>
                    <a:pt x="2449" y="498"/>
                    <a:pt x="2449" y="498"/>
                  </a:cubicBezTo>
                  <a:cubicBezTo>
                    <a:pt x="2432" y="485"/>
                    <a:pt x="2432" y="485"/>
                    <a:pt x="2432" y="485"/>
                  </a:cubicBezTo>
                  <a:cubicBezTo>
                    <a:pt x="2426" y="481"/>
                    <a:pt x="2421" y="476"/>
                    <a:pt x="2415" y="472"/>
                  </a:cubicBezTo>
                  <a:cubicBezTo>
                    <a:pt x="2410" y="467"/>
                    <a:pt x="2404" y="463"/>
                    <a:pt x="2399" y="458"/>
                  </a:cubicBezTo>
                  <a:cubicBezTo>
                    <a:pt x="2384" y="443"/>
                    <a:pt x="2384" y="443"/>
                    <a:pt x="2384" y="443"/>
                  </a:cubicBezTo>
                  <a:cubicBezTo>
                    <a:pt x="2376" y="436"/>
                    <a:pt x="2376" y="436"/>
                    <a:pt x="2376" y="436"/>
                  </a:cubicBezTo>
                  <a:cubicBezTo>
                    <a:pt x="2369" y="428"/>
                    <a:pt x="2369" y="428"/>
                    <a:pt x="2369" y="428"/>
                  </a:cubicBezTo>
                  <a:cubicBezTo>
                    <a:pt x="2355" y="412"/>
                    <a:pt x="2355" y="412"/>
                    <a:pt x="2355" y="412"/>
                  </a:cubicBezTo>
                  <a:cubicBezTo>
                    <a:pt x="2351" y="407"/>
                    <a:pt x="2346" y="401"/>
                    <a:pt x="2342" y="395"/>
                  </a:cubicBezTo>
                  <a:cubicBezTo>
                    <a:pt x="2329" y="378"/>
                    <a:pt x="2329" y="378"/>
                    <a:pt x="2329" y="378"/>
                  </a:cubicBezTo>
                  <a:cubicBezTo>
                    <a:pt x="2317" y="361"/>
                    <a:pt x="2317" y="361"/>
                    <a:pt x="2317" y="361"/>
                  </a:cubicBezTo>
                  <a:cubicBezTo>
                    <a:pt x="2285" y="315"/>
                    <a:pt x="2256" y="266"/>
                    <a:pt x="2228" y="217"/>
                  </a:cubicBezTo>
                  <a:cubicBezTo>
                    <a:pt x="2213" y="193"/>
                    <a:pt x="2199" y="169"/>
                    <a:pt x="2184" y="145"/>
                  </a:cubicBezTo>
                  <a:cubicBezTo>
                    <a:pt x="2169" y="121"/>
                    <a:pt x="2153" y="97"/>
                    <a:pt x="2135" y="76"/>
                  </a:cubicBezTo>
                  <a:cubicBezTo>
                    <a:pt x="2126" y="65"/>
                    <a:pt x="2116" y="55"/>
                    <a:pt x="2105" y="46"/>
                  </a:cubicBezTo>
                  <a:cubicBezTo>
                    <a:pt x="2095" y="37"/>
                    <a:pt x="2083" y="29"/>
                    <a:pt x="2071" y="23"/>
                  </a:cubicBezTo>
                  <a:cubicBezTo>
                    <a:pt x="2058" y="17"/>
                    <a:pt x="2045" y="12"/>
                    <a:pt x="2031" y="9"/>
                  </a:cubicBezTo>
                  <a:cubicBezTo>
                    <a:pt x="2018" y="5"/>
                    <a:pt x="2004" y="4"/>
                    <a:pt x="1990" y="3"/>
                  </a:cubicBezTo>
                  <a:cubicBezTo>
                    <a:pt x="1976" y="3"/>
                    <a:pt x="1962" y="4"/>
                    <a:pt x="1948" y="6"/>
                  </a:cubicBezTo>
                  <a:cubicBezTo>
                    <a:pt x="1934" y="8"/>
                    <a:pt x="1920" y="11"/>
                    <a:pt x="1907" y="15"/>
                  </a:cubicBezTo>
                  <a:cubicBezTo>
                    <a:pt x="1880" y="23"/>
                    <a:pt x="1854" y="34"/>
                    <a:pt x="1829" y="47"/>
                  </a:cubicBezTo>
                  <a:cubicBezTo>
                    <a:pt x="1778" y="72"/>
                    <a:pt x="1733" y="106"/>
                    <a:pt x="1690" y="143"/>
                  </a:cubicBezTo>
                  <a:cubicBezTo>
                    <a:pt x="1669" y="162"/>
                    <a:pt x="1649" y="181"/>
                    <a:pt x="1629" y="201"/>
                  </a:cubicBezTo>
                  <a:cubicBezTo>
                    <a:pt x="1568" y="260"/>
                    <a:pt x="1568" y="260"/>
                    <a:pt x="1568" y="260"/>
                  </a:cubicBezTo>
                  <a:cubicBezTo>
                    <a:pt x="1488" y="340"/>
                    <a:pt x="1398" y="409"/>
                    <a:pt x="1301" y="468"/>
                  </a:cubicBezTo>
                  <a:cubicBezTo>
                    <a:pt x="1277" y="483"/>
                    <a:pt x="1253" y="497"/>
                    <a:pt x="1228" y="511"/>
                  </a:cubicBezTo>
                  <a:cubicBezTo>
                    <a:pt x="1210" y="521"/>
                    <a:pt x="1210" y="521"/>
                    <a:pt x="1210" y="521"/>
                  </a:cubicBezTo>
                  <a:cubicBezTo>
                    <a:pt x="1191" y="531"/>
                    <a:pt x="1191" y="531"/>
                    <a:pt x="1191" y="531"/>
                  </a:cubicBezTo>
                  <a:cubicBezTo>
                    <a:pt x="1153" y="550"/>
                    <a:pt x="1153" y="550"/>
                    <a:pt x="1153" y="550"/>
                  </a:cubicBezTo>
                  <a:cubicBezTo>
                    <a:pt x="1141" y="557"/>
                    <a:pt x="1128" y="562"/>
                    <a:pt x="1115" y="568"/>
                  </a:cubicBezTo>
                  <a:cubicBezTo>
                    <a:pt x="1076" y="586"/>
                    <a:pt x="1076" y="586"/>
                    <a:pt x="1076" y="586"/>
                  </a:cubicBezTo>
                  <a:cubicBezTo>
                    <a:pt x="1064" y="592"/>
                    <a:pt x="1050" y="597"/>
                    <a:pt x="1037" y="602"/>
                  </a:cubicBezTo>
                  <a:cubicBezTo>
                    <a:pt x="1024" y="608"/>
                    <a:pt x="1011" y="613"/>
                    <a:pt x="998" y="619"/>
                  </a:cubicBezTo>
                  <a:cubicBezTo>
                    <a:pt x="893" y="660"/>
                    <a:pt x="784" y="692"/>
                    <a:pt x="674" y="716"/>
                  </a:cubicBezTo>
                  <a:cubicBezTo>
                    <a:pt x="453" y="763"/>
                    <a:pt x="224" y="775"/>
                    <a:pt x="0" y="743"/>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27" name="Freeform 38">
              <a:extLst>
                <a:ext uri="{FF2B5EF4-FFF2-40B4-BE49-F238E27FC236}">
                  <a16:creationId xmlns:a16="http://schemas.microsoft.com/office/drawing/2014/main" id="{51A4EAD4-4205-4F26-9202-FFB5E2C907D9}"/>
                </a:ext>
              </a:extLst>
            </p:cNvPr>
            <p:cNvSpPr>
              <a:spLocks/>
            </p:cNvSpPr>
            <p:nvPr userDrawn="1"/>
          </p:nvSpPr>
          <p:spPr bwMode="auto">
            <a:xfrm>
              <a:off x="13492163" y="2166938"/>
              <a:ext cx="12126913" cy="1733550"/>
            </a:xfrm>
            <a:custGeom>
              <a:avLst/>
              <a:gdLst>
                <a:gd name="T0" fmla="*/ 334 w 4855"/>
                <a:gd name="T1" fmla="*/ 687 h 693"/>
                <a:gd name="T2" fmla="*/ 987 w 4855"/>
                <a:gd name="T3" fmla="*/ 554 h 693"/>
                <a:gd name="T4" fmla="*/ 1065 w 4855"/>
                <a:gd name="T5" fmla="*/ 523 h 693"/>
                <a:gd name="T6" fmla="*/ 1123 w 4855"/>
                <a:gd name="T7" fmla="*/ 499 h 693"/>
                <a:gd name="T8" fmla="*/ 1291 w 4855"/>
                <a:gd name="T9" fmla="*/ 414 h 693"/>
                <a:gd name="T10" fmla="*/ 1689 w 4855"/>
                <a:gd name="T11" fmla="*/ 110 h 693"/>
                <a:gd name="T12" fmla="*/ 1915 w 4855"/>
                <a:gd name="T13" fmla="*/ 4 h 693"/>
                <a:gd name="T14" fmla="*/ 1999 w 4855"/>
                <a:gd name="T15" fmla="*/ 3 h 693"/>
                <a:gd name="T16" fmla="*/ 2049 w 4855"/>
                <a:gd name="T17" fmla="*/ 20 h 693"/>
                <a:gd name="T18" fmla="*/ 2067 w 4855"/>
                <a:gd name="T19" fmla="*/ 30 h 693"/>
                <a:gd name="T20" fmla="*/ 2076 w 4855"/>
                <a:gd name="T21" fmla="*/ 36 h 693"/>
                <a:gd name="T22" fmla="*/ 2184 w 4855"/>
                <a:gd name="T23" fmla="*/ 164 h 693"/>
                <a:gd name="T24" fmla="*/ 2330 w 4855"/>
                <a:gd name="T25" fmla="*/ 367 h 693"/>
                <a:gd name="T26" fmla="*/ 2479 w 4855"/>
                <a:gd name="T27" fmla="*/ 479 h 693"/>
                <a:gd name="T28" fmla="*/ 2517 w 4855"/>
                <a:gd name="T29" fmla="*/ 496 h 693"/>
                <a:gd name="T30" fmla="*/ 2537 w 4855"/>
                <a:gd name="T31" fmla="*/ 503 h 693"/>
                <a:gd name="T32" fmla="*/ 2576 w 4855"/>
                <a:gd name="T33" fmla="*/ 515 h 693"/>
                <a:gd name="T34" fmla="*/ 2638 w 4855"/>
                <a:gd name="T35" fmla="*/ 527 h 693"/>
                <a:gd name="T36" fmla="*/ 2679 w 4855"/>
                <a:gd name="T37" fmla="*/ 532 h 693"/>
                <a:gd name="T38" fmla="*/ 2700 w 4855"/>
                <a:gd name="T39" fmla="*/ 533 h 693"/>
                <a:gd name="T40" fmla="*/ 2742 w 4855"/>
                <a:gd name="T41" fmla="*/ 533 h 693"/>
                <a:gd name="T42" fmla="*/ 2783 w 4855"/>
                <a:gd name="T43" fmla="*/ 531 h 693"/>
                <a:gd name="T44" fmla="*/ 3099 w 4855"/>
                <a:gd name="T45" fmla="*/ 429 h 693"/>
                <a:gd name="T46" fmla="*/ 3242 w 4855"/>
                <a:gd name="T47" fmla="*/ 343 h 693"/>
                <a:gd name="T48" fmla="*/ 3557 w 4855"/>
                <a:gd name="T49" fmla="*/ 248 h 693"/>
                <a:gd name="T50" fmla="*/ 3722 w 4855"/>
                <a:gd name="T51" fmla="*/ 278 h 693"/>
                <a:gd name="T52" fmla="*/ 3883 w 4855"/>
                <a:gd name="T53" fmla="*/ 325 h 693"/>
                <a:gd name="T54" fmla="*/ 4038 w 4855"/>
                <a:gd name="T55" fmla="*/ 386 h 693"/>
                <a:gd name="T56" fmla="*/ 4521 w 4855"/>
                <a:gd name="T57" fmla="*/ 518 h 693"/>
                <a:gd name="T58" fmla="*/ 4521 w 4855"/>
                <a:gd name="T59" fmla="*/ 519 h 693"/>
                <a:gd name="T60" fmla="*/ 4038 w 4855"/>
                <a:gd name="T61" fmla="*/ 388 h 693"/>
                <a:gd name="T62" fmla="*/ 3882 w 4855"/>
                <a:gd name="T63" fmla="*/ 327 h 693"/>
                <a:gd name="T64" fmla="*/ 3721 w 4855"/>
                <a:gd name="T65" fmla="*/ 281 h 693"/>
                <a:gd name="T66" fmla="*/ 3557 w 4855"/>
                <a:gd name="T67" fmla="*/ 251 h 693"/>
                <a:gd name="T68" fmla="*/ 3244 w 4855"/>
                <a:gd name="T69" fmla="*/ 345 h 693"/>
                <a:gd name="T70" fmla="*/ 3101 w 4855"/>
                <a:gd name="T71" fmla="*/ 432 h 693"/>
                <a:gd name="T72" fmla="*/ 2784 w 4855"/>
                <a:gd name="T73" fmla="*/ 534 h 693"/>
                <a:gd name="T74" fmla="*/ 2742 w 4855"/>
                <a:gd name="T75" fmla="*/ 537 h 693"/>
                <a:gd name="T76" fmla="*/ 2700 w 4855"/>
                <a:gd name="T77" fmla="*/ 537 h 693"/>
                <a:gd name="T78" fmla="*/ 2679 w 4855"/>
                <a:gd name="T79" fmla="*/ 535 h 693"/>
                <a:gd name="T80" fmla="*/ 2637 w 4855"/>
                <a:gd name="T81" fmla="*/ 531 h 693"/>
                <a:gd name="T82" fmla="*/ 2576 w 4855"/>
                <a:gd name="T83" fmla="*/ 518 h 693"/>
                <a:gd name="T84" fmla="*/ 2535 w 4855"/>
                <a:gd name="T85" fmla="*/ 506 h 693"/>
                <a:gd name="T86" fmla="*/ 2516 w 4855"/>
                <a:gd name="T87" fmla="*/ 499 h 693"/>
                <a:gd name="T88" fmla="*/ 2477 w 4855"/>
                <a:gd name="T89" fmla="*/ 483 h 693"/>
                <a:gd name="T90" fmla="*/ 2327 w 4855"/>
                <a:gd name="T91" fmla="*/ 370 h 693"/>
                <a:gd name="T92" fmla="*/ 2074 w 4855"/>
                <a:gd name="T93" fmla="*/ 39 h 693"/>
                <a:gd name="T94" fmla="*/ 2065 w 4855"/>
                <a:gd name="T95" fmla="*/ 33 h 693"/>
                <a:gd name="T96" fmla="*/ 2047 w 4855"/>
                <a:gd name="T97" fmla="*/ 23 h 693"/>
                <a:gd name="T98" fmla="*/ 1998 w 4855"/>
                <a:gd name="T99" fmla="*/ 7 h 693"/>
                <a:gd name="T100" fmla="*/ 1915 w 4855"/>
                <a:gd name="T101" fmla="*/ 7 h 693"/>
                <a:gd name="T102" fmla="*/ 1691 w 4855"/>
                <a:gd name="T103" fmla="*/ 113 h 693"/>
                <a:gd name="T104" fmla="*/ 1532 w 4855"/>
                <a:gd name="T105" fmla="*/ 248 h 693"/>
                <a:gd name="T106" fmla="*/ 1500 w 4855"/>
                <a:gd name="T107" fmla="*/ 275 h 693"/>
                <a:gd name="T108" fmla="*/ 1292 w 4855"/>
                <a:gd name="T109" fmla="*/ 416 h 693"/>
                <a:gd name="T110" fmla="*/ 1124 w 4855"/>
                <a:gd name="T111" fmla="*/ 501 h 693"/>
                <a:gd name="T112" fmla="*/ 1066 w 4855"/>
                <a:gd name="T113" fmla="*/ 525 h 693"/>
                <a:gd name="T114" fmla="*/ 988 w 4855"/>
                <a:gd name="T115" fmla="*/ 556 h 693"/>
                <a:gd name="T116" fmla="*/ 334 w 4855"/>
                <a:gd name="T117" fmla="*/ 688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55" h="693">
                  <a:moveTo>
                    <a:pt x="0" y="675"/>
                  </a:moveTo>
                  <a:cubicBezTo>
                    <a:pt x="111" y="689"/>
                    <a:pt x="223" y="692"/>
                    <a:pt x="334" y="687"/>
                  </a:cubicBezTo>
                  <a:cubicBezTo>
                    <a:pt x="446" y="681"/>
                    <a:pt x="556" y="667"/>
                    <a:pt x="666" y="644"/>
                  </a:cubicBezTo>
                  <a:cubicBezTo>
                    <a:pt x="775" y="622"/>
                    <a:pt x="883" y="592"/>
                    <a:pt x="987" y="554"/>
                  </a:cubicBezTo>
                  <a:cubicBezTo>
                    <a:pt x="1026" y="539"/>
                    <a:pt x="1026" y="539"/>
                    <a:pt x="1026" y="539"/>
                  </a:cubicBezTo>
                  <a:cubicBezTo>
                    <a:pt x="1039" y="534"/>
                    <a:pt x="1052" y="529"/>
                    <a:pt x="1065" y="523"/>
                  </a:cubicBezTo>
                  <a:cubicBezTo>
                    <a:pt x="1104" y="507"/>
                    <a:pt x="1104" y="507"/>
                    <a:pt x="1104" y="507"/>
                  </a:cubicBezTo>
                  <a:cubicBezTo>
                    <a:pt x="1110" y="504"/>
                    <a:pt x="1117" y="502"/>
                    <a:pt x="1123" y="499"/>
                  </a:cubicBezTo>
                  <a:cubicBezTo>
                    <a:pt x="1142" y="490"/>
                    <a:pt x="1142" y="490"/>
                    <a:pt x="1142" y="490"/>
                  </a:cubicBezTo>
                  <a:cubicBezTo>
                    <a:pt x="1193" y="467"/>
                    <a:pt x="1243" y="442"/>
                    <a:pt x="1291" y="414"/>
                  </a:cubicBezTo>
                  <a:cubicBezTo>
                    <a:pt x="1388" y="359"/>
                    <a:pt x="1479" y="294"/>
                    <a:pt x="1561" y="218"/>
                  </a:cubicBezTo>
                  <a:cubicBezTo>
                    <a:pt x="1603" y="182"/>
                    <a:pt x="1645" y="144"/>
                    <a:pt x="1689" y="110"/>
                  </a:cubicBezTo>
                  <a:cubicBezTo>
                    <a:pt x="1734" y="77"/>
                    <a:pt x="1782" y="47"/>
                    <a:pt x="1834" y="27"/>
                  </a:cubicBezTo>
                  <a:cubicBezTo>
                    <a:pt x="1860" y="17"/>
                    <a:pt x="1887" y="8"/>
                    <a:pt x="1915" y="4"/>
                  </a:cubicBezTo>
                  <a:cubicBezTo>
                    <a:pt x="1929" y="1"/>
                    <a:pt x="1943" y="0"/>
                    <a:pt x="1957" y="0"/>
                  </a:cubicBezTo>
                  <a:cubicBezTo>
                    <a:pt x="1971" y="0"/>
                    <a:pt x="1985" y="1"/>
                    <a:pt x="1999" y="3"/>
                  </a:cubicBezTo>
                  <a:cubicBezTo>
                    <a:pt x="2013" y="6"/>
                    <a:pt x="2026" y="10"/>
                    <a:pt x="2039" y="15"/>
                  </a:cubicBezTo>
                  <a:cubicBezTo>
                    <a:pt x="2042" y="17"/>
                    <a:pt x="2046" y="18"/>
                    <a:pt x="2049" y="20"/>
                  </a:cubicBezTo>
                  <a:cubicBezTo>
                    <a:pt x="2058" y="25"/>
                    <a:pt x="2058" y="25"/>
                    <a:pt x="2058" y="25"/>
                  </a:cubicBezTo>
                  <a:cubicBezTo>
                    <a:pt x="2061" y="26"/>
                    <a:pt x="2064" y="28"/>
                    <a:pt x="2067" y="30"/>
                  </a:cubicBezTo>
                  <a:cubicBezTo>
                    <a:pt x="2071" y="33"/>
                    <a:pt x="2071" y="33"/>
                    <a:pt x="2071" y="33"/>
                  </a:cubicBezTo>
                  <a:cubicBezTo>
                    <a:pt x="2076" y="36"/>
                    <a:pt x="2076" y="36"/>
                    <a:pt x="2076" y="36"/>
                  </a:cubicBezTo>
                  <a:cubicBezTo>
                    <a:pt x="2098" y="53"/>
                    <a:pt x="2118" y="74"/>
                    <a:pt x="2135" y="95"/>
                  </a:cubicBezTo>
                  <a:cubicBezTo>
                    <a:pt x="2152" y="117"/>
                    <a:pt x="2168" y="140"/>
                    <a:pt x="2184" y="164"/>
                  </a:cubicBezTo>
                  <a:cubicBezTo>
                    <a:pt x="2231" y="233"/>
                    <a:pt x="2231" y="233"/>
                    <a:pt x="2231" y="233"/>
                  </a:cubicBezTo>
                  <a:cubicBezTo>
                    <a:pt x="2262" y="279"/>
                    <a:pt x="2294" y="325"/>
                    <a:pt x="2330" y="367"/>
                  </a:cubicBezTo>
                  <a:cubicBezTo>
                    <a:pt x="2366" y="409"/>
                    <a:pt x="2411" y="444"/>
                    <a:pt x="2460" y="470"/>
                  </a:cubicBezTo>
                  <a:cubicBezTo>
                    <a:pt x="2466" y="473"/>
                    <a:pt x="2472" y="476"/>
                    <a:pt x="2479" y="479"/>
                  </a:cubicBezTo>
                  <a:cubicBezTo>
                    <a:pt x="2485" y="482"/>
                    <a:pt x="2491" y="485"/>
                    <a:pt x="2498" y="488"/>
                  </a:cubicBezTo>
                  <a:cubicBezTo>
                    <a:pt x="2517" y="496"/>
                    <a:pt x="2517" y="496"/>
                    <a:pt x="2517" y="496"/>
                  </a:cubicBezTo>
                  <a:cubicBezTo>
                    <a:pt x="2520" y="497"/>
                    <a:pt x="2523" y="498"/>
                    <a:pt x="2527" y="500"/>
                  </a:cubicBezTo>
                  <a:cubicBezTo>
                    <a:pt x="2537" y="503"/>
                    <a:pt x="2537" y="503"/>
                    <a:pt x="2537" y="503"/>
                  </a:cubicBezTo>
                  <a:cubicBezTo>
                    <a:pt x="2556" y="509"/>
                    <a:pt x="2556" y="509"/>
                    <a:pt x="2556" y="509"/>
                  </a:cubicBezTo>
                  <a:cubicBezTo>
                    <a:pt x="2563" y="511"/>
                    <a:pt x="2570" y="513"/>
                    <a:pt x="2576" y="515"/>
                  </a:cubicBezTo>
                  <a:cubicBezTo>
                    <a:pt x="2590" y="519"/>
                    <a:pt x="2604" y="521"/>
                    <a:pt x="2617" y="524"/>
                  </a:cubicBezTo>
                  <a:cubicBezTo>
                    <a:pt x="2624" y="525"/>
                    <a:pt x="2631" y="526"/>
                    <a:pt x="2638" y="527"/>
                  </a:cubicBezTo>
                  <a:cubicBezTo>
                    <a:pt x="2645" y="528"/>
                    <a:pt x="2652" y="529"/>
                    <a:pt x="2658" y="530"/>
                  </a:cubicBezTo>
                  <a:cubicBezTo>
                    <a:pt x="2679" y="532"/>
                    <a:pt x="2679" y="532"/>
                    <a:pt x="2679" y="532"/>
                  </a:cubicBezTo>
                  <a:cubicBezTo>
                    <a:pt x="2690" y="533"/>
                    <a:pt x="2690" y="533"/>
                    <a:pt x="2690" y="533"/>
                  </a:cubicBezTo>
                  <a:cubicBezTo>
                    <a:pt x="2693" y="533"/>
                    <a:pt x="2697" y="533"/>
                    <a:pt x="2700" y="533"/>
                  </a:cubicBezTo>
                  <a:cubicBezTo>
                    <a:pt x="2721" y="533"/>
                    <a:pt x="2721" y="533"/>
                    <a:pt x="2721" y="533"/>
                  </a:cubicBezTo>
                  <a:cubicBezTo>
                    <a:pt x="2728" y="534"/>
                    <a:pt x="2735" y="533"/>
                    <a:pt x="2742" y="533"/>
                  </a:cubicBezTo>
                  <a:cubicBezTo>
                    <a:pt x="2749" y="533"/>
                    <a:pt x="2756" y="533"/>
                    <a:pt x="2763" y="532"/>
                  </a:cubicBezTo>
                  <a:cubicBezTo>
                    <a:pt x="2783" y="531"/>
                    <a:pt x="2783" y="531"/>
                    <a:pt x="2783" y="531"/>
                  </a:cubicBezTo>
                  <a:cubicBezTo>
                    <a:pt x="2839" y="526"/>
                    <a:pt x="2893" y="513"/>
                    <a:pt x="2946" y="495"/>
                  </a:cubicBezTo>
                  <a:cubicBezTo>
                    <a:pt x="2999" y="477"/>
                    <a:pt x="3050" y="455"/>
                    <a:pt x="3099" y="429"/>
                  </a:cubicBezTo>
                  <a:cubicBezTo>
                    <a:pt x="3124" y="416"/>
                    <a:pt x="3148" y="402"/>
                    <a:pt x="3172" y="388"/>
                  </a:cubicBezTo>
                  <a:cubicBezTo>
                    <a:pt x="3196" y="373"/>
                    <a:pt x="3219" y="358"/>
                    <a:pt x="3242" y="343"/>
                  </a:cubicBezTo>
                  <a:cubicBezTo>
                    <a:pt x="3289" y="313"/>
                    <a:pt x="3338" y="284"/>
                    <a:pt x="3391" y="266"/>
                  </a:cubicBezTo>
                  <a:cubicBezTo>
                    <a:pt x="3444" y="249"/>
                    <a:pt x="3501" y="244"/>
                    <a:pt x="3557" y="248"/>
                  </a:cubicBezTo>
                  <a:cubicBezTo>
                    <a:pt x="3585" y="250"/>
                    <a:pt x="3613" y="254"/>
                    <a:pt x="3640" y="260"/>
                  </a:cubicBezTo>
                  <a:cubicBezTo>
                    <a:pt x="3667" y="265"/>
                    <a:pt x="3695" y="271"/>
                    <a:pt x="3722" y="278"/>
                  </a:cubicBezTo>
                  <a:cubicBezTo>
                    <a:pt x="3749" y="285"/>
                    <a:pt x="3776" y="293"/>
                    <a:pt x="3802" y="300"/>
                  </a:cubicBezTo>
                  <a:cubicBezTo>
                    <a:pt x="3829" y="308"/>
                    <a:pt x="3856" y="316"/>
                    <a:pt x="3883" y="325"/>
                  </a:cubicBezTo>
                  <a:cubicBezTo>
                    <a:pt x="3909" y="333"/>
                    <a:pt x="3935" y="343"/>
                    <a:pt x="3961" y="354"/>
                  </a:cubicBezTo>
                  <a:cubicBezTo>
                    <a:pt x="4038" y="386"/>
                    <a:pt x="4038" y="386"/>
                    <a:pt x="4038" y="386"/>
                  </a:cubicBezTo>
                  <a:cubicBezTo>
                    <a:pt x="4090" y="407"/>
                    <a:pt x="4142" y="427"/>
                    <a:pt x="4195" y="444"/>
                  </a:cubicBezTo>
                  <a:cubicBezTo>
                    <a:pt x="4302" y="477"/>
                    <a:pt x="4410" y="503"/>
                    <a:pt x="4521" y="518"/>
                  </a:cubicBezTo>
                  <a:cubicBezTo>
                    <a:pt x="4632" y="532"/>
                    <a:pt x="4744" y="536"/>
                    <a:pt x="4855" y="523"/>
                  </a:cubicBezTo>
                  <a:cubicBezTo>
                    <a:pt x="4744" y="536"/>
                    <a:pt x="4632" y="533"/>
                    <a:pt x="4521" y="519"/>
                  </a:cubicBezTo>
                  <a:cubicBezTo>
                    <a:pt x="4410" y="505"/>
                    <a:pt x="4301" y="479"/>
                    <a:pt x="4195" y="446"/>
                  </a:cubicBezTo>
                  <a:cubicBezTo>
                    <a:pt x="4141" y="429"/>
                    <a:pt x="4089" y="409"/>
                    <a:pt x="4038" y="388"/>
                  </a:cubicBezTo>
                  <a:cubicBezTo>
                    <a:pt x="3960" y="356"/>
                    <a:pt x="3960" y="356"/>
                    <a:pt x="3960" y="356"/>
                  </a:cubicBezTo>
                  <a:cubicBezTo>
                    <a:pt x="3934" y="345"/>
                    <a:pt x="3908" y="336"/>
                    <a:pt x="3882" y="327"/>
                  </a:cubicBezTo>
                  <a:cubicBezTo>
                    <a:pt x="3855" y="318"/>
                    <a:pt x="3829" y="310"/>
                    <a:pt x="3802" y="303"/>
                  </a:cubicBezTo>
                  <a:cubicBezTo>
                    <a:pt x="3775" y="295"/>
                    <a:pt x="3748" y="288"/>
                    <a:pt x="3721" y="281"/>
                  </a:cubicBezTo>
                  <a:cubicBezTo>
                    <a:pt x="3694" y="274"/>
                    <a:pt x="3667" y="267"/>
                    <a:pt x="3640" y="262"/>
                  </a:cubicBezTo>
                  <a:cubicBezTo>
                    <a:pt x="3612" y="257"/>
                    <a:pt x="3585" y="253"/>
                    <a:pt x="3557" y="251"/>
                  </a:cubicBezTo>
                  <a:cubicBezTo>
                    <a:pt x="3501" y="247"/>
                    <a:pt x="3445" y="251"/>
                    <a:pt x="3392" y="269"/>
                  </a:cubicBezTo>
                  <a:cubicBezTo>
                    <a:pt x="3339" y="287"/>
                    <a:pt x="3291" y="315"/>
                    <a:pt x="3244" y="345"/>
                  </a:cubicBezTo>
                  <a:cubicBezTo>
                    <a:pt x="3221" y="360"/>
                    <a:pt x="3197" y="376"/>
                    <a:pt x="3174" y="390"/>
                  </a:cubicBezTo>
                  <a:cubicBezTo>
                    <a:pt x="3150" y="405"/>
                    <a:pt x="3126" y="419"/>
                    <a:pt x="3101" y="432"/>
                  </a:cubicBezTo>
                  <a:cubicBezTo>
                    <a:pt x="3051" y="458"/>
                    <a:pt x="3000" y="481"/>
                    <a:pt x="2947" y="498"/>
                  </a:cubicBezTo>
                  <a:cubicBezTo>
                    <a:pt x="2894" y="516"/>
                    <a:pt x="2839" y="529"/>
                    <a:pt x="2784" y="534"/>
                  </a:cubicBezTo>
                  <a:cubicBezTo>
                    <a:pt x="2763" y="536"/>
                    <a:pt x="2763" y="536"/>
                    <a:pt x="2763" y="536"/>
                  </a:cubicBezTo>
                  <a:cubicBezTo>
                    <a:pt x="2756" y="537"/>
                    <a:pt x="2749" y="537"/>
                    <a:pt x="2742" y="537"/>
                  </a:cubicBezTo>
                  <a:cubicBezTo>
                    <a:pt x="2735" y="537"/>
                    <a:pt x="2728" y="537"/>
                    <a:pt x="2721" y="537"/>
                  </a:cubicBezTo>
                  <a:cubicBezTo>
                    <a:pt x="2700" y="537"/>
                    <a:pt x="2700" y="537"/>
                    <a:pt x="2700" y="537"/>
                  </a:cubicBezTo>
                  <a:cubicBezTo>
                    <a:pt x="2696" y="536"/>
                    <a:pt x="2693" y="536"/>
                    <a:pt x="2689" y="536"/>
                  </a:cubicBezTo>
                  <a:cubicBezTo>
                    <a:pt x="2679" y="535"/>
                    <a:pt x="2679" y="535"/>
                    <a:pt x="2679" y="535"/>
                  </a:cubicBezTo>
                  <a:cubicBezTo>
                    <a:pt x="2658" y="534"/>
                    <a:pt x="2658" y="534"/>
                    <a:pt x="2658" y="534"/>
                  </a:cubicBezTo>
                  <a:cubicBezTo>
                    <a:pt x="2651" y="533"/>
                    <a:pt x="2644" y="532"/>
                    <a:pt x="2637" y="531"/>
                  </a:cubicBezTo>
                  <a:cubicBezTo>
                    <a:pt x="2630" y="530"/>
                    <a:pt x="2623" y="529"/>
                    <a:pt x="2617" y="527"/>
                  </a:cubicBezTo>
                  <a:cubicBezTo>
                    <a:pt x="2603" y="525"/>
                    <a:pt x="2589" y="522"/>
                    <a:pt x="2576" y="518"/>
                  </a:cubicBezTo>
                  <a:cubicBezTo>
                    <a:pt x="2569" y="517"/>
                    <a:pt x="2562" y="515"/>
                    <a:pt x="2555" y="513"/>
                  </a:cubicBezTo>
                  <a:cubicBezTo>
                    <a:pt x="2535" y="506"/>
                    <a:pt x="2535" y="506"/>
                    <a:pt x="2535" y="506"/>
                  </a:cubicBezTo>
                  <a:cubicBezTo>
                    <a:pt x="2525" y="503"/>
                    <a:pt x="2525" y="503"/>
                    <a:pt x="2525" y="503"/>
                  </a:cubicBezTo>
                  <a:cubicBezTo>
                    <a:pt x="2522" y="502"/>
                    <a:pt x="2519" y="501"/>
                    <a:pt x="2516" y="499"/>
                  </a:cubicBezTo>
                  <a:cubicBezTo>
                    <a:pt x="2496" y="492"/>
                    <a:pt x="2496" y="492"/>
                    <a:pt x="2496" y="492"/>
                  </a:cubicBezTo>
                  <a:cubicBezTo>
                    <a:pt x="2490" y="489"/>
                    <a:pt x="2483" y="486"/>
                    <a:pt x="2477" y="483"/>
                  </a:cubicBezTo>
                  <a:cubicBezTo>
                    <a:pt x="2471" y="480"/>
                    <a:pt x="2464" y="477"/>
                    <a:pt x="2458" y="473"/>
                  </a:cubicBezTo>
                  <a:cubicBezTo>
                    <a:pt x="2409" y="447"/>
                    <a:pt x="2364" y="412"/>
                    <a:pt x="2327" y="370"/>
                  </a:cubicBezTo>
                  <a:cubicBezTo>
                    <a:pt x="2253" y="285"/>
                    <a:pt x="2200" y="186"/>
                    <a:pt x="2132" y="98"/>
                  </a:cubicBezTo>
                  <a:cubicBezTo>
                    <a:pt x="2115" y="76"/>
                    <a:pt x="2096" y="55"/>
                    <a:pt x="2074" y="39"/>
                  </a:cubicBezTo>
                  <a:cubicBezTo>
                    <a:pt x="2069" y="36"/>
                    <a:pt x="2069" y="36"/>
                    <a:pt x="2069" y="36"/>
                  </a:cubicBezTo>
                  <a:cubicBezTo>
                    <a:pt x="2065" y="33"/>
                    <a:pt x="2065" y="33"/>
                    <a:pt x="2065" y="33"/>
                  </a:cubicBezTo>
                  <a:cubicBezTo>
                    <a:pt x="2062" y="31"/>
                    <a:pt x="2059" y="29"/>
                    <a:pt x="2056" y="28"/>
                  </a:cubicBezTo>
                  <a:cubicBezTo>
                    <a:pt x="2047" y="23"/>
                    <a:pt x="2047" y="23"/>
                    <a:pt x="2047" y="23"/>
                  </a:cubicBezTo>
                  <a:cubicBezTo>
                    <a:pt x="2044" y="21"/>
                    <a:pt x="2041" y="20"/>
                    <a:pt x="2038" y="19"/>
                  </a:cubicBezTo>
                  <a:cubicBezTo>
                    <a:pt x="2025" y="13"/>
                    <a:pt x="2012" y="9"/>
                    <a:pt x="1998" y="7"/>
                  </a:cubicBezTo>
                  <a:cubicBezTo>
                    <a:pt x="1984" y="4"/>
                    <a:pt x="1971" y="3"/>
                    <a:pt x="1957" y="3"/>
                  </a:cubicBezTo>
                  <a:cubicBezTo>
                    <a:pt x="1943" y="3"/>
                    <a:pt x="1929" y="5"/>
                    <a:pt x="1915" y="7"/>
                  </a:cubicBezTo>
                  <a:cubicBezTo>
                    <a:pt x="1888" y="11"/>
                    <a:pt x="1861" y="20"/>
                    <a:pt x="1836" y="30"/>
                  </a:cubicBezTo>
                  <a:cubicBezTo>
                    <a:pt x="1784" y="50"/>
                    <a:pt x="1736" y="80"/>
                    <a:pt x="1691" y="113"/>
                  </a:cubicBezTo>
                  <a:cubicBezTo>
                    <a:pt x="1647" y="146"/>
                    <a:pt x="1605" y="184"/>
                    <a:pt x="1563" y="221"/>
                  </a:cubicBezTo>
                  <a:cubicBezTo>
                    <a:pt x="1532" y="248"/>
                    <a:pt x="1532" y="248"/>
                    <a:pt x="1532" y="248"/>
                  </a:cubicBezTo>
                  <a:cubicBezTo>
                    <a:pt x="1516" y="262"/>
                    <a:pt x="1516" y="262"/>
                    <a:pt x="1516" y="262"/>
                  </a:cubicBezTo>
                  <a:cubicBezTo>
                    <a:pt x="1511" y="266"/>
                    <a:pt x="1505" y="271"/>
                    <a:pt x="1500" y="275"/>
                  </a:cubicBezTo>
                  <a:cubicBezTo>
                    <a:pt x="1478" y="293"/>
                    <a:pt x="1456" y="310"/>
                    <a:pt x="1433" y="326"/>
                  </a:cubicBezTo>
                  <a:cubicBezTo>
                    <a:pt x="1388" y="359"/>
                    <a:pt x="1341" y="389"/>
                    <a:pt x="1292" y="416"/>
                  </a:cubicBezTo>
                  <a:cubicBezTo>
                    <a:pt x="1244" y="444"/>
                    <a:pt x="1194" y="469"/>
                    <a:pt x="1143" y="492"/>
                  </a:cubicBezTo>
                  <a:cubicBezTo>
                    <a:pt x="1124" y="501"/>
                    <a:pt x="1124" y="501"/>
                    <a:pt x="1124" y="501"/>
                  </a:cubicBezTo>
                  <a:cubicBezTo>
                    <a:pt x="1118" y="504"/>
                    <a:pt x="1111" y="506"/>
                    <a:pt x="1105" y="509"/>
                  </a:cubicBezTo>
                  <a:cubicBezTo>
                    <a:pt x="1066" y="525"/>
                    <a:pt x="1066" y="525"/>
                    <a:pt x="1066" y="525"/>
                  </a:cubicBezTo>
                  <a:cubicBezTo>
                    <a:pt x="1053" y="531"/>
                    <a:pt x="1040" y="536"/>
                    <a:pt x="1027" y="541"/>
                  </a:cubicBezTo>
                  <a:cubicBezTo>
                    <a:pt x="988" y="556"/>
                    <a:pt x="988" y="556"/>
                    <a:pt x="988" y="556"/>
                  </a:cubicBezTo>
                  <a:cubicBezTo>
                    <a:pt x="883" y="594"/>
                    <a:pt x="775" y="624"/>
                    <a:pt x="666" y="646"/>
                  </a:cubicBezTo>
                  <a:cubicBezTo>
                    <a:pt x="557" y="668"/>
                    <a:pt x="446" y="682"/>
                    <a:pt x="334" y="688"/>
                  </a:cubicBezTo>
                  <a:cubicBezTo>
                    <a:pt x="223" y="693"/>
                    <a:pt x="111" y="689"/>
                    <a:pt x="0" y="675"/>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28" name="Freeform 39">
              <a:extLst>
                <a:ext uri="{FF2B5EF4-FFF2-40B4-BE49-F238E27FC236}">
                  <a16:creationId xmlns:a16="http://schemas.microsoft.com/office/drawing/2014/main" id="{BE8B6E5A-5FA1-4031-9AA4-CDBB3AE73152}"/>
                </a:ext>
              </a:extLst>
            </p:cNvPr>
            <p:cNvSpPr>
              <a:spLocks/>
            </p:cNvSpPr>
            <p:nvPr userDrawn="1"/>
          </p:nvSpPr>
          <p:spPr bwMode="auto">
            <a:xfrm>
              <a:off x="13488988" y="2312988"/>
              <a:ext cx="12125325" cy="1554163"/>
            </a:xfrm>
            <a:custGeom>
              <a:avLst/>
              <a:gdLst>
                <a:gd name="T0" fmla="*/ 658 w 4854"/>
                <a:gd name="T1" fmla="*/ 575 h 622"/>
                <a:gd name="T2" fmla="*/ 1037 w 4854"/>
                <a:gd name="T3" fmla="*/ 470 h 622"/>
                <a:gd name="T4" fmla="*/ 1133 w 4854"/>
                <a:gd name="T5" fmla="*/ 432 h 622"/>
                <a:gd name="T6" fmla="*/ 1493 w 4854"/>
                <a:gd name="T7" fmla="*/ 232 h 622"/>
                <a:gd name="T8" fmla="*/ 1692 w 4854"/>
                <a:gd name="T9" fmla="*/ 83 h 622"/>
                <a:gd name="T10" fmla="*/ 1966 w 4854"/>
                <a:gd name="T11" fmla="*/ 2 h 622"/>
                <a:gd name="T12" fmla="*/ 2053 w 4854"/>
                <a:gd name="T13" fmla="*/ 36 h 622"/>
                <a:gd name="T14" fmla="*/ 2133 w 4854"/>
                <a:gd name="T15" fmla="*/ 116 h 622"/>
                <a:gd name="T16" fmla="*/ 2316 w 4854"/>
                <a:gd name="T17" fmla="*/ 340 h 622"/>
                <a:gd name="T18" fmla="*/ 2343 w 4854"/>
                <a:gd name="T19" fmla="*/ 365 h 622"/>
                <a:gd name="T20" fmla="*/ 2367 w 4854"/>
                <a:gd name="T21" fmla="*/ 384 h 622"/>
                <a:gd name="T22" fmla="*/ 2388 w 4854"/>
                <a:gd name="T23" fmla="*/ 398 h 622"/>
                <a:gd name="T24" fmla="*/ 2415 w 4854"/>
                <a:gd name="T25" fmla="*/ 414 h 622"/>
                <a:gd name="T26" fmla="*/ 2433 w 4854"/>
                <a:gd name="T27" fmla="*/ 424 h 622"/>
                <a:gd name="T28" fmla="*/ 2490 w 4854"/>
                <a:gd name="T29" fmla="*/ 448 h 622"/>
                <a:gd name="T30" fmla="*/ 2539 w 4854"/>
                <a:gd name="T31" fmla="*/ 463 h 622"/>
                <a:gd name="T32" fmla="*/ 2651 w 4854"/>
                <a:gd name="T33" fmla="*/ 480 h 622"/>
                <a:gd name="T34" fmla="*/ 2702 w 4854"/>
                <a:gd name="T35" fmla="*/ 481 h 622"/>
                <a:gd name="T36" fmla="*/ 2754 w 4854"/>
                <a:gd name="T37" fmla="*/ 478 h 622"/>
                <a:gd name="T38" fmla="*/ 2815 w 4854"/>
                <a:gd name="T39" fmla="*/ 468 h 622"/>
                <a:gd name="T40" fmla="*/ 3260 w 4854"/>
                <a:gd name="T41" fmla="*/ 256 h 622"/>
                <a:gd name="T42" fmla="*/ 3577 w 4854"/>
                <a:gd name="T43" fmla="*/ 184 h 622"/>
                <a:gd name="T44" fmla="*/ 3899 w 4854"/>
                <a:gd name="T45" fmla="*/ 263 h 622"/>
                <a:gd name="T46" fmla="*/ 4524 w 4854"/>
                <a:gd name="T47" fmla="*/ 472 h 622"/>
                <a:gd name="T48" fmla="*/ 4203 w 4854"/>
                <a:gd name="T49" fmla="*/ 392 h 622"/>
                <a:gd name="T50" fmla="*/ 3819 w 4854"/>
                <a:gd name="T51" fmla="*/ 239 h 622"/>
                <a:gd name="T52" fmla="*/ 3413 w 4854"/>
                <a:gd name="T53" fmla="*/ 194 h 622"/>
                <a:gd name="T54" fmla="*/ 3121 w 4854"/>
                <a:gd name="T55" fmla="*/ 346 h 622"/>
                <a:gd name="T56" fmla="*/ 2775 w 4854"/>
                <a:gd name="T57" fmla="*/ 479 h 622"/>
                <a:gd name="T58" fmla="*/ 2734 w 4854"/>
                <a:gd name="T59" fmla="*/ 483 h 622"/>
                <a:gd name="T60" fmla="*/ 2692 w 4854"/>
                <a:gd name="T61" fmla="*/ 485 h 622"/>
                <a:gd name="T62" fmla="*/ 2568 w 4854"/>
                <a:gd name="T63" fmla="*/ 474 h 622"/>
                <a:gd name="T64" fmla="*/ 2528 w 4854"/>
                <a:gd name="T65" fmla="*/ 464 h 622"/>
                <a:gd name="T66" fmla="*/ 2450 w 4854"/>
                <a:gd name="T67" fmla="*/ 436 h 622"/>
                <a:gd name="T68" fmla="*/ 2422 w 4854"/>
                <a:gd name="T69" fmla="*/ 423 h 622"/>
                <a:gd name="T70" fmla="*/ 2395 w 4854"/>
                <a:gd name="T71" fmla="*/ 407 h 622"/>
                <a:gd name="T72" fmla="*/ 2377 w 4854"/>
                <a:gd name="T73" fmla="*/ 396 h 622"/>
                <a:gd name="T74" fmla="*/ 2360 w 4854"/>
                <a:gd name="T75" fmla="*/ 384 h 622"/>
                <a:gd name="T76" fmla="*/ 2336 w 4854"/>
                <a:gd name="T77" fmla="*/ 364 h 622"/>
                <a:gd name="T78" fmla="*/ 2285 w 4854"/>
                <a:gd name="T79" fmla="*/ 313 h 622"/>
                <a:gd name="T80" fmla="*/ 2075 w 4854"/>
                <a:gd name="T81" fmla="*/ 58 h 622"/>
                <a:gd name="T82" fmla="*/ 2042 w 4854"/>
                <a:gd name="T83" fmla="*/ 33 h 622"/>
                <a:gd name="T84" fmla="*/ 1924 w 4854"/>
                <a:gd name="T85" fmla="*/ 3 h 622"/>
                <a:gd name="T86" fmla="*/ 1626 w 4854"/>
                <a:gd name="T87" fmla="*/ 133 h 622"/>
                <a:gd name="T88" fmla="*/ 1427 w 4854"/>
                <a:gd name="T89" fmla="*/ 282 h 622"/>
                <a:gd name="T90" fmla="*/ 1096 w 4854"/>
                <a:gd name="T91" fmla="*/ 451 h 622"/>
                <a:gd name="T92" fmla="*/ 1018 w 4854"/>
                <a:gd name="T93" fmla="*/ 479 h 622"/>
                <a:gd name="T94" fmla="*/ 330 w 4854"/>
                <a:gd name="T95" fmla="*/ 616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854" h="622">
                  <a:moveTo>
                    <a:pt x="0" y="608"/>
                  </a:moveTo>
                  <a:cubicBezTo>
                    <a:pt x="109" y="619"/>
                    <a:pt x="220" y="621"/>
                    <a:pt x="330" y="615"/>
                  </a:cubicBezTo>
                  <a:cubicBezTo>
                    <a:pt x="440" y="610"/>
                    <a:pt x="550" y="596"/>
                    <a:pt x="658" y="575"/>
                  </a:cubicBezTo>
                  <a:cubicBezTo>
                    <a:pt x="767" y="554"/>
                    <a:pt x="874" y="526"/>
                    <a:pt x="978" y="491"/>
                  </a:cubicBezTo>
                  <a:cubicBezTo>
                    <a:pt x="1017" y="477"/>
                    <a:pt x="1017" y="477"/>
                    <a:pt x="1017" y="477"/>
                  </a:cubicBezTo>
                  <a:cubicBezTo>
                    <a:pt x="1024" y="475"/>
                    <a:pt x="1030" y="473"/>
                    <a:pt x="1037" y="470"/>
                  </a:cubicBezTo>
                  <a:cubicBezTo>
                    <a:pt x="1056" y="463"/>
                    <a:pt x="1056" y="463"/>
                    <a:pt x="1056" y="463"/>
                  </a:cubicBezTo>
                  <a:cubicBezTo>
                    <a:pt x="1095" y="448"/>
                    <a:pt x="1095" y="448"/>
                    <a:pt x="1095" y="448"/>
                  </a:cubicBezTo>
                  <a:cubicBezTo>
                    <a:pt x="1108" y="443"/>
                    <a:pt x="1120" y="438"/>
                    <a:pt x="1133" y="432"/>
                  </a:cubicBezTo>
                  <a:cubicBezTo>
                    <a:pt x="1184" y="412"/>
                    <a:pt x="1234" y="388"/>
                    <a:pt x="1283" y="363"/>
                  </a:cubicBezTo>
                  <a:cubicBezTo>
                    <a:pt x="1332" y="337"/>
                    <a:pt x="1380" y="310"/>
                    <a:pt x="1426" y="279"/>
                  </a:cubicBezTo>
                  <a:cubicBezTo>
                    <a:pt x="1449" y="264"/>
                    <a:pt x="1471" y="248"/>
                    <a:pt x="1493" y="232"/>
                  </a:cubicBezTo>
                  <a:cubicBezTo>
                    <a:pt x="1559" y="181"/>
                    <a:pt x="1559" y="181"/>
                    <a:pt x="1559" y="181"/>
                  </a:cubicBezTo>
                  <a:cubicBezTo>
                    <a:pt x="1580" y="164"/>
                    <a:pt x="1602" y="147"/>
                    <a:pt x="1624" y="130"/>
                  </a:cubicBezTo>
                  <a:cubicBezTo>
                    <a:pt x="1646" y="114"/>
                    <a:pt x="1669" y="98"/>
                    <a:pt x="1692" y="83"/>
                  </a:cubicBezTo>
                  <a:cubicBezTo>
                    <a:pt x="1739" y="54"/>
                    <a:pt x="1789" y="29"/>
                    <a:pt x="1843" y="14"/>
                  </a:cubicBezTo>
                  <a:cubicBezTo>
                    <a:pt x="1869" y="6"/>
                    <a:pt x="1897" y="1"/>
                    <a:pt x="1924" y="0"/>
                  </a:cubicBezTo>
                  <a:cubicBezTo>
                    <a:pt x="1938" y="0"/>
                    <a:pt x="1952" y="0"/>
                    <a:pt x="1966" y="2"/>
                  </a:cubicBezTo>
                  <a:cubicBezTo>
                    <a:pt x="1980" y="4"/>
                    <a:pt x="1993" y="7"/>
                    <a:pt x="2006" y="12"/>
                  </a:cubicBezTo>
                  <a:cubicBezTo>
                    <a:pt x="2019" y="17"/>
                    <a:pt x="2032" y="22"/>
                    <a:pt x="2044" y="30"/>
                  </a:cubicBezTo>
                  <a:cubicBezTo>
                    <a:pt x="2047" y="32"/>
                    <a:pt x="2050" y="34"/>
                    <a:pt x="2053" y="36"/>
                  </a:cubicBezTo>
                  <a:cubicBezTo>
                    <a:pt x="2055" y="38"/>
                    <a:pt x="2058" y="40"/>
                    <a:pt x="2061" y="42"/>
                  </a:cubicBezTo>
                  <a:cubicBezTo>
                    <a:pt x="2066" y="46"/>
                    <a:pt x="2072" y="51"/>
                    <a:pt x="2077" y="55"/>
                  </a:cubicBezTo>
                  <a:cubicBezTo>
                    <a:pt x="2098" y="74"/>
                    <a:pt x="2116" y="95"/>
                    <a:pt x="2133" y="116"/>
                  </a:cubicBezTo>
                  <a:cubicBezTo>
                    <a:pt x="2168" y="160"/>
                    <a:pt x="2200" y="204"/>
                    <a:pt x="2234" y="247"/>
                  </a:cubicBezTo>
                  <a:cubicBezTo>
                    <a:pt x="2252" y="269"/>
                    <a:pt x="2269" y="290"/>
                    <a:pt x="2288" y="310"/>
                  </a:cubicBezTo>
                  <a:cubicBezTo>
                    <a:pt x="2297" y="321"/>
                    <a:pt x="2306" y="331"/>
                    <a:pt x="2316" y="340"/>
                  </a:cubicBezTo>
                  <a:cubicBezTo>
                    <a:pt x="2321" y="345"/>
                    <a:pt x="2326" y="350"/>
                    <a:pt x="2331" y="354"/>
                  </a:cubicBezTo>
                  <a:cubicBezTo>
                    <a:pt x="2339" y="361"/>
                    <a:pt x="2339" y="361"/>
                    <a:pt x="2339" y="361"/>
                  </a:cubicBezTo>
                  <a:cubicBezTo>
                    <a:pt x="2343" y="365"/>
                    <a:pt x="2343" y="365"/>
                    <a:pt x="2343" y="365"/>
                  </a:cubicBezTo>
                  <a:cubicBezTo>
                    <a:pt x="2347" y="368"/>
                    <a:pt x="2347" y="368"/>
                    <a:pt x="2347" y="368"/>
                  </a:cubicBezTo>
                  <a:cubicBezTo>
                    <a:pt x="2363" y="381"/>
                    <a:pt x="2363" y="381"/>
                    <a:pt x="2363" y="381"/>
                  </a:cubicBezTo>
                  <a:cubicBezTo>
                    <a:pt x="2367" y="384"/>
                    <a:pt x="2367" y="384"/>
                    <a:pt x="2367" y="384"/>
                  </a:cubicBezTo>
                  <a:cubicBezTo>
                    <a:pt x="2371" y="387"/>
                    <a:pt x="2371" y="387"/>
                    <a:pt x="2371" y="387"/>
                  </a:cubicBezTo>
                  <a:cubicBezTo>
                    <a:pt x="2380" y="393"/>
                    <a:pt x="2380" y="393"/>
                    <a:pt x="2380" y="393"/>
                  </a:cubicBezTo>
                  <a:cubicBezTo>
                    <a:pt x="2388" y="398"/>
                    <a:pt x="2388" y="398"/>
                    <a:pt x="2388" y="398"/>
                  </a:cubicBezTo>
                  <a:cubicBezTo>
                    <a:pt x="2392" y="401"/>
                    <a:pt x="2392" y="401"/>
                    <a:pt x="2392" y="401"/>
                  </a:cubicBezTo>
                  <a:cubicBezTo>
                    <a:pt x="2397" y="404"/>
                    <a:pt x="2397" y="404"/>
                    <a:pt x="2397" y="404"/>
                  </a:cubicBezTo>
                  <a:cubicBezTo>
                    <a:pt x="2415" y="414"/>
                    <a:pt x="2415" y="414"/>
                    <a:pt x="2415" y="414"/>
                  </a:cubicBezTo>
                  <a:cubicBezTo>
                    <a:pt x="2419" y="417"/>
                    <a:pt x="2419" y="417"/>
                    <a:pt x="2419" y="417"/>
                  </a:cubicBezTo>
                  <a:cubicBezTo>
                    <a:pt x="2424" y="419"/>
                    <a:pt x="2424" y="419"/>
                    <a:pt x="2424" y="419"/>
                  </a:cubicBezTo>
                  <a:cubicBezTo>
                    <a:pt x="2433" y="424"/>
                    <a:pt x="2433" y="424"/>
                    <a:pt x="2433" y="424"/>
                  </a:cubicBezTo>
                  <a:cubicBezTo>
                    <a:pt x="2442" y="429"/>
                    <a:pt x="2442" y="429"/>
                    <a:pt x="2442" y="429"/>
                  </a:cubicBezTo>
                  <a:cubicBezTo>
                    <a:pt x="2445" y="430"/>
                    <a:pt x="2448" y="432"/>
                    <a:pt x="2451" y="433"/>
                  </a:cubicBezTo>
                  <a:cubicBezTo>
                    <a:pt x="2464" y="438"/>
                    <a:pt x="2477" y="444"/>
                    <a:pt x="2490" y="448"/>
                  </a:cubicBezTo>
                  <a:cubicBezTo>
                    <a:pt x="2496" y="450"/>
                    <a:pt x="2503" y="453"/>
                    <a:pt x="2509" y="455"/>
                  </a:cubicBezTo>
                  <a:cubicBezTo>
                    <a:pt x="2529" y="461"/>
                    <a:pt x="2529" y="461"/>
                    <a:pt x="2529" y="461"/>
                  </a:cubicBezTo>
                  <a:cubicBezTo>
                    <a:pt x="2532" y="462"/>
                    <a:pt x="2536" y="463"/>
                    <a:pt x="2539" y="463"/>
                  </a:cubicBezTo>
                  <a:cubicBezTo>
                    <a:pt x="2549" y="466"/>
                    <a:pt x="2549" y="466"/>
                    <a:pt x="2549" y="466"/>
                  </a:cubicBezTo>
                  <a:cubicBezTo>
                    <a:pt x="2569" y="470"/>
                    <a:pt x="2569" y="470"/>
                    <a:pt x="2569" y="470"/>
                  </a:cubicBezTo>
                  <a:cubicBezTo>
                    <a:pt x="2596" y="475"/>
                    <a:pt x="2623" y="479"/>
                    <a:pt x="2651" y="480"/>
                  </a:cubicBezTo>
                  <a:cubicBezTo>
                    <a:pt x="2658" y="481"/>
                    <a:pt x="2665" y="481"/>
                    <a:pt x="2671" y="481"/>
                  </a:cubicBezTo>
                  <a:cubicBezTo>
                    <a:pt x="2692" y="481"/>
                    <a:pt x="2692" y="481"/>
                    <a:pt x="2692" y="481"/>
                  </a:cubicBezTo>
                  <a:cubicBezTo>
                    <a:pt x="2702" y="481"/>
                    <a:pt x="2702" y="481"/>
                    <a:pt x="2702" y="481"/>
                  </a:cubicBezTo>
                  <a:cubicBezTo>
                    <a:pt x="2713" y="481"/>
                    <a:pt x="2713" y="481"/>
                    <a:pt x="2713" y="481"/>
                  </a:cubicBezTo>
                  <a:cubicBezTo>
                    <a:pt x="2733" y="480"/>
                    <a:pt x="2733" y="480"/>
                    <a:pt x="2733" y="480"/>
                  </a:cubicBezTo>
                  <a:cubicBezTo>
                    <a:pt x="2740" y="479"/>
                    <a:pt x="2747" y="478"/>
                    <a:pt x="2754" y="478"/>
                  </a:cubicBezTo>
                  <a:cubicBezTo>
                    <a:pt x="2764" y="476"/>
                    <a:pt x="2764" y="476"/>
                    <a:pt x="2764" y="476"/>
                  </a:cubicBezTo>
                  <a:cubicBezTo>
                    <a:pt x="2768" y="476"/>
                    <a:pt x="2771" y="476"/>
                    <a:pt x="2774" y="475"/>
                  </a:cubicBezTo>
                  <a:cubicBezTo>
                    <a:pt x="2788" y="473"/>
                    <a:pt x="2802" y="471"/>
                    <a:pt x="2815" y="468"/>
                  </a:cubicBezTo>
                  <a:cubicBezTo>
                    <a:pt x="2869" y="457"/>
                    <a:pt x="2921" y="439"/>
                    <a:pt x="2972" y="417"/>
                  </a:cubicBezTo>
                  <a:cubicBezTo>
                    <a:pt x="3023" y="396"/>
                    <a:pt x="3072" y="371"/>
                    <a:pt x="3120" y="343"/>
                  </a:cubicBezTo>
                  <a:cubicBezTo>
                    <a:pt x="3167" y="316"/>
                    <a:pt x="3213" y="284"/>
                    <a:pt x="3260" y="256"/>
                  </a:cubicBezTo>
                  <a:cubicBezTo>
                    <a:pt x="3284" y="242"/>
                    <a:pt x="3308" y="229"/>
                    <a:pt x="3334" y="218"/>
                  </a:cubicBezTo>
                  <a:cubicBezTo>
                    <a:pt x="3359" y="207"/>
                    <a:pt x="3385" y="198"/>
                    <a:pt x="3412" y="191"/>
                  </a:cubicBezTo>
                  <a:cubicBezTo>
                    <a:pt x="3466" y="179"/>
                    <a:pt x="3523" y="178"/>
                    <a:pt x="3577" y="184"/>
                  </a:cubicBezTo>
                  <a:cubicBezTo>
                    <a:pt x="3632" y="189"/>
                    <a:pt x="3686" y="202"/>
                    <a:pt x="3740" y="215"/>
                  </a:cubicBezTo>
                  <a:cubicBezTo>
                    <a:pt x="3767" y="222"/>
                    <a:pt x="3793" y="229"/>
                    <a:pt x="3820" y="237"/>
                  </a:cubicBezTo>
                  <a:cubicBezTo>
                    <a:pt x="3846" y="244"/>
                    <a:pt x="3873" y="253"/>
                    <a:pt x="3899" y="263"/>
                  </a:cubicBezTo>
                  <a:cubicBezTo>
                    <a:pt x="3951" y="281"/>
                    <a:pt x="4000" y="306"/>
                    <a:pt x="4051" y="328"/>
                  </a:cubicBezTo>
                  <a:cubicBezTo>
                    <a:pt x="4101" y="351"/>
                    <a:pt x="4152" y="372"/>
                    <a:pt x="4204" y="390"/>
                  </a:cubicBezTo>
                  <a:cubicBezTo>
                    <a:pt x="4308" y="426"/>
                    <a:pt x="4415" y="456"/>
                    <a:pt x="4524" y="472"/>
                  </a:cubicBezTo>
                  <a:cubicBezTo>
                    <a:pt x="4633" y="488"/>
                    <a:pt x="4745" y="492"/>
                    <a:pt x="4854" y="478"/>
                  </a:cubicBezTo>
                  <a:cubicBezTo>
                    <a:pt x="4745" y="493"/>
                    <a:pt x="4633" y="489"/>
                    <a:pt x="4524" y="473"/>
                  </a:cubicBezTo>
                  <a:cubicBezTo>
                    <a:pt x="4415" y="457"/>
                    <a:pt x="4308" y="428"/>
                    <a:pt x="4203" y="392"/>
                  </a:cubicBezTo>
                  <a:cubicBezTo>
                    <a:pt x="4151" y="374"/>
                    <a:pt x="4100" y="353"/>
                    <a:pt x="4050" y="330"/>
                  </a:cubicBezTo>
                  <a:cubicBezTo>
                    <a:pt x="3999" y="308"/>
                    <a:pt x="3950" y="283"/>
                    <a:pt x="3898" y="265"/>
                  </a:cubicBezTo>
                  <a:cubicBezTo>
                    <a:pt x="3872" y="255"/>
                    <a:pt x="3846" y="247"/>
                    <a:pt x="3819" y="239"/>
                  </a:cubicBezTo>
                  <a:cubicBezTo>
                    <a:pt x="3793" y="232"/>
                    <a:pt x="3766" y="225"/>
                    <a:pt x="3739" y="218"/>
                  </a:cubicBezTo>
                  <a:cubicBezTo>
                    <a:pt x="3686" y="204"/>
                    <a:pt x="3632" y="192"/>
                    <a:pt x="3577" y="186"/>
                  </a:cubicBezTo>
                  <a:cubicBezTo>
                    <a:pt x="3522" y="180"/>
                    <a:pt x="3467" y="182"/>
                    <a:pt x="3413" y="194"/>
                  </a:cubicBezTo>
                  <a:cubicBezTo>
                    <a:pt x="3386" y="200"/>
                    <a:pt x="3360" y="209"/>
                    <a:pt x="3335" y="220"/>
                  </a:cubicBezTo>
                  <a:cubicBezTo>
                    <a:pt x="3310" y="232"/>
                    <a:pt x="3286" y="245"/>
                    <a:pt x="3262" y="259"/>
                  </a:cubicBezTo>
                  <a:cubicBezTo>
                    <a:pt x="3214" y="287"/>
                    <a:pt x="3169" y="318"/>
                    <a:pt x="3121" y="346"/>
                  </a:cubicBezTo>
                  <a:cubicBezTo>
                    <a:pt x="3073" y="374"/>
                    <a:pt x="3024" y="399"/>
                    <a:pt x="2973" y="421"/>
                  </a:cubicBezTo>
                  <a:cubicBezTo>
                    <a:pt x="2922" y="442"/>
                    <a:pt x="2870" y="460"/>
                    <a:pt x="2816" y="471"/>
                  </a:cubicBezTo>
                  <a:cubicBezTo>
                    <a:pt x="2802" y="474"/>
                    <a:pt x="2788" y="476"/>
                    <a:pt x="2775" y="479"/>
                  </a:cubicBezTo>
                  <a:cubicBezTo>
                    <a:pt x="2771" y="479"/>
                    <a:pt x="2768" y="480"/>
                    <a:pt x="2765" y="480"/>
                  </a:cubicBezTo>
                  <a:cubicBezTo>
                    <a:pt x="2754" y="481"/>
                    <a:pt x="2754" y="481"/>
                    <a:pt x="2754" y="481"/>
                  </a:cubicBezTo>
                  <a:cubicBezTo>
                    <a:pt x="2747" y="482"/>
                    <a:pt x="2740" y="483"/>
                    <a:pt x="2734" y="483"/>
                  </a:cubicBezTo>
                  <a:cubicBezTo>
                    <a:pt x="2713" y="484"/>
                    <a:pt x="2713" y="484"/>
                    <a:pt x="2713" y="484"/>
                  </a:cubicBezTo>
                  <a:cubicBezTo>
                    <a:pt x="2703" y="485"/>
                    <a:pt x="2703" y="485"/>
                    <a:pt x="2703" y="485"/>
                  </a:cubicBezTo>
                  <a:cubicBezTo>
                    <a:pt x="2692" y="485"/>
                    <a:pt x="2692" y="485"/>
                    <a:pt x="2692" y="485"/>
                  </a:cubicBezTo>
                  <a:cubicBezTo>
                    <a:pt x="2671" y="485"/>
                    <a:pt x="2671" y="485"/>
                    <a:pt x="2671" y="485"/>
                  </a:cubicBezTo>
                  <a:cubicBezTo>
                    <a:pt x="2664" y="485"/>
                    <a:pt x="2658" y="484"/>
                    <a:pt x="2651" y="484"/>
                  </a:cubicBezTo>
                  <a:cubicBezTo>
                    <a:pt x="2623" y="483"/>
                    <a:pt x="2596" y="479"/>
                    <a:pt x="2568" y="474"/>
                  </a:cubicBezTo>
                  <a:cubicBezTo>
                    <a:pt x="2548" y="469"/>
                    <a:pt x="2548" y="469"/>
                    <a:pt x="2548" y="469"/>
                  </a:cubicBezTo>
                  <a:cubicBezTo>
                    <a:pt x="2538" y="467"/>
                    <a:pt x="2538" y="467"/>
                    <a:pt x="2538" y="467"/>
                  </a:cubicBezTo>
                  <a:cubicBezTo>
                    <a:pt x="2535" y="466"/>
                    <a:pt x="2531" y="465"/>
                    <a:pt x="2528" y="464"/>
                  </a:cubicBezTo>
                  <a:cubicBezTo>
                    <a:pt x="2508" y="459"/>
                    <a:pt x="2508" y="459"/>
                    <a:pt x="2508" y="459"/>
                  </a:cubicBezTo>
                  <a:cubicBezTo>
                    <a:pt x="2501" y="457"/>
                    <a:pt x="2495" y="454"/>
                    <a:pt x="2488" y="452"/>
                  </a:cubicBezTo>
                  <a:cubicBezTo>
                    <a:pt x="2475" y="448"/>
                    <a:pt x="2463" y="442"/>
                    <a:pt x="2450" y="436"/>
                  </a:cubicBezTo>
                  <a:cubicBezTo>
                    <a:pt x="2447" y="435"/>
                    <a:pt x="2443" y="434"/>
                    <a:pt x="2440" y="432"/>
                  </a:cubicBezTo>
                  <a:cubicBezTo>
                    <a:pt x="2431" y="427"/>
                    <a:pt x="2431" y="427"/>
                    <a:pt x="2431" y="427"/>
                  </a:cubicBezTo>
                  <a:cubicBezTo>
                    <a:pt x="2422" y="423"/>
                    <a:pt x="2422" y="423"/>
                    <a:pt x="2422" y="423"/>
                  </a:cubicBezTo>
                  <a:cubicBezTo>
                    <a:pt x="2417" y="420"/>
                    <a:pt x="2417" y="420"/>
                    <a:pt x="2417" y="420"/>
                  </a:cubicBezTo>
                  <a:cubicBezTo>
                    <a:pt x="2413" y="418"/>
                    <a:pt x="2413" y="418"/>
                    <a:pt x="2413" y="418"/>
                  </a:cubicBezTo>
                  <a:cubicBezTo>
                    <a:pt x="2395" y="407"/>
                    <a:pt x="2395" y="407"/>
                    <a:pt x="2395" y="407"/>
                  </a:cubicBezTo>
                  <a:cubicBezTo>
                    <a:pt x="2390" y="405"/>
                    <a:pt x="2390" y="405"/>
                    <a:pt x="2390" y="405"/>
                  </a:cubicBezTo>
                  <a:cubicBezTo>
                    <a:pt x="2386" y="402"/>
                    <a:pt x="2386" y="402"/>
                    <a:pt x="2386" y="402"/>
                  </a:cubicBezTo>
                  <a:cubicBezTo>
                    <a:pt x="2377" y="396"/>
                    <a:pt x="2377" y="396"/>
                    <a:pt x="2377" y="396"/>
                  </a:cubicBezTo>
                  <a:cubicBezTo>
                    <a:pt x="2369" y="390"/>
                    <a:pt x="2369" y="390"/>
                    <a:pt x="2369" y="390"/>
                  </a:cubicBezTo>
                  <a:cubicBezTo>
                    <a:pt x="2364" y="387"/>
                    <a:pt x="2364" y="387"/>
                    <a:pt x="2364" y="387"/>
                  </a:cubicBezTo>
                  <a:cubicBezTo>
                    <a:pt x="2360" y="384"/>
                    <a:pt x="2360" y="384"/>
                    <a:pt x="2360" y="384"/>
                  </a:cubicBezTo>
                  <a:cubicBezTo>
                    <a:pt x="2344" y="371"/>
                    <a:pt x="2344" y="371"/>
                    <a:pt x="2344" y="371"/>
                  </a:cubicBezTo>
                  <a:cubicBezTo>
                    <a:pt x="2340" y="368"/>
                    <a:pt x="2340" y="368"/>
                    <a:pt x="2340" y="368"/>
                  </a:cubicBezTo>
                  <a:cubicBezTo>
                    <a:pt x="2336" y="364"/>
                    <a:pt x="2336" y="364"/>
                    <a:pt x="2336" y="364"/>
                  </a:cubicBezTo>
                  <a:cubicBezTo>
                    <a:pt x="2328" y="357"/>
                    <a:pt x="2328" y="357"/>
                    <a:pt x="2328" y="357"/>
                  </a:cubicBezTo>
                  <a:cubicBezTo>
                    <a:pt x="2323" y="353"/>
                    <a:pt x="2318" y="348"/>
                    <a:pt x="2313" y="343"/>
                  </a:cubicBezTo>
                  <a:cubicBezTo>
                    <a:pt x="2303" y="333"/>
                    <a:pt x="2294" y="323"/>
                    <a:pt x="2285" y="313"/>
                  </a:cubicBezTo>
                  <a:cubicBezTo>
                    <a:pt x="2266" y="293"/>
                    <a:pt x="2248" y="271"/>
                    <a:pt x="2231" y="250"/>
                  </a:cubicBezTo>
                  <a:cubicBezTo>
                    <a:pt x="2197" y="206"/>
                    <a:pt x="2165" y="162"/>
                    <a:pt x="2130" y="119"/>
                  </a:cubicBezTo>
                  <a:cubicBezTo>
                    <a:pt x="2113" y="97"/>
                    <a:pt x="2095" y="76"/>
                    <a:pt x="2075" y="58"/>
                  </a:cubicBezTo>
                  <a:cubicBezTo>
                    <a:pt x="2069" y="53"/>
                    <a:pt x="2064" y="49"/>
                    <a:pt x="2059" y="45"/>
                  </a:cubicBezTo>
                  <a:cubicBezTo>
                    <a:pt x="2056" y="43"/>
                    <a:pt x="2053" y="41"/>
                    <a:pt x="2051" y="39"/>
                  </a:cubicBezTo>
                  <a:cubicBezTo>
                    <a:pt x="2048" y="37"/>
                    <a:pt x="2045" y="35"/>
                    <a:pt x="2042" y="33"/>
                  </a:cubicBezTo>
                  <a:cubicBezTo>
                    <a:pt x="2030" y="26"/>
                    <a:pt x="2018" y="20"/>
                    <a:pt x="2005" y="15"/>
                  </a:cubicBezTo>
                  <a:cubicBezTo>
                    <a:pt x="1992" y="10"/>
                    <a:pt x="1979" y="7"/>
                    <a:pt x="1965" y="5"/>
                  </a:cubicBezTo>
                  <a:cubicBezTo>
                    <a:pt x="1952" y="3"/>
                    <a:pt x="1938" y="3"/>
                    <a:pt x="1924" y="3"/>
                  </a:cubicBezTo>
                  <a:cubicBezTo>
                    <a:pt x="1897" y="4"/>
                    <a:pt x="1870" y="9"/>
                    <a:pt x="1844" y="17"/>
                  </a:cubicBezTo>
                  <a:cubicBezTo>
                    <a:pt x="1791" y="33"/>
                    <a:pt x="1741" y="57"/>
                    <a:pt x="1694" y="86"/>
                  </a:cubicBezTo>
                  <a:cubicBezTo>
                    <a:pt x="1671" y="101"/>
                    <a:pt x="1648" y="117"/>
                    <a:pt x="1626" y="133"/>
                  </a:cubicBezTo>
                  <a:cubicBezTo>
                    <a:pt x="1604" y="149"/>
                    <a:pt x="1582" y="167"/>
                    <a:pt x="1561" y="183"/>
                  </a:cubicBezTo>
                  <a:cubicBezTo>
                    <a:pt x="1495" y="234"/>
                    <a:pt x="1495" y="234"/>
                    <a:pt x="1495" y="234"/>
                  </a:cubicBezTo>
                  <a:cubicBezTo>
                    <a:pt x="1473" y="251"/>
                    <a:pt x="1450" y="267"/>
                    <a:pt x="1427" y="282"/>
                  </a:cubicBezTo>
                  <a:cubicBezTo>
                    <a:pt x="1381" y="312"/>
                    <a:pt x="1333" y="340"/>
                    <a:pt x="1284" y="365"/>
                  </a:cubicBezTo>
                  <a:cubicBezTo>
                    <a:pt x="1235" y="391"/>
                    <a:pt x="1185" y="414"/>
                    <a:pt x="1134" y="435"/>
                  </a:cubicBezTo>
                  <a:cubicBezTo>
                    <a:pt x="1121" y="440"/>
                    <a:pt x="1109" y="446"/>
                    <a:pt x="1096" y="451"/>
                  </a:cubicBezTo>
                  <a:cubicBezTo>
                    <a:pt x="1057" y="465"/>
                    <a:pt x="1057" y="465"/>
                    <a:pt x="1057" y="465"/>
                  </a:cubicBezTo>
                  <a:cubicBezTo>
                    <a:pt x="1038" y="473"/>
                    <a:pt x="1038" y="473"/>
                    <a:pt x="1038" y="473"/>
                  </a:cubicBezTo>
                  <a:cubicBezTo>
                    <a:pt x="1031" y="475"/>
                    <a:pt x="1025" y="477"/>
                    <a:pt x="1018" y="479"/>
                  </a:cubicBezTo>
                  <a:cubicBezTo>
                    <a:pt x="979" y="493"/>
                    <a:pt x="979" y="493"/>
                    <a:pt x="979" y="493"/>
                  </a:cubicBezTo>
                  <a:cubicBezTo>
                    <a:pt x="874" y="528"/>
                    <a:pt x="767" y="556"/>
                    <a:pt x="659" y="577"/>
                  </a:cubicBezTo>
                  <a:cubicBezTo>
                    <a:pt x="550" y="597"/>
                    <a:pt x="441" y="611"/>
                    <a:pt x="330" y="616"/>
                  </a:cubicBezTo>
                  <a:cubicBezTo>
                    <a:pt x="220" y="622"/>
                    <a:pt x="109" y="619"/>
                    <a:pt x="0" y="608"/>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29" name="Freeform 40">
              <a:extLst>
                <a:ext uri="{FF2B5EF4-FFF2-40B4-BE49-F238E27FC236}">
                  <a16:creationId xmlns:a16="http://schemas.microsoft.com/office/drawing/2014/main" id="{CC897356-1B1A-40F4-A33E-A61C6906D99A}"/>
                </a:ext>
              </a:extLst>
            </p:cNvPr>
            <p:cNvSpPr>
              <a:spLocks/>
            </p:cNvSpPr>
            <p:nvPr userDrawn="1"/>
          </p:nvSpPr>
          <p:spPr bwMode="auto">
            <a:xfrm>
              <a:off x="13484225" y="2452688"/>
              <a:ext cx="12123738" cy="1382713"/>
            </a:xfrm>
            <a:custGeom>
              <a:avLst/>
              <a:gdLst>
                <a:gd name="T0" fmla="*/ 328 w 4854"/>
                <a:gd name="T1" fmla="*/ 546 h 553"/>
                <a:gd name="T2" fmla="*/ 971 w 4854"/>
                <a:gd name="T3" fmla="*/ 430 h 553"/>
                <a:gd name="T4" fmla="*/ 1049 w 4854"/>
                <a:gd name="T5" fmla="*/ 405 h 553"/>
                <a:gd name="T6" fmla="*/ 1126 w 4854"/>
                <a:gd name="T7" fmla="*/ 378 h 553"/>
                <a:gd name="T8" fmla="*/ 1422 w 4854"/>
                <a:gd name="T9" fmla="*/ 239 h 553"/>
                <a:gd name="T10" fmla="*/ 1559 w 4854"/>
                <a:gd name="T11" fmla="*/ 148 h 553"/>
                <a:gd name="T12" fmla="*/ 1853 w 4854"/>
                <a:gd name="T13" fmla="*/ 7 h 553"/>
                <a:gd name="T14" fmla="*/ 1975 w 4854"/>
                <a:gd name="T15" fmla="*/ 11 h 553"/>
                <a:gd name="T16" fmla="*/ 2013 w 4854"/>
                <a:gd name="T17" fmla="*/ 27 h 553"/>
                <a:gd name="T18" fmla="*/ 2079 w 4854"/>
                <a:gd name="T19" fmla="*/ 77 h 553"/>
                <a:gd name="T20" fmla="*/ 2244 w 4854"/>
                <a:gd name="T21" fmla="*/ 259 h 553"/>
                <a:gd name="T22" fmla="*/ 2335 w 4854"/>
                <a:gd name="T23" fmla="*/ 340 h 553"/>
                <a:gd name="T24" fmla="*/ 2370 w 4854"/>
                <a:gd name="T25" fmla="*/ 362 h 553"/>
                <a:gd name="T26" fmla="*/ 2397 w 4854"/>
                <a:gd name="T27" fmla="*/ 376 h 553"/>
                <a:gd name="T28" fmla="*/ 2444 w 4854"/>
                <a:gd name="T29" fmla="*/ 396 h 553"/>
                <a:gd name="T30" fmla="*/ 2542 w 4854"/>
                <a:gd name="T31" fmla="*/ 423 h 553"/>
                <a:gd name="T32" fmla="*/ 2562 w 4854"/>
                <a:gd name="T33" fmla="*/ 426 h 553"/>
                <a:gd name="T34" fmla="*/ 2603 w 4854"/>
                <a:gd name="T35" fmla="*/ 430 h 553"/>
                <a:gd name="T36" fmla="*/ 2623 w 4854"/>
                <a:gd name="T37" fmla="*/ 431 h 553"/>
                <a:gd name="T38" fmla="*/ 2664 w 4854"/>
                <a:gd name="T39" fmla="*/ 431 h 553"/>
                <a:gd name="T40" fmla="*/ 2845 w 4854"/>
                <a:gd name="T41" fmla="*/ 400 h 553"/>
                <a:gd name="T42" fmla="*/ 3139 w 4854"/>
                <a:gd name="T43" fmla="*/ 258 h 553"/>
                <a:gd name="T44" fmla="*/ 3355 w 4854"/>
                <a:gd name="T45" fmla="*/ 141 h 553"/>
                <a:gd name="T46" fmla="*/ 3598 w 4854"/>
                <a:gd name="T47" fmla="*/ 121 h 553"/>
                <a:gd name="T48" fmla="*/ 3838 w 4854"/>
                <a:gd name="T49" fmla="*/ 175 h 553"/>
                <a:gd name="T50" fmla="*/ 3952 w 4854"/>
                <a:gd name="T51" fmla="*/ 220 h 553"/>
                <a:gd name="T52" fmla="*/ 4063 w 4854"/>
                <a:gd name="T53" fmla="*/ 274 h 553"/>
                <a:gd name="T54" fmla="*/ 4368 w 4854"/>
                <a:gd name="T55" fmla="*/ 392 h 553"/>
                <a:gd name="T56" fmla="*/ 4528 w 4854"/>
                <a:gd name="T57" fmla="*/ 428 h 553"/>
                <a:gd name="T58" fmla="*/ 4528 w 4854"/>
                <a:gd name="T59" fmla="*/ 429 h 553"/>
                <a:gd name="T60" fmla="*/ 4368 w 4854"/>
                <a:gd name="T61" fmla="*/ 393 h 553"/>
                <a:gd name="T62" fmla="*/ 4062 w 4854"/>
                <a:gd name="T63" fmla="*/ 276 h 553"/>
                <a:gd name="T64" fmla="*/ 3951 w 4854"/>
                <a:gd name="T65" fmla="*/ 222 h 553"/>
                <a:gd name="T66" fmla="*/ 3837 w 4854"/>
                <a:gd name="T67" fmla="*/ 178 h 553"/>
                <a:gd name="T68" fmla="*/ 3598 w 4854"/>
                <a:gd name="T69" fmla="*/ 124 h 553"/>
                <a:gd name="T70" fmla="*/ 3356 w 4854"/>
                <a:gd name="T71" fmla="*/ 144 h 553"/>
                <a:gd name="T72" fmla="*/ 3141 w 4854"/>
                <a:gd name="T73" fmla="*/ 261 h 553"/>
                <a:gd name="T74" fmla="*/ 2846 w 4854"/>
                <a:gd name="T75" fmla="*/ 403 h 553"/>
                <a:gd name="T76" fmla="*/ 2664 w 4854"/>
                <a:gd name="T77" fmla="*/ 435 h 553"/>
                <a:gd name="T78" fmla="*/ 2623 w 4854"/>
                <a:gd name="T79" fmla="*/ 435 h 553"/>
                <a:gd name="T80" fmla="*/ 2603 w 4854"/>
                <a:gd name="T81" fmla="*/ 434 h 553"/>
                <a:gd name="T82" fmla="*/ 2562 w 4854"/>
                <a:gd name="T83" fmla="*/ 430 h 553"/>
                <a:gd name="T84" fmla="*/ 2541 w 4854"/>
                <a:gd name="T85" fmla="*/ 427 h 553"/>
                <a:gd name="T86" fmla="*/ 2442 w 4854"/>
                <a:gd name="T87" fmla="*/ 400 h 553"/>
                <a:gd name="T88" fmla="*/ 2395 w 4854"/>
                <a:gd name="T89" fmla="*/ 380 h 553"/>
                <a:gd name="T90" fmla="*/ 2368 w 4854"/>
                <a:gd name="T91" fmla="*/ 365 h 553"/>
                <a:gd name="T92" fmla="*/ 2333 w 4854"/>
                <a:gd name="T93" fmla="*/ 343 h 553"/>
                <a:gd name="T94" fmla="*/ 2241 w 4854"/>
                <a:gd name="T95" fmla="*/ 261 h 553"/>
                <a:gd name="T96" fmla="*/ 2076 w 4854"/>
                <a:gd name="T97" fmla="*/ 79 h 553"/>
                <a:gd name="T98" fmla="*/ 2012 w 4854"/>
                <a:gd name="T99" fmla="*/ 30 h 553"/>
                <a:gd name="T100" fmla="*/ 1974 w 4854"/>
                <a:gd name="T101" fmla="*/ 14 h 553"/>
                <a:gd name="T102" fmla="*/ 1853 w 4854"/>
                <a:gd name="T103" fmla="*/ 10 h 553"/>
                <a:gd name="T104" fmla="*/ 1561 w 4854"/>
                <a:gd name="T105" fmla="*/ 151 h 553"/>
                <a:gd name="T106" fmla="*/ 1424 w 4854"/>
                <a:gd name="T107" fmla="*/ 241 h 553"/>
                <a:gd name="T108" fmla="*/ 1127 w 4854"/>
                <a:gd name="T109" fmla="*/ 380 h 553"/>
                <a:gd name="T110" fmla="*/ 1050 w 4854"/>
                <a:gd name="T111" fmla="*/ 408 h 553"/>
                <a:gd name="T112" fmla="*/ 972 w 4854"/>
                <a:gd name="T113" fmla="*/ 433 h 553"/>
                <a:gd name="T114" fmla="*/ 328 w 4854"/>
                <a:gd name="T115" fmla="*/ 547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54" h="553">
                  <a:moveTo>
                    <a:pt x="0" y="542"/>
                  </a:moveTo>
                  <a:cubicBezTo>
                    <a:pt x="109" y="551"/>
                    <a:pt x="219" y="552"/>
                    <a:pt x="328" y="546"/>
                  </a:cubicBezTo>
                  <a:cubicBezTo>
                    <a:pt x="437" y="540"/>
                    <a:pt x="546" y="527"/>
                    <a:pt x="653" y="508"/>
                  </a:cubicBezTo>
                  <a:cubicBezTo>
                    <a:pt x="761" y="488"/>
                    <a:pt x="867" y="462"/>
                    <a:pt x="971" y="430"/>
                  </a:cubicBezTo>
                  <a:cubicBezTo>
                    <a:pt x="1010" y="418"/>
                    <a:pt x="1010" y="418"/>
                    <a:pt x="1010" y="418"/>
                  </a:cubicBezTo>
                  <a:cubicBezTo>
                    <a:pt x="1023" y="414"/>
                    <a:pt x="1036" y="410"/>
                    <a:pt x="1049" y="405"/>
                  </a:cubicBezTo>
                  <a:cubicBezTo>
                    <a:pt x="1062" y="401"/>
                    <a:pt x="1075" y="397"/>
                    <a:pt x="1088" y="392"/>
                  </a:cubicBezTo>
                  <a:cubicBezTo>
                    <a:pt x="1126" y="378"/>
                    <a:pt x="1126" y="378"/>
                    <a:pt x="1126" y="378"/>
                  </a:cubicBezTo>
                  <a:cubicBezTo>
                    <a:pt x="1178" y="359"/>
                    <a:pt x="1228" y="338"/>
                    <a:pt x="1278" y="315"/>
                  </a:cubicBezTo>
                  <a:cubicBezTo>
                    <a:pt x="1327" y="292"/>
                    <a:pt x="1375" y="266"/>
                    <a:pt x="1422" y="239"/>
                  </a:cubicBezTo>
                  <a:cubicBezTo>
                    <a:pt x="1446" y="225"/>
                    <a:pt x="1469" y="210"/>
                    <a:pt x="1491" y="194"/>
                  </a:cubicBezTo>
                  <a:cubicBezTo>
                    <a:pt x="1559" y="148"/>
                    <a:pt x="1559" y="148"/>
                    <a:pt x="1559" y="148"/>
                  </a:cubicBezTo>
                  <a:cubicBezTo>
                    <a:pt x="1604" y="117"/>
                    <a:pt x="1650" y="87"/>
                    <a:pt x="1698" y="62"/>
                  </a:cubicBezTo>
                  <a:cubicBezTo>
                    <a:pt x="1747" y="37"/>
                    <a:pt x="1799" y="17"/>
                    <a:pt x="1853" y="7"/>
                  </a:cubicBezTo>
                  <a:cubicBezTo>
                    <a:pt x="1880" y="2"/>
                    <a:pt x="1907" y="0"/>
                    <a:pt x="1935" y="3"/>
                  </a:cubicBezTo>
                  <a:cubicBezTo>
                    <a:pt x="1948" y="4"/>
                    <a:pt x="1962" y="7"/>
                    <a:pt x="1975" y="11"/>
                  </a:cubicBezTo>
                  <a:cubicBezTo>
                    <a:pt x="1982" y="13"/>
                    <a:pt x="1988" y="15"/>
                    <a:pt x="1995" y="18"/>
                  </a:cubicBezTo>
                  <a:cubicBezTo>
                    <a:pt x="2001" y="21"/>
                    <a:pt x="2007" y="23"/>
                    <a:pt x="2013" y="27"/>
                  </a:cubicBezTo>
                  <a:cubicBezTo>
                    <a:pt x="2026" y="33"/>
                    <a:pt x="2037" y="41"/>
                    <a:pt x="2048" y="50"/>
                  </a:cubicBezTo>
                  <a:cubicBezTo>
                    <a:pt x="2058" y="58"/>
                    <a:pt x="2069" y="67"/>
                    <a:pt x="2079" y="77"/>
                  </a:cubicBezTo>
                  <a:cubicBezTo>
                    <a:pt x="2098" y="96"/>
                    <a:pt x="2116" y="117"/>
                    <a:pt x="2134" y="137"/>
                  </a:cubicBezTo>
                  <a:cubicBezTo>
                    <a:pt x="2171" y="178"/>
                    <a:pt x="2206" y="220"/>
                    <a:pt x="2244" y="259"/>
                  </a:cubicBezTo>
                  <a:cubicBezTo>
                    <a:pt x="2263" y="278"/>
                    <a:pt x="2283" y="297"/>
                    <a:pt x="2303" y="315"/>
                  </a:cubicBezTo>
                  <a:cubicBezTo>
                    <a:pt x="2314" y="323"/>
                    <a:pt x="2324" y="332"/>
                    <a:pt x="2335" y="340"/>
                  </a:cubicBezTo>
                  <a:cubicBezTo>
                    <a:pt x="2341" y="344"/>
                    <a:pt x="2347" y="348"/>
                    <a:pt x="2352" y="351"/>
                  </a:cubicBezTo>
                  <a:cubicBezTo>
                    <a:pt x="2370" y="362"/>
                    <a:pt x="2370" y="362"/>
                    <a:pt x="2370" y="362"/>
                  </a:cubicBezTo>
                  <a:cubicBezTo>
                    <a:pt x="2376" y="366"/>
                    <a:pt x="2382" y="368"/>
                    <a:pt x="2388" y="372"/>
                  </a:cubicBezTo>
                  <a:cubicBezTo>
                    <a:pt x="2397" y="376"/>
                    <a:pt x="2397" y="376"/>
                    <a:pt x="2397" y="376"/>
                  </a:cubicBezTo>
                  <a:cubicBezTo>
                    <a:pt x="2400" y="378"/>
                    <a:pt x="2403" y="379"/>
                    <a:pt x="2406" y="381"/>
                  </a:cubicBezTo>
                  <a:cubicBezTo>
                    <a:pt x="2418" y="386"/>
                    <a:pt x="2431" y="392"/>
                    <a:pt x="2444" y="396"/>
                  </a:cubicBezTo>
                  <a:cubicBezTo>
                    <a:pt x="2469" y="406"/>
                    <a:pt x="2495" y="413"/>
                    <a:pt x="2522" y="419"/>
                  </a:cubicBezTo>
                  <a:cubicBezTo>
                    <a:pt x="2542" y="423"/>
                    <a:pt x="2542" y="423"/>
                    <a:pt x="2542" y="423"/>
                  </a:cubicBezTo>
                  <a:cubicBezTo>
                    <a:pt x="2545" y="423"/>
                    <a:pt x="2549" y="424"/>
                    <a:pt x="2552" y="425"/>
                  </a:cubicBezTo>
                  <a:cubicBezTo>
                    <a:pt x="2562" y="426"/>
                    <a:pt x="2562" y="426"/>
                    <a:pt x="2562" y="426"/>
                  </a:cubicBezTo>
                  <a:cubicBezTo>
                    <a:pt x="2583" y="429"/>
                    <a:pt x="2583" y="429"/>
                    <a:pt x="2583" y="429"/>
                  </a:cubicBezTo>
                  <a:cubicBezTo>
                    <a:pt x="2603" y="430"/>
                    <a:pt x="2603" y="430"/>
                    <a:pt x="2603" y="430"/>
                  </a:cubicBezTo>
                  <a:cubicBezTo>
                    <a:pt x="2613" y="431"/>
                    <a:pt x="2613" y="431"/>
                    <a:pt x="2613" y="431"/>
                  </a:cubicBezTo>
                  <a:cubicBezTo>
                    <a:pt x="2616" y="431"/>
                    <a:pt x="2620" y="431"/>
                    <a:pt x="2623" y="431"/>
                  </a:cubicBezTo>
                  <a:cubicBezTo>
                    <a:pt x="2644" y="432"/>
                    <a:pt x="2644" y="432"/>
                    <a:pt x="2644" y="432"/>
                  </a:cubicBezTo>
                  <a:cubicBezTo>
                    <a:pt x="2650" y="432"/>
                    <a:pt x="2657" y="432"/>
                    <a:pt x="2664" y="431"/>
                  </a:cubicBezTo>
                  <a:cubicBezTo>
                    <a:pt x="2671" y="431"/>
                    <a:pt x="2678" y="431"/>
                    <a:pt x="2685" y="431"/>
                  </a:cubicBezTo>
                  <a:cubicBezTo>
                    <a:pt x="2739" y="427"/>
                    <a:pt x="2793" y="416"/>
                    <a:pt x="2845" y="400"/>
                  </a:cubicBezTo>
                  <a:cubicBezTo>
                    <a:pt x="2897" y="384"/>
                    <a:pt x="2947" y="362"/>
                    <a:pt x="2996" y="338"/>
                  </a:cubicBezTo>
                  <a:cubicBezTo>
                    <a:pt x="3045" y="314"/>
                    <a:pt x="3093" y="288"/>
                    <a:pt x="3139" y="258"/>
                  </a:cubicBezTo>
                  <a:cubicBezTo>
                    <a:pt x="3185" y="230"/>
                    <a:pt x="3231" y="199"/>
                    <a:pt x="3279" y="174"/>
                  </a:cubicBezTo>
                  <a:cubicBezTo>
                    <a:pt x="3304" y="161"/>
                    <a:pt x="3329" y="150"/>
                    <a:pt x="3355" y="141"/>
                  </a:cubicBezTo>
                  <a:cubicBezTo>
                    <a:pt x="3381" y="132"/>
                    <a:pt x="3407" y="125"/>
                    <a:pt x="3434" y="121"/>
                  </a:cubicBezTo>
                  <a:cubicBezTo>
                    <a:pt x="3489" y="113"/>
                    <a:pt x="3544" y="114"/>
                    <a:pt x="3598" y="121"/>
                  </a:cubicBezTo>
                  <a:cubicBezTo>
                    <a:pt x="3652" y="128"/>
                    <a:pt x="3706" y="140"/>
                    <a:pt x="3759" y="153"/>
                  </a:cubicBezTo>
                  <a:cubicBezTo>
                    <a:pt x="3785" y="160"/>
                    <a:pt x="3812" y="167"/>
                    <a:pt x="3838" y="175"/>
                  </a:cubicBezTo>
                  <a:cubicBezTo>
                    <a:pt x="3864" y="184"/>
                    <a:pt x="3890" y="193"/>
                    <a:pt x="3915" y="204"/>
                  </a:cubicBezTo>
                  <a:cubicBezTo>
                    <a:pt x="3928" y="209"/>
                    <a:pt x="3940" y="214"/>
                    <a:pt x="3952" y="220"/>
                  </a:cubicBezTo>
                  <a:cubicBezTo>
                    <a:pt x="3965" y="226"/>
                    <a:pt x="3977" y="232"/>
                    <a:pt x="3989" y="238"/>
                  </a:cubicBezTo>
                  <a:cubicBezTo>
                    <a:pt x="4014" y="250"/>
                    <a:pt x="4038" y="262"/>
                    <a:pt x="4063" y="274"/>
                  </a:cubicBezTo>
                  <a:cubicBezTo>
                    <a:pt x="4112" y="297"/>
                    <a:pt x="4162" y="320"/>
                    <a:pt x="4213" y="339"/>
                  </a:cubicBezTo>
                  <a:cubicBezTo>
                    <a:pt x="4264" y="359"/>
                    <a:pt x="4316" y="377"/>
                    <a:pt x="4368" y="392"/>
                  </a:cubicBezTo>
                  <a:cubicBezTo>
                    <a:pt x="4395" y="399"/>
                    <a:pt x="4421" y="406"/>
                    <a:pt x="4448" y="412"/>
                  </a:cubicBezTo>
                  <a:cubicBezTo>
                    <a:pt x="4474" y="418"/>
                    <a:pt x="4501" y="424"/>
                    <a:pt x="4528" y="428"/>
                  </a:cubicBezTo>
                  <a:cubicBezTo>
                    <a:pt x="4636" y="446"/>
                    <a:pt x="4746" y="451"/>
                    <a:pt x="4854" y="436"/>
                  </a:cubicBezTo>
                  <a:cubicBezTo>
                    <a:pt x="4746" y="451"/>
                    <a:pt x="4636" y="447"/>
                    <a:pt x="4528" y="429"/>
                  </a:cubicBezTo>
                  <a:cubicBezTo>
                    <a:pt x="4501" y="425"/>
                    <a:pt x="4474" y="420"/>
                    <a:pt x="4447" y="414"/>
                  </a:cubicBezTo>
                  <a:cubicBezTo>
                    <a:pt x="4421" y="408"/>
                    <a:pt x="4394" y="401"/>
                    <a:pt x="4368" y="393"/>
                  </a:cubicBezTo>
                  <a:cubicBezTo>
                    <a:pt x="4315" y="378"/>
                    <a:pt x="4264" y="360"/>
                    <a:pt x="4213" y="341"/>
                  </a:cubicBezTo>
                  <a:cubicBezTo>
                    <a:pt x="4161" y="322"/>
                    <a:pt x="4111" y="299"/>
                    <a:pt x="4062" y="276"/>
                  </a:cubicBezTo>
                  <a:cubicBezTo>
                    <a:pt x="4037" y="264"/>
                    <a:pt x="4013" y="252"/>
                    <a:pt x="3988" y="240"/>
                  </a:cubicBezTo>
                  <a:cubicBezTo>
                    <a:pt x="3976" y="234"/>
                    <a:pt x="3964" y="228"/>
                    <a:pt x="3951" y="222"/>
                  </a:cubicBezTo>
                  <a:cubicBezTo>
                    <a:pt x="3939" y="216"/>
                    <a:pt x="3927" y="211"/>
                    <a:pt x="3914" y="206"/>
                  </a:cubicBezTo>
                  <a:cubicBezTo>
                    <a:pt x="3889" y="195"/>
                    <a:pt x="3863" y="186"/>
                    <a:pt x="3837" y="178"/>
                  </a:cubicBezTo>
                  <a:cubicBezTo>
                    <a:pt x="3811" y="170"/>
                    <a:pt x="3785" y="163"/>
                    <a:pt x="3758" y="156"/>
                  </a:cubicBezTo>
                  <a:cubicBezTo>
                    <a:pt x="3705" y="142"/>
                    <a:pt x="3652" y="130"/>
                    <a:pt x="3598" y="124"/>
                  </a:cubicBezTo>
                  <a:cubicBezTo>
                    <a:pt x="3544" y="117"/>
                    <a:pt x="3489" y="116"/>
                    <a:pt x="3435" y="124"/>
                  </a:cubicBezTo>
                  <a:cubicBezTo>
                    <a:pt x="3408" y="128"/>
                    <a:pt x="3381" y="135"/>
                    <a:pt x="3356" y="144"/>
                  </a:cubicBezTo>
                  <a:cubicBezTo>
                    <a:pt x="3330" y="153"/>
                    <a:pt x="3305" y="164"/>
                    <a:pt x="3281" y="177"/>
                  </a:cubicBezTo>
                  <a:cubicBezTo>
                    <a:pt x="3232" y="202"/>
                    <a:pt x="3187" y="232"/>
                    <a:pt x="3141" y="261"/>
                  </a:cubicBezTo>
                  <a:cubicBezTo>
                    <a:pt x="3094" y="290"/>
                    <a:pt x="3046" y="317"/>
                    <a:pt x="2997" y="341"/>
                  </a:cubicBezTo>
                  <a:cubicBezTo>
                    <a:pt x="2948" y="365"/>
                    <a:pt x="2898" y="387"/>
                    <a:pt x="2846" y="403"/>
                  </a:cubicBezTo>
                  <a:cubicBezTo>
                    <a:pt x="2794" y="420"/>
                    <a:pt x="2739" y="431"/>
                    <a:pt x="2685" y="434"/>
                  </a:cubicBezTo>
                  <a:cubicBezTo>
                    <a:pt x="2678" y="435"/>
                    <a:pt x="2671" y="435"/>
                    <a:pt x="2664" y="435"/>
                  </a:cubicBezTo>
                  <a:cubicBezTo>
                    <a:pt x="2657" y="435"/>
                    <a:pt x="2651" y="436"/>
                    <a:pt x="2644" y="436"/>
                  </a:cubicBezTo>
                  <a:cubicBezTo>
                    <a:pt x="2623" y="435"/>
                    <a:pt x="2623" y="435"/>
                    <a:pt x="2623" y="435"/>
                  </a:cubicBezTo>
                  <a:cubicBezTo>
                    <a:pt x="2620" y="435"/>
                    <a:pt x="2616" y="435"/>
                    <a:pt x="2613" y="435"/>
                  </a:cubicBezTo>
                  <a:cubicBezTo>
                    <a:pt x="2603" y="434"/>
                    <a:pt x="2603" y="434"/>
                    <a:pt x="2603" y="434"/>
                  </a:cubicBezTo>
                  <a:cubicBezTo>
                    <a:pt x="2582" y="432"/>
                    <a:pt x="2582" y="432"/>
                    <a:pt x="2582" y="432"/>
                  </a:cubicBezTo>
                  <a:cubicBezTo>
                    <a:pt x="2562" y="430"/>
                    <a:pt x="2562" y="430"/>
                    <a:pt x="2562" y="430"/>
                  </a:cubicBezTo>
                  <a:cubicBezTo>
                    <a:pt x="2552" y="428"/>
                    <a:pt x="2552" y="428"/>
                    <a:pt x="2552" y="428"/>
                  </a:cubicBezTo>
                  <a:cubicBezTo>
                    <a:pt x="2548" y="428"/>
                    <a:pt x="2545" y="427"/>
                    <a:pt x="2541" y="427"/>
                  </a:cubicBezTo>
                  <a:cubicBezTo>
                    <a:pt x="2521" y="423"/>
                    <a:pt x="2521" y="423"/>
                    <a:pt x="2521" y="423"/>
                  </a:cubicBezTo>
                  <a:cubicBezTo>
                    <a:pt x="2494" y="417"/>
                    <a:pt x="2468" y="410"/>
                    <a:pt x="2442" y="400"/>
                  </a:cubicBezTo>
                  <a:cubicBezTo>
                    <a:pt x="2429" y="396"/>
                    <a:pt x="2417" y="390"/>
                    <a:pt x="2404" y="384"/>
                  </a:cubicBezTo>
                  <a:cubicBezTo>
                    <a:pt x="2401" y="383"/>
                    <a:pt x="2398" y="381"/>
                    <a:pt x="2395" y="380"/>
                  </a:cubicBezTo>
                  <a:cubicBezTo>
                    <a:pt x="2386" y="375"/>
                    <a:pt x="2386" y="375"/>
                    <a:pt x="2386" y="375"/>
                  </a:cubicBezTo>
                  <a:cubicBezTo>
                    <a:pt x="2380" y="372"/>
                    <a:pt x="2374" y="369"/>
                    <a:pt x="2368" y="365"/>
                  </a:cubicBezTo>
                  <a:cubicBezTo>
                    <a:pt x="2350" y="355"/>
                    <a:pt x="2350" y="355"/>
                    <a:pt x="2350" y="355"/>
                  </a:cubicBezTo>
                  <a:cubicBezTo>
                    <a:pt x="2344" y="351"/>
                    <a:pt x="2339" y="347"/>
                    <a:pt x="2333" y="343"/>
                  </a:cubicBezTo>
                  <a:cubicBezTo>
                    <a:pt x="2322" y="336"/>
                    <a:pt x="2311" y="327"/>
                    <a:pt x="2301" y="318"/>
                  </a:cubicBezTo>
                  <a:cubicBezTo>
                    <a:pt x="2280" y="300"/>
                    <a:pt x="2260" y="281"/>
                    <a:pt x="2241" y="261"/>
                  </a:cubicBezTo>
                  <a:cubicBezTo>
                    <a:pt x="2203" y="222"/>
                    <a:pt x="2168" y="180"/>
                    <a:pt x="2132" y="139"/>
                  </a:cubicBezTo>
                  <a:cubicBezTo>
                    <a:pt x="2113" y="119"/>
                    <a:pt x="2095" y="98"/>
                    <a:pt x="2076" y="79"/>
                  </a:cubicBezTo>
                  <a:cubicBezTo>
                    <a:pt x="2066" y="70"/>
                    <a:pt x="2056" y="61"/>
                    <a:pt x="2045" y="52"/>
                  </a:cubicBezTo>
                  <a:cubicBezTo>
                    <a:pt x="2035" y="44"/>
                    <a:pt x="2024" y="36"/>
                    <a:pt x="2012" y="30"/>
                  </a:cubicBezTo>
                  <a:cubicBezTo>
                    <a:pt x="2006" y="26"/>
                    <a:pt x="2000" y="24"/>
                    <a:pt x="1993" y="21"/>
                  </a:cubicBezTo>
                  <a:cubicBezTo>
                    <a:pt x="1987" y="19"/>
                    <a:pt x="1981" y="16"/>
                    <a:pt x="1974" y="14"/>
                  </a:cubicBezTo>
                  <a:cubicBezTo>
                    <a:pt x="1961" y="11"/>
                    <a:pt x="1948" y="8"/>
                    <a:pt x="1934" y="7"/>
                  </a:cubicBezTo>
                  <a:cubicBezTo>
                    <a:pt x="1907" y="4"/>
                    <a:pt x="1880" y="5"/>
                    <a:pt x="1853" y="10"/>
                  </a:cubicBezTo>
                  <a:cubicBezTo>
                    <a:pt x="1800" y="20"/>
                    <a:pt x="1748" y="40"/>
                    <a:pt x="1700" y="65"/>
                  </a:cubicBezTo>
                  <a:cubicBezTo>
                    <a:pt x="1651" y="90"/>
                    <a:pt x="1606" y="120"/>
                    <a:pt x="1561" y="151"/>
                  </a:cubicBezTo>
                  <a:cubicBezTo>
                    <a:pt x="1493" y="197"/>
                    <a:pt x="1493" y="197"/>
                    <a:pt x="1493" y="197"/>
                  </a:cubicBezTo>
                  <a:cubicBezTo>
                    <a:pt x="1471" y="212"/>
                    <a:pt x="1447" y="227"/>
                    <a:pt x="1424" y="241"/>
                  </a:cubicBezTo>
                  <a:cubicBezTo>
                    <a:pt x="1377" y="269"/>
                    <a:pt x="1328" y="294"/>
                    <a:pt x="1279" y="317"/>
                  </a:cubicBezTo>
                  <a:cubicBezTo>
                    <a:pt x="1229" y="340"/>
                    <a:pt x="1179" y="361"/>
                    <a:pt x="1127" y="380"/>
                  </a:cubicBezTo>
                  <a:cubicBezTo>
                    <a:pt x="1089" y="394"/>
                    <a:pt x="1089" y="394"/>
                    <a:pt x="1089" y="394"/>
                  </a:cubicBezTo>
                  <a:cubicBezTo>
                    <a:pt x="1076" y="399"/>
                    <a:pt x="1063" y="403"/>
                    <a:pt x="1050" y="408"/>
                  </a:cubicBezTo>
                  <a:cubicBezTo>
                    <a:pt x="1037" y="412"/>
                    <a:pt x="1024" y="416"/>
                    <a:pt x="1011" y="421"/>
                  </a:cubicBezTo>
                  <a:cubicBezTo>
                    <a:pt x="972" y="433"/>
                    <a:pt x="972" y="433"/>
                    <a:pt x="972" y="433"/>
                  </a:cubicBezTo>
                  <a:cubicBezTo>
                    <a:pt x="867" y="465"/>
                    <a:pt x="761" y="490"/>
                    <a:pt x="653" y="509"/>
                  </a:cubicBezTo>
                  <a:cubicBezTo>
                    <a:pt x="546" y="529"/>
                    <a:pt x="437" y="541"/>
                    <a:pt x="328" y="547"/>
                  </a:cubicBezTo>
                  <a:cubicBezTo>
                    <a:pt x="219" y="553"/>
                    <a:pt x="109" y="551"/>
                    <a:pt x="0" y="542"/>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30" name="Freeform 41">
              <a:extLst>
                <a:ext uri="{FF2B5EF4-FFF2-40B4-BE49-F238E27FC236}">
                  <a16:creationId xmlns:a16="http://schemas.microsoft.com/office/drawing/2014/main" id="{D235823E-B4B6-43F6-9DE5-DAD058453759}"/>
                </a:ext>
              </a:extLst>
            </p:cNvPr>
            <p:cNvSpPr>
              <a:spLocks/>
            </p:cNvSpPr>
            <p:nvPr userDrawn="1"/>
          </p:nvSpPr>
          <p:spPr bwMode="auto">
            <a:xfrm>
              <a:off x="13481050" y="2600325"/>
              <a:ext cx="12125325" cy="1219200"/>
            </a:xfrm>
            <a:custGeom>
              <a:avLst/>
              <a:gdLst>
                <a:gd name="T0" fmla="*/ 647 w 4854"/>
                <a:gd name="T1" fmla="*/ 437 h 488"/>
                <a:gd name="T2" fmla="*/ 1272 w 4854"/>
                <a:gd name="T3" fmla="*/ 265 h 488"/>
                <a:gd name="T4" fmla="*/ 1490 w 4854"/>
                <a:gd name="T5" fmla="*/ 157 h 488"/>
                <a:gd name="T6" fmla="*/ 1705 w 4854"/>
                <a:gd name="T7" fmla="*/ 41 h 488"/>
                <a:gd name="T8" fmla="*/ 1862 w 4854"/>
                <a:gd name="T9" fmla="*/ 1 h 488"/>
                <a:gd name="T10" fmla="*/ 1982 w 4854"/>
                <a:gd name="T11" fmla="*/ 21 h 488"/>
                <a:gd name="T12" fmla="*/ 2080 w 4854"/>
                <a:gd name="T13" fmla="*/ 94 h 488"/>
                <a:gd name="T14" fmla="*/ 2257 w 4854"/>
                <a:gd name="T15" fmla="*/ 261 h 488"/>
                <a:gd name="T16" fmla="*/ 2306 w 4854"/>
                <a:gd name="T17" fmla="*/ 297 h 488"/>
                <a:gd name="T18" fmla="*/ 2332 w 4854"/>
                <a:gd name="T19" fmla="*/ 313 h 488"/>
                <a:gd name="T20" fmla="*/ 2359 w 4854"/>
                <a:gd name="T21" fmla="*/ 327 h 488"/>
                <a:gd name="T22" fmla="*/ 2474 w 4854"/>
                <a:gd name="T23" fmla="*/ 366 h 488"/>
                <a:gd name="T24" fmla="*/ 2533 w 4854"/>
                <a:gd name="T25" fmla="*/ 376 h 488"/>
                <a:gd name="T26" fmla="*/ 2574 w 4854"/>
                <a:gd name="T27" fmla="*/ 379 h 488"/>
                <a:gd name="T28" fmla="*/ 2614 w 4854"/>
                <a:gd name="T29" fmla="*/ 380 h 488"/>
                <a:gd name="T30" fmla="*/ 2634 w 4854"/>
                <a:gd name="T31" fmla="*/ 379 h 488"/>
                <a:gd name="T32" fmla="*/ 2675 w 4854"/>
                <a:gd name="T33" fmla="*/ 376 h 488"/>
                <a:gd name="T34" fmla="*/ 2735 w 4854"/>
                <a:gd name="T35" fmla="*/ 366 h 488"/>
                <a:gd name="T36" fmla="*/ 2774 w 4854"/>
                <a:gd name="T37" fmla="*/ 356 h 488"/>
                <a:gd name="T38" fmla="*/ 2870 w 4854"/>
                <a:gd name="T39" fmla="*/ 324 h 488"/>
                <a:gd name="T40" fmla="*/ 3087 w 4854"/>
                <a:gd name="T41" fmla="*/ 213 h 488"/>
                <a:gd name="T42" fmla="*/ 3298 w 4854"/>
                <a:gd name="T43" fmla="*/ 92 h 488"/>
                <a:gd name="T44" fmla="*/ 3455 w 4854"/>
                <a:gd name="T45" fmla="*/ 50 h 488"/>
                <a:gd name="T46" fmla="*/ 3776 w 4854"/>
                <a:gd name="T47" fmla="*/ 88 h 488"/>
                <a:gd name="T48" fmla="*/ 3965 w 4854"/>
                <a:gd name="T49" fmla="*/ 161 h 488"/>
                <a:gd name="T50" fmla="*/ 4073 w 4854"/>
                <a:gd name="T51" fmla="*/ 217 h 488"/>
                <a:gd name="T52" fmla="*/ 4221 w 4854"/>
                <a:gd name="T53" fmla="*/ 286 h 488"/>
                <a:gd name="T54" fmla="*/ 4530 w 4854"/>
                <a:gd name="T55" fmla="*/ 382 h 488"/>
                <a:gd name="T56" fmla="*/ 4530 w 4854"/>
                <a:gd name="T57" fmla="*/ 383 h 488"/>
                <a:gd name="T58" fmla="*/ 4220 w 4854"/>
                <a:gd name="T59" fmla="*/ 288 h 488"/>
                <a:gd name="T60" fmla="*/ 4072 w 4854"/>
                <a:gd name="T61" fmla="*/ 219 h 488"/>
                <a:gd name="T62" fmla="*/ 3964 w 4854"/>
                <a:gd name="T63" fmla="*/ 163 h 488"/>
                <a:gd name="T64" fmla="*/ 3775 w 4854"/>
                <a:gd name="T65" fmla="*/ 91 h 488"/>
                <a:gd name="T66" fmla="*/ 3455 w 4854"/>
                <a:gd name="T67" fmla="*/ 53 h 488"/>
                <a:gd name="T68" fmla="*/ 3299 w 4854"/>
                <a:gd name="T69" fmla="*/ 94 h 488"/>
                <a:gd name="T70" fmla="*/ 3089 w 4854"/>
                <a:gd name="T71" fmla="*/ 216 h 488"/>
                <a:gd name="T72" fmla="*/ 2871 w 4854"/>
                <a:gd name="T73" fmla="*/ 327 h 488"/>
                <a:gd name="T74" fmla="*/ 2675 w 4854"/>
                <a:gd name="T75" fmla="*/ 379 h 488"/>
                <a:gd name="T76" fmla="*/ 2635 w 4854"/>
                <a:gd name="T77" fmla="*/ 383 h 488"/>
                <a:gd name="T78" fmla="*/ 2614 w 4854"/>
                <a:gd name="T79" fmla="*/ 383 h 488"/>
                <a:gd name="T80" fmla="*/ 2574 w 4854"/>
                <a:gd name="T81" fmla="*/ 383 h 488"/>
                <a:gd name="T82" fmla="*/ 2533 w 4854"/>
                <a:gd name="T83" fmla="*/ 380 h 488"/>
                <a:gd name="T84" fmla="*/ 2473 w 4854"/>
                <a:gd name="T85" fmla="*/ 370 h 488"/>
                <a:gd name="T86" fmla="*/ 2255 w 4854"/>
                <a:gd name="T87" fmla="*/ 264 h 488"/>
                <a:gd name="T88" fmla="*/ 2077 w 4854"/>
                <a:gd name="T89" fmla="*/ 97 h 488"/>
                <a:gd name="T90" fmla="*/ 1981 w 4854"/>
                <a:gd name="T91" fmla="*/ 24 h 488"/>
                <a:gd name="T92" fmla="*/ 1862 w 4854"/>
                <a:gd name="T93" fmla="*/ 5 h 488"/>
                <a:gd name="T94" fmla="*/ 1706 w 4854"/>
                <a:gd name="T95" fmla="*/ 44 h 488"/>
                <a:gd name="T96" fmla="*/ 1492 w 4854"/>
                <a:gd name="T97" fmla="*/ 159 h 488"/>
                <a:gd name="T98" fmla="*/ 1273 w 4854"/>
                <a:gd name="T99" fmla="*/ 268 h 488"/>
                <a:gd name="T100" fmla="*/ 648 w 4854"/>
                <a:gd name="T101" fmla="*/ 439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854" h="488">
                  <a:moveTo>
                    <a:pt x="0" y="473"/>
                  </a:moveTo>
                  <a:cubicBezTo>
                    <a:pt x="216" y="488"/>
                    <a:pt x="434" y="473"/>
                    <a:pt x="647" y="437"/>
                  </a:cubicBezTo>
                  <a:cubicBezTo>
                    <a:pt x="754" y="419"/>
                    <a:pt x="860" y="396"/>
                    <a:pt x="964" y="367"/>
                  </a:cubicBezTo>
                  <a:cubicBezTo>
                    <a:pt x="1069" y="339"/>
                    <a:pt x="1172" y="306"/>
                    <a:pt x="1272" y="265"/>
                  </a:cubicBezTo>
                  <a:cubicBezTo>
                    <a:pt x="1323" y="245"/>
                    <a:pt x="1372" y="222"/>
                    <a:pt x="1420" y="197"/>
                  </a:cubicBezTo>
                  <a:cubicBezTo>
                    <a:pt x="1444" y="184"/>
                    <a:pt x="1467" y="170"/>
                    <a:pt x="1490" y="157"/>
                  </a:cubicBezTo>
                  <a:cubicBezTo>
                    <a:pt x="1560" y="115"/>
                    <a:pt x="1560" y="115"/>
                    <a:pt x="1560" y="115"/>
                  </a:cubicBezTo>
                  <a:cubicBezTo>
                    <a:pt x="1607" y="88"/>
                    <a:pt x="1655" y="62"/>
                    <a:pt x="1705" y="41"/>
                  </a:cubicBezTo>
                  <a:cubicBezTo>
                    <a:pt x="1730" y="31"/>
                    <a:pt x="1756" y="22"/>
                    <a:pt x="1782" y="15"/>
                  </a:cubicBezTo>
                  <a:cubicBezTo>
                    <a:pt x="1808" y="8"/>
                    <a:pt x="1835" y="3"/>
                    <a:pt x="1862" y="1"/>
                  </a:cubicBezTo>
                  <a:cubicBezTo>
                    <a:pt x="1889" y="0"/>
                    <a:pt x="1917" y="1"/>
                    <a:pt x="1943" y="8"/>
                  </a:cubicBezTo>
                  <a:cubicBezTo>
                    <a:pt x="1957" y="11"/>
                    <a:pt x="1970" y="16"/>
                    <a:pt x="1982" y="21"/>
                  </a:cubicBezTo>
                  <a:cubicBezTo>
                    <a:pt x="1994" y="27"/>
                    <a:pt x="2006" y="34"/>
                    <a:pt x="2017" y="42"/>
                  </a:cubicBezTo>
                  <a:cubicBezTo>
                    <a:pt x="2040" y="57"/>
                    <a:pt x="2060" y="75"/>
                    <a:pt x="2080" y="94"/>
                  </a:cubicBezTo>
                  <a:cubicBezTo>
                    <a:pt x="2100" y="113"/>
                    <a:pt x="2119" y="132"/>
                    <a:pt x="2138" y="151"/>
                  </a:cubicBezTo>
                  <a:cubicBezTo>
                    <a:pt x="2177" y="189"/>
                    <a:pt x="2215" y="227"/>
                    <a:pt x="2257" y="261"/>
                  </a:cubicBezTo>
                  <a:cubicBezTo>
                    <a:pt x="2268" y="269"/>
                    <a:pt x="2278" y="278"/>
                    <a:pt x="2289" y="285"/>
                  </a:cubicBezTo>
                  <a:cubicBezTo>
                    <a:pt x="2306" y="297"/>
                    <a:pt x="2306" y="297"/>
                    <a:pt x="2306" y="297"/>
                  </a:cubicBezTo>
                  <a:cubicBezTo>
                    <a:pt x="2312" y="301"/>
                    <a:pt x="2317" y="304"/>
                    <a:pt x="2323" y="308"/>
                  </a:cubicBezTo>
                  <a:cubicBezTo>
                    <a:pt x="2326" y="309"/>
                    <a:pt x="2329" y="311"/>
                    <a:pt x="2332" y="313"/>
                  </a:cubicBezTo>
                  <a:cubicBezTo>
                    <a:pt x="2341" y="317"/>
                    <a:pt x="2341" y="317"/>
                    <a:pt x="2341" y="317"/>
                  </a:cubicBezTo>
                  <a:cubicBezTo>
                    <a:pt x="2347" y="320"/>
                    <a:pt x="2353" y="324"/>
                    <a:pt x="2359" y="327"/>
                  </a:cubicBezTo>
                  <a:cubicBezTo>
                    <a:pt x="2371" y="332"/>
                    <a:pt x="2383" y="338"/>
                    <a:pt x="2396" y="342"/>
                  </a:cubicBezTo>
                  <a:cubicBezTo>
                    <a:pt x="2421" y="352"/>
                    <a:pt x="2447" y="360"/>
                    <a:pt x="2474" y="366"/>
                  </a:cubicBezTo>
                  <a:cubicBezTo>
                    <a:pt x="2487" y="368"/>
                    <a:pt x="2500" y="371"/>
                    <a:pt x="2513" y="373"/>
                  </a:cubicBezTo>
                  <a:cubicBezTo>
                    <a:pt x="2520" y="374"/>
                    <a:pt x="2527" y="375"/>
                    <a:pt x="2533" y="376"/>
                  </a:cubicBezTo>
                  <a:cubicBezTo>
                    <a:pt x="2554" y="378"/>
                    <a:pt x="2554" y="378"/>
                    <a:pt x="2554" y="378"/>
                  </a:cubicBezTo>
                  <a:cubicBezTo>
                    <a:pt x="2560" y="378"/>
                    <a:pt x="2567" y="379"/>
                    <a:pt x="2574" y="379"/>
                  </a:cubicBezTo>
                  <a:cubicBezTo>
                    <a:pt x="2580" y="379"/>
                    <a:pt x="2587" y="379"/>
                    <a:pt x="2594" y="380"/>
                  </a:cubicBezTo>
                  <a:cubicBezTo>
                    <a:pt x="2614" y="380"/>
                    <a:pt x="2614" y="380"/>
                    <a:pt x="2614" y="380"/>
                  </a:cubicBezTo>
                  <a:cubicBezTo>
                    <a:pt x="2624" y="379"/>
                    <a:pt x="2624" y="379"/>
                    <a:pt x="2624" y="379"/>
                  </a:cubicBezTo>
                  <a:cubicBezTo>
                    <a:pt x="2634" y="379"/>
                    <a:pt x="2634" y="379"/>
                    <a:pt x="2634" y="379"/>
                  </a:cubicBezTo>
                  <a:cubicBezTo>
                    <a:pt x="2655" y="378"/>
                    <a:pt x="2655" y="378"/>
                    <a:pt x="2655" y="378"/>
                  </a:cubicBezTo>
                  <a:cubicBezTo>
                    <a:pt x="2661" y="377"/>
                    <a:pt x="2668" y="376"/>
                    <a:pt x="2675" y="376"/>
                  </a:cubicBezTo>
                  <a:cubicBezTo>
                    <a:pt x="2688" y="374"/>
                    <a:pt x="2702" y="372"/>
                    <a:pt x="2715" y="370"/>
                  </a:cubicBezTo>
                  <a:cubicBezTo>
                    <a:pt x="2722" y="369"/>
                    <a:pt x="2728" y="367"/>
                    <a:pt x="2735" y="366"/>
                  </a:cubicBezTo>
                  <a:cubicBezTo>
                    <a:pt x="2741" y="364"/>
                    <a:pt x="2748" y="363"/>
                    <a:pt x="2754" y="361"/>
                  </a:cubicBezTo>
                  <a:cubicBezTo>
                    <a:pt x="2774" y="356"/>
                    <a:pt x="2774" y="356"/>
                    <a:pt x="2774" y="356"/>
                  </a:cubicBezTo>
                  <a:cubicBezTo>
                    <a:pt x="2794" y="351"/>
                    <a:pt x="2794" y="351"/>
                    <a:pt x="2794" y="351"/>
                  </a:cubicBezTo>
                  <a:cubicBezTo>
                    <a:pt x="2819" y="343"/>
                    <a:pt x="2845" y="334"/>
                    <a:pt x="2870" y="324"/>
                  </a:cubicBezTo>
                  <a:cubicBezTo>
                    <a:pt x="2920" y="303"/>
                    <a:pt x="2969" y="279"/>
                    <a:pt x="3016" y="253"/>
                  </a:cubicBezTo>
                  <a:cubicBezTo>
                    <a:pt x="3040" y="241"/>
                    <a:pt x="3064" y="227"/>
                    <a:pt x="3087" y="213"/>
                  </a:cubicBezTo>
                  <a:cubicBezTo>
                    <a:pt x="3110" y="200"/>
                    <a:pt x="3133" y="185"/>
                    <a:pt x="3156" y="171"/>
                  </a:cubicBezTo>
                  <a:cubicBezTo>
                    <a:pt x="3202" y="142"/>
                    <a:pt x="3248" y="114"/>
                    <a:pt x="3298" y="92"/>
                  </a:cubicBezTo>
                  <a:cubicBezTo>
                    <a:pt x="3323" y="81"/>
                    <a:pt x="3348" y="71"/>
                    <a:pt x="3374" y="64"/>
                  </a:cubicBezTo>
                  <a:cubicBezTo>
                    <a:pt x="3401" y="57"/>
                    <a:pt x="3428" y="53"/>
                    <a:pt x="3455" y="50"/>
                  </a:cubicBezTo>
                  <a:cubicBezTo>
                    <a:pt x="3509" y="45"/>
                    <a:pt x="3563" y="48"/>
                    <a:pt x="3617" y="55"/>
                  </a:cubicBezTo>
                  <a:cubicBezTo>
                    <a:pt x="3671" y="63"/>
                    <a:pt x="3724" y="75"/>
                    <a:pt x="3776" y="88"/>
                  </a:cubicBezTo>
                  <a:cubicBezTo>
                    <a:pt x="3829" y="102"/>
                    <a:pt x="3880" y="120"/>
                    <a:pt x="3929" y="143"/>
                  </a:cubicBezTo>
                  <a:cubicBezTo>
                    <a:pt x="3941" y="149"/>
                    <a:pt x="3953" y="155"/>
                    <a:pt x="3965" y="161"/>
                  </a:cubicBezTo>
                  <a:cubicBezTo>
                    <a:pt x="4001" y="180"/>
                    <a:pt x="4001" y="180"/>
                    <a:pt x="4001" y="180"/>
                  </a:cubicBezTo>
                  <a:cubicBezTo>
                    <a:pt x="4025" y="193"/>
                    <a:pt x="4049" y="205"/>
                    <a:pt x="4073" y="217"/>
                  </a:cubicBezTo>
                  <a:cubicBezTo>
                    <a:pt x="4098" y="230"/>
                    <a:pt x="4122" y="242"/>
                    <a:pt x="4146" y="253"/>
                  </a:cubicBezTo>
                  <a:cubicBezTo>
                    <a:pt x="4171" y="265"/>
                    <a:pt x="4196" y="276"/>
                    <a:pt x="4221" y="286"/>
                  </a:cubicBezTo>
                  <a:cubicBezTo>
                    <a:pt x="4270" y="307"/>
                    <a:pt x="4321" y="326"/>
                    <a:pt x="4373" y="343"/>
                  </a:cubicBezTo>
                  <a:cubicBezTo>
                    <a:pt x="4424" y="359"/>
                    <a:pt x="4477" y="372"/>
                    <a:pt x="4530" y="382"/>
                  </a:cubicBezTo>
                  <a:cubicBezTo>
                    <a:pt x="4637" y="401"/>
                    <a:pt x="4746" y="407"/>
                    <a:pt x="4854" y="390"/>
                  </a:cubicBezTo>
                  <a:cubicBezTo>
                    <a:pt x="4746" y="407"/>
                    <a:pt x="4637" y="402"/>
                    <a:pt x="4530" y="383"/>
                  </a:cubicBezTo>
                  <a:cubicBezTo>
                    <a:pt x="4477" y="373"/>
                    <a:pt x="4424" y="360"/>
                    <a:pt x="4372" y="344"/>
                  </a:cubicBezTo>
                  <a:cubicBezTo>
                    <a:pt x="4321" y="328"/>
                    <a:pt x="4270" y="309"/>
                    <a:pt x="4220" y="288"/>
                  </a:cubicBezTo>
                  <a:cubicBezTo>
                    <a:pt x="4195" y="277"/>
                    <a:pt x="4170" y="267"/>
                    <a:pt x="4145" y="255"/>
                  </a:cubicBezTo>
                  <a:cubicBezTo>
                    <a:pt x="4121" y="244"/>
                    <a:pt x="4097" y="232"/>
                    <a:pt x="4072" y="219"/>
                  </a:cubicBezTo>
                  <a:cubicBezTo>
                    <a:pt x="4048" y="207"/>
                    <a:pt x="4024" y="195"/>
                    <a:pt x="4000" y="182"/>
                  </a:cubicBezTo>
                  <a:cubicBezTo>
                    <a:pt x="3964" y="163"/>
                    <a:pt x="3964" y="163"/>
                    <a:pt x="3964" y="163"/>
                  </a:cubicBezTo>
                  <a:cubicBezTo>
                    <a:pt x="3952" y="157"/>
                    <a:pt x="3940" y="151"/>
                    <a:pt x="3928" y="145"/>
                  </a:cubicBezTo>
                  <a:cubicBezTo>
                    <a:pt x="3879" y="122"/>
                    <a:pt x="3828" y="104"/>
                    <a:pt x="3775" y="91"/>
                  </a:cubicBezTo>
                  <a:cubicBezTo>
                    <a:pt x="3723" y="77"/>
                    <a:pt x="3670" y="65"/>
                    <a:pt x="3617" y="58"/>
                  </a:cubicBezTo>
                  <a:cubicBezTo>
                    <a:pt x="3563" y="50"/>
                    <a:pt x="3509" y="48"/>
                    <a:pt x="3455" y="53"/>
                  </a:cubicBezTo>
                  <a:cubicBezTo>
                    <a:pt x="3428" y="56"/>
                    <a:pt x="3401" y="60"/>
                    <a:pt x="3375" y="67"/>
                  </a:cubicBezTo>
                  <a:cubicBezTo>
                    <a:pt x="3349" y="74"/>
                    <a:pt x="3324" y="83"/>
                    <a:pt x="3299" y="94"/>
                  </a:cubicBezTo>
                  <a:cubicBezTo>
                    <a:pt x="3250" y="116"/>
                    <a:pt x="3203" y="145"/>
                    <a:pt x="3158" y="173"/>
                  </a:cubicBezTo>
                  <a:cubicBezTo>
                    <a:pt x="3135" y="188"/>
                    <a:pt x="3112" y="202"/>
                    <a:pt x="3089" y="216"/>
                  </a:cubicBezTo>
                  <a:cubicBezTo>
                    <a:pt x="3065" y="230"/>
                    <a:pt x="3042" y="244"/>
                    <a:pt x="3018" y="256"/>
                  </a:cubicBezTo>
                  <a:cubicBezTo>
                    <a:pt x="2970" y="282"/>
                    <a:pt x="2922" y="307"/>
                    <a:pt x="2871" y="327"/>
                  </a:cubicBezTo>
                  <a:cubicBezTo>
                    <a:pt x="2821" y="347"/>
                    <a:pt x="2769" y="364"/>
                    <a:pt x="2716" y="373"/>
                  </a:cubicBezTo>
                  <a:cubicBezTo>
                    <a:pt x="2702" y="376"/>
                    <a:pt x="2689" y="378"/>
                    <a:pt x="2675" y="379"/>
                  </a:cubicBezTo>
                  <a:cubicBezTo>
                    <a:pt x="2668" y="380"/>
                    <a:pt x="2662" y="381"/>
                    <a:pt x="2655" y="381"/>
                  </a:cubicBezTo>
                  <a:cubicBezTo>
                    <a:pt x="2635" y="383"/>
                    <a:pt x="2635" y="383"/>
                    <a:pt x="2635" y="383"/>
                  </a:cubicBezTo>
                  <a:cubicBezTo>
                    <a:pt x="2624" y="383"/>
                    <a:pt x="2624" y="383"/>
                    <a:pt x="2624" y="383"/>
                  </a:cubicBezTo>
                  <a:cubicBezTo>
                    <a:pt x="2614" y="383"/>
                    <a:pt x="2614" y="383"/>
                    <a:pt x="2614" y="383"/>
                  </a:cubicBezTo>
                  <a:cubicBezTo>
                    <a:pt x="2594" y="384"/>
                    <a:pt x="2594" y="384"/>
                    <a:pt x="2594" y="384"/>
                  </a:cubicBezTo>
                  <a:cubicBezTo>
                    <a:pt x="2587" y="383"/>
                    <a:pt x="2580" y="383"/>
                    <a:pt x="2574" y="383"/>
                  </a:cubicBezTo>
                  <a:cubicBezTo>
                    <a:pt x="2567" y="382"/>
                    <a:pt x="2560" y="382"/>
                    <a:pt x="2553" y="381"/>
                  </a:cubicBezTo>
                  <a:cubicBezTo>
                    <a:pt x="2533" y="380"/>
                    <a:pt x="2533" y="380"/>
                    <a:pt x="2533" y="380"/>
                  </a:cubicBezTo>
                  <a:cubicBezTo>
                    <a:pt x="2526" y="379"/>
                    <a:pt x="2519" y="378"/>
                    <a:pt x="2513" y="377"/>
                  </a:cubicBezTo>
                  <a:cubicBezTo>
                    <a:pt x="2499" y="375"/>
                    <a:pt x="2486" y="372"/>
                    <a:pt x="2473" y="370"/>
                  </a:cubicBezTo>
                  <a:cubicBezTo>
                    <a:pt x="2446" y="363"/>
                    <a:pt x="2420" y="356"/>
                    <a:pt x="2395" y="346"/>
                  </a:cubicBezTo>
                  <a:cubicBezTo>
                    <a:pt x="2344" y="327"/>
                    <a:pt x="2297" y="298"/>
                    <a:pt x="2255" y="264"/>
                  </a:cubicBezTo>
                  <a:cubicBezTo>
                    <a:pt x="2213" y="229"/>
                    <a:pt x="2174" y="191"/>
                    <a:pt x="2135" y="153"/>
                  </a:cubicBezTo>
                  <a:cubicBezTo>
                    <a:pt x="2116" y="134"/>
                    <a:pt x="2097" y="115"/>
                    <a:pt x="2077" y="97"/>
                  </a:cubicBezTo>
                  <a:cubicBezTo>
                    <a:pt x="2058" y="78"/>
                    <a:pt x="2038" y="60"/>
                    <a:pt x="2015" y="45"/>
                  </a:cubicBezTo>
                  <a:cubicBezTo>
                    <a:pt x="2004" y="37"/>
                    <a:pt x="1993" y="30"/>
                    <a:pt x="1981" y="24"/>
                  </a:cubicBezTo>
                  <a:cubicBezTo>
                    <a:pt x="1968" y="19"/>
                    <a:pt x="1956" y="14"/>
                    <a:pt x="1943" y="11"/>
                  </a:cubicBezTo>
                  <a:cubicBezTo>
                    <a:pt x="1917" y="5"/>
                    <a:pt x="1889" y="3"/>
                    <a:pt x="1862" y="5"/>
                  </a:cubicBezTo>
                  <a:cubicBezTo>
                    <a:pt x="1836" y="6"/>
                    <a:pt x="1809" y="11"/>
                    <a:pt x="1783" y="19"/>
                  </a:cubicBezTo>
                  <a:cubicBezTo>
                    <a:pt x="1757" y="25"/>
                    <a:pt x="1731" y="34"/>
                    <a:pt x="1706" y="44"/>
                  </a:cubicBezTo>
                  <a:cubicBezTo>
                    <a:pt x="1656" y="65"/>
                    <a:pt x="1608" y="91"/>
                    <a:pt x="1562" y="118"/>
                  </a:cubicBezTo>
                  <a:cubicBezTo>
                    <a:pt x="1492" y="159"/>
                    <a:pt x="1492" y="159"/>
                    <a:pt x="1492" y="159"/>
                  </a:cubicBezTo>
                  <a:cubicBezTo>
                    <a:pt x="1468" y="173"/>
                    <a:pt x="1445" y="187"/>
                    <a:pt x="1421" y="199"/>
                  </a:cubicBezTo>
                  <a:cubicBezTo>
                    <a:pt x="1373" y="224"/>
                    <a:pt x="1324" y="247"/>
                    <a:pt x="1273" y="268"/>
                  </a:cubicBezTo>
                  <a:cubicBezTo>
                    <a:pt x="1173" y="308"/>
                    <a:pt x="1070" y="341"/>
                    <a:pt x="965" y="370"/>
                  </a:cubicBezTo>
                  <a:cubicBezTo>
                    <a:pt x="860" y="398"/>
                    <a:pt x="755" y="421"/>
                    <a:pt x="648" y="439"/>
                  </a:cubicBezTo>
                  <a:cubicBezTo>
                    <a:pt x="434" y="474"/>
                    <a:pt x="216" y="488"/>
                    <a:pt x="0" y="473"/>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31" name="Freeform 42">
              <a:extLst>
                <a:ext uri="{FF2B5EF4-FFF2-40B4-BE49-F238E27FC236}">
                  <a16:creationId xmlns:a16="http://schemas.microsoft.com/office/drawing/2014/main" id="{B249D35E-A807-423E-AF39-C119605F7742}"/>
                </a:ext>
              </a:extLst>
            </p:cNvPr>
            <p:cNvSpPr>
              <a:spLocks/>
            </p:cNvSpPr>
            <p:nvPr userDrawn="1"/>
          </p:nvSpPr>
          <p:spPr bwMode="auto">
            <a:xfrm>
              <a:off x="13479463" y="2689225"/>
              <a:ext cx="12122150" cy="1084263"/>
            </a:xfrm>
            <a:custGeom>
              <a:avLst/>
              <a:gdLst>
                <a:gd name="T0" fmla="*/ 322 w 4853"/>
                <a:gd name="T1" fmla="*/ 425 h 433"/>
                <a:gd name="T2" fmla="*/ 959 w 4853"/>
                <a:gd name="T3" fmla="*/ 328 h 433"/>
                <a:gd name="T4" fmla="*/ 998 w 4853"/>
                <a:gd name="T5" fmla="*/ 319 h 433"/>
                <a:gd name="T6" fmla="*/ 1115 w 4853"/>
                <a:gd name="T7" fmla="*/ 288 h 433"/>
                <a:gd name="T8" fmla="*/ 1418 w 4853"/>
                <a:gd name="T9" fmla="*/ 180 h 433"/>
                <a:gd name="T10" fmla="*/ 1712 w 4853"/>
                <a:gd name="T11" fmla="*/ 48 h 433"/>
                <a:gd name="T12" fmla="*/ 1872 w 4853"/>
                <a:gd name="T13" fmla="*/ 23 h 433"/>
                <a:gd name="T14" fmla="*/ 1951 w 4853"/>
                <a:gd name="T15" fmla="*/ 39 h 433"/>
                <a:gd name="T16" fmla="*/ 2021 w 4853"/>
                <a:gd name="T17" fmla="*/ 80 h 433"/>
                <a:gd name="T18" fmla="*/ 2145 w 4853"/>
                <a:gd name="T19" fmla="*/ 182 h 433"/>
                <a:gd name="T20" fmla="*/ 2284 w 4853"/>
                <a:gd name="T21" fmla="*/ 283 h 433"/>
                <a:gd name="T22" fmla="*/ 2310 w 4853"/>
                <a:gd name="T23" fmla="*/ 297 h 433"/>
                <a:gd name="T24" fmla="*/ 2338 w 4853"/>
                <a:gd name="T25" fmla="*/ 309 h 433"/>
                <a:gd name="T26" fmla="*/ 2366 w 4853"/>
                <a:gd name="T27" fmla="*/ 320 h 433"/>
                <a:gd name="T28" fmla="*/ 2404 w 4853"/>
                <a:gd name="T29" fmla="*/ 331 h 433"/>
                <a:gd name="T30" fmla="*/ 2583 w 4853"/>
                <a:gd name="T31" fmla="*/ 351 h 433"/>
                <a:gd name="T32" fmla="*/ 2624 w 4853"/>
                <a:gd name="T33" fmla="*/ 348 h 433"/>
                <a:gd name="T34" fmla="*/ 2644 w 4853"/>
                <a:gd name="T35" fmla="*/ 346 h 433"/>
                <a:gd name="T36" fmla="*/ 2683 w 4853"/>
                <a:gd name="T37" fmla="*/ 339 h 433"/>
                <a:gd name="T38" fmla="*/ 2722 w 4853"/>
                <a:gd name="T39" fmla="*/ 330 h 433"/>
                <a:gd name="T40" fmla="*/ 2892 w 4853"/>
                <a:gd name="T41" fmla="*/ 267 h 433"/>
                <a:gd name="T42" fmla="*/ 3172 w 4853"/>
                <a:gd name="T43" fmla="*/ 107 h 433"/>
                <a:gd name="T44" fmla="*/ 3474 w 4853"/>
                <a:gd name="T45" fmla="*/ 3 h 433"/>
                <a:gd name="T46" fmla="*/ 3793 w 4853"/>
                <a:gd name="T47" fmla="*/ 46 h 433"/>
                <a:gd name="T48" fmla="*/ 4083 w 4853"/>
                <a:gd name="T49" fmla="*/ 185 h 433"/>
                <a:gd name="T50" fmla="*/ 4227 w 4853"/>
                <a:gd name="T51" fmla="*/ 257 h 433"/>
                <a:gd name="T52" fmla="*/ 4532 w 4853"/>
                <a:gd name="T53" fmla="*/ 359 h 433"/>
                <a:gd name="T54" fmla="*/ 4532 w 4853"/>
                <a:gd name="T55" fmla="*/ 360 h 433"/>
                <a:gd name="T56" fmla="*/ 4226 w 4853"/>
                <a:gd name="T57" fmla="*/ 259 h 433"/>
                <a:gd name="T58" fmla="*/ 4082 w 4853"/>
                <a:gd name="T59" fmla="*/ 187 h 433"/>
                <a:gd name="T60" fmla="*/ 3792 w 4853"/>
                <a:gd name="T61" fmla="*/ 48 h 433"/>
                <a:gd name="T62" fmla="*/ 3474 w 4853"/>
                <a:gd name="T63" fmla="*/ 6 h 433"/>
                <a:gd name="T64" fmla="*/ 3173 w 4853"/>
                <a:gd name="T65" fmla="*/ 110 h 433"/>
                <a:gd name="T66" fmla="*/ 2893 w 4853"/>
                <a:gd name="T67" fmla="*/ 270 h 433"/>
                <a:gd name="T68" fmla="*/ 2723 w 4853"/>
                <a:gd name="T69" fmla="*/ 334 h 433"/>
                <a:gd name="T70" fmla="*/ 2684 w 4853"/>
                <a:gd name="T71" fmla="*/ 343 h 433"/>
                <a:gd name="T72" fmla="*/ 2644 w 4853"/>
                <a:gd name="T73" fmla="*/ 349 h 433"/>
                <a:gd name="T74" fmla="*/ 2624 w 4853"/>
                <a:gd name="T75" fmla="*/ 352 h 433"/>
                <a:gd name="T76" fmla="*/ 2584 w 4853"/>
                <a:gd name="T77" fmla="*/ 355 h 433"/>
                <a:gd name="T78" fmla="*/ 2403 w 4853"/>
                <a:gd name="T79" fmla="*/ 335 h 433"/>
                <a:gd name="T80" fmla="*/ 2365 w 4853"/>
                <a:gd name="T81" fmla="*/ 323 h 433"/>
                <a:gd name="T82" fmla="*/ 2336 w 4853"/>
                <a:gd name="T83" fmla="*/ 313 h 433"/>
                <a:gd name="T84" fmla="*/ 2309 w 4853"/>
                <a:gd name="T85" fmla="*/ 300 h 433"/>
                <a:gd name="T86" fmla="*/ 2282 w 4853"/>
                <a:gd name="T87" fmla="*/ 286 h 433"/>
                <a:gd name="T88" fmla="*/ 2143 w 4853"/>
                <a:gd name="T89" fmla="*/ 185 h 433"/>
                <a:gd name="T90" fmla="*/ 2019 w 4853"/>
                <a:gd name="T91" fmla="*/ 83 h 433"/>
                <a:gd name="T92" fmla="*/ 1949 w 4853"/>
                <a:gd name="T93" fmla="*/ 43 h 433"/>
                <a:gd name="T94" fmla="*/ 1871 w 4853"/>
                <a:gd name="T95" fmla="*/ 26 h 433"/>
                <a:gd name="T96" fmla="*/ 1713 w 4853"/>
                <a:gd name="T97" fmla="*/ 51 h 433"/>
                <a:gd name="T98" fmla="*/ 1420 w 4853"/>
                <a:gd name="T99" fmla="*/ 183 h 433"/>
                <a:gd name="T100" fmla="*/ 1116 w 4853"/>
                <a:gd name="T101" fmla="*/ 290 h 433"/>
                <a:gd name="T102" fmla="*/ 999 w 4853"/>
                <a:gd name="T103" fmla="*/ 321 h 433"/>
                <a:gd name="T104" fmla="*/ 959 w 4853"/>
                <a:gd name="T105" fmla="*/ 330 h 433"/>
                <a:gd name="T106" fmla="*/ 322 w 4853"/>
                <a:gd name="T107" fmla="*/ 426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853" h="433">
                  <a:moveTo>
                    <a:pt x="0" y="427"/>
                  </a:moveTo>
                  <a:cubicBezTo>
                    <a:pt x="107" y="432"/>
                    <a:pt x="215" y="431"/>
                    <a:pt x="322" y="425"/>
                  </a:cubicBezTo>
                  <a:cubicBezTo>
                    <a:pt x="429" y="418"/>
                    <a:pt x="536" y="406"/>
                    <a:pt x="643" y="390"/>
                  </a:cubicBezTo>
                  <a:cubicBezTo>
                    <a:pt x="749" y="374"/>
                    <a:pt x="854" y="353"/>
                    <a:pt x="959" y="328"/>
                  </a:cubicBezTo>
                  <a:cubicBezTo>
                    <a:pt x="979" y="324"/>
                    <a:pt x="979" y="324"/>
                    <a:pt x="979" y="324"/>
                  </a:cubicBezTo>
                  <a:cubicBezTo>
                    <a:pt x="998" y="319"/>
                    <a:pt x="998" y="319"/>
                    <a:pt x="998" y="319"/>
                  </a:cubicBezTo>
                  <a:cubicBezTo>
                    <a:pt x="1037" y="309"/>
                    <a:pt x="1037" y="309"/>
                    <a:pt x="1037" y="309"/>
                  </a:cubicBezTo>
                  <a:cubicBezTo>
                    <a:pt x="1063" y="302"/>
                    <a:pt x="1089" y="295"/>
                    <a:pt x="1115" y="288"/>
                  </a:cubicBezTo>
                  <a:cubicBezTo>
                    <a:pt x="1167" y="273"/>
                    <a:pt x="1218" y="258"/>
                    <a:pt x="1269" y="240"/>
                  </a:cubicBezTo>
                  <a:cubicBezTo>
                    <a:pt x="1320" y="222"/>
                    <a:pt x="1370" y="203"/>
                    <a:pt x="1418" y="180"/>
                  </a:cubicBezTo>
                  <a:cubicBezTo>
                    <a:pt x="1467" y="157"/>
                    <a:pt x="1515" y="133"/>
                    <a:pt x="1563" y="109"/>
                  </a:cubicBezTo>
                  <a:cubicBezTo>
                    <a:pt x="1611" y="85"/>
                    <a:pt x="1661" y="64"/>
                    <a:pt x="1712" y="48"/>
                  </a:cubicBezTo>
                  <a:cubicBezTo>
                    <a:pt x="1738" y="40"/>
                    <a:pt x="1764" y="33"/>
                    <a:pt x="1791" y="28"/>
                  </a:cubicBezTo>
                  <a:cubicBezTo>
                    <a:pt x="1817" y="24"/>
                    <a:pt x="1845" y="22"/>
                    <a:pt x="1872" y="23"/>
                  </a:cubicBezTo>
                  <a:cubicBezTo>
                    <a:pt x="1885" y="24"/>
                    <a:pt x="1899" y="25"/>
                    <a:pt x="1912" y="28"/>
                  </a:cubicBezTo>
                  <a:cubicBezTo>
                    <a:pt x="1925" y="31"/>
                    <a:pt x="1938" y="34"/>
                    <a:pt x="1951" y="39"/>
                  </a:cubicBezTo>
                  <a:cubicBezTo>
                    <a:pt x="1963" y="44"/>
                    <a:pt x="1976" y="50"/>
                    <a:pt x="1987" y="57"/>
                  </a:cubicBezTo>
                  <a:cubicBezTo>
                    <a:pt x="1999" y="64"/>
                    <a:pt x="2010" y="72"/>
                    <a:pt x="2021" y="80"/>
                  </a:cubicBezTo>
                  <a:cubicBezTo>
                    <a:pt x="2043" y="96"/>
                    <a:pt x="2063" y="113"/>
                    <a:pt x="2084" y="131"/>
                  </a:cubicBezTo>
                  <a:cubicBezTo>
                    <a:pt x="2104" y="148"/>
                    <a:pt x="2125" y="165"/>
                    <a:pt x="2145" y="182"/>
                  </a:cubicBezTo>
                  <a:cubicBezTo>
                    <a:pt x="2187" y="217"/>
                    <a:pt x="2229" y="250"/>
                    <a:pt x="2275" y="277"/>
                  </a:cubicBezTo>
                  <a:cubicBezTo>
                    <a:pt x="2284" y="283"/>
                    <a:pt x="2284" y="283"/>
                    <a:pt x="2284" y="283"/>
                  </a:cubicBezTo>
                  <a:cubicBezTo>
                    <a:pt x="2287" y="284"/>
                    <a:pt x="2289" y="286"/>
                    <a:pt x="2292" y="288"/>
                  </a:cubicBezTo>
                  <a:cubicBezTo>
                    <a:pt x="2310" y="297"/>
                    <a:pt x="2310" y="297"/>
                    <a:pt x="2310" y="297"/>
                  </a:cubicBezTo>
                  <a:cubicBezTo>
                    <a:pt x="2316" y="300"/>
                    <a:pt x="2322" y="302"/>
                    <a:pt x="2329" y="305"/>
                  </a:cubicBezTo>
                  <a:cubicBezTo>
                    <a:pt x="2338" y="309"/>
                    <a:pt x="2338" y="309"/>
                    <a:pt x="2338" y="309"/>
                  </a:cubicBezTo>
                  <a:cubicBezTo>
                    <a:pt x="2341" y="310"/>
                    <a:pt x="2344" y="311"/>
                    <a:pt x="2347" y="313"/>
                  </a:cubicBezTo>
                  <a:cubicBezTo>
                    <a:pt x="2366" y="320"/>
                    <a:pt x="2366" y="320"/>
                    <a:pt x="2366" y="320"/>
                  </a:cubicBezTo>
                  <a:cubicBezTo>
                    <a:pt x="2385" y="326"/>
                    <a:pt x="2385" y="326"/>
                    <a:pt x="2385" y="326"/>
                  </a:cubicBezTo>
                  <a:cubicBezTo>
                    <a:pt x="2391" y="328"/>
                    <a:pt x="2398" y="330"/>
                    <a:pt x="2404" y="331"/>
                  </a:cubicBezTo>
                  <a:cubicBezTo>
                    <a:pt x="2411" y="333"/>
                    <a:pt x="2417" y="335"/>
                    <a:pt x="2424" y="336"/>
                  </a:cubicBezTo>
                  <a:cubicBezTo>
                    <a:pt x="2476" y="348"/>
                    <a:pt x="2530" y="353"/>
                    <a:pt x="2583" y="351"/>
                  </a:cubicBezTo>
                  <a:cubicBezTo>
                    <a:pt x="2590" y="350"/>
                    <a:pt x="2597" y="350"/>
                    <a:pt x="2604" y="350"/>
                  </a:cubicBezTo>
                  <a:cubicBezTo>
                    <a:pt x="2624" y="348"/>
                    <a:pt x="2624" y="348"/>
                    <a:pt x="2624" y="348"/>
                  </a:cubicBezTo>
                  <a:cubicBezTo>
                    <a:pt x="2634" y="347"/>
                    <a:pt x="2634" y="347"/>
                    <a:pt x="2634" y="347"/>
                  </a:cubicBezTo>
                  <a:cubicBezTo>
                    <a:pt x="2644" y="346"/>
                    <a:pt x="2644" y="346"/>
                    <a:pt x="2644" y="346"/>
                  </a:cubicBezTo>
                  <a:cubicBezTo>
                    <a:pt x="2663" y="343"/>
                    <a:pt x="2663" y="343"/>
                    <a:pt x="2663" y="343"/>
                  </a:cubicBezTo>
                  <a:cubicBezTo>
                    <a:pt x="2670" y="342"/>
                    <a:pt x="2677" y="340"/>
                    <a:pt x="2683" y="339"/>
                  </a:cubicBezTo>
                  <a:cubicBezTo>
                    <a:pt x="2690" y="338"/>
                    <a:pt x="2696" y="337"/>
                    <a:pt x="2703" y="335"/>
                  </a:cubicBezTo>
                  <a:cubicBezTo>
                    <a:pt x="2722" y="330"/>
                    <a:pt x="2722" y="330"/>
                    <a:pt x="2722" y="330"/>
                  </a:cubicBezTo>
                  <a:cubicBezTo>
                    <a:pt x="2729" y="329"/>
                    <a:pt x="2735" y="327"/>
                    <a:pt x="2742" y="325"/>
                  </a:cubicBezTo>
                  <a:cubicBezTo>
                    <a:pt x="2793" y="310"/>
                    <a:pt x="2843" y="290"/>
                    <a:pt x="2892" y="267"/>
                  </a:cubicBezTo>
                  <a:cubicBezTo>
                    <a:pt x="2940" y="244"/>
                    <a:pt x="2987" y="218"/>
                    <a:pt x="3034" y="191"/>
                  </a:cubicBezTo>
                  <a:cubicBezTo>
                    <a:pt x="3081" y="164"/>
                    <a:pt x="3126" y="135"/>
                    <a:pt x="3172" y="107"/>
                  </a:cubicBezTo>
                  <a:cubicBezTo>
                    <a:pt x="3218" y="80"/>
                    <a:pt x="3265" y="54"/>
                    <a:pt x="3316" y="35"/>
                  </a:cubicBezTo>
                  <a:cubicBezTo>
                    <a:pt x="3367" y="16"/>
                    <a:pt x="3420" y="6"/>
                    <a:pt x="3474" y="3"/>
                  </a:cubicBezTo>
                  <a:cubicBezTo>
                    <a:pt x="3528" y="0"/>
                    <a:pt x="3582" y="4"/>
                    <a:pt x="3635" y="12"/>
                  </a:cubicBezTo>
                  <a:cubicBezTo>
                    <a:pt x="3688" y="20"/>
                    <a:pt x="3741" y="31"/>
                    <a:pt x="3793" y="46"/>
                  </a:cubicBezTo>
                  <a:cubicBezTo>
                    <a:pt x="3844" y="61"/>
                    <a:pt x="3895" y="80"/>
                    <a:pt x="3942" y="106"/>
                  </a:cubicBezTo>
                  <a:cubicBezTo>
                    <a:pt x="3989" y="132"/>
                    <a:pt x="4036" y="159"/>
                    <a:pt x="4083" y="185"/>
                  </a:cubicBezTo>
                  <a:cubicBezTo>
                    <a:pt x="4107" y="198"/>
                    <a:pt x="4130" y="210"/>
                    <a:pt x="4154" y="222"/>
                  </a:cubicBezTo>
                  <a:cubicBezTo>
                    <a:pt x="4178" y="234"/>
                    <a:pt x="4203" y="246"/>
                    <a:pt x="4227" y="257"/>
                  </a:cubicBezTo>
                  <a:cubicBezTo>
                    <a:pt x="4276" y="279"/>
                    <a:pt x="4326" y="300"/>
                    <a:pt x="4376" y="317"/>
                  </a:cubicBezTo>
                  <a:cubicBezTo>
                    <a:pt x="4427" y="334"/>
                    <a:pt x="4479" y="348"/>
                    <a:pt x="4532" y="359"/>
                  </a:cubicBezTo>
                  <a:cubicBezTo>
                    <a:pt x="4637" y="379"/>
                    <a:pt x="4746" y="385"/>
                    <a:pt x="4853" y="368"/>
                  </a:cubicBezTo>
                  <a:cubicBezTo>
                    <a:pt x="4747" y="385"/>
                    <a:pt x="4637" y="380"/>
                    <a:pt x="4532" y="360"/>
                  </a:cubicBezTo>
                  <a:cubicBezTo>
                    <a:pt x="4479" y="349"/>
                    <a:pt x="4427" y="336"/>
                    <a:pt x="4376" y="318"/>
                  </a:cubicBezTo>
                  <a:cubicBezTo>
                    <a:pt x="4325" y="301"/>
                    <a:pt x="4275" y="281"/>
                    <a:pt x="4226" y="259"/>
                  </a:cubicBezTo>
                  <a:cubicBezTo>
                    <a:pt x="4202" y="248"/>
                    <a:pt x="4177" y="236"/>
                    <a:pt x="4153" y="224"/>
                  </a:cubicBezTo>
                  <a:cubicBezTo>
                    <a:pt x="4129" y="212"/>
                    <a:pt x="4105" y="200"/>
                    <a:pt x="4082" y="187"/>
                  </a:cubicBezTo>
                  <a:cubicBezTo>
                    <a:pt x="4035" y="161"/>
                    <a:pt x="3988" y="134"/>
                    <a:pt x="3941" y="108"/>
                  </a:cubicBezTo>
                  <a:cubicBezTo>
                    <a:pt x="3894" y="83"/>
                    <a:pt x="3843" y="63"/>
                    <a:pt x="3792" y="48"/>
                  </a:cubicBezTo>
                  <a:cubicBezTo>
                    <a:pt x="3740" y="34"/>
                    <a:pt x="3688" y="22"/>
                    <a:pt x="3634" y="14"/>
                  </a:cubicBezTo>
                  <a:cubicBezTo>
                    <a:pt x="3581" y="7"/>
                    <a:pt x="3528" y="3"/>
                    <a:pt x="3474" y="6"/>
                  </a:cubicBezTo>
                  <a:cubicBezTo>
                    <a:pt x="3420" y="9"/>
                    <a:pt x="3367" y="19"/>
                    <a:pt x="3317" y="38"/>
                  </a:cubicBezTo>
                  <a:cubicBezTo>
                    <a:pt x="3267" y="57"/>
                    <a:pt x="3219" y="82"/>
                    <a:pt x="3173" y="110"/>
                  </a:cubicBezTo>
                  <a:cubicBezTo>
                    <a:pt x="3127" y="138"/>
                    <a:pt x="3082" y="167"/>
                    <a:pt x="3036" y="194"/>
                  </a:cubicBezTo>
                  <a:cubicBezTo>
                    <a:pt x="2989" y="221"/>
                    <a:pt x="2942" y="247"/>
                    <a:pt x="2893" y="270"/>
                  </a:cubicBezTo>
                  <a:cubicBezTo>
                    <a:pt x="2845" y="293"/>
                    <a:pt x="2795" y="313"/>
                    <a:pt x="2743" y="329"/>
                  </a:cubicBezTo>
                  <a:cubicBezTo>
                    <a:pt x="2736" y="330"/>
                    <a:pt x="2730" y="332"/>
                    <a:pt x="2723" y="334"/>
                  </a:cubicBezTo>
                  <a:cubicBezTo>
                    <a:pt x="2704" y="339"/>
                    <a:pt x="2704" y="339"/>
                    <a:pt x="2704" y="339"/>
                  </a:cubicBezTo>
                  <a:cubicBezTo>
                    <a:pt x="2697" y="340"/>
                    <a:pt x="2691" y="342"/>
                    <a:pt x="2684" y="343"/>
                  </a:cubicBezTo>
                  <a:cubicBezTo>
                    <a:pt x="2677" y="344"/>
                    <a:pt x="2671" y="345"/>
                    <a:pt x="2664" y="347"/>
                  </a:cubicBezTo>
                  <a:cubicBezTo>
                    <a:pt x="2644" y="349"/>
                    <a:pt x="2644" y="349"/>
                    <a:pt x="2644" y="349"/>
                  </a:cubicBezTo>
                  <a:cubicBezTo>
                    <a:pt x="2634" y="351"/>
                    <a:pt x="2634" y="351"/>
                    <a:pt x="2634" y="351"/>
                  </a:cubicBezTo>
                  <a:cubicBezTo>
                    <a:pt x="2624" y="352"/>
                    <a:pt x="2624" y="352"/>
                    <a:pt x="2624" y="352"/>
                  </a:cubicBezTo>
                  <a:cubicBezTo>
                    <a:pt x="2604" y="354"/>
                    <a:pt x="2604" y="354"/>
                    <a:pt x="2604" y="354"/>
                  </a:cubicBezTo>
                  <a:cubicBezTo>
                    <a:pt x="2597" y="354"/>
                    <a:pt x="2590" y="354"/>
                    <a:pt x="2584" y="355"/>
                  </a:cubicBezTo>
                  <a:cubicBezTo>
                    <a:pt x="2530" y="357"/>
                    <a:pt x="2476" y="352"/>
                    <a:pt x="2423" y="340"/>
                  </a:cubicBezTo>
                  <a:cubicBezTo>
                    <a:pt x="2416" y="339"/>
                    <a:pt x="2410" y="337"/>
                    <a:pt x="2403" y="335"/>
                  </a:cubicBezTo>
                  <a:cubicBezTo>
                    <a:pt x="2397" y="333"/>
                    <a:pt x="2390" y="332"/>
                    <a:pt x="2384" y="330"/>
                  </a:cubicBezTo>
                  <a:cubicBezTo>
                    <a:pt x="2365" y="323"/>
                    <a:pt x="2365" y="323"/>
                    <a:pt x="2365" y="323"/>
                  </a:cubicBezTo>
                  <a:cubicBezTo>
                    <a:pt x="2346" y="316"/>
                    <a:pt x="2346" y="316"/>
                    <a:pt x="2346" y="316"/>
                  </a:cubicBezTo>
                  <a:cubicBezTo>
                    <a:pt x="2342" y="315"/>
                    <a:pt x="2339" y="314"/>
                    <a:pt x="2336" y="313"/>
                  </a:cubicBezTo>
                  <a:cubicBezTo>
                    <a:pt x="2327" y="309"/>
                    <a:pt x="2327" y="309"/>
                    <a:pt x="2327" y="309"/>
                  </a:cubicBezTo>
                  <a:cubicBezTo>
                    <a:pt x="2321" y="306"/>
                    <a:pt x="2315" y="303"/>
                    <a:pt x="2309" y="300"/>
                  </a:cubicBezTo>
                  <a:cubicBezTo>
                    <a:pt x="2291" y="291"/>
                    <a:pt x="2291" y="291"/>
                    <a:pt x="2291" y="291"/>
                  </a:cubicBezTo>
                  <a:cubicBezTo>
                    <a:pt x="2288" y="289"/>
                    <a:pt x="2285" y="288"/>
                    <a:pt x="2282" y="286"/>
                  </a:cubicBezTo>
                  <a:cubicBezTo>
                    <a:pt x="2273" y="281"/>
                    <a:pt x="2273" y="281"/>
                    <a:pt x="2273" y="281"/>
                  </a:cubicBezTo>
                  <a:cubicBezTo>
                    <a:pt x="2227" y="253"/>
                    <a:pt x="2184" y="219"/>
                    <a:pt x="2143" y="185"/>
                  </a:cubicBezTo>
                  <a:cubicBezTo>
                    <a:pt x="2122" y="168"/>
                    <a:pt x="2102" y="151"/>
                    <a:pt x="2081" y="133"/>
                  </a:cubicBezTo>
                  <a:cubicBezTo>
                    <a:pt x="2061" y="116"/>
                    <a:pt x="2040" y="99"/>
                    <a:pt x="2019" y="83"/>
                  </a:cubicBezTo>
                  <a:cubicBezTo>
                    <a:pt x="2008" y="75"/>
                    <a:pt x="1997" y="67"/>
                    <a:pt x="1985" y="60"/>
                  </a:cubicBezTo>
                  <a:cubicBezTo>
                    <a:pt x="1974" y="53"/>
                    <a:pt x="1962" y="47"/>
                    <a:pt x="1949" y="43"/>
                  </a:cubicBezTo>
                  <a:cubicBezTo>
                    <a:pt x="1937" y="38"/>
                    <a:pt x="1924" y="34"/>
                    <a:pt x="1911" y="31"/>
                  </a:cubicBezTo>
                  <a:cubicBezTo>
                    <a:pt x="1898" y="29"/>
                    <a:pt x="1885" y="27"/>
                    <a:pt x="1871" y="26"/>
                  </a:cubicBezTo>
                  <a:cubicBezTo>
                    <a:pt x="1845" y="25"/>
                    <a:pt x="1818" y="27"/>
                    <a:pt x="1791" y="32"/>
                  </a:cubicBezTo>
                  <a:cubicBezTo>
                    <a:pt x="1765" y="36"/>
                    <a:pt x="1739" y="43"/>
                    <a:pt x="1713" y="51"/>
                  </a:cubicBezTo>
                  <a:cubicBezTo>
                    <a:pt x="1662" y="67"/>
                    <a:pt x="1613" y="88"/>
                    <a:pt x="1564" y="112"/>
                  </a:cubicBezTo>
                  <a:cubicBezTo>
                    <a:pt x="1516" y="135"/>
                    <a:pt x="1468" y="159"/>
                    <a:pt x="1420" y="183"/>
                  </a:cubicBezTo>
                  <a:cubicBezTo>
                    <a:pt x="1371" y="205"/>
                    <a:pt x="1321" y="225"/>
                    <a:pt x="1270" y="242"/>
                  </a:cubicBezTo>
                  <a:cubicBezTo>
                    <a:pt x="1219" y="260"/>
                    <a:pt x="1167" y="276"/>
                    <a:pt x="1116" y="290"/>
                  </a:cubicBezTo>
                  <a:cubicBezTo>
                    <a:pt x="1090" y="297"/>
                    <a:pt x="1064" y="304"/>
                    <a:pt x="1038" y="311"/>
                  </a:cubicBezTo>
                  <a:cubicBezTo>
                    <a:pt x="999" y="321"/>
                    <a:pt x="999" y="321"/>
                    <a:pt x="999" y="321"/>
                  </a:cubicBezTo>
                  <a:cubicBezTo>
                    <a:pt x="979" y="326"/>
                    <a:pt x="979" y="326"/>
                    <a:pt x="979" y="326"/>
                  </a:cubicBezTo>
                  <a:cubicBezTo>
                    <a:pt x="959" y="330"/>
                    <a:pt x="959" y="330"/>
                    <a:pt x="959" y="330"/>
                  </a:cubicBezTo>
                  <a:cubicBezTo>
                    <a:pt x="855" y="355"/>
                    <a:pt x="749" y="376"/>
                    <a:pt x="643" y="392"/>
                  </a:cubicBezTo>
                  <a:cubicBezTo>
                    <a:pt x="536" y="408"/>
                    <a:pt x="429" y="419"/>
                    <a:pt x="322" y="426"/>
                  </a:cubicBezTo>
                  <a:cubicBezTo>
                    <a:pt x="215" y="432"/>
                    <a:pt x="107" y="433"/>
                    <a:pt x="0" y="427"/>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32" name="Freeform 43">
              <a:extLst>
                <a:ext uri="{FF2B5EF4-FFF2-40B4-BE49-F238E27FC236}">
                  <a16:creationId xmlns:a16="http://schemas.microsoft.com/office/drawing/2014/main" id="{294F4DBA-1C09-4EEF-BEF6-C2388B16660A}"/>
                </a:ext>
              </a:extLst>
            </p:cNvPr>
            <p:cNvSpPr>
              <a:spLocks/>
            </p:cNvSpPr>
            <p:nvPr userDrawn="1"/>
          </p:nvSpPr>
          <p:spPr bwMode="auto">
            <a:xfrm>
              <a:off x="13474700" y="2667000"/>
              <a:ext cx="12122150" cy="1076325"/>
            </a:xfrm>
            <a:custGeom>
              <a:avLst/>
              <a:gdLst>
                <a:gd name="T0" fmla="*/ 321 w 4853"/>
                <a:gd name="T1" fmla="*/ 420 h 430"/>
                <a:gd name="T2" fmla="*/ 956 w 4853"/>
                <a:gd name="T3" fmla="*/ 335 h 430"/>
                <a:gd name="T4" fmla="*/ 1344 w 4853"/>
                <a:gd name="T5" fmla="*/ 238 h 430"/>
                <a:gd name="T6" fmla="*/ 1401 w 4853"/>
                <a:gd name="T7" fmla="*/ 219 h 430"/>
                <a:gd name="T8" fmla="*/ 1494 w 4853"/>
                <a:gd name="T9" fmla="*/ 182 h 430"/>
                <a:gd name="T10" fmla="*/ 1721 w 4853"/>
                <a:gd name="T11" fmla="*/ 103 h 430"/>
                <a:gd name="T12" fmla="*/ 1881 w 4853"/>
                <a:gd name="T13" fmla="*/ 94 h 430"/>
                <a:gd name="T14" fmla="*/ 1957 w 4853"/>
                <a:gd name="T15" fmla="*/ 119 h 430"/>
                <a:gd name="T16" fmla="*/ 2157 w 4853"/>
                <a:gd name="T17" fmla="*/ 253 h 430"/>
                <a:gd name="T18" fmla="*/ 2297 w 4853"/>
                <a:gd name="T19" fmla="*/ 329 h 430"/>
                <a:gd name="T20" fmla="*/ 2393 w 4853"/>
                <a:gd name="T21" fmla="*/ 357 h 430"/>
                <a:gd name="T22" fmla="*/ 2413 w 4853"/>
                <a:gd name="T23" fmla="*/ 360 h 430"/>
                <a:gd name="T24" fmla="*/ 2452 w 4853"/>
                <a:gd name="T25" fmla="*/ 365 h 430"/>
                <a:gd name="T26" fmla="*/ 2472 w 4853"/>
                <a:gd name="T27" fmla="*/ 367 h 430"/>
                <a:gd name="T28" fmla="*/ 2532 w 4853"/>
                <a:gd name="T29" fmla="*/ 368 h 430"/>
                <a:gd name="T30" fmla="*/ 2572 w 4853"/>
                <a:gd name="T31" fmla="*/ 366 h 430"/>
                <a:gd name="T32" fmla="*/ 2592 w 4853"/>
                <a:gd name="T33" fmla="*/ 364 h 430"/>
                <a:gd name="T34" fmla="*/ 2766 w 4853"/>
                <a:gd name="T35" fmla="*/ 320 h 430"/>
                <a:gd name="T36" fmla="*/ 2981 w 4853"/>
                <a:gd name="T37" fmla="*/ 214 h 430"/>
                <a:gd name="T38" fmla="*/ 3187 w 4853"/>
                <a:gd name="T39" fmla="*/ 91 h 430"/>
                <a:gd name="T40" fmla="*/ 3334 w 4853"/>
                <a:gd name="T41" fmla="*/ 26 h 430"/>
                <a:gd name="T42" fmla="*/ 3653 w 4853"/>
                <a:gd name="T43" fmla="*/ 13 h 430"/>
                <a:gd name="T44" fmla="*/ 3809 w 4853"/>
                <a:gd name="T45" fmla="*/ 49 h 430"/>
                <a:gd name="T46" fmla="*/ 4092 w 4853"/>
                <a:gd name="T47" fmla="*/ 198 h 430"/>
                <a:gd name="T48" fmla="*/ 4381 w 4853"/>
                <a:gd name="T49" fmla="*/ 337 h 430"/>
                <a:gd name="T50" fmla="*/ 4534 w 4853"/>
                <a:gd name="T51" fmla="*/ 381 h 430"/>
                <a:gd name="T52" fmla="*/ 4574 w 4853"/>
                <a:gd name="T53" fmla="*/ 388 h 430"/>
                <a:gd name="T54" fmla="*/ 4693 w 4853"/>
                <a:gd name="T55" fmla="*/ 401 h 430"/>
                <a:gd name="T56" fmla="*/ 4693 w 4853"/>
                <a:gd name="T57" fmla="*/ 401 h 430"/>
                <a:gd name="T58" fmla="*/ 4574 w 4853"/>
                <a:gd name="T59" fmla="*/ 389 h 430"/>
                <a:gd name="T60" fmla="*/ 4534 w 4853"/>
                <a:gd name="T61" fmla="*/ 382 h 430"/>
                <a:gd name="T62" fmla="*/ 4380 w 4853"/>
                <a:gd name="T63" fmla="*/ 338 h 430"/>
                <a:gd name="T64" fmla="*/ 4091 w 4853"/>
                <a:gd name="T65" fmla="*/ 200 h 430"/>
                <a:gd name="T66" fmla="*/ 3808 w 4853"/>
                <a:gd name="T67" fmla="*/ 52 h 430"/>
                <a:gd name="T68" fmla="*/ 3652 w 4853"/>
                <a:gd name="T69" fmla="*/ 16 h 430"/>
                <a:gd name="T70" fmla="*/ 3335 w 4853"/>
                <a:gd name="T71" fmla="*/ 29 h 430"/>
                <a:gd name="T72" fmla="*/ 3189 w 4853"/>
                <a:gd name="T73" fmla="*/ 94 h 430"/>
                <a:gd name="T74" fmla="*/ 2983 w 4853"/>
                <a:gd name="T75" fmla="*/ 217 h 430"/>
                <a:gd name="T76" fmla="*/ 2767 w 4853"/>
                <a:gd name="T77" fmla="*/ 323 h 430"/>
                <a:gd name="T78" fmla="*/ 2592 w 4853"/>
                <a:gd name="T79" fmla="*/ 368 h 430"/>
                <a:gd name="T80" fmla="*/ 2572 w 4853"/>
                <a:gd name="T81" fmla="*/ 370 h 430"/>
                <a:gd name="T82" fmla="*/ 2532 w 4853"/>
                <a:gd name="T83" fmla="*/ 372 h 430"/>
                <a:gd name="T84" fmla="*/ 2472 w 4853"/>
                <a:gd name="T85" fmla="*/ 371 h 430"/>
                <a:gd name="T86" fmla="*/ 2452 w 4853"/>
                <a:gd name="T87" fmla="*/ 369 h 430"/>
                <a:gd name="T88" fmla="*/ 2412 w 4853"/>
                <a:gd name="T89" fmla="*/ 364 h 430"/>
                <a:gd name="T90" fmla="*/ 2392 w 4853"/>
                <a:gd name="T91" fmla="*/ 361 h 430"/>
                <a:gd name="T92" fmla="*/ 2296 w 4853"/>
                <a:gd name="T93" fmla="*/ 333 h 430"/>
                <a:gd name="T94" fmla="*/ 2155 w 4853"/>
                <a:gd name="T95" fmla="*/ 256 h 430"/>
                <a:gd name="T96" fmla="*/ 1956 w 4853"/>
                <a:gd name="T97" fmla="*/ 122 h 430"/>
                <a:gd name="T98" fmla="*/ 1881 w 4853"/>
                <a:gd name="T99" fmla="*/ 97 h 430"/>
                <a:gd name="T100" fmla="*/ 1722 w 4853"/>
                <a:gd name="T101" fmla="*/ 106 h 430"/>
                <a:gd name="T102" fmla="*/ 1495 w 4853"/>
                <a:gd name="T103" fmla="*/ 184 h 430"/>
                <a:gd name="T104" fmla="*/ 1402 w 4853"/>
                <a:gd name="T105" fmla="*/ 221 h 430"/>
                <a:gd name="T106" fmla="*/ 1345 w 4853"/>
                <a:gd name="T107" fmla="*/ 241 h 430"/>
                <a:gd name="T108" fmla="*/ 956 w 4853"/>
                <a:gd name="T109" fmla="*/ 337 h 430"/>
                <a:gd name="T110" fmla="*/ 321 w 4853"/>
                <a:gd name="T111" fmla="*/ 421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853" h="430">
                  <a:moveTo>
                    <a:pt x="0" y="426"/>
                  </a:moveTo>
                  <a:cubicBezTo>
                    <a:pt x="107" y="429"/>
                    <a:pt x="214" y="427"/>
                    <a:pt x="321" y="420"/>
                  </a:cubicBezTo>
                  <a:cubicBezTo>
                    <a:pt x="427" y="413"/>
                    <a:pt x="534" y="402"/>
                    <a:pt x="640" y="388"/>
                  </a:cubicBezTo>
                  <a:cubicBezTo>
                    <a:pt x="745" y="373"/>
                    <a:pt x="851" y="355"/>
                    <a:pt x="956" y="335"/>
                  </a:cubicBezTo>
                  <a:cubicBezTo>
                    <a:pt x="1060" y="313"/>
                    <a:pt x="1165" y="291"/>
                    <a:pt x="1268" y="262"/>
                  </a:cubicBezTo>
                  <a:cubicBezTo>
                    <a:pt x="1293" y="255"/>
                    <a:pt x="1319" y="247"/>
                    <a:pt x="1344" y="238"/>
                  </a:cubicBezTo>
                  <a:cubicBezTo>
                    <a:pt x="1357" y="234"/>
                    <a:pt x="1370" y="230"/>
                    <a:pt x="1382" y="225"/>
                  </a:cubicBezTo>
                  <a:cubicBezTo>
                    <a:pt x="1401" y="219"/>
                    <a:pt x="1401" y="219"/>
                    <a:pt x="1401" y="219"/>
                  </a:cubicBezTo>
                  <a:cubicBezTo>
                    <a:pt x="1407" y="216"/>
                    <a:pt x="1413" y="214"/>
                    <a:pt x="1420" y="211"/>
                  </a:cubicBezTo>
                  <a:cubicBezTo>
                    <a:pt x="1494" y="182"/>
                    <a:pt x="1494" y="182"/>
                    <a:pt x="1494" y="182"/>
                  </a:cubicBezTo>
                  <a:cubicBezTo>
                    <a:pt x="1519" y="171"/>
                    <a:pt x="1544" y="161"/>
                    <a:pt x="1568" y="151"/>
                  </a:cubicBezTo>
                  <a:cubicBezTo>
                    <a:pt x="1618" y="132"/>
                    <a:pt x="1669" y="115"/>
                    <a:pt x="1721" y="103"/>
                  </a:cubicBezTo>
                  <a:cubicBezTo>
                    <a:pt x="1748" y="97"/>
                    <a:pt x="1774" y="93"/>
                    <a:pt x="1801" y="91"/>
                  </a:cubicBezTo>
                  <a:cubicBezTo>
                    <a:pt x="1827" y="89"/>
                    <a:pt x="1855" y="89"/>
                    <a:pt x="1881" y="94"/>
                  </a:cubicBezTo>
                  <a:cubicBezTo>
                    <a:pt x="1894" y="96"/>
                    <a:pt x="1907" y="99"/>
                    <a:pt x="1920" y="103"/>
                  </a:cubicBezTo>
                  <a:cubicBezTo>
                    <a:pt x="1933" y="107"/>
                    <a:pt x="1945" y="113"/>
                    <a:pt x="1957" y="119"/>
                  </a:cubicBezTo>
                  <a:cubicBezTo>
                    <a:pt x="1981" y="131"/>
                    <a:pt x="2004" y="145"/>
                    <a:pt x="2026" y="161"/>
                  </a:cubicBezTo>
                  <a:cubicBezTo>
                    <a:pt x="2070" y="191"/>
                    <a:pt x="2113" y="223"/>
                    <a:pt x="2157" y="253"/>
                  </a:cubicBezTo>
                  <a:cubicBezTo>
                    <a:pt x="2179" y="267"/>
                    <a:pt x="2202" y="281"/>
                    <a:pt x="2225" y="295"/>
                  </a:cubicBezTo>
                  <a:cubicBezTo>
                    <a:pt x="2248" y="308"/>
                    <a:pt x="2272" y="319"/>
                    <a:pt x="2297" y="329"/>
                  </a:cubicBezTo>
                  <a:cubicBezTo>
                    <a:pt x="2322" y="339"/>
                    <a:pt x="2347" y="347"/>
                    <a:pt x="2373" y="353"/>
                  </a:cubicBezTo>
                  <a:cubicBezTo>
                    <a:pt x="2380" y="354"/>
                    <a:pt x="2386" y="355"/>
                    <a:pt x="2393" y="357"/>
                  </a:cubicBezTo>
                  <a:cubicBezTo>
                    <a:pt x="2403" y="359"/>
                    <a:pt x="2403" y="359"/>
                    <a:pt x="2403" y="359"/>
                  </a:cubicBezTo>
                  <a:cubicBezTo>
                    <a:pt x="2413" y="360"/>
                    <a:pt x="2413" y="360"/>
                    <a:pt x="2413" y="360"/>
                  </a:cubicBezTo>
                  <a:cubicBezTo>
                    <a:pt x="2432" y="363"/>
                    <a:pt x="2432" y="363"/>
                    <a:pt x="2432" y="363"/>
                  </a:cubicBezTo>
                  <a:cubicBezTo>
                    <a:pt x="2452" y="365"/>
                    <a:pt x="2452" y="365"/>
                    <a:pt x="2452" y="365"/>
                  </a:cubicBezTo>
                  <a:cubicBezTo>
                    <a:pt x="2455" y="366"/>
                    <a:pt x="2459" y="366"/>
                    <a:pt x="2462" y="366"/>
                  </a:cubicBezTo>
                  <a:cubicBezTo>
                    <a:pt x="2472" y="367"/>
                    <a:pt x="2472" y="367"/>
                    <a:pt x="2472" y="367"/>
                  </a:cubicBezTo>
                  <a:cubicBezTo>
                    <a:pt x="2479" y="367"/>
                    <a:pt x="2485" y="368"/>
                    <a:pt x="2492" y="368"/>
                  </a:cubicBezTo>
                  <a:cubicBezTo>
                    <a:pt x="2505" y="368"/>
                    <a:pt x="2519" y="369"/>
                    <a:pt x="2532" y="368"/>
                  </a:cubicBezTo>
                  <a:cubicBezTo>
                    <a:pt x="2539" y="368"/>
                    <a:pt x="2545" y="368"/>
                    <a:pt x="2552" y="368"/>
                  </a:cubicBezTo>
                  <a:cubicBezTo>
                    <a:pt x="2572" y="366"/>
                    <a:pt x="2572" y="366"/>
                    <a:pt x="2572" y="366"/>
                  </a:cubicBezTo>
                  <a:cubicBezTo>
                    <a:pt x="2575" y="366"/>
                    <a:pt x="2579" y="366"/>
                    <a:pt x="2582" y="365"/>
                  </a:cubicBezTo>
                  <a:cubicBezTo>
                    <a:pt x="2592" y="364"/>
                    <a:pt x="2592" y="364"/>
                    <a:pt x="2592" y="364"/>
                  </a:cubicBezTo>
                  <a:cubicBezTo>
                    <a:pt x="2612" y="361"/>
                    <a:pt x="2612" y="361"/>
                    <a:pt x="2612" y="361"/>
                  </a:cubicBezTo>
                  <a:cubicBezTo>
                    <a:pt x="2664" y="354"/>
                    <a:pt x="2716" y="339"/>
                    <a:pt x="2766" y="320"/>
                  </a:cubicBezTo>
                  <a:cubicBezTo>
                    <a:pt x="2815" y="301"/>
                    <a:pt x="2864" y="278"/>
                    <a:pt x="2911" y="253"/>
                  </a:cubicBezTo>
                  <a:cubicBezTo>
                    <a:pt x="2934" y="240"/>
                    <a:pt x="2958" y="227"/>
                    <a:pt x="2981" y="214"/>
                  </a:cubicBezTo>
                  <a:cubicBezTo>
                    <a:pt x="3004" y="201"/>
                    <a:pt x="3027" y="188"/>
                    <a:pt x="3050" y="174"/>
                  </a:cubicBezTo>
                  <a:cubicBezTo>
                    <a:pt x="3096" y="146"/>
                    <a:pt x="3141" y="117"/>
                    <a:pt x="3187" y="91"/>
                  </a:cubicBezTo>
                  <a:cubicBezTo>
                    <a:pt x="3211" y="78"/>
                    <a:pt x="3235" y="65"/>
                    <a:pt x="3259" y="55"/>
                  </a:cubicBezTo>
                  <a:cubicBezTo>
                    <a:pt x="3283" y="43"/>
                    <a:pt x="3309" y="34"/>
                    <a:pt x="3334" y="26"/>
                  </a:cubicBezTo>
                  <a:cubicBezTo>
                    <a:pt x="3386" y="11"/>
                    <a:pt x="3439" y="3"/>
                    <a:pt x="3493" y="1"/>
                  </a:cubicBezTo>
                  <a:cubicBezTo>
                    <a:pt x="3546" y="0"/>
                    <a:pt x="3600" y="5"/>
                    <a:pt x="3653" y="13"/>
                  </a:cubicBezTo>
                  <a:cubicBezTo>
                    <a:pt x="3679" y="17"/>
                    <a:pt x="3705" y="22"/>
                    <a:pt x="3731" y="28"/>
                  </a:cubicBezTo>
                  <a:cubicBezTo>
                    <a:pt x="3757" y="34"/>
                    <a:pt x="3783" y="41"/>
                    <a:pt x="3809" y="49"/>
                  </a:cubicBezTo>
                  <a:cubicBezTo>
                    <a:pt x="3860" y="66"/>
                    <a:pt x="3909" y="88"/>
                    <a:pt x="3954" y="116"/>
                  </a:cubicBezTo>
                  <a:cubicBezTo>
                    <a:pt x="4000" y="143"/>
                    <a:pt x="4046" y="171"/>
                    <a:pt x="4092" y="198"/>
                  </a:cubicBezTo>
                  <a:cubicBezTo>
                    <a:pt x="4138" y="225"/>
                    <a:pt x="4185" y="250"/>
                    <a:pt x="4233" y="274"/>
                  </a:cubicBezTo>
                  <a:cubicBezTo>
                    <a:pt x="4281" y="297"/>
                    <a:pt x="4330" y="319"/>
                    <a:pt x="4381" y="337"/>
                  </a:cubicBezTo>
                  <a:cubicBezTo>
                    <a:pt x="4406" y="346"/>
                    <a:pt x="4431" y="354"/>
                    <a:pt x="4457" y="361"/>
                  </a:cubicBezTo>
                  <a:cubicBezTo>
                    <a:pt x="4482" y="369"/>
                    <a:pt x="4508" y="375"/>
                    <a:pt x="4534" y="381"/>
                  </a:cubicBezTo>
                  <a:cubicBezTo>
                    <a:pt x="4554" y="385"/>
                    <a:pt x="4554" y="385"/>
                    <a:pt x="4554" y="385"/>
                  </a:cubicBezTo>
                  <a:cubicBezTo>
                    <a:pt x="4561" y="386"/>
                    <a:pt x="4567" y="387"/>
                    <a:pt x="4574" y="388"/>
                  </a:cubicBezTo>
                  <a:cubicBezTo>
                    <a:pt x="4587" y="391"/>
                    <a:pt x="4600" y="392"/>
                    <a:pt x="4613" y="394"/>
                  </a:cubicBezTo>
                  <a:cubicBezTo>
                    <a:pt x="4640" y="397"/>
                    <a:pt x="4667" y="400"/>
                    <a:pt x="4693" y="401"/>
                  </a:cubicBezTo>
                  <a:cubicBezTo>
                    <a:pt x="4747" y="403"/>
                    <a:pt x="4800" y="399"/>
                    <a:pt x="4853" y="390"/>
                  </a:cubicBezTo>
                  <a:cubicBezTo>
                    <a:pt x="4800" y="399"/>
                    <a:pt x="4747" y="403"/>
                    <a:pt x="4693" y="401"/>
                  </a:cubicBezTo>
                  <a:cubicBezTo>
                    <a:pt x="4667" y="400"/>
                    <a:pt x="4640" y="398"/>
                    <a:pt x="4613" y="395"/>
                  </a:cubicBezTo>
                  <a:cubicBezTo>
                    <a:pt x="4600" y="393"/>
                    <a:pt x="4587" y="391"/>
                    <a:pt x="4574" y="389"/>
                  </a:cubicBezTo>
                  <a:cubicBezTo>
                    <a:pt x="4567" y="388"/>
                    <a:pt x="4560" y="387"/>
                    <a:pt x="4554" y="386"/>
                  </a:cubicBezTo>
                  <a:cubicBezTo>
                    <a:pt x="4534" y="382"/>
                    <a:pt x="4534" y="382"/>
                    <a:pt x="4534" y="382"/>
                  </a:cubicBezTo>
                  <a:cubicBezTo>
                    <a:pt x="4508" y="376"/>
                    <a:pt x="4482" y="370"/>
                    <a:pt x="4456" y="363"/>
                  </a:cubicBezTo>
                  <a:cubicBezTo>
                    <a:pt x="4431" y="355"/>
                    <a:pt x="4405" y="347"/>
                    <a:pt x="4380" y="338"/>
                  </a:cubicBezTo>
                  <a:cubicBezTo>
                    <a:pt x="4330" y="320"/>
                    <a:pt x="4281" y="299"/>
                    <a:pt x="4233" y="275"/>
                  </a:cubicBezTo>
                  <a:cubicBezTo>
                    <a:pt x="4184" y="252"/>
                    <a:pt x="4137" y="227"/>
                    <a:pt x="4091" y="200"/>
                  </a:cubicBezTo>
                  <a:cubicBezTo>
                    <a:pt x="4045" y="173"/>
                    <a:pt x="3999" y="145"/>
                    <a:pt x="3953" y="118"/>
                  </a:cubicBezTo>
                  <a:cubicBezTo>
                    <a:pt x="3908" y="90"/>
                    <a:pt x="3859" y="68"/>
                    <a:pt x="3808" y="52"/>
                  </a:cubicBezTo>
                  <a:cubicBezTo>
                    <a:pt x="3783" y="43"/>
                    <a:pt x="3757" y="37"/>
                    <a:pt x="3731" y="31"/>
                  </a:cubicBezTo>
                  <a:cubicBezTo>
                    <a:pt x="3705" y="25"/>
                    <a:pt x="3678" y="20"/>
                    <a:pt x="3652" y="16"/>
                  </a:cubicBezTo>
                  <a:cubicBezTo>
                    <a:pt x="3599" y="7"/>
                    <a:pt x="3546" y="3"/>
                    <a:pt x="3493" y="4"/>
                  </a:cubicBezTo>
                  <a:cubicBezTo>
                    <a:pt x="3439" y="6"/>
                    <a:pt x="3386" y="14"/>
                    <a:pt x="3335" y="29"/>
                  </a:cubicBezTo>
                  <a:cubicBezTo>
                    <a:pt x="3310" y="37"/>
                    <a:pt x="3285" y="46"/>
                    <a:pt x="3260" y="57"/>
                  </a:cubicBezTo>
                  <a:cubicBezTo>
                    <a:pt x="3236" y="68"/>
                    <a:pt x="3212" y="81"/>
                    <a:pt x="3189" y="94"/>
                  </a:cubicBezTo>
                  <a:cubicBezTo>
                    <a:pt x="3142" y="120"/>
                    <a:pt x="3098" y="149"/>
                    <a:pt x="3052" y="177"/>
                  </a:cubicBezTo>
                  <a:cubicBezTo>
                    <a:pt x="3029" y="191"/>
                    <a:pt x="3006" y="204"/>
                    <a:pt x="2983" y="217"/>
                  </a:cubicBezTo>
                  <a:cubicBezTo>
                    <a:pt x="2960" y="230"/>
                    <a:pt x="2936" y="243"/>
                    <a:pt x="2913" y="256"/>
                  </a:cubicBezTo>
                  <a:cubicBezTo>
                    <a:pt x="2865" y="281"/>
                    <a:pt x="2817" y="304"/>
                    <a:pt x="2767" y="323"/>
                  </a:cubicBezTo>
                  <a:cubicBezTo>
                    <a:pt x="2717" y="343"/>
                    <a:pt x="2665" y="357"/>
                    <a:pt x="2612" y="365"/>
                  </a:cubicBezTo>
                  <a:cubicBezTo>
                    <a:pt x="2592" y="368"/>
                    <a:pt x="2592" y="368"/>
                    <a:pt x="2592" y="368"/>
                  </a:cubicBezTo>
                  <a:cubicBezTo>
                    <a:pt x="2582" y="369"/>
                    <a:pt x="2582" y="369"/>
                    <a:pt x="2582" y="369"/>
                  </a:cubicBezTo>
                  <a:cubicBezTo>
                    <a:pt x="2579" y="369"/>
                    <a:pt x="2576" y="370"/>
                    <a:pt x="2572" y="370"/>
                  </a:cubicBezTo>
                  <a:cubicBezTo>
                    <a:pt x="2552" y="371"/>
                    <a:pt x="2552" y="371"/>
                    <a:pt x="2552" y="371"/>
                  </a:cubicBezTo>
                  <a:cubicBezTo>
                    <a:pt x="2545" y="372"/>
                    <a:pt x="2539" y="372"/>
                    <a:pt x="2532" y="372"/>
                  </a:cubicBezTo>
                  <a:cubicBezTo>
                    <a:pt x="2519" y="373"/>
                    <a:pt x="2505" y="372"/>
                    <a:pt x="2492" y="372"/>
                  </a:cubicBezTo>
                  <a:cubicBezTo>
                    <a:pt x="2485" y="372"/>
                    <a:pt x="2479" y="371"/>
                    <a:pt x="2472" y="371"/>
                  </a:cubicBezTo>
                  <a:cubicBezTo>
                    <a:pt x="2462" y="370"/>
                    <a:pt x="2462" y="370"/>
                    <a:pt x="2462" y="370"/>
                  </a:cubicBezTo>
                  <a:cubicBezTo>
                    <a:pt x="2458" y="370"/>
                    <a:pt x="2455" y="370"/>
                    <a:pt x="2452" y="369"/>
                  </a:cubicBezTo>
                  <a:cubicBezTo>
                    <a:pt x="2432" y="367"/>
                    <a:pt x="2432" y="367"/>
                    <a:pt x="2432" y="367"/>
                  </a:cubicBezTo>
                  <a:cubicBezTo>
                    <a:pt x="2412" y="364"/>
                    <a:pt x="2412" y="364"/>
                    <a:pt x="2412" y="364"/>
                  </a:cubicBezTo>
                  <a:cubicBezTo>
                    <a:pt x="2402" y="363"/>
                    <a:pt x="2402" y="363"/>
                    <a:pt x="2402" y="363"/>
                  </a:cubicBezTo>
                  <a:cubicBezTo>
                    <a:pt x="2392" y="361"/>
                    <a:pt x="2392" y="361"/>
                    <a:pt x="2392" y="361"/>
                  </a:cubicBezTo>
                  <a:cubicBezTo>
                    <a:pt x="2386" y="359"/>
                    <a:pt x="2379" y="358"/>
                    <a:pt x="2372" y="357"/>
                  </a:cubicBezTo>
                  <a:cubicBezTo>
                    <a:pt x="2346" y="350"/>
                    <a:pt x="2321" y="343"/>
                    <a:pt x="2296" y="333"/>
                  </a:cubicBezTo>
                  <a:cubicBezTo>
                    <a:pt x="2271" y="323"/>
                    <a:pt x="2247" y="311"/>
                    <a:pt x="2223" y="298"/>
                  </a:cubicBezTo>
                  <a:cubicBezTo>
                    <a:pt x="2200" y="285"/>
                    <a:pt x="2177" y="270"/>
                    <a:pt x="2155" y="256"/>
                  </a:cubicBezTo>
                  <a:cubicBezTo>
                    <a:pt x="2110" y="226"/>
                    <a:pt x="2067" y="194"/>
                    <a:pt x="2024" y="164"/>
                  </a:cubicBezTo>
                  <a:cubicBezTo>
                    <a:pt x="2002" y="148"/>
                    <a:pt x="1979" y="134"/>
                    <a:pt x="1956" y="122"/>
                  </a:cubicBezTo>
                  <a:cubicBezTo>
                    <a:pt x="1944" y="116"/>
                    <a:pt x="1932" y="110"/>
                    <a:pt x="1919" y="106"/>
                  </a:cubicBezTo>
                  <a:cubicBezTo>
                    <a:pt x="1907" y="102"/>
                    <a:pt x="1894" y="99"/>
                    <a:pt x="1881" y="97"/>
                  </a:cubicBezTo>
                  <a:cubicBezTo>
                    <a:pt x="1854" y="93"/>
                    <a:pt x="1828" y="92"/>
                    <a:pt x="1801" y="94"/>
                  </a:cubicBezTo>
                  <a:cubicBezTo>
                    <a:pt x="1774" y="96"/>
                    <a:pt x="1748" y="101"/>
                    <a:pt x="1722" y="106"/>
                  </a:cubicBezTo>
                  <a:cubicBezTo>
                    <a:pt x="1670" y="118"/>
                    <a:pt x="1619" y="135"/>
                    <a:pt x="1570" y="154"/>
                  </a:cubicBezTo>
                  <a:cubicBezTo>
                    <a:pt x="1545" y="164"/>
                    <a:pt x="1520" y="174"/>
                    <a:pt x="1495" y="184"/>
                  </a:cubicBezTo>
                  <a:cubicBezTo>
                    <a:pt x="1421" y="214"/>
                    <a:pt x="1421" y="214"/>
                    <a:pt x="1421" y="214"/>
                  </a:cubicBezTo>
                  <a:cubicBezTo>
                    <a:pt x="1414" y="216"/>
                    <a:pt x="1408" y="219"/>
                    <a:pt x="1402" y="221"/>
                  </a:cubicBezTo>
                  <a:cubicBezTo>
                    <a:pt x="1383" y="228"/>
                    <a:pt x="1383" y="228"/>
                    <a:pt x="1383" y="228"/>
                  </a:cubicBezTo>
                  <a:cubicBezTo>
                    <a:pt x="1371" y="233"/>
                    <a:pt x="1358" y="237"/>
                    <a:pt x="1345" y="241"/>
                  </a:cubicBezTo>
                  <a:cubicBezTo>
                    <a:pt x="1320" y="249"/>
                    <a:pt x="1294" y="257"/>
                    <a:pt x="1269" y="264"/>
                  </a:cubicBezTo>
                  <a:cubicBezTo>
                    <a:pt x="1166" y="294"/>
                    <a:pt x="1061" y="316"/>
                    <a:pt x="956" y="337"/>
                  </a:cubicBezTo>
                  <a:cubicBezTo>
                    <a:pt x="851" y="357"/>
                    <a:pt x="746" y="375"/>
                    <a:pt x="640" y="390"/>
                  </a:cubicBezTo>
                  <a:cubicBezTo>
                    <a:pt x="534" y="404"/>
                    <a:pt x="428" y="415"/>
                    <a:pt x="321" y="421"/>
                  </a:cubicBezTo>
                  <a:cubicBezTo>
                    <a:pt x="214" y="428"/>
                    <a:pt x="107" y="430"/>
                    <a:pt x="0" y="426"/>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33" name="Freeform 44">
              <a:extLst>
                <a:ext uri="{FF2B5EF4-FFF2-40B4-BE49-F238E27FC236}">
                  <a16:creationId xmlns:a16="http://schemas.microsoft.com/office/drawing/2014/main" id="{C55C4C22-84A1-4779-9E3F-2A5C9D0EF3A8}"/>
                </a:ext>
              </a:extLst>
            </p:cNvPr>
            <p:cNvSpPr>
              <a:spLocks/>
            </p:cNvSpPr>
            <p:nvPr userDrawn="1"/>
          </p:nvSpPr>
          <p:spPr bwMode="auto">
            <a:xfrm>
              <a:off x="13471525" y="2644775"/>
              <a:ext cx="12118975" cy="1081088"/>
            </a:xfrm>
            <a:custGeom>
              <a:avLst/>
              <a:gdLst>
                <a:gd name="T0" fmla="*/ 319 w 4852"/>
                <a:gd name="T1" fmla="*/ 416 h 432"/>
                <a:gd name="T2" fmla="*/ 953 w 4852"/>
                <a:gd name="T3" fmla="*/ 342 h 432"/>
                <a:gd name="T4" fmla="*/ 1421 w 4852"/>
                <a:gd name="T5" fmla="*/ 246 h 432"/>
                <a:gd name="T6" fmla="*/ 1574 w 4852"/>
                <a:gd name="T7" fmla="*/ 198 h 432"/>
                <a:gd name="T8" fmla="*/ 1888 w 4852"/>
                <a:gd name="T9" fmla="*/ 167 h 432"/>
                <a:gd name="T10" fmla="*/ 1962 w 4852"/>
                <a:gd name="T11" fmla="*/ 198 h 432"/>
                <a:gd name="T12" fmla="*/ 2171 w 4852"/>
                <a:gd name="T13" fmla="*/ 315 h 432"/>
                <a:gd name="T14" fmla="*/ 2243 w 4852"/>
                <a:gd name="T15" fmla="*/ 348 h 432"/>
                <a:gd name="T16" fmla="*/ 2329 w 4852"/>
                <a:gd name="T17" fmla="*/ 373 h 432"/>
                <a:gd name="T18" fmla="*/ 2358 w 4852"/>
                <a:gd name="T19" fmla="*/ 379 h 432"/>
                <a:gd name="T20" fmla="*/ 2438 w 4852"/>
                <a:gd name="T21" fmla="*/ 386 h 432"/>
                <a:gd name="T22" fmla="*/ 2477 w 4852"/>
                <a:gd name="T23" fmla="*/ 387 h 432"/>
                <a:gd name="T24" fmla="*/ 2517 w 4852"/>
                <a:gd name="T25" fmla="*/ 385 h 432"/>
                <a:gd name="T26" fmla="*/ 2635 w 4852"/>
                <a:gd name="T27" fmla="*/ 366 h 432"/>
                <a:gd name="T28" fmla="*/ 2784 w 4852"/>
                <a:gd name="T29" fmla="*/ 311 h 432"/>
                <a:gd name="T30" fmla="*/ 3063 w 4852"/>
                <a:gd name="T31" fmla="*/ 157 h 432"/>
                <a:gd name="T32" fmla="*/ 3274 w 4852"/>
                <a:gd name="T33" fmla="*/ 44 h 432"/>
                <a:gd name="T34" fmla="*/ 3312 w 4852"/>
                <a:gd name="T35" fmla="*/ 31 h 432"/>
                <a:gd name="T36" fmla="*/ 3509 w 4852"/>
                <a:gd name="T37" fmla="*/ 0 h 432"/>
                <a:gd name="T38" fmla="*/ 3746 w 4852"/>
                <a:gd name="T39" fmla="*/ 30 h 432"/>
                <a:gd name="T40" fmla="*/ 3896 w 4852"/>
                <a:gd name="T41" fmla="*/ 85 h 432"/>
                <a:gd name="T42" fmla="*/ 4099 w 4852"/>
                <a:gd name="T43" fmla="*/ 211 h 432"/>
                <a:gd name="T44" fmla="*/ 4383 w 4852"/>
                <a:gd name="T45" fmla="*/ 357 h 432"/>
                <a:gd name="T46" fmla="*/ 4852 w 4852"/>
                <a:gd name="T47" fmla="*/ 412 h 432"/>
                <a:gd name="T48" fmla="*/ 4382 w 4852"/>
                <a:gd name="T49" fmla="*/ 358 h 432"/>
                <a:gd name="T50" fmla="*/ 4098 w 4852"/>
                <a:gd name="T51" fmla="*/ 213 h 432"/>
                <a:gd name="T52" fmla="*/ 3895 w 4852"/>
                <a:gd name="T53" fmla="*/ 87 h 432"/>
                <a:gd name="T54" fmla="*/ 3745 w 4852"/>
                <a:gd name="T55" fmla="*/ 32 h 432"/>
                <a:gd name="T56" fmla="*/ 3509 w 4852"/>
                <a:gd name="T57" fmla="*/ 3 h 432"/>
                <a:gd name="T58" fmla="*/ 3313 w 4852"/>
                <a:gd name="T59" fmla="*/ 33 h 432"/>
                <a:gd name="T60" fmla="*/ 3275 w 4852"/>
                <a:gd name="T61" fmla="*/ 47 h 432"/>
                <a:gd name="T62" fmla="*/ 3065 w 4852"/>
                <a:gd name="T63" fmla="*/ 160 h 432"/>
                <a:gd name="T64" fmla="*/ 2786 w 4852"/>
                <a:gd name="T65" fmla="*/ 315 h 432"/>
                <a:gd name="T66" fmla="*/ 2636 w 4852"/>
                <a:gd name="T67" fmla="*/ 369 h 432"/>
                <a:gd name="T68" fmla="*/ 2517 w 4852"/>
                <a:gd name="T69" fmla="*/ 389 h 432"/>
                <a:gd name="T70" fmla="*/ 2477 w 4852"/>
                <a:gd name="T71" fmla="*/ 391 h 432"/>
                <a:gd name="T72" fmla="*/ 2437 w 4852"/>
                <a:gd name="T73" fmla="*/ 390 h 432"/>
                <a:gd name="T74" fmla="*/ 2358 w 4852"/>
                <a:gd name="T75" fmla="*/ 382 h 432"/>
                <a:gd name="T76" fmla="*/ 2328 w 4852"/>
                <a:gd name="T77" fmla="*/ 377 h 432"/>
                <a:gd name="T78" fmla="*/ 2242 w 4852"/>
                <a:gd name="T79" fmla="*/ 351 h 432"/>
                <a:gd name="T80" fmla="*/ 2169 w 4852"/>
                <a:gd name="T81" fmla="*/ 318 h 432"/>
                <a:gd name="T82" fmla="*/ 1961 w 4852"/>
                <a:gd name="T83" fmla="*/ 201 h 432"/>
                <a:gd name="T84" fmla="*/ 1887 w 4852"/>
                <a:gd name="T85" fmla="*/ 170 h 432"/>
                <a:gd name="T86" fmla="*/ 1575 w 4852"/>
                <a:gd name="T87" fmla="*/ 201 h 432"/>
                <a:gd name="T88" fmla="*/ 1422 w 4852"/>
                <a:gd name="T89" fmla="*/ 249 h 432"/>
                <a:gd name="T90" fmla="*/ 953 w 4852"/>
                <a:gd name="T91" fmla="*/ 344 h 432"/>
                <a:gd name="T92" fmla="*/ 319 w 4852"/>
                <a:gd name="T93" fmla="*/ 417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852" h="432">
                  <a:moveTo>
                    <a:pt x="0" y="425"/>
                  </a:moveTo>
                  <a:cubicBezTo>
                    <a:pt x="106" y="426"/>
                    <a:pt x="213" y="423"/>
                    <a:pt x="319" y="416"/>
                  </a:cubicBezTo>
                  <a:cubicBezTo>
                    <a:pt x="425" y="409"/>
                    <a:pt x="531" y="399"/>
                    <a:pt x="637" y="386"/>
                  </a:cubicBezTo>
                  <a:cubicBezTo>
                    <a:pt x="742" y="373"/>
                    <a:pt x="848" y="358"/>
                    <a:pt x="953" y="342"/>
                  </a:cubicBezTo>
                  <a:cubicBezTo>
                    <a:pt x="1058" y="325"/>
                    <a:pt x="1163" y="309"/>
                    <a:pt x="1267" y="286"/>
                  </a:cubicBezTo>
                  <a:cubicBezTo>
                    <a:pt x="1319" y="275"/>
                    <a:pt x="1371" y="262"/>
                    <a:pt x="1421" y="246"/>
                  </a:cubicBezTo>
                  <a:cubicBezTo>
                    <a:pt x="1447" y="238"/>
                    <a:pt x="1472" y="230"/>
                    <a:pt x="1497" y="222"/>
                  </a:cubicBezTo>
                  <a:cubicBezTo>
                    <a:pt x="1523" y="214"/>
                    <a:pt x="1548" y="206"/>
                    <a:pt x="1574" y="198"/>
                  </a:cubicBezTo>
                  <a:cubicBezTo>
                    <a:pt x="1625" y="183"/>
                    <a:pt x="1677" y="170"/>
                    <a:pt x="1729" y="162"/>
                  </a:cubicBezTo>
                  <a:cubicBezTo>
                    <a:pt x="1782" y="154"/>
                    <a:pt x="1836" y="153"/>
                    <a:pt x="1888" y="167"/>
                  </a:cubicBezTo>
                  <a:cubicBezTo>
                    <a:pt x="1901" y="170"/>
                    <a:pt x="1914" y="175"/>
                    <a:pt x="1926" y="180"/>
                  </a:cubicBezTo>
                  <a:cubicBezTo>
                    <a:pt x="1939" y="185"/>
                    <a:pt x="1951" y="191"/>
                    <a:pt x="1962" y="198"/>
                  </a:cubicBezTo>
                  <a:cubicBezTo>
                    <a:pt x="1986" y="210"/>
                    <a:pt x="2009" y="224"/>
                    <a:pt x="2032" y="237"/>
                  </a:cubicBezTo>
                  <a:cubicBezTo>
                    <a:pt x="2077" y="264"/>
                    <a:pt x="2123" y="291"/>
                    <a:pt x="2171" y="315"/>
                  </a:cubicBezTo>
                  <a:cubicBezTo>
                    <a:pt x="2183" y="321"/>
                    <a:pt x="2195" y="327"/>
                    <a:pt x="2207" y="332"/>
                  </a:cubicBezTo>
                  <a:cubicBezTo>
                    <a:pt x="2219" y="338"/>
                    <a:pt x="2231" y="343"/>
                    <a:pt x="2243" y="348"/>
                  </a:cubicBezTo>
                  <a:cubicBezTo>
                    <a:pt x="2268" y="357"/>
                    <a:pt x="2294" y="365"/>
                    <a:pt x="2319" y="371"/>
                  </a:cubicBezTo>
                  <a:cubicBezTo>
                    <a:pt x="2329" y="373"/>
                    <a:pt x="2329" y="373"/>
                    <a:pt x="2329" y="373"/>
                  </a:cubicBezTo>
                  <a:cubicBezTo>
                    <a:pt x="2339" y="375"/>
                    <a:pt x="2339" y="375"/>
                    <a:pt x="2339" y="375"/>
                  </a:cubicBezTo>
                  <a:cubicBezTo>
                    <a:pt x="2345" y="376"/>
                    <a:pt x="2352" y="377"/>
                    <a:pt x="2358" y="379"/>
                  </a:cubicBezTo>
                  <a:cubicBezTo>
                    <a:pt x="2372" y="380"/>
                    <a:pt x="2385" y="383"/>
                    <a:pt x="2398" y="384"/>
                  </a:cubicBezTo>
                  <a:cubicBezTo>
                    <a:pt x="2411" y="385"/>
                    <a:pt x="2424" y="386"/>
                    <a:pt x="2438" y="386"/>
                  </a:cubicBezTo>
                  <a:cubicBezTo>
                    <a:pt x="2444" y="387"/>
                    <a:pt x="2451" y="387"/>
                    <a:pt x="2457" y="387"/>
                  </a:cubicBezTo>
                  <a:cubicBezTo>
                    <a:pt x="2464" y="387"/>
                    <a:pt x="2471" y="387"/>
                    <a:pt x="2477" y="387"/>
                  </a:cubicBezTo>
                  <a:cubicBezTo>
                    <a:pt x="2497" y="386"/>
                    <a:pt x="2497" y="386"/>
                    <a:pt x="2497" y="386"/>
                  </a:cubicBezTo>
                  <a:cubicBezTo>
                    <a:pt x="2504" y="386"/>
                    <a:pt x="2510" y="385"/>
                    <a:pt x="2517" y="385"/>
                  </a:cubicBezTo>
                  <a:cubicBezTo>
                    <a:pt x="2530" y="384"/>
                    <a:pt x="2544" y="382"/>
                    <a:pt x="2557" y="381"/>
                  </a:cubicBezTo>
                  <a:cubicBezTo>
                    <a:pt x="2583" y="377"/>
                    <a:pt x="2609" y="372"/>
                    <a:pt x="2635" y="366"/>
                  </a:cubicBezTo>
                  <a:cubicBezTo>
                    <a:pt x="2660" y="359"/>
                    <a:pt x="2686" y="351"/>
                    <a:pt x="2711" y="342"/>
                  </a:cubicBezTo>
                  <a:cubicBezTo>
                    <a:pt x="2736" y="333"/>
                    <a:pt x="2760" y="322"/>
                    <a:pt x="2784" y="311"/>
                  </a:cubicBezTo>
                  <a:cubicBezTo>
                    <a:pt x="2833" y="289"/>
                    <a:pt x="2880" y="264"/>
                    <a:pt x="2926" y="238"/>
                  </a:cubicBezTo>
                  <a:cubicBezTo>
                    <a:pt x="2972" y="212"/>
                    <a:pt x="3018" y="185"/>
                    <a:pt x="3063" y="157"/>
                  </a:cubicBezTo>
                  <a:cubicBezTo>
                    <a:pt x="3108" y="129"/>
                    <a:pt x="3154" y="101"/>
                    <a:pt x="3201" y="77"/>
                  </a:cubicBezTo>
                  <a:cubicBezTo>
                    <a:pt x="3225" y="65"/>
                    <a:pt x="3249" y="53"/>
                    <a:pt x="3274" y="44"/>
                  </a:cubicBezTo>
                  <a:cubicBezTo>
                    <a:pt x="3280" y="41"/>
                    <a:pt x="3287" y="39"/>
                    <a:pt x="3293" y="37"/>
                  </a:cubicBezTo>
                  <a:cubicBezTo>
                    <a:pt x="3299" y="35"/>
                    <a:pt x="3306" y="33"/>
                    <a:pt x="3312" y="31"/>
                  </a:cubicBezTo>
                  <a:cubicBezTo>
                    <a:pt x="3325" y="26"/>
                    <a:pt x="3337" y="23"/>
                    <a:pt x="3350" y="20"/>
                  </a:cubicBezTo>
                  <a:cubicBezTo>
                    <a:pt x="3402" y="7"/>
                    <a:pt x="3455" y="1"/>
                    <a:pt x="3509" y="0"/>
                  </a:cubicBezTo>
                  <a:cubicBezTo>
                    <a:pt x="3562" y="0"/>
                    <a:pt x="3615" y="5"/>
                    <a:pt x="3668" y="14"/>
                  </a:cubicBezTo>
                  <a:cubicBezTo>
                    <a:pt x="3694" y="18"/>
                    <a:pt x="3720" y="23"/>
                    <a:pt x="3746" y="30"/>
                  </a:cubicBezTo>
                  <a:cubicBezTo>
                    <a:pt x="3772" y="36"/>
                    <a:pt x="3798" y="44"/>
                    <a:pt x="3823" y="53"/>
                  </a:cubicBezTo>
                  <a:cubicBezTo>
                    <a:pt x="3848" y="62"/>
                    <a:pt x="3872" y="73"/>
                    <a:pt x="3896" y="85"/>
                  </a:cubicBezTo>
                  <a:cubicBezTo>
                    <a:pt x="3920" y="97"/>
                    <a:pt x="3942" y="112"/>
                    <a:pt x="3964" y="126"/>
                  </a:cubicBezTo>
                  <a:cubicBezTo>
                    <a:pt x="4009" y="154"/>
                    <a:pt x="4054" y="183"/>
                    <a:pt x="4099" y="211"/>
                  </a:cubicBezTo>
                  <a:cubicBezTo>
                    <a:pt x="4144" y="239"/>
                    <a:pt x="4191" y="266"/>
                    <a:pt x="4238" y="290"/>
                  </a:cubicBezTo>
                  <a:cubicBezTo>
                    <a:pt x="4285" y="315"/>
                    <a:pt x="4333" y="338"/>
                    <a:pt x="4383" y="357"/>
                  </a:cubicBezTo>
                  <a:cubicBezTo>
                    <a:pt x="4432" y="376"/>
                    <a:pt x="4483" y="391"/>
                    <a:pt x="4535" y="403"/>
                  </a:cubicBezTo>
                  <a:cubicBezTo>
                    <a:pt x="4639" y="426"/>
                    <a:pt x="4747" y="432"/>
                    <a:pt x="4852" y="412"/>
                  </a:cubicBezTo>
                  <a:cubicBezTo>
                    <a:pt x="4747" y="432"/>
                    <a:pt x="4639" y="427"/>
                    <a:pt x="4535" y="404"/>
                  </a:cubicBezTo>
                  <a:cubicBezTo>
                    <a:pt x="4483" y="393"/>
                    <a:pt x="4432" y="377"/>
                    <a:pt x="4382" y="358"/>
                  </a:cubicBezTo>
                  <a:cubicBezTo>
                    <a:pt x="4332" y="339"/>
                    <a:pt x="4284" y="317"/>
                    <a:pt x="4237" y="292"/>
                  </a:cubicBezTo>
                  <a:cubicBezTo>
                    <a:pt x="4190" y="268"/>
                    <a:pt x="4143" y="241"/>
                    <a:pt x="4098" y="213"/>
                  </a:cubicBezTo>
                  <a:cubicBezTo>
                    <a:pt x="4053" y="185"/>
                    <a:pt x="4008" y="156"/>
                    <a:pt x="3963" y="128"/>
                  </a:cubicBezTo>
                  <a:cubicBezTo>
                    <a:pt x="3941" y="114"/>
                    <a:pt x="3918" y="99"/>
                    <a:pt x="3895" y="87"/>
                  </a:cubicBezTo>
                  <a:cubicBezTo>
                    <a:pt x="3871" y="75"/>
                    <a:pt x="3847" y="65"/>
                    <a:pt x="3822" y="55"/>
                  </a:cubicBezTo>
                  <a:cubicBezTo>
                    <a:pt x="3797" y="46"/>
                    <a:pt x="3771" y="39"/>
                    <a:pt x="3745" y="32"/>
                  </a:cubicBezTo>
                  <a:cubicBezTo>
                    <a:pt x="3720" y="26"/>
                    <a:pt x="3694" y="21"/>
                    <a:pt x="3667" y="16"/>
                  </a:cubicBezTo>
                  <a:cubicBezTo>
                    <a:pt x="3615" y="7"/>
                    <a:pt x="3562" y="2"/>
                    <a:pt x="3509" y="3"/>
                  </a:cubicBezTo>
                  <a:cubicBezTo>
                    <a:pt x="3456" y="3"/>
                    <a:pt x="3403" y="10"/>
                    <a:pt x="3351" y="23"/>
                  </a:cubicBezTo>
                  <a:cubicBezTo>
                    <a:pt x="3338" y="26"/>
                    <a:pt x="3325" y="29"/>
                    <a:pt x="3313" y="33"/>
                  </a:cubicBezTo>
                  <a:cubicBezTo>
                    <a:pt x="3307" y="35"/>
                    <a:pt x="3300" y="37"/>
                    <a:pt x="3294" y="40"/>
                  </a:cubicBezTo>
                  <a:cubicBezTo>
                    <a:pt x="3288" y="42"/>
                    <a:pt x="3281" y="44"/>
                    <a:pt x="3275" y="47"/>
                  </a:cubicBezTo>
                  <a:cubicBezTo>
                    <a:pt x="3251" y="56"/>
                    <a:pt x="3226" y="68"/>
                    <a:pt x="3203" y="80"/>
                  </a:cubicBezTo>
                  <a:cubicBezTo>
                    <a:pt x="3155" y="104"/>
                    <a:pt x="3110" y="132"/>
                    <a:pt x="3065" y="160"/>
                  </a:cubicBezTo>
                  <a:cubicBezTo>
                    <a:pt x="3020" y="188"/>
                    <a:pt x="2974" y="215"/>
                    <a:pt x="2928" y="241"/>
                  </a:cubicBezTo>
                  <a:cubicBezTo>
                    <a:pt x="2881" y="267"/>
                    <a:pt x="2834" y="293"/>
                    <a:pt x="2786" y="315"/>
                  </a:cubicBezTo>
                  <a:cubicBezTo>
                    <a:pt x="2762" y="326"/>
                    <a:pt x="2737" y="336"/>
                    <a:pt x="2712" y="345"/>
                  </a:cubicBezTo>
                  <a:cubicBezTo>
                    <a:pt x="2687" y="355"/>
                    <a:pt x="2662" y="363"/>
                    <a:pt x="2636" y="369"/>
                  </a:cubicBezTo>
                  <a:cubicBezTo>
                    <a:pt x="2610" y="376"/>
                    <a:pt x="2584" y="381"/>
                    <a:pt x="2557" y="385"/>
                  </a:cubicBezTo>
                  <a:cubicBezTo>
                    <a:pt x="2544" y="386"/>
                    <a:pt x="2531" y="388"/>
                    <a:pt x="2517" y="389"/>
                  </a:cubicBezTo>
                  <a:cubicBezTo>
                    <a:pt x="2511" y="389"/>
                    <a:pt x="2504" y="390"/>
                    <a:pt x="2497" y="390"/>
                  </a:cubicBezTo>
                  <a:cubicBezTo>
                    <a:pt x="2477" y="391"/>
                    <a:pt x="2477" y="391"/>
                    <a:pt x="2477" y="391"/>
                  </a:cubicBezTo>
                  <a:cubicBezTo>
                    <a:pt x="2471" y="391"/>
                    <a:pt x="2464" y="391"/>
                    <a:pt x="2457" y="391"/>
                  </a:cubicBezTo>
                  <a:cubicBezTo>
                    <a:pt x="2451" y="391"/>
                    <a:pt x="2444" y="391"/>
                    <a:pt x="2437" y="390"/>
                  </a:cubicBezTo>
                  <a:cubicBezTo>
                    <a:pt x="2424" y="390"/>
                    <a:pt x="2411" y="389"/>
                    <a:pt x="2398" y="388"/>
                  </a:cubicBezTo>
                  <a:cubicBezTo>
                    <a:pt x="2384" y="386"/>
                    <a:pt x="2371" y="384"/>
                    <a:pt x="2358" y="382"/>
                  </a:cubicBezTo>
                  <a:cubicBezTo>
                    <a:pt x="2351" y="381"/>
                    <a:pt x="2345" y="380"/>
                    <a:pt x="2338" y="379"/>
                  </a:cubicBezTo>
                  <a:cubicBezTo>
                    <a:pt x="2328" y="377"/>
                    <a:pt x="2328" y="377"/>
                    <a:pt x="2328" y="377"/>
                  </a:cubicBezTo>
                  <a:cubicBezTo>
                    <a:pt x="2319" y="375"/>
                    <a:pt x="2319" y="375"/>
                    <a:pt x="2319" y="375"/>
                  </a:cubicBezTo>
                  <a:cubicBezTo>
                    <a:pt x="2293" y="369"/>
                    <a:pt x="2267" y="361"/>
                    <a:pt x="2242" y="351"/>
                  </a:cubicBezTo>
                  <a:cubicBezTo>
                    <a:pt x="2230" y="346"/>
                    <a:pt x="2217" y="341"/>
                    <a:pt x="2205" y="336"/>
                  </a:cubicBezTo>
                  <a:cubicBezTo>
                    <a:pt x="2193" y="330"/>
                    <a:pt x="2181" y="324"/>
                    <a:pt x="2169" y="318"/>
                  </a:cubicBezTo>
                  <a:cubicBezTo>
                    <a:pt x="2122" y="294"/>
                    <a:pt x="2076" y="267"/>
                    <a:pt x="2030" y="240"/>
                  </a:cubicBezTo>
                  <a:cubicBezTo>
                    <a:pt x="2007" y="227"/>
                    <a:pt x="1984" y="213"/>
                    <a:pt x="1961" y="201"/>
                  </a:cubicBezTo>
                  <a:cubicBezTo>
                    <a:pt x="1949" y="194"/>
                    <a:pt x="1937" y="189"/>
                    <a:pt x="1925" y="183"/>
                  </a:cubicBezTo>
                  <a:cubicBezTo>
                    <a:pt x="1913" y="178"/>
                    <a:pt x="1900" y="174"/>
                    <a:pt x="1887" y="170"/>
                  </a:cubicBezTo>
                  <a:cubicBezTo>
                    <a:pt x="1836" y="157"/>
                    <a:pt x="1782" y="157"/>
                    <a:pt x="1730" y="165"/>
                  </a:cubicBezTo>
                  <a:cubicBezTo>
                    <a:pt x="1677" y="173"/>
                    <a:pt x="1625" y="186"/>
                    <a:pt x="1575" y="201"/>
                  </a:cubicBezTo>
                  <a:cubicBezTo>
                    <a:pt x="1549" y="209"/>
                    <a:pt x="1524" y="217"/>
                    <a:pt x="1498" y="225"/>
                  </a:cubicBezTo>
                  <a:cubicBezTo>
                    <a:pt x="1473" y="233"/>
                    <a:pt x="1448" y="241"/>
                    <a:pt x="1422" y="249"/>
                  </a:cubicBezTo>
                  <a:cubicBezTo>
                    <a:pt x="1372" y="265"/>
                    <a:pt x="1320" y="278"/>
                    <a:pt x="1268" y="289"/>
                  </a:cubicBezTo>
                  <a:cubicBezTo>
                    <a:pt x="1164" y="311"/>
                    <a:pt x="1058" y="328"/>
                    <a:pt x="953" y="344"/>
                  </a:cubicBezTo>
                  <a:cubicBezTo>
                    <a:pt x="848" y="361"/>
                    <a:pt x="743" y="375"/>
                    <a:pt x="637" y="388"/>
                  </a:cubicBezTo>
                  <a:cubicBezTo>
                    <a:pt x="531" y="400"/>
                    <a:pt x="425" y="410"/>
                    <a:pt x="319" y="417"/>
                  </a:cubicBezTo>
                  <a:cubicBezTo>
                    <a:pt x="213" y="423"/>
                    <a:pt x="106" y="427"/>
                    <a:pt x="0" y="425"/>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34" name="Freeform 45">
              <a:extLst>
                <a:ext uri="{FF2B5EF4-FFF2-40B4-BE49-F238E27FC236}">
                  <a16:creationId xmlns:a16="http://schemas.microsoft.com/office/drawing/2014/main" id="{138F5BCB-5862-4AF9-A9F1-7DF8F22A397F}"/>
                </a:ext>
              </a:extLst>
            </p:cNvPr>
            <p:cNvSpPr>
              <a:spLocks/>
            </p:cNvSpPr>
            <p:nvPr userDrawn="1"/>
          </p:nvSpPr>
          <p:spPr bwMode="auto">
            <a:xfrm>
              <a:off x="13469938" y="2617788"/>
              <a:ext cx="12115800" cy="1127125"/>
            </a:xfrm>
            <a:custGeom>
              <a:avLst/>
              <a:gdLst>
                <a:gd name="T0" fmla="*/ 635 w 4851"/>
                <a:gd name="T1" fmla="*/ 386 h 451"/>
                <a:gd name="T2" fmla="*/ 1268 w 4851"/>
                <a:gd name="T3" fmla="*/ 316 h 451"/>
                <a:gd name="T4" fmla="*/ 1385 w 4851"/>
                <a:gd name="T5" fmla="*/ 295 h 451"/>
                <a:gd name="T6" fmla="*/ 1502 w 4851"/>
                <a:gd name="T7" fmla="*/ 269 h 451"/>
                <a:gd name="T8" fmla="*/ 1737 w 4851"/>
                <a:gd name="T9" fmla="*/ 227 h 451"/>
                <a:gd name="T10" fmla="*/ 2040 w 4851"/>
                <a:gd name="T11" fmla="*/ 310 h 451"/>
                <a:gd name="T12" fmla="*/ 2262 w 4851"/>
                <a:gd name="T13" fmla="*/ 393 h 451"/>
                <a:gd name="T14" fmla="*/ 2420 w 4851"/>
                <a:gd name="T15" fmla="*/ 409 h 451"/>
                <a:gd name="T16" fmla="*/ 2450 w 4851"/>
                <a:gd name="T17" fmla="*/ 408 h 451"/>
                <a:gd name="T18" fmla="*/ 2479 w 4851"/>
                <a:gd name="T19" fmla="*/ 406 h 451"/>
                <a:gd name="T20" fmla="*/ 2519 w 4851"/>
                <a:gd name="T21" fmla="*/ 401 h 451"/>
                <a:gd name="T22" fmla="*/ 2577 w 4851"/>
                <a:gd name="T23" fmla="*/ 389 h 451"/>
                <a:gd name="T24" fmla="*/ 2799 w 4851"/>
                <a:gd name="T25" fmla="*/ 303 h 451"/>
                <a:gd name="T26" fmla="*/ 3006 w 4851"/>
                <a:gd name="T27" fmla="*/ 185 h 451"/>
                <a:gd name="T28" fmla="*/ 3214 w 4851"/>
                <a:gd name="T29" fmla="*/ 67 h 451"/>
                <a:gd name="T30" fmla="*/ 3365 w 4851"/>
                <a:gd name="T31" fmla="*/ 16 h 451"/>
                <a:gd name="T32" fmla="*/ 3682 w 4851"/>
                <a:gd name="T33" fmla="*/ 16 h 451"/>
                <a:gd name="T34" fmla="*/ 3906 w 4851"/>
                <a:gd name="T35" fmla="*/ 95 h 451"/>
                <a:gd name="T36" fmla="*/ 3973 w 4851"/>
                <a:gd name="T37" fmla="*/ 138 h 451"/>
                <a:gd name="T38" fmla="*/ 4241 w 4851"/>
                <a:gd name="T39" fmla="*/ 310 h 451"/>
                <a:gd name="T40" fmla="*/ 4693 w 4851"/>
                <a:gd name="T41" fmla="*/ 449 h 451"/>
                <a:gd name="T42" fmla="*/ 4693 w 4851"/>
                <a:gd name="T43" fmla="*/ 449 h 451"/>
                <a:gd name="T44" fmla="*/ 4240 w 4851"/>
                <a:gd name="T45" fmla="*/ 311 h 451"/>
                <a:gd name="T46" fmla="*/ 3971 w 4851"/>
                <a:gd name="T47" fmla="*/ 140 h 451"/>
                <a:gd name="T48" fmla="*/ 3905 w 4851"/>
                <a:gd name="T49" fmla="*/ 97 h 451"/>
                <a:gd name="T50" fmla="*/ 3681 w 4851"/>
                <a:gd name="T51" fmla="*/ 19 h 451"/>
                <a:gd name="T52" fmla="*/ 3365 w 4851"/>
                <a:gd name="T53" fmla="*/ 19 h 451"/>
                <a:gd name="T54" fmla="*/ 3215 w 4851"/>
                <a:gd name="T55" fmla="*/ 70 h 451"/>
                <a:gd name="T56" fmla="*/ 3008 w 4851"/>
                <a:gd name="T57" fmla="*/ 188 h 451"/>
                <a:gd name="T58" fmla="*/ 2800 w 4851"/>
                <a:gd name="T59" fmla="*/ 306 h 451"/>
                <a:gd name="T60" fmla="*/ 2578 w 4851"/>
                <a:gd name="T61" fmla="*/ 393 h 451"/>
                <a:gd name="T62" fmla="*/ 2519 w 4851"/>
                <a:gd name="T63" fmla="*/ 405 h 451"/>
                <a:gd name="T64" fmla="*/ 2480 w 4851"/>
                <a:gd name="T65" fmla="*/ 410 h 451"/>
                <a:gd name="T66" fmla="*/ 2450 w 4851"/>
                <a:gd name="T67" fmla="*/ 412 h 451"/>
                <a:gd name="T68" fmla="*/ 2420 w 4851"/>
                <a:gd name="T69" fmla="*/ 413 h 451"/>
                <a:gd name="T70" fmla="*/ 2262 w 4851"/>
                <a:gd name="T71" fmla="*/ 397 h 451"/>
                <a:gd name="T72" fmla="*/ 2038 w 4851"/>
                <a:gd name="T73" fmla="*/ 313 h 451"/>
                <a:gd name="T74" fmla="*/ 1737 w 4851"/>
                <a:gd name="T75" fmla="*/ 230 h 451"/>
                <a:gd name="T76" fmla="*/ 1502 w 4851"/>
                <a:gd name="T77" fmla="*/ 272 h 451"/>
                <a:gd name="T78" fmla="*/ 1386 w 4851"/>
                <a:gd name="T79" fmla="*/ 298 h 451"/>
                <a:gd name="T80" fmla="*/ 1268 w 4851"/>
                <a:gd name="T81" fmla="*/ 319 h 451"/>
                <a:gd name="T82" fmla="*/ 635 w 4851"/>
                <a:gd name="T83" fmla="*/ 388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851" h="451">
                  <a:moveTo>
                    <a:pt x="0" y="426"/>
                  </a:moveTo>
                  <a:cubicBezTo>
                    <a:pt x="212" y="424"/>
                    <a:pt x="424" y="407"/>
                    <a:pt x="635" y="386"/>
                  </a:cubicBezTo>
                  <a:cubicBezTo>
                    <a:pt x="741" y="376"/>
                    <a:pt x="846" y="364"/>
                    <a:pt x="952" y="353"/>
                  </a:cubicBezTo>
                  <a:cubicBezTo>
                    <a:pt x="1057" y="341"/>
                    <a:pt x="1163" y="331"/>
                    <a:pt x="1268" y="316"/>
                  </a:cubicBezTo>
                  <a:cubicBezTo>
                    <a:pt x="1294" y="312"/>
                    <a:pt x="1320" y="308"/>
                    <a:pt x="1346" y="303"/>
                  </a:cubicBezTo>
                  <a:cubicBezTo>
                    <a:pt x="1359" y="301"/>
                    <a:pt x="1372" y="298"/>
                    <a:pt x="1385" y="295"/>
                  </a:cubicBezTo>
                  <a:cubicBezTo>
                    <a:pt x="1424" y="287"/>
                    <a:pt x="1424" y="287"/>
                    <a:pt x="1424" y="287"/>
                  </a:cubicBezTo>
                  <a:cubicBezTo>
                    <a:pt x="1450" y="281"/>
                    <a:pt x="1476" y="275"/>
                    <a:pt x="1502" y="269"/>
                  </a:cubicBezTo>
                  <a:cubicBezTo>
                    <a:pt x="1527" y="263"/>
                    <a:pt x="1553" y="256"/>
                    <a:pt x="1579" y="251"/>
                  </a:cubicBezTo>
                  <a:cubicBezTo>
                    <a:pt x="1631" y="240"/>
                    <a:pt x="1684" y="231"/>
                    <a:pt x="1737" y="227"/>
                  </a:cubicBezTo>
                  <a:cubicBezTo>
                    <a:pt x="1790" y="223"/>
                    <a:pt x="1844" y="226"/>
                    <a:pt x="1894" y="244"/>
                  </a:cubicBezTo>
                  <a:cubicBezTo>
                    <a:pt x="1945" y="262"/>
                    <a:pt x="1991" y="288"/>
                    <a:pt x="2040" y="310"/>
                  </a:cubicBezTo>
                  <a:cubicBezTo>
                    <a:pt x="2088" y="332"/>
                    <a:pt x="2136" y="353"/>
                    <a:pt x="2186" y="371"/>
                  </a:cubicBezTo>
                  <a:cubicBezTo>
                    <a:pt x="2211" y="380"/>
                    <a:pt x="2237" y="387"/>
                    <a:pt x="2262" y="393"/>
                  </a:cubicBezTo>
                  <a:cubicBezTo>
                    <a:pt x="2288" y="399"/>
                    <a:pt x="2314" y="403"/>
                    <a:pt x="2341" y="406"/>
                  </a:cubicBezTo>
                  <a:cubicBezTo>
                    <a:pt x="2367" y="408"/>
                    <a:pt x="2394" y="409"/>
                    <a:pt x="2420" y="409"/>
                  </a:cubicBezTo>
                  <a:cubicBezTo>
                    <a:pt x="2427" y="409"/>
                    <a:pt x="2433" y="408"/>
                    <a:pt x="2440" y="408"/>
                  </a:cubicBezTo>
                  <a:cubicBezTo>
                    <a:pt x="2450" y="408"/>
                    <a:pt x="2450" y="408"/>
                    <a:pt x="2450" y="408"/>
                  </a:cubicBezTo>
                  <a:cubicBezTo>
                    <a:pt x="2460" y="407"/>
                    <a:pt x="2460" y="407"/>
                    <a:pt x="2460" y="407"/>
                  </a:cubicBezTo>
                  <a:cubicBezTo>
                    <a:pt x="2479" y="406"/>
                    <a:pt x="2479" y="406"/>
                    <a:pt x="2479" y="406"/>
                  </a:cubicBezTo>
                  <a:cubicBezTo>
                    <a:pt x="2499" y="403"/>
                    <a:pt x="2499" y="403"/>
                    <a:pt x="2499" y="403"/>
                  </a:cubicBezTo>
                  <a:cubicBezTo>
                    <a:pt x="2506" y="403"/>
                    <a:pt x="2512" y="402"/>
                    <a:pt x="2519" y="401"/>
                  </a:cubicBezTo>
                  <a:cubicBezTo>
                    <a:pt x="2525" y="400"/>
                    <a:pt x="2532" y="399"/>
                    <a:pt x="2538" y="397"/>
                  </a:cubicBezTo>
                  <a:cubicBezTo>
                    <a:pt x="2551" y="395"/>
                    <a:pt x="2564" y="393"/>
                    <a:pt x="2577" y="389"/>
                  </a:cubicBezTo>
                  <a:cubicBezTo>
                    <a:pt x="2603" y="384"/>
                    <a:pt x="2628" y="376"/>
                    <a:pt x="2653" y="367"/>
                  </a:cubicBezTo>
                  <a:cubicBezTo>
                    <a:pt x="2703" y="349"/>
                    <a:pt x="2752" y="327"/>
                    <a:pt x="2799" y="303"/>
                  </a:cubicBezTo>
                  <a:cubicBezTo>
                    <a:pt x="2846" y="279"/>
                    <a:pt x="2892" y="252"/>
                    <a:pt x="2938" y="225"/>
                  </a:cubicBezTo>
                  <a:cubicBezTo>
                    <a:pt x="2961" y="212"/>
                    <a:pt x="2983" y="199"/>
                    <a:pt x="3006" y="185"/>
                  </a:cubicBezTo>
                  <a:cubicBezTo>
                    <a:pt x="3074" y="143"/>
                    <a:pt x="3074" y="143"/>
                    <a:pt x="3074" y="143"/>
                  </a:cubicBezTo>
                  <a:cubicBezTo>
                    <a:pt x="3119" y="116"/>
                    <a:pt x="3166" y="89"/>
                    <a:pt x="3214" y="67"/>
                  </a:cubicBezTo>
                  <a:cubicBezTo>
                    <a:pt x="3238" y="56"/>
                    <a:pt x="3263" y="46"/>
                    <a:pt x="3288" y="37"/>
                  </a:cubicBezTo>
                  <a:cubicBezTo>
                    <a:pt x="3313" y="29"/>
                    <a:pt x="3339" y="22"/>
                    <a:pt x="3365" y="16"/>
                  </a:cubicBezTo>
                  <a:cubicBezTo>
                    <a:pt x="3417" y="5"/>
                    <a:pt x="3470" y="0"/>
                    <a:pt x="3523" y="1"/>
                  </a:cubicBezTo>
                  <a:cubicBezTo>
                    <a:pt x="3576" y="1"/>
                    <a:pt x="3629" y="6"/>
                    <a:pt x="3682" y="16"/>
                  </a:cubicBezTo>
                  <a:cubicBezTo>
                    <a:pt x="3734" y="26"/>
                    <a:pt x="3786" y="39"/>
                    <a:pt x="3835" y="59"/>
                  </a:cubicBezTo>
                  <a:cubicBezTo>
                    <a:pt x="3859" y="69"/>
                    <a:pt x="3883" y="81"/>
                    <a:pt x="3906" y="95"/>
                  </a:cubicBezTo>
                  <a:cubicBezTo>
                    <a:pt x="3918" y="102"/>
                    <a:pt x="3929" y="109"/>
                    <a:pt x="3940" y="116"/>
                  </a:cubicBezTo>
                  <a:cubicBezTo>
                    <a:pt x="3973" y="138"/>
                    <a:pt x="3973" y="138"/>
                    <a:pt x="3973" y="138"/>
                  </a:cubicBezTo>
                  <a:cubicBezTo>
                    <a:pt x="4017" y="168"/>
                    <a:pt x="4061" y="198"/>
                    <a:pt x="4105" y="227"/>
                  </a:cubicBezTo>
                  <a:cubicBezTo>
                    <a:pt x="4149" y="256"/>
                    <a:pt x="4195" y="284"/>
                    <a:pt x="4241" y="310"/>
                  </a:cubicBezTo>
                  <a:cubicBezTo>
                    <a:pt x="4334" y="361"/>
                    <a:pt x="4432" y="403"/>
                    <a:pt x="4536" y="427"/>
                  </a:cubicBezTo>
                  <a:cubicBezTo>
                    <a:pt x="4587" y="439"/>
                    <a:pt x="4640" y="447"/>
                    <a:pt x="4693" y="449"/>
                  </a:cubicBezTo>
                  <a:cubicBezTo>
                    <a:pt x="4746" y="451"/>
                    <a:pt x="4799" y="447"/>
                    <a:pt x="4851" y="437"/>
                  </a:cubicBezTo>
                  <a:cubicBezTo>
                    <a:pt x="4799" y="447"/>
                    <a:pt x="4746" y="451"/>
                    <a:pt x="4693" y="449"/>
                  </a:cubicBezTo>
                  <a:cubicBezTo>
                    <a:pt x="4640" y="447"/>
                    <a:pt x="4587" y="440"/>
                    <a:pt x="4535" y="428"/>
                  </a:cubicBezTo>
                  <a:cubicBezTo>
                    <a:pt x="4432" y="404"/>
                    <a:pt x="4333" y="363"/>
                    <a:pt x="4240" y="311"/>
                  </a:cubicBezTo>
                  <a:cubicBezTo>
                    <a:pt x="4194" y="286"/>
                    <a:pt x="4148" y="258"/>
                    <a:pt x="4104" y="229"/>
                  </a:cubicBezTo>
                  <a:cubicBezTo>
                    <a:pt x="4059" y="200"/>
                    <a:pt x="4016" y="170"/>
                    <a:pt x="3971" y="140"/>
                  </a:cubicBezTo>
                  <a:cubicBezTo>
                    <a:pt x="3938" y="118"/>
                    <a:pt x="3938" y="118"/>
                    <a:pt x="3938" y="118"/>
                  </a:cubicBezTo>
                  <a:cubicBezTo>
                    <a:pt x="3927" y="111"/>
                    <a:pt x="3916" y="104"/>
                    <a:pt x="3905" y="97"/>
                  </a:cubicBezTo>
                  <a:cubicBezTo>
                    <a:pt x="3882" y="83"/>
                    <a:pt x="3858" y="72"/>
                    <a:pt x="3834" y="62"/>
                  </a:cubicBezTo>
                  <a:cubicBezTo>
                    <a:pt x="3785" y="41"/>
                    <a:pt x="3733" y="28"/>
                    <a:pt x="3681" y="19"/>
                  </a:cubicBezTo>
                  <a:cubicBezTo>
                    <a:pt x="3629" y="9"/>
                    <a:pt x="3576" y="4"/>
                    <a:pt x="3523" y="3"/>
                  </a:cubicBezTo>
                  <a:cubicBezTo>
                    <a:pt x="3470" y="3"/>
                    <a:pt x="3417" y="8"/>
                    <a:pt x="3365" y="19"/>
                  </a:cubicBezTo>
                  <a:cubicBezTo>
                    <a:pt x="3339" y="25"/>
                    <a:pt x="3314" y="32"/>
                    <a:pt x="3289" y="40"/>
                  </a:cubicBezTo>
                  <a:cubicBezTo>
                    <a:pt x="3264" y="49"/>
                    <a:pt x="3239" y="59"/>
                    <a:pt x="3215" y="70"/>
                  </a:cubicBezTo>
                  <a:cubicBezTo>
                    <a:pt x="3167" y="92"/>
                    <a:pt x="3121" y="119"/>
                    <a:pt x="3076" y="146"/>
                  </a:cubicBezTo>
                  <a:cubicBezTo>
                    <a:pt x="3008" y="188"/>
                    <a:pt x="3008" y="188"/>
                    <a:pt x="3008" y="188"/>
                  </a:cubicBezTo>
                  <a:cubicBezTo>
                    <a:pt x="2985" y="202"/>
                    <a:pt x="2962" y="215"/>
                    <a:pt x="2939" y="229"/>
                  </a:cubicBezTo>
                  <a:cubicBezTo>
                    <a:pt x="2894" y="255"/>
                    <a:pt x="2848" y="282"/>
                    <a:pt x="2800" y="306"/>
                  </a:cubicBezTo>
                  <a:cubicBezTo>
                    <a:pt x="2753" y="331"/>
                    <a:pt x="2705" y="353"/>
                    <a:pt x="2655" y="371"/>
                  </a:cubicBezTo>
                  <a:cubicBezTo>
                    <a:pt x="2630" y="379"/>
                    <a:pt x="2604" y="387"/>
                    <a:pt x="2578" y="393"/>
                  </a:cubicBezTo>
                  <a:cubicBezTo>
                    <a:pt x="2565" y="397"/>
                    <a:pt x="2552" y="399"/>
                    <a:pt x="2539" y="401"/>
                  </a:cubicBezTo>
                  <a:cubicBezTo>
                    <a:pt x="2533" y="403"/>
                    <a:pt x="2526" y="404"/>
                    <a:pt x="2519" y="405"/>
                  </a:cubicBezTo>
                  <a:cubicBezTo>
                    <a:pt x="2513" y="406"/>
                    <a:pt x="2506" y="407"/>
                    <a:pt x="2500" y="407"/>
                  </a:cubicBezTo>
                  <a:cubicBezTo>
                    <a:pt x="2480" y="410"/>
                    <a:pt x="2480" y="410"/>
                    <a:pt x="2480" y="410"/>
                  </a:cubicBezTo>
                  <a:cubicBezTo>
                    <a:pt x="2460" y="411"/>
                    <a:pt x="2460" y="411"/>
                    <a:pt x="2460" y="411"/>
                  </a:cubicBezTo>
                  <a:cubicBezTo>
                    <a:pt x="2450" y="412"/>
                    <a:pt x="2450" y="412"/>
                    <a:pt x="2450" y="412"/>
                  </a:cubicBezTo>
                  <a:cubicBezTo>
                    <a:pt x="2440" y="412"/>
                    <a:pt x="2440" y="412"/>
                    <a:pt x="2440" y="412"/>
                  </a:cubicBezTo>
                  <a:cubicBezTo>
                    <a:pt x="2433" y="412"/>
                    <a:pt x="2427" y="413"/>
                    <a:pt x="2420" y="413"/>
                  </a:cubicBezTo>
                  <a:cubicBezTo>
                    <a:pt x="2393" y="413"/>
                    <a:pt x="2367" y="412"/>
                    <a:pt x="2340" y="409"/>
                  </a:cubicBezTo>
                  <a:cubicBezTo>
                    <a:pt x="2314" y="407"/>
                    <a:pt x="2288" y="403"/>
                    <a:pt x="2262" y="397"/>
                  </a:cubicBezTo>
                  <a:cubicBezTo>
                    <a:pt x="2236" y="391"/>
                    <a:pt x="2210" y="383"/>
                    <a:pt x="2185" y="374"/>
                  </a:cubicBezTo>
                  <a:cubicBezTo>
                    <a:pt x="2135" y="357"/>
                    <a:pt x="2086" y="336"/>
                    <a:pt x="2038" y="313"/>
                  </a:cubicBezTo>
                  <a:cubicBezTo>
                    <a:pt x="1990" y="291"/>
                    <a:pt x="1943" y="265"/>
                    <a:pt x="1893" y="247"/>
                  </a:cubicBezTo>
                  <a:cubicBezTo>
                    <a:pt x="1843" y="230"/>
                    <a:pt x="1789" y="226"/>
                    <a:pt x="1737" y="230"/>
                  </a:cubicBezTo>
                  <a:cubicBezTo>
                    <a:pt x="1684" y="234"/>
                    <a:pt x="1632" y="243"/>
                    <a:pt x="1580" y="254"/>
                  </a:cubicBezTo>
                  <a:cubicBezTo>
                    <a:pt x="1554" y="259"/>
                    <a:pt x="1528" y="265"/>
                    <a:pt x="1502" y="272"/>
                  </a:cubicBezTo>
                  <a:cubicBezTo>
                    <a:pt x="1476" y="278"/>
                    <a:pt x="1451" y="284"/>
                    <a:pt x="1425" y="289"/>
                  </a:cubicBezTo>
                  <a:cubicBezTo>
                    <a:pt x="1386" y="298"/>
                    <a:pt x="1386" y="298"/>
                    <a:pt x="1386" y="298"/>
                  </a:cubicBezTo>
                  <a:cubicBezTo>
                    <a:pt x="1373" y="300"/>
                    <a:pt x="1360" y="304"/>
                    <a:pt x="1347" y="306"/>
                  </a:cubicBezTo>
                  <a:cubicBezTo>
                    <a:pt x="1321" y="311"/>
                    <a:pt x="1294" y="315"/>
                    <a:pt x="1268" y="319"/>
                  </a:cubicBezTo>
                  <a:cubicBezTo>
                    <a:pt x="1163" y="334"/>
                    <a:pt x="1057" y="343"/>
                    <a:pt x="952" y="355"/>
                  </a:cubicBezTo>
                  <a:cubicBezTo>
                    <a:pt x="846" y="366"/>
                    <a:pt x="741" y="378"/>
                    <a:pt x="635" y="388"/>
                  </a:cubicBezTo>
                  <a:cubicBezTo>
                    <a:pt x="424" y="409"/>
                    <a:pt x="212" y="425"/>
                    <a:pt x="0" y="426"/>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35" name="Freeform 46">
              <a:extLst>
                <a:ext uri="{FF2B5EF4-FFF2-40B4-BE49-F238E27FC236}">
                  <a16:creationId xmlns:a16="http://schemas.microsoft.com/office/drawing/2014/main" id="{67D80FE4-9CC3-4D33-BCAB-3B861A6EA341}"/>
                </a:ext>
              </a:extLst>
            </p:cNvPr>
            <p:cNvSpPr>
              <a:spLocks/>
            </p:cNvSpPr>
            <p:nvPr userDrawn="1"/>
          </p:nvSpPr>
          <p:spPr bwMode="auto">
            <a:xfrm>
              <a:off x="13463588" y="2589213"/>
              <a:ext cx="12120563" cy="1190625"/>
            </a:xfrm>
            <a:custGeom>
              <a:avLst/>
              <a:gdLst>
                <a:gd name="T0" fmla="*/ 635 w 4852"/>
                <a:gd name="T1" fmla="*/ 387 h 476"/>
                <a:gd name="T2" fmla="*/ 1270 w 4852"/>
                <a:gd name="T3" fmla="*/ 349 h 476"/>
                <a:gd name="T4" fmla="*/ 1428 w 4852"/>
                <a:gd name="T5" fmla="*/ 332 h 476"/>
                <a:gd name="T6" fmla="*/ 1665 w 4852"/>
                <a:gd name="T7" fmla="*/ 298 h 476"/>
                <a:gd name="T8" fmla="*/ 1824 w 4852"/>
                <a:gd name="T9" fmla="*/ 300 h 476"/>
                <a:gd name="T10" fmla="*/ 1901 w 4852"/>
                <a:gd name="T11" fmla="*/ 321 h 476"/>
                <a:gd name="T12" fmla="*/ 2050 w 4852"/>
                <a:gd name="T13" fmla="*/ 375 h 476"/>
                <a:gd name="T14" fmla="*/ 2242 w 4852"/>
                <a:gd name="T15" fmla="*/ 425 h 476"/>
                <a:gd name="T16" fmla="*/ 2321 w 4852"/>
                <a:gd name="T17" fmla="*/ 432 h 476"/>
                <a:gd name="T18" fmla="*/ 2400 w 4852"/>
                <a:gd name="T19" fmla="*/ 431 h 476"/>
                <a:gd name="T20" fmla="*/ 2430 w 4852"/>
                <a:gd name="T21" fmla="*/ 429 h 476"/>
                <a:gd name="T22" fmla="*/ 2518 w 4852"/>
                <a:gd name="T23" fmla="*/ 414 h 476"/>
                <a:gd name="T24" fmla="*/ 2594 w 4852"/>
                <a:gd name="T25" fmla="*/ 394 h 476"/>
                <a:gd name="T26" fmla="*/ 2631 w 4852"/>
                <a:gd name="T27" fmla="*/ 380 h 476"/>
                <a:gd name="T28" fmla="*/ 2810 w 4852"/>
                <a:gd name="T29" fmla="*/ 294 h 476"/>
                <a:gd name="T30" fmla="*/ 3084 w 4852"/>
                <a:gd name="T31" fmla="*/ 132 h 476"/>
                <a:gd name="T32" fmla="*/ 3226 w 4852"/>
                <a:gd name="T33" fmla="*/ 60 h 476"/>
                <a:gd name="T34" fmla="*/ 3537 w 4852"/>
                <a:gd name="T35" fmla="*/ 1 h 476"/>
                <a:gd name="T36" fmla="*/ 3846 w 4852"/>
                <a:gd name="T37" fmla="*/ 66 h 476"/>
                <a:gd name="T38" fmla="*/ 3981 w 4852"/>
                <a:gd name="T39" fmla="*/ 151 h 476"/>
                <a:gd name="T40" fmla="*/ 4244 w 4852"/>
                <a:gd name="T41" fmla="*/ 329 h 476"/>
                <a:gd name="T42" fmla="*/ 4536 w 4852"/>
                <a:gd name="T43" fmla="*/ 451 h 476"/>
                <a:gd name="T44" fmla="*/ 4852 w 4852"/>
                <a:gd name="T45" fmla="*/ 461 h 476"/>
                <a:gd name="T46" fmla="*/ 4536 w 4852"/>
                <a:gd name="T47" fmla="*/ 452 h 476"/>
                <a:gd name="T48" fmla="*/ 4243 w 4852"/>
                <a:gd name="T49" fmla="*/ 331 h 476"/>
                <a:gd name="T50" fmla="*/ 3979 w 4852"/>
                <a:gd name="T51" fmla="*/ 153 h 476"/>
                <a:gd name="T52" fmla="*/ 3845 w 4852"/>
                <a:gd name="T53" fmla="*/ 68 h 476"/>
                <a:gd name="T54" fmla="*/ 3537 w 4852"/>
                <a:gd name="T55" fmla="*/ 4 h 476"/>
                <a:gd name="T56" fmla="*/ 3227 w 4852"/>
                <a:gd name="T57" fmla="*/ 63 h 476"/>
                <a:gd name="T58" fmla="*/ 3086 w 4852"/>
                <a:gd name="T59" fmla="*/ 135 h 476"/>
                <a:gd name="T60" fmla="*/ 2812 w 4852"/>
                <a:gd name="T61" fmla="*/ 297 h 476"/>
                <a:gd name="T62" fmla="*/ 2633 w 4852"/>
                <a:gd name="T63" fmla="*/ 384 h 476"/>
                <a:gd name="T64" fmla="*/ 2595 w 4852"/>
                <a:gd name="T65" fmla="*/ 397 h 476"/>
                <a:gd name="T66" fmla="*/ 2519 w 4852"/>
                <a:gd name="T67" fmla="*/ 418 h 476"/>
                <a:gd name="T68" fmla="*/ 2430 w 4852"/>
                <a:gd name="T69" fmla="*/ 433 h 476"/>
                <a:gd name="T70" fmla="*/ 2400 w 4852"/>
                <a:gd name="T71" fmla="*/ 435 h 476"/>
                <a:gd name="T72" fmla="*/ 2321 w 4852"/>
                <a:gd name="T73" fmla="*/ 436 h 476"/>
                <a:gd name="T74" fmla="*/ 2241 w 4852"/>
                <a:gd name="T75" fmla="*/ 429 h 476"/>
                <a:gd name="T76" fmla="*/ 2049 w 4852"/>
                <a:gd name="T77" fmla="*/ 379 h 476"/>
                <a:gd name="T78" fmla="*/ 1899 w 4852"/>
                <a:gd name="T79" fmla="*/ 324 h 476"/>
                <a:gd name="T80" fmla="*/ 1823 w 4852"/>
                <a:gd name="T81" fmla="*/ 303 h 476"/>
                <a:gd name="T82" fmla="*/ 1665 w 4852"/>
                <a:gd name="T83" fmla="*/ 302 h 476"/>
                <a:gd name="T84" fmla="*/ 1429 w 4852"/>
                <a:gd name="T85" fmla="*/ 335 h 476"/>
                <a:gd name="T86" fmla="*/ 1270 w 4852"/>
                <a:gd name="T87" fmla="*/ 352 h 476"/>
                <a:gd name="T88" fmla="*/ 635 w 4852"/>
                <a:gd name="T89" fmla="*/ 389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852" h="476">
                  <a:moveTo>
                    <a:pt x="0" y="427"/>
                  </a:moveTo>
                  <a:cubicBezTo>
                    <a:pt x="212" y="421"/>
                    <a:pt x="424" y="404"/>
                    <a:pt x="635" y="387"/>
                  </a:cubicBezTo>
                  <a:cubicBezTo>
                    <a:pt x="741" y="379"/>
                    <a:pt x="847" y="371"/>
                    <a:pt x="953" y="365"/>
                  </a:cubicBezTo>
                  <a:cubicBezTo>
                    <a:pt x="1058" y="359"/>
                    <a:pt x="1164" y="357"/>
                    <a:pt x="1270" y="349"/>
                  </a:cubicBezTo>
                  <a:cubicBezTo>
                    <a:pt x="1297" y="347"/>
                    <a:pt x="1323" y="345"/>
                    <a:pt x="1349" y="342"/>
                  </a:cubicBezTo>
                  <a:cubicBezTo>
                    <a:pt x="1428" y="332"/>
                    <a:pt x="1428" y="332"/>
                    <a:pt x="1428" y="332"/>
                  </a:cubicBezTo>
                  <a:cubicBezTo>
                    <a:pt x="1481" y="324"/>
                    <a:pt x="1533" y="315"/>
                    <a:pt x="1585" y="308"/>
                  </a:cubicBezTo>
                  <a:cubicBezTo>
                    <a:pt x="1612" y="304"/>
                    <a:pt x="1638" y="301"/>
                    <a:pt x="1665" y="298"/>
                  </a:cubicBezTo>
                  <a:cubicBezTo>
                    <a:pt x="1691" y="296"/>
                    <a:pt x="1717" y="294"/>
                    <a:pt x="1744" y="294"/>
                  </a:cubicBezTo>
                  <a:cubicBezTo>
                    <a:pt x="1771" y="294"/>
                    <a:pt x="1797" y="296"/>
                    <a:pt x="1824" y="300"/>
                  </a:cubicBezTo>
                  <a:cubicBezTo>
                    <a:pt x="1837" y="302"/>
                    <a:pt x="1850" y="305"/>
                    <a:pt x="1863" y="309"/>
                  </a:cubicBezTo>
                  <a:cubicBezTo>
                    <a:pt x="1875" y="312"/>
                    <a:pt x="1888" y="316"/>
                    <a:pt x="1901" y="321"/>
                  </a:cubicBezTo>
                  <a:cubicBezTo>
                    <a:pt x="1926" y="329"/>
                    <a:pt x="1950" y="339"/>
                    <a:pt x="1975" y="348"/>
                  </a:cubicBezTo>
                  <a:cubicBezTo>
                    <a:pt x="2000" y="358"/>
                    <a:pt x="2025" y="367"/>
                    <a:pt x="2050" y="375"/>
                  </a:cubicBezTo>
                  <a:cubicBezTo>
                    <a:pt x="2100" y="392"/>
                    <a:pt x="2151" y="407"/>
                    <a:pt x="2203" y="418"/>
                  </a:cubicBezTo>
                  <a:cubicBezTo>
                    <a:pt x="2216" y="421"/>
                    <a:pt x="2229" y="423"/>
                    <a:pt x="2242" y="425"/>
                  </a:cubicBezTo>
                  <a:cubicBezTo>
                    <a:pt x="2255" y="427"/>
                    <a:pt x="2268" y="429"/>
                    <a:pt x="2281" y="430"/>
                  </a:cubicBezTo>
                  <a:cubicBezTo>
                    <a:pt x="2294" y="431"/>
                    <a:pt x="2307" y="432"/>
                    <a:pt x="2321" y="432"/>
                  </a:cubicBezTo>
                  <a:cubicBezTo>
                    <a:pt x="2334" y="433"/>
                    <a:pt x="2347" y="433"/>
                    <a:pt x="2360" y="433"/>
                  </a:cubicBezTo>
                  <a:cubicBezTo>
                    <a:pt x="2374" y="433"/>
                    <a:pt x="2387" y="432"/>
                    <a:pt x="2400" y="431"/>
                  </a:cubicBezTo>
                  <a:cubicBezTo>
                    <a:pt x="2407" y="431"/>
                    <a:pt x="2413" y="430"/>
                    <a:pt x="2420" y="429"/>
                  </a:cubicBezTo>
                  <a:cubicBezTo>
                    <a:pt x="2430" y="429"/>
                    <a:pt x="2430" y="429"/>
                    <a:pt x="2430" y="429"/>
                  </a:cubicBezTo>
                  <a:cubicBezTo>
                    <a:pt x="2439" y="427"/>
                    <a:pt x="2439" y="427"/>
                    <a:pt x="2439" y="427"/>
                  </a:cubicBezTo>
                  <a:cubicBezTo>
                    <a:pt x="2466" y="425"/>
                    <a:pt x="2492" y="420"/>
                    <a:pt x="2518" y="414"/>
                  </a:cubicBezTo>
                  <a:cubicBezTo>
                    <a:pt x="2531" y="411"/>
                    <a:pt x="2543" y="409"/>
                    <a:pt x="2556" y="405"/>
                  </a:cubicBezTo>
                  <a:cubicBezTo>
                    <a:pt x="2569" y="402"/>
                    <a:pt x="2582" y="397"/>
                    <a:pt x="2594" y="394"/>
                  </a:cubicBezTo>
                  <a:cubicBezTo>
                    <a:pt x="2600" y="392"/>
                    <a:pt x="2607" y="389"/>
                    <a:pt x="2613" y="387"/>
                  </a:cubicBezTo>
                  <a:cubicBezTo>
                    <a:pt x="2619" y="385"/>
                    <a:pt x="2625" y="383"/>
                    <a:pt x="2631" y="380"/>
                  </a:cubicBezTo>
                  <a:cubicBezTo>
                    <a:pt x="2644" y="375"/>
                    <a:pt x="2656" y="370"/>
                    <a:pt x="2668" y="365"/>
                  </a:cubicBezTo>
                  <a:cubicBezTo>
                    <a:pt x="2717" y="344"/>
                    <a:pt x="2764" y="320"/>
                    <a:pt x="2810" y="294"/>
                  </a:cubicBezTo>
                  <a:cubicBezTo>
                    <a:pt x="2857" y="268"/>
                    <a:pt x="2902" y="241"/>
                    <a:pt x="2948" y="214"/>
                  </a:cubicBezTo>
                  <a:cubicBezTo>
                    <a:pt x="2993" y="187"/>
                    <a:pt x="3038" y="158"/>
                    <a:pt x="3084" y="132"/>
                  </a:cubicBezTo>
                  <a:cubicBezTo>
                    <a:pt x="3107" y="119"/>
                    <a:pt x="3130" y="106"/>
                    <a:pt x="3154" y="93"/>
                  </a:cubicBezTo>
                  <a:cubicBezTo>
                    <a:pt x="3177" y="81"/>
                    <a:pt x="3201" y="70"/>
                    <a:pt x="3226" y="60"/>
                  </a:cubicBezTo>
                  <a:cubicBezTo>
                    <a:pt x="3275" y="39"/>
                    <a:pt x="3326" y="24"/>
                    <a:pt x="3378" y="14"/>
                  </a:cubicBezTo>
                  <a:cubicBezTo>
                    <a:pt x="3430" y="4"/>
                    <a:pt x="3483" y="0"/>
                    <a:pt x="3537" y="1"/>
                  </a:cubicBezTo>
                  <a:cubicBezTo>
                    <a:pt x="3590" y="2"/>
                    <a:pt x="3643" y="8"/>
                    <a:pt x="3695" y="18"/>
                  </a:cubicBezTo>
                  <a:cubicBezTo>
                    <a:pt x="3747" y="28"/>
                    <a:pt x="3798" y="44"/>
                    <a:pt x="3846" y="66"/>
                  </a:cubicBezTo>
                  <a:cubicBezTo>
                    <a:pt x="3870" y="77"/>
                    <a:pt x="3894" y="90"/>
                    <a:pt x="3916" y="105"/>
                  </a:cubicBezTo>
                  <a:cubicBezTo>
                    <a:pt x="3937" y="120"/>
                    <a:pt x="3959" y="136"/>
                    <a:pt x="3981" y="151"/>
                  </a:cubicBezTo>
                  <a:cubicBezTo>
                    <a:pt x="4024" y="182"/>
                    <a:pt x="4067" y="213"/>
                    <a:pt x="4110" y="243"/>
                  </a:cubicBezTo>
                  <a:cubicBezTo>
                    <a:pt x="4154" y="273"/>
                    <a:pt x="4198" y="302"/>
                    <a:pt x="4244" y="329"/>
                  </a:cubicBezTo>
                  <a:cubicBezTo>
                    <a:pt x="4290" y="356"/>
                    <a:pt x="4337" y="380"/>
                    <a:pt x="4386" y="401"/>
                  </a:cubicBezTo>
                  <a:cubicBezTo>
                    <a:pt x="4434" y="422"/>
                    <a:pt x="4485" y="438"/>
                    <a:pt x="4536" y="451"/>
                  </a:cubicBezTo>
                  <a:cubicBezTo>
                    <a:pt x="4588" y="464"/>
                    <a:pt x="4640" y="472"/>
                    <a:pt x="4693" y="474"/>
                  </a:cubicBezTo>
                  <a:cubicBezTo>
                    <a:pt x="4746" y="476"/>
                    <a:pt x="4800" y="472"/>
                    <a:pt x="4852" y="461"/>
                  </a:cubicBezTo>
                  <a:cubicBezTo>
                    <a:pt x="4800" y="472"/>
                    <a:pt x="4746" y="476"/>
                    <a:pt x="4693" y="474"/>
                  </a:cubicBezTo>
                  <a:cubicBezTo>
                    <a:pt x="4640" y="472"/>
                    <a:pt x="4588" y="465"/>
                    <a:pt x="4536" y="452"/>
                  </a:cubicBezTo>
                  <a:cubicBezTo>
                    <a:pt x="4485" y="440"/>
                    <a:pt x="4434" y="423"/>
                    <a:pt x="4385" y="402"/>
                  </a:cubicBezTo>
                  <a:cubicBezTo>
                    <a:pt x="4336" y="382"/>
                    <a:pt x="4289" y="357"/>
                    <a:pt x="4243" y="331"/>
                  </a:cubicBezTo>
                  <a:cubicBezTo>
                    <a:pt x="4197" y="304"/>
                    <a:pt x="4153" y="275"/>
                    <a:pt x="4109" y="245"/>
                  </a:cubicBezTo>
                  <a:cubicBezTo>
                    <a:pt x="4065" y="215"/>
                    <a:pt x="4022" y="184"/>
                    <a:pt x="3979" y="153"/>
                  </a:cubicBezTo>
                  <a:cubicBezTo>
                    <a:pt x="3958" y="138"/>
                    <a:pt x="3936" y="122"/>
                    <a:pt x="3914" y="107"/>
                  </a:cubicBezTo>
                  <a:cubicBezTo>
                    <a:pt x="3892" y="93"/>
                    <a:pt x="3869" y="80"/>
                    <a:pt x="3845" y="68"/>
                  </a:cubicBezTo>
                  <a:cubicBezTo>
                    <a:pt x="3797" y="46"/>
                    <a:pt x="3746" y="31"/>
                    <a:pt x="3694" y="21"/>
                  </a:cubicBezTo>
                  <a:cubicBezTo>
                    <a:pt x="3642" y="10"/>
                    <a:pt x="3589" y="5"/>
                    <a:pt x="3537" y="4"/>
                  </a:cubicBezTo>
                  <a:cubicBezTo>
                    <a:pt x="3484" y="3"/>
                    <a:pt x="3431" y="7"/>
                    <a:pt x="3379" y="17"/>
                  </a:cubicBezTo>
                  <a:cubicBezTo>
                    <a:pt x="3327" y="27"/>
                    <a:pt x="3276" y="42"/>
                    <a:pt x="3227" y="63"/>
                  </a:cubicBezTo>
                  <a:cubicBezTo>
                    <a:pt x="3203" y="73"/>
                    <a:pt x="3179" y="84"/>
                    <a:pt x="3155" y="96"/>
                  </a:cubicBezTo>
                  <a:cubicBezTo>
                    <a:pt x="3132" y="108"/>
                    <a:pt x="3108" y="121"/>
                    <a:pt x="3086" y="135"/>
                  </a:cubicBezTo>
                  <a:cubicBezTo>
                    <a:pt x="3040" y="161"/>
                    <a:pt x="2995" y="190"/>
                    <a:pt x="2949" y="217"/>
                  </a:cubicBezTo>
                  <a:cubicBezTo>
                    <a:pt x="2904" y="244"/>
                    <a:pt x="2858" y="271"/>
                    <a:pt x="2812" y="297"/>
                  </a:cubicBezTo>
                  <a:cubicBezTo>
                    <a:pt x="2766" y="323"/>
                    <a:pt x="2719" y="348"/>
                    <a:pt x="2670" y="369"/>
                  </a:cubicBezTo>
                  <a:cubicBezTo>
                    <a:pt x="2658" y="374"/>
                    <a:pt x="2645" y="379"/>
                    <a:pt x="2633" y="384"/>
                  </a:cubicBezTo>
                  <a:cubicBezTo>
                    <a:pt x="2627" y="386"/>
                    <a:pt x="2620" y="388"/>
                    <a:pt x="2614" y="391"/>
                  </a:cubicBezTo>
                  <a:cubicBezTo>
                    <a:pt x="2608" y="393"/>
                    <a:pt x="2602" y="395"/>
                    <a:pt x="2595" y="397"/>
                  </a:cubicBezTo>
                  <a:cubicBezTo>
                    <a:pt x="2583" y="401"/>
                    <a:pt x="2570" y="405"/>
                    <a:pt x="2557" y="409"/>
                  </a:cubicBezTo>
                  <a:cubicBezTo>
                    <a:pt x="2544" y="412"/>
                    <a:pt x="2531" y="415"/>
                    <a:pt x="2519" y="418"/>
                  </a:cubicBezTo>
                  <a:cubicBezTo>
                    <a:pt x="2493" y="424"/>
                    <a:pt x="2466" y="429"/>
                    <a:pt x="2440" y="431"/>
                  </a:cubicBezTo>
                  <a:cubicBezTo>
                    <a:pt x="2430" y="433"/>
                    <a:pt x="2430" y="433"/>
                    <a:pt x="2430" y="433"/>
                  </a:cubicBezTo>
                  <a:cubicBezTo>
                    <a:pt x="2420" y="433"/>
                    <a:pt x="2420" y="433"/>
                    <a:pt x="2420" y="433"/>
                  </a:cubicBezTo>
                  <a:cubicBezTo>
                    <a:pt x="2413" y="434"/>
                    <a:pt x="2407" y="435"/>
                    <a:pt x="2400" y="435"/>
                  </a:cubicBezTo>
                  <a:cubicBezTo>
                    <a:pt x="2387" y="436"/>
                    <a:pt x="2374" y="437"/>
                    <a:pt x="2360" y="437"/>
                  </a:cubicBezTo>
                  <a:cubicBezTo>
                    <a:pt x="2347" y="437"/>
                    <a:pt x="2334" y="436"/>
                    <a:pt x="2321" y="436"/>
                  </a:cubicBezTo>
                  <a:cubicBezTo>
                    <a:pt x="2307" y="435"/>
                    <a:pt x="2294" y="435"/>
                    <a:pt x="2281" y="434"/>
                  </a:cubicBezTo>
                  <a:cubicBezTo>
                    <a:pt x="2268" y="433"/>
                    <a:pt x="2254" y="431"/>
                    <a:pt x="2241" y="429"/>
                  </a:cubicBezTo>
                  <a:cubicBezTo>
                    <a:pt x="2228" y="427"/>
                    <a:pt x="2215" y="425"/>
                    <a:pt x="2202" y="422"/>
                  </a:cubicBezTo>
                  <a:cubicBezTo>
                    <a:pt x="2150" y="411"/>
                    <a:pt x="2099" y="396"/>
                    <a:pt x="2049" y="379"/>
                  </a:cubicBezTo>
                  <a:cubicBezTo>
                    <a:pt x="2024" y="370"/>
                    <a:pt x="1999" y="361"/>
                    <a:pt x="1974" y="352"/>
                  </a:cubicBezTo>
                  <a:cubicBezTo>
                    <a:pt x="1949" y="342"/>
                    <a:pt x="1924" y="333"/>
                    <a:pt x="1899" y="324"/>
                  </a:cubicBezTo>
                  <a:cubicBezTo>
                    <a:pt x="1887" y="320"/>
                    <a:pt x="1874" y="315"/>
                    <a:pt x="1862" y="312"/>
                  </a:cubicBezTo>
                  <a:cubicBezTo>
                    <a:pt x="1849" y="308"/>
                    <a:pt x="1836" y="306"/>
                    <a:pt x="1823" y="303"/>
                  </a:cubicBezTo>
                  <a:cubicBezTo>
                    <a:pt x="1797" y="299"/>
                    <a:pt x="1770" y="297"/>
                    <a:pt x="1744" y="297"/>
                  </a:cubicBezTo>
                  <a:cubicBezTo>
                    <a:pt x="1718" y="297"/>
                    <a:pt x="1691" y="299"/>
                    <a:pt x="1665" y="302"/>
                  </a:cubicBezTo>
                  <a:cubicBezTo>
                    <a:pt x="1638" y="304"/>
                    <a:pt x="1612" y="307"/>
                    <a:pt x="1586" y="311"/>
                  </a:cubicBezTo>
                  <a:cubicBezTo>
                    <a:pt x="1533" y="318"/>
                    <a:pt x="1481" y="327"/>
                    <a:pt x="1429" y="335"/>
                  </a:cubicBezTo>
                  <a:cubicBezTo>
                    <a:pt x="1350" y="344"/>
                    <a:pt x="1350" y="344"/>
                    <a:pt x="1350" y="344"/>
                  </a:cubicBezTo>
                  <a:cubicBezTo>
                    <a:pt x="1323" y="348"/>
                    <a:pt x="1297" y="350"/>
                    <a:pt x="1270" y="352"/>
                  </a:cubicBezTo>
                  <a:cubicBezTo>
                    <a:pt x="1165" y="359"/>
                    <a:pt x="1059" y="361"/>
                    <a:pt x="953" y="368"/>
                  </a:cubicBezTo>
                  <a:cubicBezTo>
                    <a:pt x="847" y="374"/>
                    <a:pt x="741" y="381"/>
                    <a:pt x="635" y="389"/>
                  </a:cubicBezTo>
                  <a:cubicBezTo>
                    <a:pt x="424" y="405"/>
                    <a:pt x="212" y="421"/>
                    <a:pt x="0" y="427"/>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36" name="Freeform 47">
              <a:extLst>
                <a:ext uri="{FF2B5EF4-FFF2-40B4-BE49-F238E27FC236}">
                  <a16:creationId xmlns:a16="http://schemas.microsoft.com/office/drawing/2014/main" id="{0CC7A6A1-0BFB-4BE0-A0D5-7A7B7C25DAA5}"/>
                </a:ext>
              </a:extLst>
            </p:cNvPr>
            <p:cNvSpPr>
              <a:spLocks/>
            </p:cNvSpPr>
            <p:nvPr userDrawn="1"/>
          </p:nvSpPr>
          <p:spPr bwMode="auto">
            <a:xfrm>
              <a:off x="13462000" y="2560638"/>
              <a:ext cx="12117388" cy="1257300"/>
            </a:xfrm>
            <a:custGeom>
              <a:avLst/>
              <a:gdLst>
                <a:gd name="T0" fmla="*/ 636 w 4851"/>
                <a:gd name="T1" fmla="*/ 390 h 503"/>
                <a:gd name="T2" fmla="*/ 1272 w 4851"/>
                <a:gd name="T3" fmla="*/ 387 h 503"/>
                <a:gd name="T4" fmla="*/ 1352 w 4851"/>
                <a:gd name="T5" fmla="*/ 385 h 503"/>
                <a:gd name="T6" fmla="*/ 1411 w 4851"/>
                <a:gd name="T7" fmla="*/ 383 h 503"/>
                <a:gd name="T8" fmla="*/ 1590 w 4851"/>
                <a:gd name="T9" fmla="*/ 369 h 503"/>
                <a:gd name="T10" fmla="*/ 1749 w 4851"/>
                <a:gd name="T11" fmla="*/ 365 h 503"/>
                <a:gd name="T12" fmla="*/ 1848 w 4851"/>
                <a:gd name="T13" fmla="*/ 379 h 503"/>
                <a:gd name="T14" fmla="*/ 1905 w 4851"/>
                <a:gd name="T15" fmla="*/ 395 h 503"/>
                <a:gd name="T16" fmla="*/ 2060 w 4851"/>
                <a:gd name="T17" fmla="*/ 434 h 503"/>
                <a:gd name="T18" fmla="*/ 2217 w 4851"/>
                <a:gd name="T19" fmla="*/ 459 h 503"/>
                <a:gd name="T20" fmla="*/ 2677 w 4851"/>
                <a:gd name="T21" fmla="*/ 363 h 503"/>
                <a:gd name="T22" fmla="*/ 2954 w 4851"/>
                <a:gd name="T23" fmla="*/ 205 h 503"/>
                <a:gd name="T24" fmla="*/ 3234 w 4851"/>
                <a:gd name="T25" fmla="*/ 55 h 503"/>
                <a:gd name="T26" fmla="*/ 3547 w 4851"/>
                <a:gd name="T27" fmla="*/ 2 h 503"/>
                <a:gd name="T28" fmla="*/ 3855 w 4851"/>
                <a:gd name="T29" fmla="*/ 74 h 503"/>
                <a:gd name="T30" fmla="*/ 3922 w 4851"/>
                <a:gd name="T31" fmla="*/ 117 h 503"/>
                <a:gd name="T32" fmla="*/ 4113 w 4851"/>
                <a:gd name="T33" fmla="*/ 260 h 503"/>
                <a:gd name="T34" fmla="*/ 4385 w 4851"/>
                <a:gd name="T35" fmla="*/ 424 h 503"/>
                <a:gd name="T36" fmla="*/ 4693 w 4851"/>
                <a:gd name="T37" fmla="*/ 500 h 503"/>
                <a:gd name="T38" fmla="*/ 4693 w 4851"/>
                <a:gd name="T39" fmla="*/ 501 h 503"/>
                <a:gd name="T40" fmla="*/ 4385 w 4851"/>
                <a:gd name="T41" fmla="*/ 425 h 503"/>
                <a:gd name="T42" fmla="*/ 4112 w 4851"/>
                <a:gd name="T43" fmla="*/ 262 h 503"/>
                <a:gd name="T44" fmla="*/ 3921 w 4851"/>
                <a:gd name="T45" fmla="*/ 119 h 503"/>
                <a:gd name="T46" fmla="*/ 3854 w 4851"/>
                <a:gd name="T47" fmla="*/ 77 h 503"/>
                <a:gd name="T48" fmla="*/ 3547 w 4851"/>
                <a:gd name="T49" fmla="*/ 5 h 503"/>
                <a:gd name="T50" fmla="*/ 3236 w 4851"/>
                <a:gd name="T51" fmla="*/ 58 h 503"/>
                <a:gd name="T52" fmla="*/ 2955 w 4851"/>
                <a:gd name="T53" fmla="*/ 208 h 503"/>
                <a:gd name="T54" fmla="*/ 2679 w 4851"/>
                <a:gd name="T55" fmla="*/ 366 h 503"/>
                <a:gd name="T56" fmla="*/ 2216 w 4851"/>
                <a:gd name="T57" fmla="*/ 462 h 503"/>
                <a:gd name="T58" fmla="*/ 1866 w 4851"/>
                <a:gd name="T59" fmla="*/ 388 h 503"/>
                <a:gd name="T60" fmla="*/ 1828 w 4851"/>
                <a:gd name="T61" fmla="*/ 378 h 503"/>
                <a:gd name="T62" fmla="*/ 1590 w 4851"/>
                <a:gd name="T63" fmla="*/ 372 h 503"/>
                <a:gd name="T64" fmla="*/ 1412 w 4851"/>
                <a:gd name="T65" fmla="*/ 386 h 503"/>
                <a:gd name="T66" fmla="*/ 1352 w 4851"/>
                <a:gd name="T67" fmla="*/ 388 h 503"/>
                <a:gd name="T68" fmla="*/ 1272 w 4851"/>
                <a:gd name="T69" fmla="*/ 390 h 503"/>
                <a:gd name="T70" fmla="*/ 636 w 4851"/>
                <a:gd name="T71" fmla="*/ 392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851" h="503">
                  <a:moveTo>
                    <a:pt x="0" y="429"/>
                  </a:moveTo>
                  <a:cubicBezTo>
                    <a:pt x="212" y="418"/>
                    <a:pt x="424" y="401"/>
                    <a:pt x="636" y="390"/>
                  </a:cubicBezTo>
                  <a:cubicBezTo>
                    <a:pt x="742" y="384"/>
                    <a:pt x="848" y="381"/>
                    <a:pt x="954" y="381"/>
                  </a:cubicBezTo>
                  <a:cubicBezTo>
                    <a:pt x="1060" y="381"/>
                    <a:pt x="1166" y="386"/>
                    <a:pt x="1272" y="387"/>
                  </a:cubicBezTo>
                  <a:cubicBezTo>
                    <a:pt x="1286" y="387"/>
                    <a:pt x="1299" y="387"/>
                    <a:pt x="1312" y="387"/>
                  </a:cubicBezTo>
                  <a:cubicBezTo>
                    <a:pt x="1325" y="386"/>
                    <a:pt x="1339" y="386"/>
                    <a:pt x="1352" y="385"/>
                  </a:cubicBezTo>
                  <a:cubicBezTo>
                    <a:pt x="1392" y="384"/>
                    <a:pt x="1392" y="384"/>
                    <a:pt x="1392" y="384"/>
                  </a:cubicBezTo>
                  <a:cubicBezTo>
                    <a:pt x="1411" y="383"/>
                    <a:pt x="1411" y="383"/>
                    <a:pt x="1411" y="383"/>
                  </a:cubicBezTo>
                  <a:cubicBezTo>
                    <a:pt x="1431" y="382"/>
                    <a:pt x="1431" y="382"/>
                    <a:pt x="1431" y="382"/>
                  </a:cubicBezTo>
                  <a:cubicBezTo>
                    <a:pt x="1484" y="378"/>
                    <a:pt x="1537" y="373"/>
                    <a:pt x="1590" y="369"/>
                  </a:cubicBezTo>
                  <a:cubicBezTo>
                    <a:pt x="1616" y="367"/>
                    <a:pt x="1643" y="366"/>
                    <a:pt x="1669" y="364"/>
                  </a:cubicBezTo>
                  <a:cubicBezTo>
                    <a:pt x="1696" y="363"/>
                    <a:pt x="1723" y="363"/>
                    <a:pt x="1749" y="365"/>
                  </a:cubicBezTo>
                  <a:cubicBezTo>
                    <a:pt x="1776" y="366"/>
                    <a:pt x="1802" y="369"/>
                    <a:pt x="1828" y="375"/>
                  </a:cubicBezTo>
                  <a:cubicBezTo>
                    <a:pt x="1835" y="376"/>
                    <a:pt x="1841" y="377"/>
                    <a:pt x="1848" y="379"/>
                  </a:cubicBezTo>
                  <a:cubicBezTo>
                    <a:pt x="1867" y="384"/>
                    <a:pt x="1867" y="384"/>
                    <a:pt x="1867" y="384"/>
                  </a:cubicBezTo>
                  <a:cubicBezTo>
                    <a:pt x="1905" y="395"/>
                    <a:pt x="1905" y="395"/>
                    <a:pt x="1905" y="395"/>
                  </a:cubicBezTo>
                  <a:cubicBezTo>
                    <a:pt x="1931" y="402"/>
                    <a:pt x="1957" y="409"/>
                    <a:pt x="1982" y="416"/>
                  </a:cubicBezTo>
                  <a:cubicBezTo>
                    <a:pt x="2008" y="423"/>
                    <a:pt x="2034" y="429"/>
                    <a:pt x="2060" y="434"/>
                  </a:cubicBezTo>
                  <a:cubicBezTo>
                    <a:pt x="2085" y="440"/>
                    <a:pt x="2112" y="445"/>
                    <a:pt x="2138" y="449"/>
                  </a:cubicBezTo>
                  <a:cubicBezTo>
                    <a:pt x="2164" y="453"/>
                    <a:pt x="2190" y="457"/>
                    <a:pt x="2217" y="459"/>
                  </a:cubicBezTo>
                  <a:cubicBezTo>
                    <a:pt x="2322" y="466"/>
                    <a:pt x="2429" y="454"/>
                    <a:pt x="2530" y="422"/>
                  </a:cubicBezTo>
                  <a:cubicBezTo>
                    <a:pt x="2581" y="407"/>
                    <a:pt x="2630" y="386"/>
                    <a:pt x="2677" y="363"/>
                  </a:cubicBezTo>
                  <a:cubicBezTo>
                    <a:pt x="2725" y="339"/>
                    <a:pt x="2771" y="313"/>
                    <a:pt x="2817" y="286"/>
                  </a:cubicBezTo>
                  <a:cubicBezTo>
                    <a:pt x="2863" y="260"/>
                    <a:pt x="2908" y="232"/>
                    <a:pt x="2954" y="205"/>
                  </a:cubicBezTo>
                  <a:cubicBezTo>
                    <a:pt x="2999" y="177"/>
                    <a:pt x="3044" y="149"/>
                    <a:pt x="3091" y="123"/>
                  </a:cubicBezTo>
                  <a:cubicBezTo>
                    <a:pt x="3137" y="98"/>
                    <a:pt x="3185" y="74"/>
                    <a:pt x="3234" y="55"/>
                  </a:cubicBezTo>
                  <a:cubicBezTo>
                    <a:pt x="3284" y="36"/>
                    <a:pt x="3336" y="22"/>
                    <a:pt x="3388" y="13"/>
                  </a:cubicBezTo>
                  <a:cubicBezTo>
                    <a:pt x="3440" y="4"/>
                    <a:pt x="3494" y="0"/>
                    <a:pt x="3547" y="2"/>
                  </a:cubicBezTo>
                  <a:cubicBezTo>
                    <a:pt x="3600" y="3"/>
                    <a:pt x="3653" y="10"/>
                    <a:pt x="3705" y="21"/>
                  </a:cubicBezTo>
                  <a:cubicBezTo>
                    <a:pt x="3757" y="32"/>
                    <a:pt x="3808" y="49"/>
                    <a:pt x="3855" y="74"/>
                  </a:cubicBezTo>
                  <a:cubicBezTo>
                    <a:pt x="3867" y="81"/>
                    <a:pt x="3878" y="87"/>
                    <a:pt x="3889" y="94"/>
                  </a:cubicBezTo>
                  <a:cubicBezTo>
                    <a:pt x="3901" y="102"/>
                    <a:pt x="3911" y="109"/>
                    <a:pt x="3922" y="117"/>
                  </a:cubicBezTo>
                  <a:cubicBezTo>
                    <a:pt x="3944" y="133"/>
                    <a:pt x="3965" y="149"/>
                    <a:pt x="3986" y="165"/>
                  </a:cubicBezTo>
                  <a:cubicBezTo>
                    <a:pt x="4028" y="197"/>
                    <a:pt x="4070" y="229"/>
                    <a:pt x="4113" y="260"/>
                  </a:cubicBezTo>
                  <a:cubicBezTo>
                    <a:pt x="4156" y="291"/>
                    <a:pt x="4200" y="322"/>
                    <a:pt x="4245" y="349"/>
                  </a:cubicBezTo>
                  <a:cubicBezTo>
                    <a:pt x="4290" y="377"/>
                    <a:pt x="4337" y="403"/>
                    <a:pt x="4385" y="424"/>
                  </a:cubicBezTo>
                  <a:cubicBezTo>
                    <a:pt x="4434" y="446"/>
                    <a:pt x="4484" y="463"/>
                    <a:pt x="4535" y="476"/>
                  </a:cubicBezTo>
                  <a:cubicBezTo>
                    <a:pt x="4587" y="489"/>
                    <a:pt x="4640" y="498"/>
                    <a:pt x="4693" y="500"/>
                  </a:cubicBezTo>
                  <a:cubicBezTo>
                    <a:pt x="4746" y="502"/>
                    <a:pt x="4799" y="498"/>
                    <a:pt x="4851" y="487"/>
                  </a:cubicBezTo>
                  <a:cubicBezTo>
                    <a:pt x="4799" y="498"/>
                    <a:pt x="4746" y="503"/>
                    <a:pt x="4693" y="501"/>
                  </a:cubicBezTo>
                  <a:cubicBezTo>
                    <a:pt x="4640" y="498"/>
                    <a:pt x="4587" y="490"/>
                    <a:pt x="4535" y="477"/>
                  </a:cubicBezTo>
                  <a:cubicBezTo>
                    <a:pt x="4484" y="464"/>
                    <a:pt x="4433" y="447"/>
                    <a:pt x="4385" y="425"/>
                  </a:cubicBezTo>
                  <a:cubicBezTo>
                    <a:pt x="4336" y="404"/>
                    <a:pt x="4289" y="379"/>
                    <a:pt x="4244" y="351"/>
                  </a:cubicBezTo>
                  <a:cubicBezTo>
                    <a:pt x="4199" y="323"/>
                    <a:pt x="4155" y="293"/>
                    <a:pt x="4112" y="262"/>
                  </a:cubicBezTo>
                  <a:cubicBezTo>
                    <a:pt x="4069" y="231"/>
                    <a:pt x="4027" y="199"/>
                    <a:pt x="3985" y="167"/>
                  </a:cubicBezTo>
                  <a:cubicBezTo>
                    <a:pt x="3963" y="151"/>
                    <a:pt x="3942" y="135"/>
                    <a:pt x="3921" y="119"/>
                  </a:cubicBezTo>
                  <a:cubicBezTo>
                    <a:pt x="3910" y="111"/>
                    <a:pt x="3899" y="104"/>
                    <a:pt x="3888" y="97"/>
                  </a:cubicBezTo>
                  <a:cubicBezTo>
                    <a:pt x="3877" y="89"/>
                    <a:pt x="3865" y="83"/>
                    <a:pt x="3854" y="77"/>
                  </a:cubicBezTo>
                  <a:cubicBezTo>
                    <a:pt x="3807" y="52"/>
                    <a:pt x="3756" y="35"/>
                    <a:pt x="3704" y="24"/>
                  </a:cubicBezTo>
                  <a:cubicBezTo>
                    <a:pt x="3653" y="12"/>
                    <a:pt x="3600" y="6"/>
                    <a:pt x="3547" y="5"/>
                  </a:cubicBezTo>
                  <a:cubicBezTo>
                    <a:pt x="3494" y="3"/>
                    <a:pt x="3441" y="7"/>
                    <a:pt x="3389" y="16"/>
                  </a:cubicBezTo>
                  <a:cubicBezTo>
                    <a:pt x="3336" y="25"/>
                    <a:pt x="3285" y="39"/>
                    <a:pt x="3236" y="58"/>
                  </a:cubicBezTo>
                  <a:cubicBezTo>
                    <a:pt x="3186" y="77"/>
                    <a:pt x="3139" y="101"/>
                    <a:pt x="3092" y="126"/>
                  </a:cubicBezTo>
                  <a:cubicBezTo>
                    <a:pt x="3046" y="152"/>
                    <a:pt x="3001" y="180"/>
                    <a:pt x="2955" y="208"/>
                  </a:cubicBezTo>
                  <a:cubicBezTo>
                    <a:pt x="2910" y="235"/>
                    <a:pt x="2865" y="263"/>
                    <a:pt x="2819" y="290"/>
                  </a:cubicBezTo>
                  <a:cubicBezTo>
                    <a:pt x="2773" y="317"/>
                    <a:pt x="2727" y="343"/>
                    <a:pt x="2679" y="366"/>
                  </a:cubicBezTo>
                  <a:cubicBezTo>
                    <a:pt x="2631" y="390"/>
                    <a:pt x="2583" y="411"/>
                    <a:pt x="2532" y="426"/>
                  </a:cubicBezTo>
                  <a:cubicBezTo>
                    <a:pt x="2430" y="457"/>
                    <a:pt x="2322" y="470"/>
                    <a:pt x="2216" y="462"/>
                  </a:cubicBezTo>
                  <a:cubicBezTo>
                    <a:pt x="2110" y="454"/>
                    <a:pt x="2006" y="427"/>
                    <a:pt x="1905" y="398"/>
                  </a:cubicBezTo>
                  <a:cubicBezTo>
                    <a:pt x="1866" y="388"/>
                    <a:pt x="1866" y="388"/>
                    <a:pt x="1866" y="388"/>
                  </a:cubicBezTo>
                  <a:cubicBezTo>
                    <a:pt x="1847" y="382"/>
                    <a:pt x="1847" y="382"/>
                    <a:pt x="1847" y="382"/>
                  </a:cubicBezTo>
                  <a:cubicBezTo>
                    <a:pt x="1841" y="381"/>
                    <a:pt x="1834" y="379"/>
                    <a:pt x="1828" y="378"/>
                  </a:cubicBezTo>
                  <a:cubicBezTo>
                    <a:pt x="1802" y="373"/>
                    <a:pt x="1775" y="369"/>
                    <a:pt x="1749" y="368"/>
                  </a:cubicBezTo>
                  <a:cubicBezTo>
                    <a:pt x="1696" y="365"/>
                    <a:pt x="1643" y="369"/>
                    <a:pt x="1590" y="372"/>
                  </a:cubicBezTo>
                  <a:cubicBezTo>
                    <a:pt x="1537" y="376"/>
                    <a:pt x="1484" y="381"/>
                    <a:pt x="1431" y="385"/>
                  </a:cubicBezTo>
                  <a:cubicBezTo>
                    <a:pt x="1412" y="386"/>
                    <a:pt x="1412" y="386"/>
                    <a:pt x="1412" y="386"/>
                  </a:cubicBezTo>
                  <a:cubicBezTo>
                    <a:pt x="1392" y="387"/>
                    <a:pt x="1392" y="387"/>
                    <a:pt x="1392" y="387"/>
                  </a:cubicBezTo>
                  <a:cubicBezTo>
                    <a:pt x="1352" y="388"/>
                    <a:pt x="1352" y="388"/>
                    <a:pt x="1352" y="388"/>
                  </a:cubicBezTo>
                  <a:cubicBezTo>
                    <a:pt x="1339" y="389"/>
                    <a:pt x="1325" y="389"/>
                    <a:pt x="1312" y="389"/>
                  </a:cubicBezTo>
                  <a:cubicBezTo>
                    <a:pt x="1299" y="390"/>
                    <a:pt x="1286" y="390"/>
                    <a:pt x="1272" y="390"/>
                  </a:cubicBezTo>
                  <a:cubicBezTo>
                    <a:pt x="1166" y="389"/>
                    <a:pt x="1060" y="383"/>
                    <a:pt x="954" y="383"/>
                  </a:cubicBezTo>
                  <a:cubicBezTo>
                    <a:pt x="848" y="383"/>
                    <a:pt x="742" y="387"/>
                    <a:pt x="636" y="392"/>
                  </a:cubicBezTo>
                  <a:cubicBezTo>
                    <a:pt x="424" y="402"/>
                    <a:pt x="212" y="419"/>
                    <a:pt x="0" y="429"/>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37" name="Freeform 48">
              <a:extLst>
                <a:ext uri="{FF2B5EF4-FFF2-40B4-BE49-F238E27FC236}">
                  <a16:creationId xmlns:a16="http://schemas.microsoft.com/office/drawing/2014/main" id="{56126F91-F2A1-4AA5-81AF-BA591D535712}"/>
                </a:ext>
              </a:extLst>
            </p:cNvPr>
            <p:cNvSpPr>
              <a:spLocks/>
            </p:cNvSpPr>
            <p:nvPr userDrawn="1"/>
          </p:nvSpPr>
          <p:spPr bwMode="auto">
            <a:xfrm>
              <a:off x="13458825" y="2532063"/>
              <a:ext cx="12114213" cy="1320800"/>
            </a:xfrm>
            <a:custGeom>
              <a:avLst/>
              <a:gdLst>
                <a:gd name="T0" fmla="*/ 637 w 4850"/>
                <a:gd name="T1" fmla="*/ 392 h 528"/>
                <a:gd name="T2" fmla="*/ 1274 w 4850"/>
                <a:gd name="T3" fmla="*/ 428 h 528"/>
                <a:gd name="T4" fmla="*/ 1314 w 4850"/>
                <a:gd name="T5" fmla="*/ 430 h 528"/>
                <a:gd name="T6" fmla="*/ 1394 w 4850"/>
                <a:gd name="T7" fmla="*/ 434 h 528"/>
                <a:gd name="T8" fmla="*/ 1593 w 4850"/>
                <a:gd name="T9" fmla="*/ 433 h 528"/>
                <a:gd name="T10" fmla="*/ 1753 w 4850"/>
                <a:gd name="T11" fmla="*/ 436 h 528"/>
                <a:gd name="T12" fmla="*/ 1911 w 4850"/>
                <a:gd name="T13" fmla="*/ 462 h 528"/>
                <a:gd name="T14" fmla="*/ 2227 w 4850"/>
                <a:gd name="T15" fmla="*/ 491 h 528"/>
                <a:gd name="T16" fmla="*/ 2547 w 4850"/>
                <a:gd name="T17" fmla="*/ 423 h 528"/>
                <a:gd name="T18" fmla="*/ 2575 w 4850"/>
                <a:gd name="T19" fmla="*/ 412 h 528"/>
                <a:gd name="T20" fmla="*/ 2682 w 4850"/>
                <a:gd name="T21" fmla="*/ 359 h 528"/>
                <a:gd name="T22" fmla="*/ 2957 w 4850"/>
                <a:gd name="T23" fmla="*/ 196 h 528"/>
                <a:gd name="T24" fmla="*/ 3241 w 4850"/>
                <a:gd name="T25" fmla="*/ 51 h 528"/>
                <a:gd name="T26" fmla="*/ 3555 w 4850"/>
                <a:gd name="T27" fmla="*/ 2 h 528"/>
                <a:gd name="T28" fmla="*/ 3862 w 4850"/>
                <a:gd name="T29" fmla="*/ 82 h 528"/>
                <a:gd name="T30" fmla="*/ 3990 w 4850"/>
                <a:gd name="T31" fmla="*/ 177 h 528"/>
                <a:gd name="T32" fmla="*/ 4384 w 4850"/>
                <a:gd name="T33" fmla="*/ 446 h 528"/>
                <a:gd name="T34" fmla="*/ 4691 w 4850"/>
                <a:gd name="T35" fmla="*/ 525 h 528"/>
                <a:gd name="T36" fmla="*/ 4691 w 4850"/>
                <a:gd name="T37" fmla="*/ 526 h 528"/>
                <a:gd name="T38" fmla="*/ 4384 w 4850"/>
                <a:gd name="T39" fmla="*/ 447 h 528"/>
                <a:gd name="T40" fmla="*/ 3988 w 4850"/>
                <a:gd name="T41" fmla="*/ 179 h 528"/>
                <a:gd name="T42" fmla="*/ 3860 w 4850"/>
                <a:gd name="T43" fmla="*/ 84 h 528"/>
                <a:gd name="T44" fmla="*/ 3555 w 4850"/>
                <a:gd name="T45" fmla="*/ 5 h 528"/>
                <a:gd name="T46" fmla="*/ 3242 w 4850"/>
                <a:gd name="T47" fmla="*/ 54 h 528"/>
                <a:gd name="T48" fmla="*/ 2958 w 4850"/>
                <a:gd name="T49" fmla="*/ 199 h 528"/>
                <a:gd name="T50" fmla="*/ 2684 w 4850"/>
                <a:gd name="T51" fmla="*/ 362 h 528"/>
                <a:gd name="T52" fmla="*/ 2577 w 4850"/>
                <a:gd name="T53" fmla="*/ 415 h 528"/>
                <a:gd name="T54" fmla="*/ 2549 w 4850"/>
                <a:gd name="T55" fmla="*/ 427 h 528"/>
                <a:gd name="T56" fmla="*/ 2228 w 4850"/>
                <a:gd name="T57" fmla="*/ 495 h 528"/>
                <a:gd name="T58" fmla="*/ 1910 w 4850"/>
                <a:gd name="T59" fmla="*/ 466 h 528"/>
                <a:gd name="T60" fmla="*/ 1753 w 4850"/>
                <a:gd name="T61" fmla="*/ 439 h 528"/>
                <a:gd name="T62" fmla="*/ 1593 w 4850"/>
                <a:gd name="T63" fmla="*/ 436 h 528"/>
                <a:gd name="T64" fmla="*/ 1394 w 4850"/>
                <a:gd name="T65" fmla="*/ 437 h 528"/>
                <a:gd name="T66" fmla="*/ 1314 w 4850"/>
                <a:gd name="T67" fmla="*/ 433 h 528"/>
                <a:gd name="T68" fmla="*/ 1274 w 4850"/>
                <a:gd name="T69" fmla="*/ 430 h 528"/>
                <a:gd name="T70" fmla="*/ 637 w 4850"/>
                <a:gd name="T71" fmla="*/ 394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850" h="528">
                  <a:moveTo>
                    <a:pt x="0" y="431"/>
                  </a:moveTo>
                  <a:cubicBezTo>
                    <a:pt x="212" y="414"/>
                    <a:pt x="424" y="397"/>
                    <a:pt x="637" y="392"/>
                  </a:cubicBezTo>
                  <a:cubicBezTo>
                    <a:pt x="743" y="390"/>
                    <a:pt x="850" y="391"/>
                    <a:pt x="956" y="398"/>
                  </a:cubicBezTo>
                  <a:cubicBezTo>
                    <a:pt x="1063" y="405"/>
                    <a:pt x="1168" y="419"/>
                    <a:pt x="1274" y="428"/>
                  </a:cubicBezTo>
                  <a:cubicBezTo>
                    <a:pt x="1294" y="429"/>
                    <a:pt x="1294" y="429"/>
                    <a:pt x="1294" y="429"/>
                  </a:cubicBezTo>
                  <a:cubicBezTo>
                    <a:pt x="1314" y="430"/>
                    <a:pt x="1314" y="430"/>
                    <a:pt x="1314" y="430"/>
                  </a:cubicBezTo>
                  <a:cubicBezTo>
                    <a:pt x="1354" y="432"/>
                    <a:pt x="1354" y="432"/>
                    <a:pt x="1354" y="432"/>
                  </a:cubicBezTo>
                  <a:cubicBezTo>
                    <a:pt x="1367" y="433"/>
                    <a:pt x="1381" y="434"/>
                    <a:pt x="1394" y="434"/>
                  </a:cubicBezTo>
                  <a:cubicBezTo>
                    <a:pt x="1407" y="434"/>
                    <a:pt x="1420" y="434"/>
                    <a:pt x="1434" y="435"/>
                  </a:cubicBezTo>
                  <a:cubicBezTo>
                    <a:pt x="1487" y="435"/>
                    <a:pt x="1540" y="434"/>
                    <a:pt x="1593" y="433"/>
                  </a:cubicBezTo>
                  <a:cubicBezTo>
                    <a:pt x="1620" y="432"/>
                    <a:pt x="1647" y="432"/>
                    <a:pt x="1673" y="432"/>
                  </a:cubicBezTo>
                  <a:cubicBezTo>
                    <a:pt x="1700" y="432"/>
                    <a:pt x="1726" y="433"/>
                    <a:pt x="1753" y="436"/>
                  </a:cubicBezTo>
                  <a:cubicBezTo>
                    <a:pt x="1780" y="438"/>
                    <a:pt x="1806" y="442"/>
                    <a:pt x="1832" y="447"/>
                  </a:cubicBezTo>
                  <a:cubicBezTo>
                    <a:pt x="1911" y="462"/>
                    <a:pt x="1911" y="462"/>
                    <a:pt x="1911" y="462"/>
                  </a:cubicBezTo>
                  <a:cubicBezTo>
                    <a:pt x="1963" y="472"/>
                    <a:pt x="2015" y="480"/>
                    <a:pt x="2068" y="486"/>
                  </a:cubicBezTo>
                  <a:cubicBezTo>
                    <a:pt x="2121" y="491"/>
                    <a:pt x="2174" y="493"/>
                    <a:pt x="2227" y="491"/>
                  </a:cubicBezTo>
                  <a:cubicBezTo>
                    <a:pt x="2334" y="487"/>
                    <a:pt x="2439" y="465"/>
                    <a:pt x="2538" y="427"/>
                  </a:cubicBezTo>
                  <a:cubicBezTo>
                    <a:pt x="2547" y="423"/>
                    <a:pt x="2547" y="423"/>
                    <a:pt x="2547" y="423"/>
                  </a:cubicBezTo>
                  <a:cubicBezTo>
                    <a:pt x="2557" y="419"/>
                    <a:pt x="2557" y="419"/>
                    <a:pt x="2557" y="419"/>
                  </a:cubicBezTo>
                  <a:cubicBezTo>
                    <a:pt x="2575" y="412"/>
                    <a:pt x="2575" y="412"/>
                    <a:pt x="2575" y="412"/>
                  </a:cubicBezTo>
                  <a:cubicBezTo>
                    <a:pt x="2587" y="406"/>
                    <a:pt x="2599" y="401"/>
                    <a:pt x="2611" y="395"/>
                  </a:cubicBezTo>
                  <a:cubicBezTo>
                    <a:pt x="2635" y="383"/>
                    <a:pt x="2659" y="371"/>
                    <a:pt x="2682" y="359"/>
                  </a:cubicBezTo>
                  <a:cubicBezTo>
                    <a:pt x="2729" y="334"/>
                    <a:pt x="2775" y="306"/>
                    <a:pt x="2820" y="279"/>
                  </a:cubicBezTo>
                  <a:cubicBezTo>
                    <a:pt x="2957" y="196"/>
                    <a:pt x="2957" y="196"/>
                    <a:pt x="2957" y="196"/>
                  </a:cubicBezTo>
                  <a:cubicBezTo>
                    <a:pt x="3002" y="168"/>
                    <a:pt x="3048" y="141"/>
                    <a:pt x="3095" y="116"/>
                  </a:cubicBezTo>
                  <a:cubicBezTo>
                    <a:pt x="3142" y="91"/>
                    <a:pt x="3191" y="69"/>
                    <a:pt x="3241" y="51"/>
                  </a:cubicBezTo>
                  <a:cubicBezTo>
                    <a:pt x="3291" y="33"/>
                    <a:pt x="3343" y="20"/>
                    <a:pt x="3396" y="11"/>
                  </a:cubicBezTo>
                  <a:cubicBezTo>
                    <a:pt x="3448" y="3"/>
                    <a:pt x="3502" y="0"/>
                    <a:pt x="3555" y="2"/>
                  </a:cubicBezTo>
                  <a:cubicBezTo>
                    <a:pt x="3608" y="4"/>
                    <a:pt x="3662" y="10"/>
                    <a:pt x="3713" y="23"/>
                  </a:cubicBezTo>
                  <a:cubicBezTo>
                    <a:pt x="3765" y="36"/>
                    <a:pt x="3816" y="55"/>
                    <a:pt x="3862" y="82"/>
                  </a:cubicBezTo>
                  <a:cubicBezTo>
                    <a:pt x="3885" y="95"/>
                    <a:pt x="3906" y="112"/>
                    <a:pt x="3927" y="128"/>
                  </a:cubicBezTo>
                  <a:cubicBezTo>
                    <a:pt x="3948" y="144"/>
                    <a:pt x="3969" y="161"/>
                    <a:pt x="3990" y="177"/>
                  </a:cubicBezTo>
                  <a:cubicBezTo>
                    <a:pt x="4073" y="244"/>
                    <a:pt x="4155" y="311"/>
                    <a:pt x="4245" y="369"/>
                  </a:cubicBezTo>
                  <a:cubicBezTo>
                    <a:pt x="4290" y="398"/>
                    <a:pt x="4336" y="424"/>
                    <a:pt x="4384" y="446"/>
                  </a:cubicBezTo>
                  <a:cubicBezTo>
                    <a:pt x="4433" y="468"/>
                    <a:pt x="4483" y="487"/>
                    <a:pt x="4534" y="501"/>
                  </a:cubicBezTo>
                  <a:cubicBezTo>
                    <a:pt x="4586" y="514"/>
                    <a:pt x="4638" y="523"/>
                    <a:pt x="4691" y="525"/>
                  </a:cubicBezTo>
                  <a:cubicBezTo>
                    <a:pt x="4745" y="527"/>
                    <a:pt x="4798" y="523"/>
                    <a:pt x="4850" y="511"/>
                  </a:cubicBezTo>
                  <a:cubicBezTo>
                    <a:pt x="4798" y="523"/>
                    <a:pt x="4745" y="528"/>
                    <a:pt x="4691" y="526"/>
                  </a:cubicBezTo>
                  <a:cubicBezTo>
                    <a:pt x="4638" y="523"/>
                    <a:pt x="4585" y="515"/>
                    <a:pt x="4534" y="502"/>
                  </a:cubicBezTo>
                  <a:cubicBezTo>
                    <a:pt x="4482" y="488"/>
                    <a:pt x="4432" y="469"/>
                    <a:pt x="4384" y="447"/>
                  </a:cubicBezTo>
                  <a:cubicBezTo>
                    <a:pt x="4335" y="425"/>
                    <a:pt x="4289" y="399"/>
                    <a:pt x="4244" y="370"/>
                  </a:cubicBezTo>
                  <a:cubicBezTo>
                    <a:pt x="4154" y="313"/>
                    <a:pt x="4071" y="245"/>
                    <a:pt x="3988" y="179"/>
                  </a:cubicBezTo>
                  <a:cubicBezTo>
                    <a:pt x="3967" y="162"/>
                    <a:pt x="3947" y="146"/>
                    <a:pt x="3925" y="130"/>
                  </a:cubicBezTo>
                  <a:cubicBezTo>
                    <a:pt x="3904" y="114"/>
                    <a:pt x="3883" y="97"/>
                    <a:pt x="3860" y="84"/>
                  </a:cubicBezTo>
                  <a:cubicBezTo>
                    <a:pt x="3815" y="57"/>
                    <a:pt x="3764" y="38"/>
                    <a:pt x="3713" y="26"/>
                  </a:cubicBezTo>
                  <a:cubicBezTo>
                    <a:pt x="3661" y="13"/>
                    <a:pt x="3608" y="6"/>
                    <a:pt x="3555" y="5"/>
                  </a:cubicBezTo>
                  <a:cubicBezTo>
                    <a:pt x="3502" y="3"/>
                    <a:pt x="3449" y="6"/>
                    <a:pt x="3396" y="14"/>
                  </a:cubicBezTo>
                  <a:cubicBezTo>
                    <a:pt x="3344" y="23"/>
                    <a:pt x="3292" y="36"/>
                    <a:pt x="3242" y="54"/>
                  </a:cubicBezTo>
                  <a:cubicBezTo>
                    <a:pt x="3192" y="72"/>
                    <a:pt x="3144" y="94"/>
                    <a:pt x="3097" y="119"/>
                  </a:cubicBezTo>
                  <a:cubicBezTo>
                    <a:pt x="3050" y="144"/>
                    <a:pt x="3004" y="171"/>
                    <a:pt x="2958" y="199"/>
                  </a:cubicBezTo>
                  <a:cubicBezTo>
                    <a:pt x="2822" y="282"/>
                    <a:pt x="2822" y="282"/>
                    <a:pt x="2822" y="282"/>
                  </a:cubicBezTo>
                  <a:cubicBezTo>
                    <a:pt x="2777" y="310"/>
                    <a:pt x="2731" y="337"/>
                    <a:pt x="2684" y="362"/>
                  </a:cubicBezTo>
                  <a:cubicBezTo>
                    <a:pt x="2661" y="375"/>
                    <a:pt x="2637" y="387"/>
                    <a:pt x="2613" y="399"/>
                  </a:cubicBezTo>
                  <a:cubicBezTo>
                    <a:pt x="2601" y="404"/>
                    <a:pt x="2589" y="410"/>
                    <a:pt x="2577" y="415"/>
                  </a:cubicBezTo>
                  <a:cubicBezTo>
                    <a:pt x="2558" y="423"/>
                    <a:pt x="2558" y="423"/>
                    <a:pt x="2558" y="423"/>
                  </a:cubicBezTo>
                  <a:cubicBezTo>
                    <a:pt x="2549" y="427"/>
                    <a:pt x="2549" y="427"/>
                    <a:pt x="2549" y="427"/>
                  </a:cubicBezTo>
                  <a:cubicBezTo>
                    <a:pt x="2540" y="431"/>
                    <a:pt x="2540" y="431"/>
                    <a:pt x="2540" y="431"/>
                  </a:cubicBezTo>
                  <a:cubicBezTo>
                    <a:pt x="2440" y="469"/>
                    <a:pt x="2334" y="491"/>
                    <a:pt x="2228" y="495"/>
                  </a:cubicBezTo>
                  <a:cubicBezTo>
                    <a:pt x="2174" y="497"/>
                    <a:pt x="2121" y="494"/>
                    <a:pt x="2068" y="489"/>
                  </a:cubicBezTo>
                  <a:cubicBezTo>
                    <a:pt x="2015" y="484"/>
                    <a:pt x="1962" y="476"/>
                    <a:pt x="1910" y="466"/>
                  </a:cubicBezTo>
                  <a:cubicBezTo>
                    <a:pt x="1832" y="450"/>
                    <a:pt x="1832" y="450"/>
                    <a:pt x="1832" y="450"/>
                  </a:cubicBezTo>
                  <a:cubicBezTo>
                    <a:pt x="1806" y="445"/>
                    <a:pt x="1779" y="441"/>
                    <a:pt x="1753" y="439"/>
                  </a:cubicBezTo>
                  <a:cubicBezTo>
                    <a:pt x="1726" y="437"/>
                    <a:pt x="1700" y="435"/>
                    <a:pt x="1673" y="435"/>
                  </a:cubicBezTo>
                  <a:cubicBezTo>
                    <a:pt x="1647" y="435"/>
                    <a:pt x="1620" y="435"/>
                    <a:pt x="1593" y="436"/>
                  </a:cubicBezTo>
                  <a:cubicBezTo>
                    <a:pt x="1540" y="436"/>
                    <a:pt x="1487" y="438"/>
                    <a:pt x="1434" y="437"/>
                  </a:cubicBezTo>
                  <a:cubicBezTo>
                    <a:pt x="1420" y="437"/>
                    <a:pt x="1407" y="437"/>
                    <a:pt x="1394" y="437"/>
                  </a:cubicBezTo>
                  <a:cubicBezTo>
                    <a:pt x="1380" y="436"/>
                    <a:pt x="1367" y="436"/>
                    <a:pt x="1354" y="435"/>
                  </a:cubicBezTo>
                  <a:cubicBezTo>
                    <a:pt x="1314" y="433"/>
                    <a:pt x="1314" y="433"/>
                    <a:pt x="1314" y="433"/>
                  </a:cubicBezTo>
                  <a:cubicBezTo>
                    <a:pt x="1294" y="432"/>
                    <a:pt x="1294" y="432"/>
                    <a:pt x="1294" y="432"/>
                  </a:cubicBezTo>
                  <a:cubicBezTo>
                    <a:pt x="1274" y="430"/>
                    <a:pt x="1274" y="430"/>
                    <a:pt x="1274" y="430"/>
                  </a:cubicBezTo>
                  <a:cubicBezTo>
                    <a:pt x="1168" y="422"/>
                    <a:pt x="1062" y="407"/>
                    <a:pt x="956" y="400"/>
                  </a:cubicBezTo>
                  <a:cubicBezTo>
                    <a:pt x="850" y="393"/>
                    <a:pt x="743" y="392"/>
                    <a:pt x="637" y="394"/>
                  </a:cubicBezTo>
                  <a:cubicBezTo>
                    <a:pt x="424" y="398"/>
                    <a:pt x="212" y="415"/>
                    <a:pt x="0" y="431"/>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38" name="Freeform 49">
              <a:extLst>
                <a:ext uri="{FF2B5EF4-FFF2-40B4-BE49-F238E27FC236}">
                  <a16:creationId xmlns:a16="http://schemas.microsoft.com/office/drawing/2014/main" id="{48BD60BB-4EC6-4405-9AF1-E2C2F0166990}"/>
                </a:ext>
              </a:extLst>
            </p:cNvPr>
            <p:cNvSpPr>
              <a:spLocks/>
            </p:cNvSpPr>
            <p:nvPr userDrawn="1"/>
          </p:nvSpPr>
          <p:spPr bwMode="auto">
            <a:xfrm>
              <a:off x="13454063" y="2501900"/>
              <a:ext cx="12114213" cy="1385888"/>
            </a:xfrm>
            <a:custGeom>
              <a:avLst/>
              <a:gdLst>
                <a:gd name="T0" fmla="*/ 0 w 4850"/>
                <a:gd name="T1" fmla="*/ 433 h 554"/>
                <a:gd name="T2" fmla="*/ 320 w 4850"/>
                <a:gd name="T3" fmla="*/ 405 h 554"/>
                <a:gd name="T4" fmla="*/ 641 w 4850"/>
                <a:gd name="T5" fmla="*/ 396 h 554"/>
                <a:gd name="T6" fmla="*/ 961 w 4850"/>
                <a:gd name="T7" fmla="*/ 419 h 554"/>
                <a:gd name="T8" fmla="*/ 1277 w 4850"/>
                <a:gd name="T9" fmla="*/ 474 h 554"/>
                <a:gd name="T10" fmla="*/ 1436 w 4850"/>
                <a:gd name="T11" fmla="*/ 492 h 554"/>
                <a:gd name="T12" fmla="*/ 1596 w 4850"/>
                <a:gd name="T13" fmla="*/ 500 h 554"/>
                <a:gd name="T14" fmla="*/ 1756 w 4850"/>
                <a:gd name="T15" fmla="*/ 508 h 554"/>
                <a:gd name="T16" fmla="*/ 1796 w 4850"/>
                <a:gd name="T17" fmla="*/ 512 h 554"/>
                <a:gd name="T18" fmla="*/ 1836 w 4850"/>
                <a:gd name="T19" fmla="*/ 517 h 554"/>
                <a:gd name="T20" fmla="*/ 1916 w 4850"/>
                <a:gd name="T21" fmla="*/ 526 h 554"/>
                <a:gd name="T22" fmla="*/ 2076 w 4850"/>
                <a:gd name="T23" fmla="*/ 532 h 554"/>
                <a:gd name="T24" fmla="*/ 2236 w 4850"/>
                <a:gd name="T25" fmla="*/ 520 h 554"/>
                <a:gd name="T26" fmla="*/ 2542 w 4850"/>
                <a:gd name="T27" fmla="*/ 431 h 554"/>
                <a:gd name="T28" fmla="*/ 2821 w 4850"/>
                <a:gd name="T29" fmla="*/ 274 h 554"/>
                <a:gd name="T30" fmla="*/ 2958 w 4850"/>
                <a:gd name="T31" fmla="*/ 190 h 554"/>
                <a:gd name="T32" fmla="*/ 3098 w 4850"/>
                <a:gd name="T33" fmla="*/ 112 h 554"/>
                <a:gd name="T34" fmla="*/ 3171 w 4850"/>
                <a:gd name="T35" fmla="*/ 78 h 554"/>
                <a:gd name="T36" fmla="*/ 3246 w 4850"/>
                <a:gd name="T37" fmla="*/ 49 h 554"/>
                <a:gd name="T38" fmla="*/ 3402 w 4850"/>
                <a:gd name="T39" fmla="*/ 11 h 554"/>
                <a:gd name="T40" fmla="*/ 3562 w 4850"/>
                <a:gd name="T41" fmla="*/ 2 h 554"/>
                <a:gd name="T42" fmla="*/ 3721 w 4850"/>
                <a:gd name="T43" fmla="*/ 26 h 554"/>
                <a:gd name="T44" fmla="*/ 3867 w 4850"/>
                <a:gd name="T45" fmla="*/ 90 h 554"/>
                <a:gd name="T46" fmla="*/ 3900 w 4850"/>
                <a:gd name="T47" fmla="*/ 114 h 554"/>
                <a:gd name="T48" fmla="*/ 3931 w 4850"/>
                <a:gd name="T49" fmla="*/ 139 h 554"/>
                <a:gd name="T50" fmla="*/ 3993 w 4850"/>
                <a:gd name="T51" fmla="*/ 190 h 554"/>
                <a:gd name="T52" fmla="*/ 4245 w 4850"/>
                <a:gd name="T53" fmla="*/ 389 h 554"/>
                <a:gd name="T54" fmla="*/ 4533 w 4850"/>
                <a:gd name="T55" fmla="*/ 526 h 554"/>
                <a:gd name="T56" fmla="*/ 4691 w 4850"/>
                <a:gd name="T57" fmla="*/ 551 h 554"/>
                <a:gd name="T58" fmla="*/ 4850 w 4850"/>
                <a:gd name="T59" fmla="*/ 537 h 554"/>
                <a:gd name="T60" fmla="*/ 4691 w 4850"/>
                <a:gd name="T61" fmla="*/ 552 h 554"/>
                <a:gd name="T62" fmla="*/ 4533 w 4850"/>
                <a:gd name="T63" fmla="*/ 527 h 554"/>
                <a:gd name="T64" fmla="*/ 4244 w 4850"/>
                <a:gd name="T65" fmla="*/ 390 h 554"/>
                <a:gd name="T66" fmla="*/ 3991 w 4850"/>
                <a:gd name="T67" fmla="*/ 192 h 554"/>
                <a:gd name="T68" fmla="*/ 3930 w 4850"/>
                <a:gd name="T69" fmla="*/ 141 h 554"/>
                <a:gd name="T70" fmla="*/ 3898 w 4850"/>
                <a:gd name="T71" fmla="*/ 116 h 554"/>
                <a:gd name="T72" fmla="*/ 3866 w 4850"/>
                <a:gd name="T73" fmla="*/ 92 h 554"/>
                <a:gd name="T74" fmla="*/ 3720 w 4850"/>
                <a:gd name="T75" fmla="*/ 28 h 554"/>
                <a:gd name="T76" fmla="*/ 3562 w 4850"/>
                <a:gd name="T77" fmla="*/ 5 h 554"/>
                <a:gd name="T78" fmla="*/ 3402 w 4850"/>
                <a:gd name="T79" fmla="*/ 14 h 554"/>
                <a:gd name="T80" fmla="*/ 3247 w 4850"/>
                <a:gd name="T81" fmla="*/ 52 h 554"/>
                <a:gd name="T82" fmla="*/ 3172 w 4850"/>
                <a:gd name="T83" fmla="*/ 81 h 554"/>
                <a:gd name="T84" fmla="*/ 3100 w 4850"/>
                <a:gd name="T85" fmla="*/ 115 h 554"/>
                <a:gd name="T86" fmla="*/ 2960 w 4850"/>
                <a:gd name="T87" fmla="*/ 193 h 554"/>
                <a:gd name="T88" fmla="*/ 2823 w 4850"/>
                <a:gd name="T89" fmla="*/ 277 h 554"/>
                <a:gd name="T90" fmla="*/ 2544 w 4850"/>
                <a:gd name="T91" fmla="*/ 434 h 554"/>
                <a:gd name="T92" fmla="*/ 2236 w 4850"/>
                <a:gd name="T93" fmla="*/ 524 h 554"/>
                <a:gd name="T94" fmla="*/ 2076 w 4850"/>
                <a:gd name="T95" fmla="*/ 535 h 554"/>
                <a:gd name="T96" fmla="*/ 1916 w 4850"/>
                <a:gd name="T97" fmla="*/ 529 h 554"/>
                <a:gd name="T98" fmla="*/ 1836 w 4850"/>
                <a:gd name="T99" fmla="*/ 520 h 554"/>
                <a:gd name="T100" fmla="*/ 1796 w 4850"/>
                <a:gd name="T101" fmla="*/ 515 h 554"/>
                <a:gd name="T102" fmla="*/ 1756 w 4850"/>
                <a:gd name="T103" fmla="*/ 511 h 554"/>
                <a:gd name="T104" fmla="*/ 1596 w 4850"/>
                <a:gd name="T105" fmla="*/ 503 h 554"/>
                <a:gd name="T106" fmla="*/ 1436 w 4850"/>
                <a:gd name="T107" fmla="*/ 495 h 554"/>
                <a:gd name="T108" fmla="*/ 1276 w 4850"/>
                <a:gd name="T109" fmla="*/ 476 h 554"/>
                <a:gd name="T110" fmla="*/ 960 w 4850"/>
                <a:gd name="T111" fmla="*/ 422 h 554"/>
                <a:gd name="T112" fmla="*/ 641 w 4850"/>
                <a:gd name="T113" fmla="*/ 398 h 554"/>
                <a:gd name="T114" fmla="*/ 320 w 4850"/>
                <a:gd name="T115" fmla="*/ 406 h 554"/>
                <a:gd name="T116" fmla="*/ 0 w 4850"/>
                <a:gd name="T117" fmla="*/ 43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50" h="554">
                  <a:moveTo>
                    <a:pt x="0" y="433"/>
                  </a:moveTo>
                  <a:cubicBezTo>
                    <a:pt x="107" y="422"/>
                    <a:pt x="213" y="412"/>
                    <a:pt x="320" y="405"/>
                  </a:cubicBezTo>
                  <a:cubicBezTo>
                    <a:pt x="427" y="399"/>
                    <a:pt x="534" y="395"/>
                    <a:pt x="641" y="396"/>
                  </a:cubicBezTo>
                  <a:cubicBezTo>
                    <a:pt x="748" y="398"/>
                    <a:pt x="855" y="405"/>
                    <a:pt x="961" y="419"/>
                  </a:cubicBezTo>
                  <a:cubicBezTo>
                    <a:pt x="1067" y="434"/>
                    <a:pt x="1171" y="457"/>
                    <a:pt x="1277" y="474"/>
                  </a:cubicBezTo>
                  <a:cubicBezTo>
                    <a:pt x="1330" y="482"/>
                    <a:pt x="1383" y="488"/>
                    <a:pt x="1436" y="492"/>
                  </a:cubicBezTo>
                  <a:cubicBezTo>
                    <a:pt x="1489" y="496"/>
                    <a:pt x="1543" y="498"/>
                    <a:pt x="1596" y="500"/>
                  </a:cubicBezTo>
                  <a:cubicBezTo>
                    <a:pt x="1650" y="501"/>
                    <a:pt x="1703" y="503"/>
                    <a:pt x="1756" y="508"/>
                  </a:cubicBezTo>
                  <a:cubicBezTo>
                    <a:pt x="1770" y="509"/>
                    <a:pt x="1783" y="510"/>
                    <a:pt x="1796" y="512"/>
                  </a:cubicBezTo>
                  <a:cubicBezTo>
                    <a:pt x="1836" y="517"/>
                    <a:pt x="1836" y="517"/>
                    <a:pt x="1836" y="517"/>
                  </a:cubicBezTo>
                  <a:cubicBezTo>
                    <a:pt x="1863" y="520"/>
                    <a:pt x="1889" y="523"/>
                    <a:pt x="1916" y="526"/>
                  </a:cubicBezTo>
                  <a:cubicBezTo>
                    <a:pt x="1969" y="530"/>
                    <a:pt x="2023" y="532"/>
                    <a:pt x="2076" y="532"/>
                  </a:cubicBezTo>
                  <a:cubicBezTo>
                    <a:pt x="2129" y="531"/>
                    <a:pt x="2183" y="528"/>
                    <a:pt x="2236" y="520"/>
                  </a:cubicBezTo>
                  <a:cubicBezTo>
                    <a:pt x="2341" y="505"/>
                    <a:pt x="2445" y="475"/>
                    <a:pt x="2542" y="431"/>
                  </a:cubicBezTo>
                  <a:cubicBezTo>
                    <a:pt x="2639" y="386"/>
                    <a:pt x="2730" y="330"/>
                    <a:pt x="2821" y="274"/>
                  </a:cubicBezTo>
                  <a:cubicBezTo>
                    <a:pt x="2867" y="245"/>
                    <a:pt x="2912" y="217"/>
                    <a:pt x="2958" y="190"/>
                  </a:cubicBezTo>
                  <a:cubicBezTo>
                    <a:pt x="3004" y="162"/>
                    <a:pt x="3050" y="136"/>
                    <a:pt x="3098" y="112"/>
                  </a:cubicBezTo>
                  <a:cubicBezTo>
                    <a:pt x="3122" y="100"/>
                    <a:pt x="3146" y="88"/>
                    <a:pt x="3171" y="78"/>
                  </a:cubicBezTo>
                  <a:cubicBezTo>
                    <a:pt x="3196" y="67"/>
                    <a:pt x="3221" y="58"/>
                    <a:pt x="3246" y="49"/>
                  </a:cubicBezTo>
                  <a:cubicBezTo>
                    <a:pt x="3297" y="32"/>
                    <a:pt x="3349" y="19"/>
                    <a:pt x="3402" y="11"/>
                  </a:cubicBezTo>
                  <a:cubicBezTo>
                    <a:pt x="3455" y="3"/>
                    <a:pt x="3509" y="0"/>
                    <a:pt x="3562" y="2"/>
                  </a:cubicBezTo>
                  <a:cubicBezTo>
                    <a:pt x="3616" y="4"/>
                    <a:pt x="3669" y="12"/>
                    <a:pt x="3721" y="26"/>
                  </a:cubicBezTo>
                  <a:cubicBezTo>
                    <a:pt x="3772" y="40"/>
                    <a:pt x="3823" y="61"/>
                    <a:pt x="3867" y="90"/>
                  </a:cubicBezTo>
                  <a:cubicBezTo>
                    <a:pt x="3879" y="98"/>
                    <a:pt x="3889" y="106"/>
                    <a:pt x="3900" y="114"/>
                  </a:cubicBezTo>
                  <a:cubicBezTo>
                    <a:pt x="3910" y="122"/>
                    <a:pt x="3921" y="131"/>
                    <a:pt x="3931" y="139"/>
                  </a:cubicBezTo>
                  <a:cubicBezTo>
                    <a:pt x="3952" y="156"/>
                    <a:pt x="3972" y="173"/>
                    <a:pt x="3993" y="190"/>
                  </a:cubicBezTo>
                  <a:cubicBezTo>
                    <a:pt x="4075" y="259"/>
                    <a:pt x="4156" y="329"/>
                    <a:pt x="4245" y="389"/>
                  </a:cubicBezTo>
                  <a:cubicBezTo>
                    <a:pt x="4333" y="449"/>
                    <a:pt x="4430" y="497"/>
                    <a:pt x="4533" y="526"/>
                  </a:cubicBezTo>
                  <a:cubicBezTo>
                    <a:pt x="4585" y="540"/>
                    <a:pt x="4638" y="549"/>
                    <a:pt x="4691" y="551"/>
                  </a:cubicBezTo>
                  <a:cubicBezTo>
                    <a:pt x="4744" y="554"/>
                    <a:pt x="4798" y="549"/>
                    <a:pt x="4850" y="537"/>
                  </a:cubicBezTo>
                  <a:cubicBezTo>
                    <a:pt x="4798" y="549"/>
                    <a:pt x="4744" y="554"/>
                    <a:pt x="4691" y="552"/>
                  </a:cubicBezTo>
                  <a:cubicBezTo>
                    <a:pt x="4638" y="550"/>
                    <a:pt x="4584" y="540"/>
                    <a:pt x="4533" y="527"/>
                  </a:cubicBezTo>
                  <a:cubicBezTo>
                    <a:pt x="4429" y="498"/>
                    <a:pt x="4332" y="450"/>
                    <a:pt x="4244" y="390"/>
                  </a:cubicBezTo>
                  <a:cubicBezTo>
                    <a:pt x="4155" y="331"/>
                    <a:pt x="4073" y="261"/>
                    <a:pt x="3991" y="192"/>
                  </a:cubicBezTo>
                  <a:cubicBezTo>
                    <a:pt x="3971" y="175"/>
                    <a:pt x="3950" y="158"/>
                    <a:pt x="3930" y="141"/>
                  </a:cubicBezTo>
                  <a:cubicBezTo>
                    <a:pt x="3919" y="133"/>
                    <a:pt x="3909" y="124"/>
                    <a:pt x="3898" y="116"/>
                  </a:cubicBezTo>
                  <a:cubicBezTo>
                    <a:pt x="3888" y="108"/>
                    <a:pt x="3877" y="100"/>
                    <a:pt x="3866" y="92"/>
                  </a:cubicBezTo>
                  <a:cubicBezTo>
                    <a:pt x="3821" y="63"/>
                    <a:pt x="3772" y="42"/>
                    <a:pt x="3720" y="28"/>
                  </a:cubicBezTo>
                  <a:cubicBezTo>
                    <a:pt x="3669" y="15"/>
                    <a:pt x="3615" y="7"/>
                    <a:pt x="3562" y="5"/>
                  </a:cubicBezTo>
                  <a:cubicBezTo>
                    <a:pt x="3509" y="3"/>
                    <a:pt x="3455" y="6"/>
                    <a:pt x="3402" y="14"/>
                  </a:cubicBezTo>
                  <a:cubicBezTo>
                    <a:pt x="3350" y="22"/>
                    <a:pt x="3298" y="35"/>
                    <a:pt x="3247" y="52"/>
                  </a:cubicBezTo>
                  <a:cubicBezTo>
                    <a:pt x="3222" y="61"/>
                    <a:pt x="3197" y="70"/>
                    <a:pt x="3172" y="81"/>
                  </a:cubicBezTo>
                  <a:cubicBezTo>
                    <a:pt x="3148" y="91"/>
                    <a:pt x="3124" y="103"/>
                    <a:pt x="3100" y="115"/>
                  </a:cubicBezTo>
                  <a:cubicBezTo>
                    <a:pt x="3052" y="139"/>
                    <a:pt x="3006" y="165"/>
                    <a:pt x="2960" y="193"/>
                  </a:cubicBezTo>
                  <a:cubicBezTo>
                    <a:pt x="2914" y="220"/>
                    <a:pt x="2869" y="249"/>
                    <a:pt x="2823" y="277"/>
                  </a:cubicBezTo>
                  <a:cubicBezTo>
                    <a:pt x="2732" y="333"/>
                    <a:pt x="2641" y="389"/>
                    <a:pt x="2544" y="434"/>
                  </a:cubicBezTo>
                  <a:cubicBezTo>
                    <a:pt x="2446" y="479"/>
                    <a:pt x="2342" y="509"/>
                    <a:pt x="2236" y="524"/>
                  </a:cubicBezTo>
                  <a:cubicBezTo>
                    <a:pt x="2183" y="531"/>
                    <a:pt x="2129" y="535"/>
                    <a:pt x="2076" y="535"/>
                  </a:cubicBezTo>
                  <a:cubicBezTo>
                    <a:pt x="2022" y="536"/>
                    <a:pt x="1969" y="534"/>
                    <a:pt x="1916" y="529"/>
                  </a:cubicBezTo>
                  <a:cubicBezTo>
                    <a:pt x="1889" y="527"/>
                    <a:pt x="1862" y="523"/>
                    <a:pt x="1836" y="520"/>
                  </a:cubicBezTo>
                  <a:cubicBezTo>
                    <a:pt x="1796" y="515"/>
                    <a:pt x="1796" y="515"/>
                    <a:pt x="1796" y="515"/>
                  </a:cubicBezTo>
                  <a:cubicBezTo>
                    <a:pt x="1783" y="514"/>
                    <a:pt x="1769" y="512"/>
                    <a:pt x="1756" y="511"/>
                  </a:cubicBezTo>
                  <a:cubicBezTo>
                    <a:pt x="1703" y="506"/>
                    <a:pt x="1650" y="504"/>
                    <a:pt x="1596" y="503"/>
                  </a:cubicBezTo>
                  <a:cubicBezTo>
                    <a:pt x="1543" y="501"/>
                    <a:pt x="1489" y="499"/>
                    <a:pt x="1436" y="495"/>
                  </a:cubicBezTo>
                  <a:cubicBezTo>
                    <a:pt x="1382" y="491"/>
                    <a:pt x="1329" y="485"/>
                    <a:pt x="1276" y="476"/>
                  </a:cubicBezTo>
                  <a:cubicBezTo>
                    <a:pt x="1171" y="459"/>
                    <a:pt x="1066" y="436"/>
                    <a:pt x="960" y="422"/>
                  </a:cubicBezTo>
                  <a:cubicBezTo>
                    <a:pt x="854" y="407"/>
                    <a:pt x="747" y="400"/>
                    <a:pt x="641" y="398"/>
                  </a:cubicBezTo>
                  <a:cubicBezTo>
                    <a:pt x="534" y="396"/>
                    <a:pt x="427" y="400"/>
                    <a:pt x="320" y="406"/>
                  </a:cubicBezTo>
                  <a:cubicBezTo>
                    <a:pt x="213" y="412"/>
                    <a:pt x="107" y="422"/>
                    <a:pt x="0" y="433"/>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39" name="Freeform 50">
              <a:extLst>
                <a:ext uri="{FF2B5EF4-FFF2-40B4-BE49-F238E27FC236}">
                  <a16:creationId xmlns:a16="http://schemas.microsoft.com/office/drawing/2014/main" id="{D2CF9AC9-EDB5-4840-8685-077679D87FFA}"/>
                </a:ext>
              </a:extLst>
            </p:cNvPr>
            <p:cNvSpPr>
              <a:spLocks/>
            </p:cNvSpPr>
            <p:nvPr userDrawn="1"/>
          </p:nvSpPr>
          <p:spPr bwMode="auto">
            <a:xfrm>
              <a:off x="13452475" y="2471738"/>
              <a:ext cx="12111038" cy="1468438"/>
            </a:xfrm>
            <a:custGeom>
              <a:avLst/>
              <a:gdLst>
                <a:gd name="T0" fmla="*/ 321 w 4849"/>
                <a:gd name="T1" fmla="*/ 404 h 587"/>
                <a:gd name="T2" fmla="*/ 563 w 4849"/>
                <a:gd name="T3" fmla="*/ 399 h 587"/>
                <a:gd name="T4" fmla="*/ 805 w 4849"/>
                <a:gd name="T5" fmla="*/ 417 h 587"/>
                <a:gd name="T6" fmla="*/ 845 w 4849"/>
                <a:gd name="T7" fmla="*/ 422 h 587"/>
                <a:gd name="T8" fmla="*/ 925 w 4849"/>
                <a:gd name="T9" fmla="*/ 436 h 587"/>
                <a:gd name="T10" fmla="*/ 964 w 4849"/>
                <a:gd name="T11" fmla="*/ 444 h 587"/>
                <a:gd name="T12" fmla="*/ 1436 w 4849"/>
                <a:gd name="T13" fmla="*/ 553 h 587"/>
                <a:gd name="T14" fmla="*/ 1758 w 4849"/>
                <a:gd name="T15" fmla="*/ 578 h 587"/>
                <a:gd name="T16" fmla="*/ 1919 w 4849"/>
                <a:gd name="T17" fmla="*/ 583 h 587"/>
                <a:gd name="T18" fmla="*/ 2238 w 4849"/>
                <a:gd name="T19" fmla="*/ 546 h 587"/>
                <a:gd name="T20" fmla="*/ 3098 w 4849"/>
                <a:gd name="T21" fmla="*/ 109 h 587"/>
                <a:gd name="T22" fmla="*/ 3566 w 4849"/>
                <a:gd name="T23" fmla="*/ 2 h 587"/>
                <a:gd name="T24" fmla="*/ 3870 w 4849"/>
                <a:gd name="T25" fmla="*/ 99 h 587"/>
                <a:gd name="T26" fmla="*/ 3933 w 4849"/>
                <a:gd name="T27" fmla="*/ 150 h 587"/>
                <a:gd name="T28" fmla="*/ 4242 w 4849"/>
                <a:gd name="T29" fmla="*/ 408 h 587"/>
                <a:gd name="T30" fmla="*/ 4531 w 4849"/>
                <a:gd name="T31" fmla="*/ 551 h 587"/>
                <a:gd name="T32" fmla="*/ 4849 w 4849"/>
                <a:gd name="T33" fmla="*/ 562 h 587"/>
                <a:gd name="T34" fmla="*/ 4530 w 4849"/>
                <a:gd name="T35" fmla="*/ 551 h 587"/>
                <a:gd name="T36" fmla="*/ 4241 w 4849"/>
                <a:gd name="T37" fmla="*/ 410 h 587"/>
                <a:gd name="T38" fmla="*/ 3931 w 4849"/>
                <a:gd name="T39" fmla="*/ 152 h 587"/>
                <a:gd name="T40" fmla="*/ 3869 w 4849"/>
                <a:gd name="T41" fmla="*/ 101 h 587"/>
                <a:gd name="T42" fmla="*/ 3566 w 4849"/>
                <a:gd name="T43" fmla="*/ 5 h 587"/>
                <a:gd name="T44" fmla="*/ 3249 w 4849"/>
                <a:gd name="T45" fmla="*/ 51 h 587"/>
                <a:gd name="T46" fmla="*/ 3099 w 4849"/>
                <a:gd name="T47" fmla="*/ 112 h 587"/>
                <a:gd name="T48" fmla="*/ 2542 w 4849"/>
                <a:gd name="T49" fmla="*/ 438 h 587"/>
                <a:gd name="T50" fmla="*/ 2080 w 4849"/>
                <a:gd name="T51" fmla="*/ 577 h 587"/>
                <a:gd name="T52" fmla="*/ 1838 w 4849"/>
                <a:gd name="T53" fmla="*/ 585 h 587"/>
                <a:gd name="T54" fmla="*/ 1596 w 4849"/>
                <a:gd name="T55" fmla="*/ 572 h 587"/>
                <a:gd name="T56" fmla="*/ 1277 w 4849"/>
                <a:gd name="T57" fmla="*/ 526 h 587"/>
                <a:gd name="T58" fmla="*/ 944 w 4849"/>
                <a:gd name="T59" fmla="*/ 442 h 587"/>
                <a:gd name="T60" fmla="*/ 884 w 4849"/>
                <a:gd name="T61" fmla="*/ 431 h 587"/>
                <a:gd name="T62" fmla="*/ 825 w 4849"/>
                <a:gd name="T63" fmla="*/ 421 h 587"/>
                <a:gd name="T64" fmla="*/ 644 w 4849"/>
                <a:gd name="T65" fmla="*/ 404 h 587"/>
                <a:gd name="T66" fmla="*/ 483 w 4849"/>
                <a:gd name="T67" fmla="*/ 400 h 587"/>
                <a:gd name="T68" fmla="*/ 0 w 4849"/>
                <a:gd name="T69" fmla="*/ 435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849" h="587">
                  <a:moveTo>
                    <a:pt x="0" y="435"/>
                  </a:moveTo>
                  <a:cubicBezTo>
                    <a:pt x="107" y="421"/>
                    <a:pt x="214" y="410"/>
                    <a:pt x="321" y="404"/>
                  </a:cubicBezTo>
                  <a:cubicBezTo>
                    <a:pt x="375" y="400"/>
                    <a:pt x="429" y="399"/>
                    <a:pt x="483" y="398"/>
                  </a:cubicBezTo>
                  <a:cubicBezTo>
                    <a:pt x="510" y="398"/>
                    <a:pt x="537" y="398"/>
                    <a:pt x="563" y="399"/>
                  </a:cubicBezTo>
                  <a:cubicBezTo>
                    <a:pt x="590" y="399"/>
                    <a:pt x="617" y="401"/>
                    <a:pt x="644" y="402"/>
                  </a:cubicBezTo>
                  <a:cubicBezTo>
                    <a:pt x="698" y="405"/>
                    <a:pt x="752" y="409"/>
                    <a:pt x="805" y="417"/>
                  </a:cubicBezTo>
                  <a:cubicBezTo>
                    <a:pt x="825" y="419"/>
                    <a:pt x="825" y="419"/>
                    <a:pt x="825" y="419"/>
                  </a:cubicBezTo>
                  <a:cubicBezTo>
                    <a:pt x="832" y="420"/>
                    <a:pt x="838" y="421"/>
                    <a:pt x="845" y="422"/>
                  </a:cubicBezTo>
                  <a:cubicBezTo>
                    <a:pt x="885" y="428"/>
                    <a:pt x="885" y="428"/>
                    <a:pt x="885" y="428"/>
                  </a:cubicBezTo>
                  <a:cubicBezTo>
                    <a:pt x="925" y="436"/>
                    <a:pt x="925" y="436"/>
                    <a:pt x="925" y="436"/>
                  </a:cubicBezTo>
                  <a:cubicBezTo>
                    <a:pt x="944" y="440"/>
                    <a:pt x="944" y="440"/>
                    <a:pt x="944" y="440"/>
                  </a:cubicBezTo>
                  <a:cubicBezTo>
                    <a:pt x="964" y="444"/>
                    <a:pt x="964" y="444"/>
                    <a:pt x="964" y="444"/>
                  </a:cubicBezTo>
                  <a:cubicBezTo>
                    <a:pt x="1069" y="467"/>
                    <a:pt x="1173" y="498"/>
                    <a:pt x="1277" y="523"/>
                  </a:cubicBezTo>
                  <a:cubicBezTo>
                    <a:pt x="1330" y="535"/>
                    <a:pt x="1383" y="545"/>
                    <a:pt x="1436" y="553"/>
                  </a:cubicBezTo>
                  <a:cubicBezTo>
                    <a:pt x="1489" y="560"/>
                    <a:pt x="1543" y="565"/>
                    <a:pt x="1596" y="569"/>
                  </a:cubicBezTo>
                  <a:cubicBezTo>
                    <a:pt x="1758" y="578"/>
                    <a:pt x="1758" y="578"/>
                    <a:pt x="1758" y="578"/>
                  </a:cubicBezTo>
                  <a:cubicBezTo>
                    <a:pt x="1784" y="580"/>
                    <a:pt x="1811" y="581"/>
                    <a:pt x="1838" y="582"/>
                  </a:cubicBezTo>
                  <a:cubicBezTo>
                    <a:pt x="1865" y="584"/>
                    <a:pt x="1892" y="584"/>
                    <a:pt x="1919" y="583"/>
                  </a:cubicBezTo>
                  <a:cubicBezTo>
                    <a:pt x="1973" y="583"/>
                    <a:pt x="2026" y="579"/>
                    <a:pt x="2080" y="573"/>
                  </a:cubicBezTo>
                  <a:cubicBezTo>
                    <a:pt x="2133" y="567"/>
                    <a:pt x="2186" y="558"/>
                    <a:pt x="2238" y="546"/>
                  </a:cubicBezTo>
                  <a:cubicBezTo>
                    <a:pt x="2343" y="521"/>
                    <a:pt x="2445" y="484"/>
                    <a:pt x="2540" y="434"/>
                  </a:cubicBezTo>
                  <a:cubicBezTo>
                    <a:pt x="2731" y="335"/>
                    <a:pt x="2904" y="203"/>
                    <a:pt x="3098" y="109"/>
                  </a:cubicBezTo>
                  <a:cubicBezTo>
                    <a:pt x="3195" y="62"/>
                    <a:pt x="3298" y="27"/>
                    <a:pt x="3405" y="10"/>
                  </a:cubicBezTo>
                  <a:cubicBezTo>
                    <a:pt x="3458" y="3"/>
                    <a:pt x="3512" y="0"/>
                    <a:pt x="3566" y="2"/>
                  </a:cubicBezTo>
                  <a:cubicBezTo>
                    <a:pt x="3620" y="5"/>
                    <a:pt x="3674" y="13"/>
                    <a:pt x="3725" y="28"/>
                  </a:cubicBezTo>
                  <a:cubicBezTo>
                    <a:pt x="3777" y="44"/>
                    <a:pt x="3827" y="67"/>
                    <a:pt x="3870" y="99"/>
                  </a:cubicBezTo>
                  <a:cubicBezTo>
                    <a:pt x="3881" y="107"/>
                    <a:pt x="3892" y="115"/>
                    <a:pt x="3902" y="124"/>
                  </a:cubicBezTo>
                  <a:cubicBezTo>
                    <a:pt x="3912" y="133"/>
                    <a:pt x="3923" y="141"/>
                    <a:pt x="3933" y="150"/>
                  </a:cubicBezTo>
                  <a:cubicBezTo>
                    <a:pt x="3953" y="167"/>
                    <a:pt x="3974" y="185"/>
                    <a:pt x="3994" y="203"/>
                  </a:cubicBezTo>
                  <a:cubicBezTo>
                    <a:pt x="4074" y="274"/>
                    <a:pt x="4154" y="347"/>
                    <a:pt x="4242" y="408"/>
                  </a:cubicBezTo>
                  <a:cubicBezTo>
                    <a:pt x="4286" y="439"/>
                    <a:pt x="4332" y="468"/>
                    <a:pt x="4381" y="492"/>
                  </a:cubicBezTo>
                  <a:cubicBezTo>
                    <a:pt x="4429" y="516"/>
                    <a:pt x="4479" y="536"/>
                    <a:pt x="4531" y="551"/>
                  </a:cubicBezTo>
                  <a:cubicBezTo>
                    <a:pt x="4582" y="565"/>
                    <a:pt x="4635" y="575"/>
                    <a:pt x="4689" y="577"/>
                  </a:cubicBezTo>
                  <a:cubicBezTo>
                    <a:pt x="4743" y="580"/>
                    <a:pt x="4797" y="575"/>
                    <a:pt x="4849" y="562"/>
                  </a:cubicBezTo>
                  <a:cubicBezTo>
                    <a:pt x="4797" y="575"/>
                    <a:pt x="4743" y="580"/>
                    <a:pt x="4689" y="578"/>
                  </a:cubicBezTo>
                  <a:cubicBezTo>
                    <a:pt x="4635" y="576"/>
                    <a:pt x="4582" y="566"/>
                    <a:pt x="4530" y="551"/>
                  </a:cubicBezTo>
                  <a:cubicBezTo>
                    <a:pt x="4478" y="537"/>
                    <a:pt x="4428" y="517"/>
                    <a:pt x="4380" y="493"/>
                  </a:cubicBezTo>
                  <a:cubicBezTo>
                    <a:pt x="4332" y="469"/>
                    <a:pt x="4285" y="441"/>
                    <a:pt x="4241" y="410"/>
                  </a:cubicBezTo>
                  <a:cubicBezTo>
                    <a:pt x="4153" y="348"/>
                    <a:pt x="4073" y="276"/>
                    <a:pt x="3992" y="205"/>
                  </a:cubicBezTo>
                  <a:cubicBezTo>
                    <a:pt x="3972" y="187"/>
                    <a:pt x="3952" y="169"/>
                    <a:pt x="3931" y="152"/>
                  </a:cubicBezTo>
                  <a:cubicBezTo>
                    <a:pt x="3921" y="143"/>
                    <a:pt x="3911" y="134"/>
                    <a:pt x="3900" y="126"/>
                  </a:cubicBezTo>
                  <a:cubicBezTo>
                    <a:pt x="3890" y="117"/>
                    <a:pt x="3880" y="109"/>
                    <a:pt x="3869" y="101"/>
                  </a:cubicBezTo>
                  <a:cubicBezTo>
                    <a:pt x="3825" y="69"/>
                    <a:pt x="3776" y="46"/>
                    <a:pt x="3725" y="31"/>
                  </a:cubicBezTo>
                  <a:cubicBezTo>
                    <a:pt x="3673" y="16"/>
                    <a:pt x="3620" y="8"/>
                    <a:pt x="3566" y="5"/>
                  </a:cubicBezTo>
                  <a:cubicBezTo>
                    <a:pt x="3512" y="3"/>
                    <a:pt x="3458" y="6"/>
                    <a:pt x="3405" y="13"/>
                  </a:cubicBezTo>
                  <a:cubicBezTo>
                    <a:pt x="3352" y="21"/>
                    <a:pt x="3300" y="35"/>
                    <a:pt x="3249" y="51"/>
                  </a:cubicBezTo>
                  <a:cubicBezTo>
                    <a:pt x="3223" y="60"/>
                    <a:pt x="3198" y="69"/>
                    <a:pt x="3173" y="79"/>
                  </a:cubicBezTo>
                  <a:cubicBezTo>
                    <a:pt x="3148" y="89"/>
                    <a:pt x="3124" y="100"/>
                    <a:pt x="3099" y="112"/>
                  </a:cubicBezTo>
                  <a:cubicBezTo>
                    <a:pt x="3003" y="159"/>
                    <a:pt x="2911" y="216"/>
                    <a:pt x="2820" y="273"/>
                  </a:cubicBezTo>
                  <a:cubicBezTo>
                    <a:pt x="2729" y="330"/>
                    <a:pt x="2638" y="388"/>
                    <a:pt x="2542" y="438"/>
                  </a:cubicBezTo>
                  <a:cubicBezTo>
                    <a:pt x="2446" y="488"/>
                    <a:pt x="2344" y="525"/>
                    <a:pt x="2239" y="549"/>
                  </a:cubicBezTo>
                  <a:cubicBezTo>
                    <a:pt x="2187" y="562"/>
                    <a:pt x="2134" y="570"/>
                    <a:pt x="2080" y="577"/>
                  </a:cubicBezTo>
                  <a:cubicBezTo>
                    <a:pt x="2027" y="583"/>
                    <a:pt x="1973" y="586"/>
                    <a:pt x="1919" y="587"/>
                  </a:cubicBezTo>
                  <a:cubicBezTo>
                    <a:pt x="1892" y="587"/>
                    <a:pt x="1865" y="587"/>
                    <a:pt x="1838" y="585"/>
                  </a:cubicBezTo>
                  <a:cubicBezTo>
                    <a:pt x="1811" y="584"/>
                    <a:pt x="1784" y="583"/>
                    <a:pt x="1757" y="582"/>
                  </a:cubicBezTo>
                  <a:cubicBezTo>
                    <a:pt x="1596" y="572"/>
                    <a:pt x="1596" y="572"/>
                    <a:pt x="1596" y="572"/>
                  </a:cubicBezTo>
                  <a:cubicBezTo>
                    <a:pt x="1542" y="568"/>
                    <a:pt x="1489" y="563"/>
                    <a:pt x="1435" y="555"/>
                  </a:cubicBezTo>
                  <a:cubicBezTo>
                    <a:pt x="1382" y="548"/>
                    <a:pt x="1329" y="538"/>
                    <a:pt x="1277" y="526"/>
                  </a:cubicBezTo>
                  <a:cubicBezTo>
                    <a:pt x="1172" y="501"/>
                    <a:pt x="1069" y="469"/>
                    <a:pt x="964" y="446"/>
                  </a:cubicBezTo>
                  <a:cubicBezTo>
                    <a:pt x="944" y="442"/>
                    <a:pt x="944" y="442"/>
                    <a:pt x="944" y="442"/>
                  </a:cubicBezTo>
                  <a:cubicBezTo>
                    <a:pt x="924" y="438"/>
                    <a:pt x="924" y="438"/>
                    <a:pt x="924" y="438"/>
                  </a:cubicBezTo>
                  <a:cubicBezTo>
                    <a:pt x="884" y="431"/>
                    <a:pt x="884" y="431"/>
                    <a:pt x="884" y="431"/>
                  </a:cubicBezTo>
                  <a:cubicBezTo>
                    <a:pt x="845" y="424"/>
                    <a:pt x="845" y="424"/>
                    <a:pt x="845" y="424"/>
                  </a:cubicBezTo>
                  <a:cubicBezTo>
                    <a:pt x="838" y="423"/>
                    <a:pt x="831" y="422"/>
                    <a:pt x="825" y="421"/>
                  </a:cubicBezTo>
                  <a:cubicBezTo>
                    <a:pt x="805" y="419"/>
                    <a:pt x="805" y="419"/>
                    <a:pt x="805" y="419"/>
                  </a:cubicBezTo>
                  <a:cubicBezTo>
                    <a:pt x="751" y="411"/>
                    <a:pt x="698" y="407"/>
                    <a:pt x="644" y="404"/>
                  </a:cubicBezTo>
                  <a:cubicBezTo>
                    <a:pt x="617" y="403"/>
                    <a:pt x="590" y="401"/>
                    <a:pt x="563" y="401"/>
                  </a:cubicBezTo>
                  <a:cubicBezTo>
                    <a:pt x="537" y="400"/>
                    <a:pt x="510" y="400"/>
                    <a:pt x="483" y="400"/>
                  </a:cubicBezTo>
                  <a:cubicBezTo>
                    <a:pt x="429" y="400"/>
                    <a:pt x="375" y="402"/>
                    <a:pt x="321" y="405"/>
                  </a:cubicBezTo>
                  <a:cubicBezTo>
                    <a:pt x="214" y="410"/>
                    <a:pt x="107" y="421"/>
                    <a:pt x="0" y="435"/>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40" name="Freeform 51">
              <a:extLst>
                <a:ext uri="{FF2B5EF4-FFF2-40B4-BE49-F238E27FC236}">
                  <a16:creationId xmlns:a16="http://schemas.microsoft.com/office/drawing/2014/main" id="{2753F8A5-B483-4B67-8E57-9A56A1CB2BEB}"/>
                </a:ext>
              </a:extLst>
            </p:cNvPr>
            <p:cNvSpPr>
              <a:spLocks/>
            </p:cNvSpPr>
            <p:nvPr userDrawn="1"/>
          </p:nvSpPr>
          <p:spPr bwMode="auto">
            <a:xfrm>
              <a:off x="13449300" y="2439988"/>
              <a:ext cx="12112625" cy="1633538"/>
            </a:xfrm>
            <a:custGeom>
              <a:avLst/>
              <a:gdLst>
                <a:gd name="T0" fmla="*/ 405 w 4849"/>
                <a:gd name="T1" fmla="*/ 400 h 653"/>
                <a:gd name="T2" fmla="*/ 486 w 4849"/>
                <a:gd name="T3" fmla="*/ 401 h 653"/>
                <a:gd name="T4" fmla="*/ 729 w 4849"/>
                <a:gd name="T5" fmla="*/ 420 h 653"/>
                <a:gd name="T6" fmla="*/ 810 w 4849"/>
                <a:gd name="T7" fmla="*/ 434 h 653"/>
                <a:gd name="T8" fmla="*/ 889 w 4849"/>
                <a:gd name="T9" fmla="*/ 452 h 653"/>
                <a:gd name="T10" fmla="*/ 968 w 4849"/>
                <a:gd name="T11" fmla="*/ 473 h 653"/>
                <a:gd name="T12" fmla="*/ 1394 w 4849"/>
                <a:gd name="T13" fmla="*/ 608 h 653"/>
                <a:gd name="T14" fmla="*/ 1514 w 4849"/>
                <a:gd name="T15" fmla="*/ 630 h 653"/>
                <a:gd name="T16" fmla="*/ 1595 w 4849"/>
                <a:gd name="T17" fmla="*/ 640 h 653"/>
                <a:gd name="T18" fmla="*/ 2276 w 4849"/>
                <a:gd name="T19" fmla="*/ 557 h 653"/>
                <a:gd name="T20" fmla="*/ 2352 w 4849"/>
                <a:gd name="T21" fmla="*/ 528 h 653"/>
                <a:gd name="T22" fmla="*/ 2389 w 4849"/>
                <a:gd name="T23" fmla="*/ 512 h 653"/>
                <a:gd name="T24" fmla="*/ 2499 w 4849"/>
                <a:gd name="T25" fmla="*/ 458 h 653"/>
                <a:gd name="T26" fmla="*/ 2569 w 4849"/>
                <a:gd name="T27" fmla="*/ 419 h 653"/>
                <a:gd name="T28" fmla="*/ 2812 w 4849"/>
                <a:gd name="T29" fmla="*/ 269 h 653"/>
                <a:gd name="T30" fmla="*/ 3568 w 4849"/>
                <a:gd name="T31" fmla="*/ 3 h 653"/>
                <a:gd name="T32" fmla="*/ 3993 w 4849"/>
                <a:gd name="T33" fmla="*/ 216 h 653"/>
                <a:gd name="T34" fmla="*/ 4527 w 4849"/>
                <a:gd name="T35" fmla="*/ 576 h 653"/>
                <a:gd name="T36" fmla="*/ 4587 w 4849"/>
                <a:gd name="T37" fmla="*/ 591 h 653"/>
                <a:gd name="T38" fmla="*/ 4627 w 4849"/>
                <a:gd name="T39" fmla="*/ 598 h 653"/>
                <a:gd name="T40" fmla="*/ 4677 w 4849"/>
                <a:gd name="T41" fmla="*/ 604 h 653"/>
                <a:gd name="T42" fmla="*/ 4687 w 4849"/>
                <a:gd name="T43" fmla="*/ 605 h 653"/>
                <a:gd name="T44" fmla="*/ 4647 w 4849"/>
                <a:gd name="T45" fmla="*/ 602 h 653"/>
                <a:gd name="T46" fmla="*/ 4606 w 4849"/>
                <a:gd name="T47" fmla="*/ 596 h 653"/>
                <a:gd name="T48" fmla="*/ 4547 w 4849"/>
                <a:gd name="T49" fmla="*/ 583 h 653"/>
                <a:gd name="T50" fmla="*/ 4238 w 4849"/>
                <a:gd name="T51" fmla="*/ 430 h 653"/>
                <a:gd name="T52" fmla="*/ 3727 w 4849"/>
                <a:gd name="T53" fmla="*/ 35 h 653"/>
                <a:gd name="T54" fmla="*/ 3097 w 4849"/>
                <a:gd name="T55" fmla="*/ 112 h 653"/>
                <a:gd name="T56" fmla="*/ 2607 w 4849"/>
                <a:gd name="T57" fmla="*/ 401 h 653"/>
                <a:gd name="T58" fmla="*/ 2536 w 4849"/>
                <a:gd name="T59" fmla="*/ 442 h 653"/>
                <a:gd name="T60" fmla="*/ 2428 w 4849"/>
                <a:gd name="T61" fmla="*/ 499 h 653"/>
                <a:gd name="T62" fmla="*/ 2362 w 4849"/>
                <a:gd name="T63" fmla="*/ 528 h 653"/>
                <a:gd name="T64" fmla="*/ 2296 w 4849"/>
                <a:gd name="T65" fmla="*/ 553 h 653"/>
                <a:gd name="T66" fmla="*/ 1920 w 4849"/>
                <a:gd name="T67" fmla="*/ 641 h 653"/>
                <a:gd name="T68" fmla="*/ 1534 w 4849"/>
                <a:gd name="T69" fmla="*/ 636 h 653"/>
                <a:gd name="T70" fmla="*/ 1433 w 4849"/>
                <a:gd name="T71" fmla="*/ 619 h 653"/>
                <a:gd name="T72" fmla="*/ 1276 w 4849"/>
                <a:gd name="T73" fmla="*/ 579 h 653"/>
                <a:gd name="T74" fmla="*/ 928 w 4849"/>
                <a:gd name="T75" fmla="*/ 464 h 653"/>
                <a:gd name="T76" fmla="*/ 849 w 4849"/>
                <a:gd name="T77" fmla="*/ 444 h 653"/>
                <a:gd name="T78" fmla="*/ 749 w 4849"/>
                <a:gd name="T79" fmla="*/ 425 h 653"/>
                <a:gd name="T80" fmla="*/ 648 w 4849"/>
                <a:gd name="T81" fmla="*/ 412 h 653"/>
                <a:gd name="T82" fmla="*/ 445 w 4849"/>
                <a:gd name="T83" fmla="*/ 402 h 653"/>
                <a:gd name="T84" fmla="*/ 0 w 4849"/>
                <a:gd name="T85" fmla="*/ 438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849" h="653">
                  <a:moveTo>
                    <a:pt x="0" y="438"/>
                  </a:moveTo>
                  <a:cubicBezTo>
                    <a:pt x="107" y="421"/>
                    <a:pt x="215" y="409"/>
                    <a:pt x="323" y="403"/>
                  </a:cubicBezTo>
                  <a:cubicBezTo>
                    <a:pt x="350" y="402"/>
                    <a:pt x="377" y="401"/>
                    <a:pt x="405" y="400"/>
                  </a:cubicBezTo>
                  <a:cubicBezTo>
                    <a:pt x="445" y="400"/>
                    <a:pt x="445" y="400"/>
                    <a:pt x="445" y="400"/>
                  </a:cubicBezTo>
                  <a:cubicBezTo>
                    <a:pt x="452" y="400"/>
                    <a:pt x="459" y="400"/>
                    <a:pt x="466" y="400"/>
                  </a:cubicBezTo>
                  <a:cubicBezTo>
                    <a:pt x="486" y="401"/>
                    <a:pt x="486" y="401"/>
                    <a:pt x="486" y="401"/>
                  </a:cubicBezTo>
                  <a:cubicBezTo>
                    <a:pt x="540" y="401"/>
                    <a:pt x="594" y="405"/>
                    <a:pt x="648" y="410"/>
                  </a:cubicBezTo>
                  <a:cubicBezTo>
                    <a:pt x="689" y="415"/>
                    <a:pt x="689" y="415"/>
                    <a:pt x="689" y="415"/>
                  </a:cubicBezTo>
                  <a:cubicBezTo>
                    <a:pt x="702" y="416"/>
                    <a:pt x="716" y="418"/>
                    <a:pt x="729" y="420"/>
                  </a:cubicBezTo>
                  <a:cubicBezTo>
                    <a:pt x="749" y="423"/>
                    <a:pt x="749" y="423"/>
                    <a:pt x="749" y="423"/>
                  </a:cubicBezTo>
                  <a:cubicBezTo>
                    <a:pt x="756" y="424"/>
                    <a:pt x="763" y="425"/>
                    <a:pt x="769" y="427"/>
                  </a:cubicBezTo>
                  <a:cubicBezTo>
                    <a:pt x="810" y="434"/>
                    <a:pt x="810" y="434"/>
                    <a:pt x="810" y="434"/>
                  </a:cubicBezTo>
                  <a:cubicBezTo>
                    <a:pt x="849" y="442"/>
                    <a:pt x="849" y="442"/>
                    <a:pt x="849" y="442"/>
                  </a:cubicBezTo>
                  <a:cubicBezTo>
                    <a:pt x="856" y="444"/>
                    <a:pt x="863" y="445"/>
                    <a:pt x="869" y="447"/>
                  </a:cubicBezTo>
                  <a:cubicBezTo>
                    <a:pt x="889" y="452"/>
                    <a:pt x="889" y="452"/>
                    <a:pt x="889" y="452"/>
                  </a:cubicBezTo>
                  <a:cubicBezTo>
                    <a:pt x="902" y="455"/>
                    <a:pt x="915" y="458"/>
                    <a:pt x="928" y="462"/>
                  </a:cubicBezTo>
                  <a:cubicBezTo>
                    <a:pt x="948" y="467"/>
                    <a:pt x="948" y="467"/>
                    <a:pt x="948" y="467"/>
                  </a:cubicBezTo>
                  <a:cubicBezTo>
                    <a:pt x="968" y="473"/>
                    <a:pt x="968" y="473"/>
                    <a:pt x="968" y="473"/>
                  </a:cubicBezTo>
                  <a:cubicBezTo>
                    <a:pt x="1072" y="505"/>
                    <a:pt x="1173" y="545"/>
                    <a:pt x="1276" y="576"/>
                  </a:cubicBezTo>
                  <a:cubicBezTo>
                    <a:pt x="1302" y="585"/>
                    <a:pt x="1328" y="592"/>
                    <a:pt x="1355" y="598"/>
                  </a:cubicBezTo>
                  <a:cubicBezTo>
                    <a:pt x="1394" y="608"/>
                    <a:pt x="1394" y="608"/>
                    <a:pt x="1394" y="608"/>
                  </a:cubicBezTo>
                  <a:cubicBezTo>
                    <a:pt x="1407" y="611"/>
                    <a:pt x="1421" y="613"/>
                    <a:pt x="1434" y="616"/>
                  </a:cubicBezTo>
                  <a:cubicBezTo>
                    <a:pt x="1447" y="619"/>
                    <a:pt x="1461" y="622"/>
                    <a:pt x="1474" y="624"/>
                  </a:cubicBezTo>
                  <a:cubicBezTo>
                    <a:pt x="1514" y="630"/>
                    <a:pt x="1514" y="630"/>
                    <a:pt x="1514" y="630"/>
                  </a:cubicBezTo>
                  <a:cubicBezTo>
                    <a:pt x="1534" y="633"/>
                    <a:pt x="1534" y="633"/>
                    <a:pt x="1534" y="633"/>
                  </a:cubicBezTo>
                  <a:cubicBezTo>
                    <a:pt x="1541" y="634"/>
                    <a:pt x="1548" y="635"/>
                    <a:pt x="1554" y="636"/>
                  </a:cubicBezTo>
                  <a:cubicBezTo>
                    <a:pt x="1595" y="640"/>
                    <a:pt x="1595" y="640"/>
                    <a:pt x="1595" y="640"/>
                  </a:cubicBezTo>
                  <a:cubicBezTo>
                    <a:pt x="1703" y="650"/>
                    <a:pt x="1812" y="649"/>
                    <a:pt x="1919" y="637"/>
                  </a:cubicBezTo>
                  <a:cubicBezTo>
                    <a:pt x="2027" y="626"/>
                    <a:pt x="2134" y="603"/>
                    <a:pt x="2237" y="569"/>
                  </a:cubicBezTo>
                  <a:cubicBezTo>
                    <a:pt x="2276" y="557"/>
                    <a:pt x="2276" y="557"/>
                    <a:pt x="2276" y="557"/>
                  </a:cubicBezTo>
                  <a:cubicBezTo>
                    <a:pt x="2282" y="554"/>
                    <a:pt x="2288" y="552"/>
                    <a:pt x="2295" y="550"/>
                  </a:cubicBezTo>
                  <a:cubicBezTo>
                    <a:pt x="2314" y="543"/>
                    <a:pt x="2314" y="543"/>
                    <a:pt x="2314" y="543"/>
                  </a:cubicBezTo>
                  <a:cubicBezTo>
                    <a:pt x="2352" y="528"/>
                    <a:pt x="2352" y="528"/>
                    <a:pt x="2352" y="528"/>
                  </a:cubicBezTo>
                  <a:cubicBezTo>
                    <a:pt x="2361" y="524"/>
                    <a:pt x="2361" y="524"/>
                    <a:pt x="2361" y="524"/>
                  </a:cubicBezTo>
                  <a:cubicBezTo>
                    <a:pt x="2370" y="520"/>
                    <a:pt x="2370" y="520"/>
                    <a:pt x="2370" y="520"/>
                  </a:cubicBezTo>
                  <a:cubicBezTo>
                    <a:pt x="2389" y="512"/>
                    <a:pt x="2389" y="512"/>
                    <a:pt x="2389" y="512"/>
                  </a:cubicBezTo>
                  <a:cubicBezTo>
                    <a:pt x="2426" y="495"/>
                    <a:pt x="2426" y="495"/>
                    <a:pt x="2426" y="495"/>
                  </a:cubicBezTo>
                  <a:cubicBezTo>
                    <a:pt x="2438" y="489"/>
                    <a:pt x="2450" y="483"/>
                    <a:pt x="2462" y="477"/>
                  </a:cubicBezTo>
                  <a:cubicBezTo>
                    <a:pt x="2499" y="458"/>
                    <a:pt x="2499" y="458"/>
                    <a:pt x="2499" y="458"/>
                  </a:cubicBezTo>
                  <a:cubicBezTo>
                    <a:pt x="2534" y="439"/>
                    <a:pt x="2534" y="439"/>
                    <a:pt x="2534" y="439"/>
                  </a:cubicBezTo>
                  <a:cubicBezTo>
                    <a:pt x="2552" y="429"/>
                    <a:pt x="2552" y="429"/>
                    <a:pt x="2552" y="429"/>
                  </a:cubicBezTo>
                  <a:cubicBezTo>
                    <a:pt x="2569" y="419"/>
                    <a:pt x="2569" y="419"/>
                    <a:pt x="2569" y="419"/>
                  </a:cubicBezTo>
                  <a:cubicBezTo>
                    <a:pt x="2604" y="398"/>
                    <a:pt x="2604" y="398"/>
                    <a:pt x="2604" y="398"/>
                  </a:cubicBezTo>
                  <a:cubicBezTo>
                    <a:pt x="2628" y="384"/>
                    <a:pt x="2651" y="370"/>
                    <a:pt x="2674" y="355"/>
                  </a:cubicBezTo>
                  <a:cubicBezTo>
                    <a:pt x="2720" y="327"/>
                    <a:pt x="2766" y="298"/>
                    <a:pt x="2812" y="269"/>
                  </a:cubicBezTo>
                  <a:cubicBezTo>
                    <a:pt x="2904" y="211"/>
                    <a:pt x="2997" y="155"/>
                    <a:pt x="3095" y="109"/>
                  </a:cubicBezTo>
                  <a:cubicBezTo>
                    <a:pt x="3194" y="63"/>
                    <a:pt x="3298" y="29"/>
                    <a:pt x="3405" y="11"/>
                  </a:cubicBezTo>
                  <a:cubicBezTo>
                    <a:pt x="3459" y="3"/>
                    <a:pt x="3514" y="0"/>
                    <a:pt x="3568" y="3"/>
                  </a:cubicBezTo>
                  <a:cubicBezTo>
                    <a:pt x="3622" y="6"/>
                    <a:pt x="3676" y="15"/>
                    <a:pt x="3728" y="32"/>
                  </a:cubicBezTo>
                  <a:cubicBezTo>
                    <a:pt x="3780" y="49"/>
                    <a:pt x="3829" y="74"/>
                    <a:pt x="3871" y="108"/>
                  </a:cubicBezTo>
                  <a:cubicBezTo>
                    <a:pt x="3913" y="143"/>
                    <a:pt x="3953" y="179"/>
                    <a:pt x="3993" y="216"/>
                  </a:cubicBezTo>
                  <a:cubicBezTo>
                    <a:pt x="4073" y="290"/>
                    <a:pt x="4152" y="365"/>
                    <a:pt x="4239" y="429"/>
                  </a:cubicBezTo>
                  <a:cubicBezTo>
                    <a:pt x="4283" y="461"/>
                    <a:pt x="4329" y="490"/>
                    <a:pt x="4377" y="515"/>
                  </a:cubicBezTo>
                  <a:cubicBezTo>
                    <a:pt x="4425" y="540"/>
                    <a:pt x="4475" y="561"/>
                    <a:pt x="4527" y="576"/>
                  </a:cubicBezTo>
                  <a:cubicBezTo>
                    <a:pt x="4547" y="582"/>
                    <a:pt x="4547" y="582"/>
                    <a:pt x="4547" y="582"/>
                  </a:cubicBezTo>
                  <a:cubicBezTo>
                    <a:pt x="4553" y="584"/>
                    <a:pt x="4560" y="585"/>
                    <a:pt x="4567" y="587"/>
                  </a:cubicBezTo>
                  <a:cubicBezTo>
                    <a:pt x="4573" y="588"/>
                    <a:pt x="4580" y="590"/>
                    <a:pt x="4587" y="591"/>
                  </a:cubicBezTo>
                  <a:cubicBezTo>
                    <a:pt x="4606" y="595"/>
                    <a:pt x="4606" y="595"/>
                    <a:pt x="4606" y="595"/>
                  </a:cubicBezTo>
                  <a:cubicBezTo>
                    <a:pt x="4616" y="597"/>
                    <a:pt x="4616" y="597"/>
                    <a:pt x="4616" y="597"/>
                  </a:cubicBezTo>
                  <a:cubicBezTo>
                    <a:pt x="4627" y="598"/>
                    <a:pt x="4627" y="598"/>
                    <a:pt x="4627" y="598"/>
                  </a:cubicBezTo>
                  <a:cubicBezTo>
                    <a:pt x="4647" y="601"/>
                    <a:pt x="4647" y="601"/>
                    <a:pt x="4647" y="601"/>
                  </a:cubicBezTo>
                  <a:cubicBezTo>
                    <a:pt x="4653" y="602"/>
                    <a:pt x="4660" y="602"/>
                    <a:pt x="4667" y="603"/>
                  </a:cubicBezTo>
                  <a:cubicBezTo>
                    <a:pt x="4677" y="604"/>
                    <a:pt x="4677" y="604"/>
                    <a:pt x="4677" y="604"/>
                  </a:cubicBezTo>
                  <a:cubicBezTo>
                    <a:pt x="4680" y="604"/>
                    <a:pt x="4684" y="605"/>
                    <a:pt x="4687" y="605"/>
                  </a:cubicBezTo>
                  <a:cubicBezTo>
                    <a:pt x="4741" y="607"/>
                    <a:pt x="4796" y="602"/>
                    <a:pt x="4849" y="589"/>
                  </a:cubicBezTo>
                  <a:cubicBezTo>
                    <a:pt x="4796" y="602"/>
                    <a:pt x="4741" y="607"/>
                    <a:pt x="4687" y="605"/>
                  </a:cubicBezTo>
                  <a:cubicBezTo>
                    <a:pt x="4684" y="605"/>
                    <a:pt x="4680" y="605"/>
                    <a:pt x="4677" y="604"/>
                  </a:cubicBezTo>
                  <a:cubicBezTo>
                    <a:pt x="4667" y="604"/>
                    <a:pt x="4667" y="604"/>
                    <a:pt x="4667" y="604"/>
                  </a:cubicBezTo>
                  <a:cubicBezTo>
                    <a:pt x="4660" y="603"/>
                    <a:pt x="4653" y="603"/>
                    <a:pt x="4647" y="602"/>
                  </a:cubicBezTo>
                  <a:cubicBezTo>
                    <a:pt x="4626" y="599"/>
                    <a:pt x="4626" y="599"/>
                    <a:pt x="4626" y="599"/>
                  </a:cubicBezTo>
                  <a:cubicBezTo>
                    <a:pt x="4616" y="598"/>
                    <a:pt x="4616" y="598"/>
                    <a:pt x="4616" y="598"/>
                  </a:cubicBezTo>
                  <a:cubicBezTo>
                    <a:pt x="4606" y="596"/>
                    <a:pt x="4606" y="596"/>
                    <a:pt x="4606" y="596"/>
                  </a:cubicBezTo>
                  <a:cubicBezTo>
                    <a:pt x="4586" y="592"/>
                    <a:pt x="4586" y="592"/>
                    <a:pt x="4586" y="592"/>
                  </a:cubicBezTo>
                  <a:cubicBezTo>
                    <a:pt x="4580" y="591"/>
                    <a:pt x="4573" y="589"/>
                    <a:pt x="4566" y="588"/>
                  </a:cubicBezTo>
                  <a:cubicBezTo>
                    <a:pt x="4560" y="586"/>
                    <a:pt x="4553" y="585"/>
                    <a:pt x="4547" y="583"/>
                  </a:cubicBezTo>
                  <a:cubicBezTo>
                    <a:pt x="4527" y="577"/>
                    <a:pt x="4527" y="577"/>
                    <a:pt x="4527" y="577"/>
                  </a:cubicBezTo>
                  <a:cubicBezTo>
                    <a:pt x="4475" y="562"/>
                    <a:pt x="4425" y="541"/>
                    <a:pt x="4376" y="516"/>
                  </a:cubicBezTo>
                  <a:cubicBezTo>
                    <a:pt x="4328" y="492"/>
                    <a:pt x="4282" y="462"/>
                    <a:pt x="4238" y="430"/>
                  </a:cubicBezTo>
                  <a:cubicBezTo>
                    <a:pt x="4150" y="366"/>
                    <a:pt x="4071" y="291"/>
                    <a:pt x="3992" y="218"/>
                  </a:cubicBezTo>
                  <a:cubicBezTo>
                    <a:pt x="3952" y="181"/>
                    <a:pt x="3912" y="145"/>
                    <a:pt x="3870" y="110"/>
                  </a:cubicBezTo>
                  <a:cubicBezTo>
                    <a:pt x="3828" y="76"/>
                    <a:pt x="3779" y="51"/>
                    <a:pt x="3727" y="35"/>
                  </a:cubicBezTo>
                  <a:cubicBezTo>
                    <a:pt x="3676" y="18"/>
                    <a:pt x="3622" y="9"/>
                    <a:pt x="3568" y="6"/>
                  </a:cubicBezTo>
                  <a:cubicBezTo>
                    <a:pt x="3514" y="3"/>
                    <a:pt x="3459" y="6"/>
                    <a:pt x="3406" y="14"/>
                  </a:cubicBezTo>
                  <a:cubicBezTo>
                    <a:pt x="3299" y="32"/>
                    <a:pt x="3195" y="66"/>
                    <a:pt x="3097" y="112"/>
                  </a:cubicBezTo>
                  <a:cubicBezTo>
                    <a:pt x="2998" y="158"/>
                    <a:pt x="2905" y="214"/>
                    <a:pt x="2814" y="272"/>
                  </a:cubicBezTo>
                  <a:cubicBezTo>
                    <a:pt x="2768" y="301"/>
                    <a:pt x="2722" y="330"/>
                    <a:pt x="2676" y="359"/>
                  </a:cubicBezTo>
                  <a:cubicBezTo>
                    <a:pt x="2653" y="373"/>
                    <a:pt x="2630" y="387"/>
                    <a:pt x="2607" y="401"/>
                  </a:cubicBezTo>
                  <a:cubicBezTo>
                    <a:pt x="2571" y="422"/>
                    <a:pt x="2571" y="422"/>
                    <a:pt x="2571" y="422"/>
                  </a:cubicBezTo>
                  <a:cubicBezTo>
                    <a:pt x="2554" y="432"/>
                    <a:pt x="2554" y="432"/>
                    <a:pt x="2554" y="432"/>
                  </a:cubicBezTo>
                  <a:cubicBezTo>
                    <a:pt x="2536" y="442"/>
                    <a:pt x="2536" y="442"/>
                    <a:pt x="2536" y="442"/>
                  </a:cubicBezTo>
                  <a:cubicBezTo>
                    <a:pt x="2500" y="462"/>
                    <a:pt x="2500" y="462"/>
                    <a:pt x="2500" y="462"/>
                  </a:cubicBezTo>
                  <a:cubicBezTo>
                    <a:pt x="2464" y="480"/>
                    <a:pt x="2464" y="480"/>
                    <a:pt x="2464" y="480"/>
                  </a:cubicBezTo>
                  <a:cubicBezTo>
                    <a:pt x="2452" y="487"/>
                    <a:pt x="2440" y="493"/>
                    <a:pt x="2428" y="499"/>
                  </a:cubicBezTo>
                  <a:cubicBezTo>
                    <a:pt x="2390" y="515"/>
                    <a:pt x="2390" y="515"/>
                    <a:pt x="2390" y="515"/>
                  </a:cubicBezTo>
                  <a:cubicBezTo>
                    <a:pt x="2372" y="524"/>
                    <a:pt x="2372" y="524"/>
                    <a:pt x="2372" y="524"/>
                  </a:cubicBezTo>
                  <a:cubicBezTo>
                    <a:pt x="2362" y="528"/>
                    <a:pt x="2362" y="528"/>
                    <a:pt x="2362" y="528"/>
                  </a:cubicBezTo>
                  <a:cubicBezTo>
                    <a:pt x="2353" y="531"/>
                    <a:pt x="2353" y="531"/>
                    <a:pt x="2353" y="531"/>
                  </a:cubicBezTo>
                  <a:cubicBezTo>
                    <a:pt x="2315" y="546"/>
                    <a:pt x="2315" y="546"/>
                    <a:pt x="2315" y="546"/>
                  </a:cubicBezTo>
                  <a:cubicBezTo>
                    <a:pt x="2296" y="553"/>
                    <a:pt x="2296" y="553"/>
                    <a:pt x="2296" y="553"/>
                  </a:cubicBezTo>
                  <a:cubicBezTo>
                    <a:pt x="2290" y="556"/>
                    <a:pt x="2283" y="558"/>
                    <a:pt x="2277" y="560"/>
                  </a:cubicBezTo>
                  <a:cubicBezTo>
                    <a:pt x="2238" y="573"/>
                    <a:pt x="2238" y="573"/>
                    <a:pt x="2238" y="573"/>
                  </a:cubicBezTo>
                  <a:cubicBezTo>
                    <a:pt x="2135" y="606"/>
                    <a:pt x="2028" y="629"/>
                    <a:pt x="1920" y="641"/>
                  </a:cubicBezTo>
                  <a:cubicBezTo>
                    <a:pt x="1812" y="652"/>
                    <a:pt x="1703" y="653"/>
                    <a:pt x="1595" y="643"/>
                  </a:cubicBezTo>
                  <a:cubicBezTo>
                    <a:pt x="1554" y="639"/>
                    <a:pt x="1554" y="639"/>
                    <a:pt x="1554" y="639"/>
                  </a:cubicBezTo>
                  <a:cubicBezTo>
                    <a:pt x="1547" y="638"/>
                    <a:pt x="1541" y="637"/>
                    <a:pt x="1534" y="636"/>
                  </a:cubicBezTo>
                  <a:cubicBezTo>
                    <a:pt x="1514" y="633"/>
                    <a:pt x="1514" y="633"/>
                    <a:pt x="1514" y="633"/>
                  </a:cubicBezTo>
                  <a:cubicBezTo>
                    <a:pt x="1473" y="627"/>
                    <a:pt x="1473" y="627"/>
                    <a:pt x="1473" y="627"/>
                  </a:cubicBezTo>
                  <a:cubicBezTo>
                    <a:pt x="1460" y="624"/>
                    <a:pt x="1447" y="622"/>
                    <a:pt x="1433" y="619"/>
                  </a:cubicBezTo>
                  <a:cubicBezTo>
                    <a:pt x="1420" y="616"/>
                    <a:pt x="1407" y="614"/>
                    <a:pt x="1394" y="611"/>
                  </a:cubicBezTo>
                  <a:cubicBezTo>
                    <a:pt x="1354" y="601"/>
                    <a:pt x="1354" y="601"/>
                    <a:pt x="1354" y="601"/>
                  </a:cubicBezTo>
                  <a:cubicBezTo>
                    <a:pt x="1328" y="595"/>
                    <a:pt x="1301" y="587"/>
                    <a:pt x="1276" y="579"/>
                  </a:cubicBezTo>
                  <a:cubicBezTo>
                    <a:pt x="1172" y="547"/>
                    <a:pt x="1071" y="507"/>
                    <a:pt x="967" y="475"/>
                  </a:cubicBezTo>
                  <a:cubicBezTo>
                    <a:pt x="947" y="470"/>
                    <a:pt x="947" y="470"/>
                    <a:pt x="947" y="470"/>
                  </a:cubicBezTo>
                  <a:cubicBezTo>
                    <a:pt x="928" y="464"/>
                    <a:pt x="928" y="464"/>
                    <a:pt x="928" y="464"/>
                  </a:cubicBezTo>
                  <a:cubicBezTo>
                    <a:pt x="915" y="460"/>
                    <a:pt x="902" y="457"/>
                    <a:pt x="888" y="454"/>
                  </a:cubicBezTo>
                  <a:cubicBezTo>
                    <a:pt x="869" y="449"/>
                    <a:pt x="869" y="449"/>
                    <a:pt x="869" y="449"/>
                  </a:cubicBezTo>
                  <a:cubicBezTo>
                    <a:pt x="862" y="447"/>
                    <a:pt x="856" y="446"/>
                    <a:pt x="849" y="444"/>
                  </a:cubicBezTo>
                  <a:cubicBezTo>
                    <a:pt x="809" y="436"/>
                    <a:pt x="809" y="436"/>
                    <a:pt x="809" y="436"/>
                  </a:cubicBezTo>
                  <a:cubicBezTo>
                    <a:pt x="769" y="429"/>
                    <a:pt x="769" y="429"/>
                    <a:pt x="769" y="429"/>
                  </a:cubicBezTo>
                  <a:cubicBezTo>
                    <a:pt x="762" y="428"/>
                    <a:pt x="756" y="426"/>
                    <a:pt x="749" y="425"/>
                  </a:cubicBezTo>
                  <a:cubicBezTo>
                    <a:pt x="729" y="422"/>
                    <a:pt x="729" y="422"/>
                    <a:pt x="729" y="422"/>
                  </a:cubicBezTo>
                  <a:cubicBezTo>
                    <a:pt x="716" y="420"/>
                    <a:pt x="702" y="418"/>
                    <a:pt x="689" y="417"/>
                  </a:cubicBezTo>
                  <a:cubicBezTo>
                    <a:pt x="648" y="412"/>
                    <a:pt x="648" y="412"/>
                    <a:pt x="648" y="412"/>
                  </a:cubicBezTo>
                  <a:cubicBezTo>
                    <a:pt x="594" y="407"/>
                    <a:pt x="540" y="403"/>
                    <a:pt x="486" y="402"/>
                  </a:cubicBezTo>
                  <a:cubicBezTo>
                    <a:pt x="466" y="402"/>
                    <a:pt x="466" y="402"/>
                    <a:pt x="466" y="402"/>
                  </a:cubicBezTo>
                  <a:cubicBezTo>
                    <a:pt x="459" y="401"/>
                    <a:pt x="452" y="402"/>
                    <a:pt x="445" y="402"/>
                  </a:cubicBezTo>
                  <a:cubicBezTo>
                    <a:pt x="405" y="402"/>
                    <a:pt x="405" y="402"/>
                    <a:pt x="405" y="402"/>
                  </a:cubicBezTo>
                  <a:cubicBezTo>
                    <a:pt x="377" y="402"/>
                    <a:pt x="350" y="403"/>
                    <a:pt x="323" y="404"/>
                  </a:cubicBezTo>
                  <a:cubicBezTo>
                    <a:pt x="215" y="409"/>
                    <a:pt x="107" y="421"/>
                    <a:pt x="0" y="438"/>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41" name="Freeform 52">
              <a:extLst>
                <a:ext uri="{FF2B5EF4-FFF2-40B4-BE49-F238E27FC236}">
                  <a16:creationId xmlns:a16="http://schemas.microsoft.com/office/drawing/2014/main" id="{0A3F755A-0EB0-4320-B037-A21F17C4BBD3}"/>
                </a:ext>
              </a:extLst>
            </p:cNvPr>
            <p:cNvSpPr>
              <a:spLocks/>
            </p:cNvSpPr>
            <p:nvPr userDrawn="1"/>
          </p:nvSpPr>
          <p:spPr bwMode="auto">
            <a:xfrm>
              <a:off x="13452475" y="2630488"/>
              <a:ext cx="12111038" cy="1449388"/>
            </a:xfrm>
            <a:custGeom>
              <a:avLst/>
              <a:gdLst>
                <a:gd name="T0" fmla="*/ 4530 w 4849"/>
                <a:gd name="T1" fmla="*/ 542 h 580"/>
                <a:gd name="T2" fmla="*/ 4107 w 4849"/>
                <a:gd name="T3" fmla="*/ 319 h 580"/>
                <a:gd name="T4" fmla="*/ 3852 w 4849"/>
                <a:gd name="T5" fmla="*/ 107 h 580"/>
                <a:gd name="T6" fmla="*/ 3810 w 4849"/>
                <a:gd name="T7" fmla="*/ 80 h 580"/>
                <a:gd name="T8" fmla="*/ 3765 w 4849"/>
                <a:gd name="T9" fmla="*/ 58 h 580"/>
                <a:gd name="T10" fmla="*/ 3561 w 4849"/>
                <a:gd name="T11" fmla="*/ 9 h 580"/>
                <a:gd name="T12" fmla="*/ 3320 w 4849"/>
                <a:gd name="T13" fmla="*/ 14 h 580"/>
                <a:gd name="T14" fmla="*/ 3241 w 4849"/>
                <a:gd name="T15" fmla="*/ 27 h 580"/>
                <a:gd name="T16" fmla="*/ 3163 w 4849"/>
                <a:gd name="T17" fmla="*/ 47 h 580"/>
                <a:gd name="T18" fmla="*/ 3068 w 4849"/>
                <a:gd name="T19" fmla="*/ 79 h 580"/>
                <a:gd name="T20" fmla="*/ 2976 w 4849"/>
                <a:gd name="T21" fmla="*/ 118 h 580"/>
                <a:gd name="T22" fmla="*/ 2797 w 4849"/>
                <a:gd name="T23" fmla="*/ 209 h 580"/>
                <a:gd name="T24" fmla="*/ 2410 w 4849"/>
                <a:gd name="T25" fmla="*/ 423 h 580"/>
                <a:gd name="T26" fmla="*/ 2336 w 4849"/>
                <a:gd name="T27" fmla="*/ 456 h 580"/>
                <a:gd name="T28" fmla="*/ 2242 w 4849"/>
                <a:gd name="T29" fmla="*/ 491 h 580"/>
                <a:gd name="T30" fmla="*/ 1889 w 4849"/>
                <a:gd name="T31" fmla="*/ 569 h 580"/>
                <a:gd name="T32" fmla="*/ 1809 w 4849"/>
                <a:gd name="T33" fmla="*/ 576 h 580"/>
                <a:gd name="T34" fmla="*/ 1728 w 4849"/>
                <a:gd name="T35" fmla="*/ 579 h 580"/>
                <a:gd name="T36" fmla="*/ 1628 w 4849"/>
                <a:gd name="T37" fmla="*/ 578 h 580"/>
                <a:gd name="T38" fmla="*/ 1547 w 4849"/>
                <a:gd name="T39" fmla="*/ 573 h 580"/>
                <a:gd name="T40" fmla="*/ 1447 w 4849"/>
                <a:gd name="T41" fmla="*/ 562 h 580"/>
                <a:gd name="T42" fmla="*/ 1309 w 4849"/>
                <a:gd name="T43" fmla="*/ 536 h 580"/>
                <a:gd name="T44" fmla="*/ 919 w 4849"/>
                <a:gd name="T45" fmla="*/ 437 h 580"/>
                <a:gd name="T46" fmla="*/ 840 w 4849"/>
                <a:gd name="T47" fmla="*/ 420 h 580"/>
                <a:gd name="T48" fmla="*/ 622 w 4849"/>
                <a:gd name="T49" fmla="*/ 390 h 580"/>
                <a:gd name="T50" fmla="*/ 481 w 4849"/>
                <a:gd name="T51" fmla="*/ 383 h 580"/>
                <a:gd name="T52" fmla="*/ 340 w 4849"/>
                <a:gd name="T53" fmla="*/ 384 h 580"/>
                <a:gd name="T54" fmla="*/ 0 w 4849"/>
                <a:gd name="T55" fmla="*/ 415 h 580"/>
                <a:gd name="T56" fmla="*/ 340 w 4849"/>
                <a:gd name="T57" fmla="*/ 383 h 580"/>
                <a:gd name="T58" fmla="*/ 481 w 4849"/>
                <a:gd name="T59" fmla="*/ 382 h 580"/>
                <a:gd name="T60" fmla="*/ 622 w 4849"/>
                <a:gd name="T61" fmla="*/ 388 h 580"/>
                <a:gd name="T62" fmla="*/ 841 w 4849"/>
                <a:gd name="T63" fmla="*/ 418 h 580"/>
                <a:gd name="T64" fmla="*/ 920 w 4849"/>
                <a:gd name="T65" fmla="*/ 435 h 580"/>
                <a:gd name="T66" fmla="*/ 1309 w 4849"/>
                <a:gd name="T67" fmla="*/ 534 h 580"/>
                <a:gd name="T68" fmla="*/ 1448 w 4849"/>
                <a:gd name="T69" fmla="*/ 559 h 580"/>
                <a:gd name="T70" fmla="*/ 1547 w 4849"/>
                <a:gd name="T71" fmla="*/ 570 h 580"/>
                <a:gd name="T72" fmla="*/ 1628 w 4849"/>
                <a:gd name="T73" fmla="*/ 575 h 580"/>
                <a:gd name="T74" fmla="*/ 1728 w 4849"/>
                <a:gd name="T75" fmla="*/ 576 h 580"/>
                <a:gd name="T76" fmla="*/ 1808 w 4849"/>
                <a:gd name="T77" fmla="*/ 573 h 580"/>
                <a:gd name="T78" fmla="*/ 1888 w 4849"/>
                <a:gd name="T79" fmla="*/ 566 h 580"/>
                <a:gd name="T80" fmla="*/ 2241 w 4849"/>
                <a:gd name="T81" fmla="*/ 488 h 580"/>
                <a:gd name="T82" fmla="*/ 2335 w 4849"/>
                <a:gd name="T83" fmla="*/ 452 h 580"/>
                <a:gd name="T84" fmla="*/ 2408 w 4849"/>
                <a:gd name="T85" fmla="*/ 420 h 580"/>
                <a:gd name="T86" fmla="*/ 2795 w 4849"/>
                <a:gd name="T87" fmla="*/ 206 h 580"/>
                <a:gd name="T88" fmla="*/ 2974 w 4849"/>
                <a:gd name="T89" fmla="*/ 114 h 580"/>
                <a:gd name="T90" fmla="*/ 3067 w 4849"/>
                <a:gd name="T91" fmla="*/ 75 h 580"/>
                <a:gd name="T92" fmla="*/ 3162 w 4849"/>
                <a:gd name="T93" fmla="*/ 44 h 580"/>
                <a:gd name="T94" fmla="*/ 3241 w 4849"/>
                <a:gd name="T95" fmla="*/ 24 h 580"/>
                <a:gd name="T96" fmla="*/ 3320 w 4849"/>
                <a:gd name="T97" fmla="*/ 11 h 580"/>
                <a:gd name="T98" fmla="*/ 3561 w 4849"/>
                <a:gd name="T99" fmla="*/ 6 h 580"/>
                <a:gd name="T100" fmla="*/ 3766 w 4849"/>
                <a:gd name="T101" fmla="*/ 56 h 580"/>
                <a:gd name="T102" fmla="*/ 3811 w 4849"/>
                <a:gd name="T103" fmla="*/ 78 h 580"/>
                <a:gd name="T104" fmla="*/ 3854 w 4849"/>
                <a:gd name="T105" fmla="*/ 105 h 580"/>
                <a:gd name="T106" fmla="*/ 4108 w 4849"/>
                <a:gd name="T107" fmla="*/ 317 h 580"/>
                <a:gd name="T108" fmla="*/ 4530 w 4849"/>
                <a:gd name="T109" fmla="*/ 541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849" h="580">
                  <a:moveTo>
                    <a:pt x="4849" y="549"/>
                  </a:moveTo>
                  <a:cubicBezTo>
                    <a:pt x="4797" y="561"/>
                    <a:pt x="4743" y="565"/>
                    <a:pt x="4689" y="563"/>
                  </a:cubicBezTo>
                  <a:cubicBezTo>
                    <a:pt x="4636" y="562"/>
                    <a:pt x="4582" y="555"/>
                    <a:pt x="4530" y="542"/>
                  </a:cubicBezTo>
                  <a:cubicBezTo>
                    <a:pt x="4478" y="529"/>
                    <a:pt x="4427" y="512"/>
                    <a:pt x="4378" y="491"/>
                  </a:cubicBezTo>
                  <a:cubicBezTo>
                    <a:pt x="4328" y="470"/>
                    <a:pt x="4281" y="445"/>
                    <a:pt x="4236" y="415"/>
                  </a:cubicBezTo>
                  <a:cubicBezTo>
                    <a:pt x="4191" y="386"/>
                    <a:pt x="4148" y="353"/>
                    <a:pt x="4107" y="319"/>
                  </a:cubicBezTo>
                  <a:cubicBezTo>
                    <a:pt x="4066" y="285"/>
                    <a:pt x="4026" y="249"/>
                    <a:pt x="3985" y="214"/>
                  </a:cubicBezTo>
                  <a:cubicBezTo>
                    <a:pt x="3945" y="179"/>
                    <a:pt x="3903" y="145"/>
                    <a:pt x="3860" y="113"/>
                  </a:cubicBezTo>
                  <a:cubicBezTo>
                    <a:pt x="3858" y="111"/>
                    <a:pt x="3855" y="109"/>
                    <a:pt x="3852" y="107"/>
                  </a:cubicBezTo>
                  <a:cubicBezTo>
                    <a:pt x="3844" y="101"/>
                    <a:pt x="3844" y="101"/>
                    <a:pt x="3844" y="101"/>
                  </a:cubicBezTo>
                  <a:cubicBezTo>
                    <a:pt x="3827" y="90"/>
                    <a:pt x="3827" y="90"/>
                    <a:pt x="3827" y="90"/>
                  </a:cubicBezTo>
                  <a:cubicBezTo>
                    <a:pt x="3810" y="80"/>
                    <a:pt x="3810" y="80"/>
                    <a:pt x="3810" y="80"/>
                  </a:cubicBezTo>
                  <a:cubicBezTo>
                    <a:pt x="3804" y="77"/>
                    <a:pt x="3798" y="74"/>
                    <a:pt x="3792" y="71"/>
                  </a:cubicBezTo>
                  <a:cubicBezTo>
                    <a:pt x="3774" y="62"/>
                    <a:pt x="3774" y="62"/>
                    <a:pt x="3774" y="62"/>
                  </a:cubicBezTo>
                  <a:cubicBezTo>
                    <a:pt x="3765" y="58"/>
                    <a:pt x="3765" y="58"/>
                    <a:pt x="3765" y="58"/>
                  </a:cubicBezTo>
                  <a:cubicBezTo>
                    <a:pt x="3755" y="55"/>
                    <a:pt x="3755" y="55"/>
                    <a:pt x="3755" y="55"/>
                  </a:cubicBezTo>
                  <a:cubicBezTo>
                    <a:pt x="3743" y="50"/>
                    <a:pt x="3731" y="45"/>
                    <a:pt x="3718" y="41"/>
                  </a:cubicBezTo>
                  <a:cubicBezTo>
                    <a:pt x="3667" y="24"/>
                    <a:pt x="3614" y="14"/>
                    <a:pt x="3561" y="9"/>
                  </a:cubicBezTo>
                  <a:cubicBezTo>
                    <a:pt x="3507" y="4"/>
                    <a:pt x="3454" y="3"/>
                    <a:pt x="3400" y="6"/>
                  </a:cubicBezTo>
                  <a:cubicBezTo>
                    <a:pt x="3387" y="7"/>
                    <a:pt x="3374" y="8"/>
                    <a:pt x="3360" y="9"/>
                  </a:cubicBezTo>
                  <a:cubicBezTo>
                    <a:pt x="3347" y="11"/>
                    <a:pt x="3334" y="12"/>
                    <a:pt x="3320" y="14"/>
                  </a:cubicBezTo>
                  <a:cubicBezTo>
                    <a:pt x="3300" y="16"/>
                    <a:pt x="3300" y="16"/>
                    <a:pt x="3300" y="16"/>
                  </a:cubicBezTo>
                  <a:cubicBezTo>
                    <a:pt x="3294" y="17"/>
                    <a:pt x="3287" y="19"/>
                    <a:pt x="3281" y="20"/>
                  </a:cubicBezTo>
                  <a:cubicBezTo>
                    <a:pt x="3241" y="27"/>
                    <a:pt x="3241" y="27"/>
                    <a:pt x="3241" y="27"/>
                  </a:cubicBezTo>
                  <a:cubicBezTo>
                    <a:pt x="3228" y="30"/>
                    <a:pt x="3215" y="34"/>
                    <a:pt x="3202" y="37"/>
                  </a:cubicBezTo>
                  <a:cubicBezTo>
                    <a:pt x="3183" y="41"/>
                    <a:pt x="3183" y="41"/>
                    <a:pt x="3183" y="41"/>
                  </a:cubicBezTo>
                  <a:cubicBezTo>
                    <a:pt x="3176" y="43"/>
                    <a:pt x="3170" y="45"/>
                    <a:pt x="3163" y="47"/>
                  </a:cubicBezTo>
                  <a:cubicBezTo>
                    <a:pt x="3125" y="59"/>
                    <a:pt x="3125" y="59"/>
                    <a:pt x="3125" y="59"/>
                  </a:cubicBezTo>
                  <a:cubicBezTo>
                    <a:pt x="3112" y="63"/>
                    <a:pt x="3100" y="67"/>
                    <a:pt x="3087" y="72"/>
                  </a:cubicBezTo>
                  <a:cubicBezTo>
                    <a:pt x="3068" y="79"/>
                    <a:pt x="3068" y="79"/>
                    <a:pt x="3068" y="79"/>
                  </a:cubicBezTo>
                  <a:cubicBezTo>
                    <a:pt x="3050" y="86"/>
                    <a:pt x="3050" y="86"/>
                    <a:pt x="3050" y="86"/>
                  </a:cubicBezTo>
                  <a:cubicBezTo>
                    <a:pt x="3012" y="101"/>
                    <a:pt x="3012" y="101"/>
                    <a:pt x="3012" y="101"/>
                  </a:cubicBezTo>
                  <a:cubicBezTo>
                    <a:pt x="2976" y="118"/>
                    <a:pt x="2976" y="118"/>
                    <a:pt x="2976" y="118"/>
                  </a:cubicBezTo>
                  <a:cubicBezTo>
                    <a:pt x="2970" y="120"/>
                    <a:pt x="2963" y="123"/>
                    <a:pt x="2957" y="126"/>
                  </a:cubicBezTo>
                  <a:cubicBezTo>
                    <a:pt x="2939" y="135"/>
                    <a:pt x="2939" y="135"/>
                    <a:pt x="2939" y="135"/>
                  </a:cubicBezTo>
                  <a:cubicBezTo>
                    <a:pt x="2891" y="158"/>
                    <a:pt x="2844" y="184"/>
                    <a:pt x="2797" y="209"/>
                  </a:cubicBezTo>
                  <a:cubicBezTo>
                    <a:pt x="2703" y="262"/>
                    <a:pt x="2612" y="317"/>
                    <a:pt x="2517" y="369"/>
                  </a:cubicBezTo>
                  <a:cubicBezTo>
                    <a:pt x="2494" y="382"/>
                    <a:pt x="2470" y="394"/>
                    <a:pt x="2446" y="406"/>
                  </a:cubicBezTo>
                  <a:cubicBezTo>
                    <a:pt x="2434" y="412"/>
                    <a:pt x="2422" y="418"/>
                    <a:pt x="2410" y="423"/>
                  </a:cubicBezTo>
                  <a:cubicBezTo>
                    <a:pt x="2392" y="432"/>
                    <a:pt x="2392" y="432"/>
                    <a:pt x="2392" y="432"/>
                  </a:cubicBezTo>
                  <a:cubicBezTo>
                    <a:pt x="2385" y="435"/>
                    <a:pt x="2379" y="438"/>
                    <a:pt x="2373" y="440"/>
                  </a:cubicBezTo>
                  <a:cubicBezTo>
                    <a:pt x="2336" y="456"/>
                    <a:pt x="2336" y="456"/>
                    <a:pt x="2336" y="456"/>
                  </a:cubicBezTo>
                  <a:cubicBezTo>
                    <a:pt x="2324" y="461"/>
                    <a:pt x="2311" y="466"/>
                    <a:pt x="2299" y="471"/>
                  </a:cubicBezTo>
                  <a:cubicBezTo>
                    <a:pt x="2261" y="485"/>
                    <a:pt x="2261" y="485"/>
                    <a:pt x="2261" y="485"/>
                  </a:cubicBezTo>
                  <a:cubicBezTo>
                    <a:pt x="2242" y="491"/>
                    <a:pt x="2242" y="491"/>
                    <a:pt x="2242" y="491"/>
                  </a:cubicBezTo>
                  <a:cubicBezTo>
                    <a:pt x="2223" y="497"/>
                    <a:pt x="2223" y="497"/>
                    <a:pt x="2223" y="497"/>
                  </a:cubicBezTo>
                  <a:cubicBezTo>
                    <a:pt x="2121" y="530"/>
                    <a:pt x="2015" y="553"/>
                    <a:pt x="1909" y="567"/>
                  </a:cubicBezTo>
                  <a:cubicBezTo>
                    <a:pt x="1889" y="569"/>
                    <a:pt x="1889" y="569"/>
                    <a:pt x="1889" y="569"/>
                  </a:cubicBezTo>
                  <a:cubicBezTo>
                    <a:pt x="1882" y="570"/>
                    <a:pt x="1875" y="570"/>
                    <a:pt x="1869" y="571"/>
                  </a:cubicBezTo>
                  <a:cubicBezTo>
                    <a:pt x="1829" y="575"/>
                    <a:pt x="1829" y="575"/>
                    <a:pt x="1829" y="575"/>
                  </a:cubicBezTo>
                  <a:cubicBezTo>
                    <a:pt x="1822" y="575"/>
                    <a:pt x="1815" y="576"/>
                    <a:pt x="1809" y="576"/>
                  </a:cubicBezTo>
                  <a:cubicBezTo>
                    <a:pt x="1788" y="577"/>
                    <a:pt x="1788" y="577"/>
                    <a:pt x="1788" y="577"/>
                  </a:cubicBezTo>
                  <a:cubicBezTo>
                    <a:pt x="1748" y="579"/>
                    <a:pt x="1748" y="579"/>
                    <a:pt x="1748" y="579"/>
                  </a:cubicBezTo>
                  <a:cubicBezTo>
                    <a:pt x="1742" y="579"/>
                    <a:pt x="1735" y="579"/>
                    <a:pt x="1728" y="579"/>
                  </a:cubicBezTo>
                  <a:cubicBezTo>
                    <a:pt x="1708" y="580"/>
                    <a:pt x="1708" y="580"/>
                    <a:pt x="1708" y="580"/>
                  </a:cubicBezTo>
                  <a:cubicBezTo>
                    <a:pt x="1668" y="580"/>
                    <a:pt x="1668" y="580"/>
                    <a:pt x="1668" y="580"/>
                  </a:cubicBezTo>
                  <a:cubicBezTo>
                    <a:pt x="1628" y="578"/>
                    <a:pt x="1628" y="578"/>
                    <a:pt x="1628" y="578"/>
                  </a:cubicBezTo>
                  <a:cubicBezTo>
                    <a:pt x="1607" y="577"/>
                    <a:pt x="1607" y="577"/>
                    <a:pt x="1607" y="577"/>
                  </a:cubicBezTo>
                  <a:cubicBezTo>
                    <a:pt x="1601" y="577"/>
                    <a:pt x="1594" y="577"/>
                    <a:pt x="1587" y="576"/>
                  </a:cubicBezTo>
                  <a:cubicBezTo>
                    <a:pt x="1547" y="573"/>
                    <a:pt x="1547" y="573"/>
                    <a:pt x="1547" y="573"/>
                  </a:cubicBezTo>
                  <a:cubicBezTo>
                    <a:pt x="1534" y="572"/>
                    <a:pt x="1520" y="571"/>
                    <a:pt x="1507" y="569"/>
                  </a:cubicBezTo>
                  <a:cubicBezTo>
                    <a:pt x="1467" y="565"/>
                    <a:pt x="1467" y="565"/>
                    <a:pt x="1467" y="565"/>
                  </a:cubicBezTo>
                  <a:cubicBezTo>
                    <a:pt x="1447" y="562"/>
                    <a:pt x="1447" y="562"/>
                    <a:pt x="1447" y="562"/>
                  </a:cubicBezTo>
                  <a:cubicBezTo>
                    <a:pt x="1427" y="559"/>
                    <a:pt x="1427" y="559"/>
                    <a:pt x="1427" y="559"/>
                  </a:cubicBezTo>
                  <a:cubicBezTo>
                    <a:pt x="1401" y="554"/>
                    <a:pt x="1374" y="550"/>
                    <a:pt x="1348" y="544"/>
                  </a:cubicBezTo>
                  <a:cubicBezTo>
                    <a:pt x="1309" y="536"/>
                    <a:pt x="1309" y="536"/>
                    <a:pt x="1309" y="536"/>
                  </a:cubicBezTo>
                  <a:cubicBezTo>
                    <a:pt x="1296" y="533"/>
                    <a:pt x="1283" y="530"/>
                    <a:pt x="1270" y="527"/>
                  </a:cubicBezTo>
                  <a:cubicBezTo>
                    <a:pt x="1165" y="502"/>
                    <a:pt x="1062" y="472"/>
                    <a:pt x="958" y="447"/>
                  </a:cubicBezTo>
                  <a:cubicBezTo>
                    <a:pt x="919" y="437"/>
                    <a:pt x="919" y="437"/>
                    <a:pt x="919" y="437"/>
                  </a:cubicBezTo>
                  <a:cubicBezTo>
                    <a:pt x="899" y="433"/>
                    <a:pt x="899" y="433"/>
                    <a:pt x="899" y="433"/>
                  </a:cubicBezTo>
                  <a:cubicBezTo>
                    <a:pt x="880" y="428"/>
                    <a:pt x="880" y="428"/>
                    <a:pt x="880" y="428"/>
                  </a:cubicBezTo>
                  <a:cubicBezTo>
                    <a:pt x="867" y="426"/>
                    <a:pt x="854" y="423"/>
                    <a:pt x="840" y="420"/>
                  </a:cubicBezTo>
                  <a:cubicBezTo>
                    <a:pt x="801" y="413"/>
                    <a:pt x="801" y="413"/>
                    <a:pt x="801" y="413"/>
                  </a:cubicBezTo>
                  <a:cubicBezTo>
                    <a:pt x="748" y="404"/>
                    <a:pt x="695" y="397"/>
                    <a:pt x="642" y="392"/>
                  </a:cubicBezTo>
                  <a:cubicBezTo>
                    <a:pt x="622" y="390"/>
                    <a:pt x="622" y="390"/>
                    <a:pt x="622" y="390"/>
                  </a:cubicBezTo>
                  <a:cubicBezTo>
                    <a:pt x="602" y="389"/>
                    <a:pt x="602" y="389"/>
                    <a:pt x="602" y="389"/>
                  </a:cubicBezTo>
                  <a:cubicBezTo>
                    <a:pt x="588" y="388"/>
                    <a:pt x="575" y="387"/>
                    <a:pt x="561" y="386"/>
                  </a:cubicBezTo>
                  <a:cubicBezTo>
                    <a:pt x="535" y="385"/>
                    <a:pt x="508" y="383"/>
                    <a:pt x="481" y="383"/>
                  </a:cubicBezTo>
                  <a:cubicBezTo>
                    <a:pt x="454" y="382"/>
                    <a:pt x="427" y="383"/>
                    <a:pt x="401" y="383"/>
                  </a:cubicBezTo>
                  <a:cubicBezTo>
                    <a:pt x="387" y="383"/>
                    <a:pt x="374" y="383"/>
                    <a:pt x="360" y="384"/>
                  </a:cubicBezTo>
                  <a:cubicBezTo>
                    <a:pt x="340" y="384"/>
                    <a:pt x="340" y="384"/>
                    <a:pt x="340" y="384"/>
                  </a:cubicBezTo>
                  <a:cubicBezTo>
                    <a:pt x="320" y="385"/>
                    <a:pt x="320" y="385"/>
                    <a:pt x="320" y="385"/>
                  </a:cubicBezTo>
                  <a:cubicBezTo>
                    <a:pt x="267" y="387"/>
                    <a:pt x="213" y="391"/>
                    <a:pt x="160" y="396"/>
                  </a:cubicBezTo>
                  <a:cubicBezTo>
                    <a:pt x="106" y="401"/>
                    <a:pt x="53" y="408"/>
                    <a:pt x="0" y="415"/>
                  </a:cubicBezTo>
                  <a:cubicBezTo>
                    <a:pt x="53" y="407"/>
                    <a:pt x="106" y="401"/>
                    <a:pt x="160" y="395"/>
                  </a:cubicBezTo>
                  <a:cubicBezTo>
                    <a:pt x="213" y="390"/>
                    <a:pt x="267" y="386"/>
                    <a:pt x="320" y="384"/>
                  </a:cubicBezTo>
                  <a:cubicBezTo>
                    <a:pt x="340" y="383"/>
                    <a:pt x="340" y="383"/>
                    <a:pt x="340" y="383"/>
                  </a:cubicBezTo>
                  <a:cubicBezTo>
                    <a:pt x="360" y="382"/>
                    <a:pt x="360" y="382"/>
                    <a:pt x="360" y="382"/>
                  </a:cubicBezTo>
                  <a:cubicBezTo>
                    <a:pt x="374" y="382"/>
                    <a:pt x="387" y="382"/>
                    <a:pt x="401" y="381"/>
                  </a:cubicBezTo>
                  <a:cubicBezTo>
                    <a:pt x="427" y="381"/>
                    <a:pt x="454" y="381"/>
                    <a:pt x="481" y="382"/>
                  </a:cubicBezTo>
                  <a:cubicBezTo>
                    <a:pt x="508" y="382"/>
                    <a:pt x="535" y="383"/>
                    <a:pt x="562" y="384"/>
                  </a:cubicBezTo>
                  <a:cubicBezTo>
                    <a:pt x="575" y="385"/>
                    <a:pt x="588" y="386"/>
                    <a:pt x="602" y="387"/>
                  </a:cubicBezTo>
                  <a:cubicBezTo>
                    <a:pt x="622" y="388"/>
                    <a:pt x="622" y="388"/>
                    <a:pt x="622" y="388"/>
                  </a:cubicBezTo>
                  <a:cubicBezTo>
                    <a:pt x="642" y="390"/>
                    <a:pt x="642" y="390"/>
                    <a:pt x="642" y="390"/>
                  </a:cubicBezTo>
                  <a:cubicBezTo>
                    <a:pt x="695" y="394"/>
                    <a:pt x="748" y="402"/>
                    <a:pt x="801" y="411"/>
                  </a:cubicBezTo>
                  <a:cubicBezTo>
                    <a:pt x="841" y="418"/>
                    <a:pt x="841" y="418"/>
                    <a:pt x="841" y="418"/>
                  </a:cubicBezTo>
                  <a:cubicBezTo>
                    <a:pt x="854" y="420"/>
                    <a:pt x="867" y="423"/>
                    <a:pt x="880" y="426"/>
                  </a:cubicBezTo>
                  <a:cubicBezTo>
                    <a:pt x="900" y="430"/>
                    <a:pt x="900" y="430"/>
                    <a:pt x="900" y="430"/>
                  </a:cubicBezTo>
                  <a:cubicBezTo>
                    <a:pt x="920" y="435"/>
                    <a:pt x="920" y="435"/>
                    <a:pt x="920" y="435"/>
                  </a:cubicBezTo>
                  <a:cubicBezTo>
                    <a:pt x="959" y="444"/>
                    <a:pt x="959" y="444"/>
                    <a:pt x="959" y="444"/>
                  </a:cubicBezTo>
                  <a:cubicBezTo>
                    <a:pt x="1063" y="470"/>
                    <a:pt x="1166" y="499"/>
                    <a:pt x="1270" y="524"/>
                  </a:cubicBezTo>
                  <a:cubicBezTo>
                    <a:pt x="1283" y="528"/>
                    <a:pt x="1296" y="531"/>
                    <a:pt x="1309" y="534"/>
                  </a:cubicBezTo>
                  <a:cubicBezTo>
                    <a:pt x="1349" y="542"/>
                    <a:pt x="1349" y="542"/>
                    <a:pt x="1349" y="542"/>
                  </a:cubicBezTo>
                  <a:cubicBezTo>
                    <a:pt x="1375" y="548"/>
                    <a:pt x="1401" y="552"/>
                    <a:pt x="1428" y="556"/>
                  </a:cubicBezTo>
                  <a:cubicBezTo>
                    <a:pt x="1448" y="559"/>
                    <a:pt x="1448" y="559"/>
                    <a:pt x="1448" y="559"/>
                  </a:cubicBezTo>
                  <a:cubicBezTo>
                    <a:pt x="1468" y="562"/>
                    <a:pt x="1468" y="562"/>
                    <a:pt x="1468" y="562"/>
                  </a:cubicBezTo>
                  <a:cubicBezTo>
                    <a:pt x="1507" y="567"/>
                    <a:pt x="1507" y="567"/>
                    <a:pt x="1507" y="567"/>
                  </a:cubicBezTo>
                  <a:cubicBezTo>
                    <a:pt x="1521" y="568"/>
                    <a:pt x="1534" y="569"/>
                    <a:pt x="1547" y="570"/>
                  </a:cubicBezTo>
                  <a:cubicBezTo>
                    <a:pt x="1588" y="573"/>
                    <a:pt x="1588" y="573"/>
                    <a:pt x="1588" y="573"/>
                  </a:cubicBezTo>
                  <a:cubicBezTo>
                    <a:pt x="1594" y="574"/>
                    <a:pt x="1601" y="574"/>
                    <a:pt x="1608" y="574"/>
                  </a:cubicBezTo>
                  <a:cubicBezTo>
                    <a:pt x="1628" y="575"/>
                    <a:pt x="1628" y="575"/>
                    <a:pt x="1628" y="575"/>
                  </a:cubicBezTo>
                  <a:cubicBezTo>
                    <a:pt x="1668" y="577"/>
                    <a:pt x="1668" y="577"/>
                    <a:pt x="1668" y="577"/>
                  </a:cubicBezTo>
                  <a:cubicBezTo>
                    <a:pt x="1708" y="576"/>
                    <a:pt x="1708" y="576"/>
                    <a:pt x="1708" y="576"/>
                  </a:cubicBezTo>
                  <a:cubicBezTo>
                    <a:pt x="1728" y="576"/>
                    <a:pt x="1728" y="576"/>
                    <a:pt x="1728" y="576"/>
                  </a:cubicBezTo>
                  <a:cubicBezTo>
                    <a:pt x="1735" y="576"/>
                    <a:pt x="1741" y="576"/>
                    <a:pt x="1748" y="576"/>
                  </a:cubicBezTo>
                  <a:cubicBezTo>
                    <a:pt x="1788" y="574"/>
                    <a:pt x="1788" y="574"/>
                    <a:pt x="1788" y="574"/>
                  </a:cubicBezTo>
                  <a:cubicBezTo>
                    <a:pt x="1808" y="573"/>
                    <a:pt x="1808" y="573"/>
                    <a:pt x="1808" y="573"/>
                  </a:cubicBezTo>
                  <a:cubicBezTo>
                    <a:pt x="1815" y="573"/>
                    <a:pt x="1822" y="572"/>
                    <a:pt x="1828" y="571"/>
                  </a:cubicBezTo>
                  <a:cubicBezTo>
                    <a:pt x="1868" y="568"/>
                    <a:pt x="1868" y="568"/>
                    <a:pt x="1868" y="568"/>
                  </a:cubicBezTo>
                  <a:cubicBezTo>
                    <a:pt x="1875" y="567"/>
                    <a:pt x="1882" y="567"/>
                    <a:pt x="1888" y="566"/>
                  </a:cubicBezTo>
                  <a:cubicBezTo>
                    <a:pt x="1908" y="563"/>
                    <a:pt x="1908" y="563"/>
                    <a:pt x="1908" y="563"/>
                  </a:cubicBezTo>
                  <a:cubicBezTo>
                    <a:pt x="2015" y="550"/>
                    <a:pt x="2120" y="527"/>
                    <a:pt x="2222" y="494"/>
                  </a:cubicBezTo>
                  <a:cubicBezTo>
                    <a:pt x="2241" y="488"/>
                    <a:pt x="2241" y="488"/>
                    <a:pt x="2241" y="488"/>
                  </a:cubicBezTo>
                  <a:cubicBezTo>
                    <a:pt x="2260" y="481"/>
                    <a:pt x="2260" y="481"/>
                    <a:pt x="2260" y="481"/>
                  </a:cubicBezTo>
                  <a:cubicBezTo>
                    <a:pt x="2297" y="467"/>
                    <a:pt x="2297" y="467"/>
                    <a:pt x="2297" y="467"/>
                  </a:cubicBezTo>
                  <a:cubicBezTo>
                    <a:pt x="2310" y="463"/>
                    <a:pt x="2322" y="457"/>
                    <a:pt x="2335" y="452"/>
                  </a:cubicBezTo>
                  <a:cubicBezTo>
                    <a:pt x="2372" y="437"/>
                    <a:pt x="2372" y="437"/>
                    <a:pt x="2372" y="437"/>
                  </a:cubicBezTo>
                  <a:cubicBezTo>
                    <a:pt x="2378" y="434"/>
                    <a:pt x="2384" y="431"/>
                    <a:pt x="2390" y="428"/>
                  </a:cubicBezTo>
                  <a:cubicBezTo>
                    <a:pt x="2408" y="420"/>
                    <a:pt x="2408" y="420"/>
                    <a:pt x="2408" y="420"/>
                  </a:cubicBezTo>
                  <a:cubicBezTo>
                    <a:pt x="2420" y="414"/>
                    <a:pt x="2432" y="408"/>
                    <a:pt x="2444" y="402"/>
                  </a:cubicBezTo>
                  <a:cubicBezTo>
                    <a:pt x="2468" y="390"/>
                    <a:pt x="2492" y="378"/>
                    <a:pt x="2515" y="365"/>
                  </a:cubicBezTo>
                  <a:cubicBezTo>
                    <a:pt x="2610" y="314"/>
                    <a:pt x="2701" y="259"/>
                    <a:pt x="2795" y="206"/>
                  </a:cubicBezTo>
                  <a:cubicBezTo>
                    <a:pt x="2842" y="180"/>
                    <a:pt x="2889" y="155"/>
                    <a:pt x="2938" y="132"/>
                  </a:cubicBezTo>
                  <a:cubicBezTo>
                    <a:pt x="2956" y="123"/>
                    <a:pt x="2956" y="123"/>
                    <a:pt x="2956" y="123"/>
                  </a:cubicBezTo>
                  <a:cubicBezTo>
                    <a:pt x="2962" y="120"/>
                    <a:pt x="2968" y="117"/>
                    <a:pt x="2974" y="114"/>
                  </a:cubicBezTo>
                  <a:cubicBezTo>
                    <a:pt x="3011" y="98"/>
                    <a:pt x="3011" y="98"/>
                    <a:pt x="3011" y="98"/>
                  </a:cubicBezTo>
                  <a:cubicBezTo>
                    <a:pt x="3048" y="83"/>
                    <a:pt x="3048" y="83"/>
                    <a:pt x="3048" y="83"/>
                  </a:cubicBezTo>
                  <a:cubicBezTo>
                    <a:pt x="3067" y="75"/>
                    <a:pt x="3067" y="75"/>
                    <a:pt x="3067" y="75"/>
                  </a:cubicBezTo>
                  <a:cubicBezTo>
                    <a:pt x="3086" y="69"/>
                    <a:pt x="3086" y="69"/>
                    <a:pt x="3086" y="69"/>
                  </a:cubicBezTo>
                  <a:cubicBezTo>
                    <a:pt x="3099" y="64"/>
                    <a:pt x="3111" y="60"/>
                    <a:pt x="3124" y="55"/>
                  </a:cubicBezTo>
                  <a:cubicBezTo>
                    <a:pt x="3162" y="44"/>
                    <a:pt x="3162" y="44"/>
                    <a:pt x="3162" y="44"/>
                  </a:cubicBezTo>
                  <a:cubicBezTo>
                    <a:pt x="3169" y="42"/>
                    <a:pt x="3175" y="40"/>
                    <a:pt x="3182" y="38"/>
                  </a:cubicBezTo>
                  <a:cubicBezTo>
                    <a:pt x="3201" y="33"/>
                    <a:pt x="3201" y="33"/>
                    <a:pt x="3201" y="33"/>
                  </a:cubicBezTo>
                  <a:cubicBezTo>
                    <a:pt x="3214" y="30"/>
                    <a:pt x="3227" y="27"/>
                    <a:pt x="3241" y="24"/>
                  </a:cubicBezTo>
                  <a:cubicBezTo>
                    <a:pt x="3280" y="17"/>
                    <a:pt x="3280" y="17"/>
                    <a:pt x="3280" y="17"/>
                  </a:cubicBezTo>
                  <a:cubicBezTo>
                    <a:pt x="3287" y="16"/>
                    <a:pt x="3293" y="14"/>
                    <a:pt x="3300" y="13"/>
                  </a:cubicBezTo>
                  <a:cubicBezTo>
                    <a:pt x="3320" y="11"/>
                    <a:pt x="3320" y="11"/>
                    <a:pt x="3320" y="11"/>
                  </a:cubicBezTo>
                  <a:cubicBezTo>
                    <a:pt x="3333" y="9"/>
                    <a:pt x="3347" y="8"/>
                    <a:pt x="3360" y="6"/>
                  </a:cubicBezTo>
                  <a:cubicBezTo>
                    <a:pt x="3373" y="5"/>
                    <a:pt x="3387" y="4"/>
                    <a:pt x="3400" y="3"/>
                  </a:cubicBezTo>
                  <a:cubicBezTo>
                    <a:pt x="3454" y="0"/>
                    <a:pt x="3508" y="1"/>
                    <a:pt x="3561" y="6"/>
                  </a:cubicBezTo>
                  <a:cubicBezTo>
                    <a:pt x="3614" y="12"/>
                    <a:pt x="3667" y="22"/>
                    <a:pt x="3719" y="38"/>
                  </a:cubicBezTo>
                  <a:cubicBezTo>
                    <a:pt x="3731" y="42"/>
                    <a:pt x="3744" y="47"/>
                    <a:pt x="3756" y="52"/>
                  </a:cubicBezTo>
                  <a:cubicBezTo>
                    <a:pt x="3766" y="56"/>
                    <a:pt x="3766" y="56"/>
                    <a:pt x="3766" y="56"/>
                  </a:cubicBezTo>
                  <a:cubicBezTo>
                    <a:pt x="3775" y="60"/>
                    <a:pt x="3775" y="60"/>
                    <a:pt x="3775" y="60"/>
                  </a:cubicBezTo>
                  <a:cubicBezTo>
                    <a:pt x="3793" y="69"/>
                    <a:pt x="3793" y="69"/>
                    <a:pt x="3793" y="69"/>
                  </a:cubicBezTo>
                  <a:cubicBezTo>
                    <a:pt x="3799" y="71"/>
                    <a:pt x="3805" y="75"/>
                    <a:pt x="3811" y="78"/>
                  </a:cubicBezTo>
                  <a:cubicBezTo>
                    <a:pt x="3829" y="88"/>
                    <a:pt x="3829" y="88"/>
                    <a:pt x="3829" y="88"/>
                  </a:cubicBezTo>
                  <a:cubicBezTo>
                    <a:pt x="3845" y="99"/>
                    <a:pt x="3845" y="99"/>
                    <a:pt x="3845" y="99"/>
                  </a:cubicBezTo>
                  <a:cubicBezTo>
                    <a:pt x="3854" y="105"/>
                    <a:pt x="3854" y="105"/>
                    <a:pt x="3854" y="105"/>
                  </a:cubicBezTo>
                  <a:cubicBezTo>
                    <a:pt x="3856" y="107"/>
                    <a:pt x="3859" y="109"/>
                    <a:pt x="3862" y="111"/>
                  </a:cubicBezTo>
                  <a:cubicBezTo>
                    <a:pt x="3905" y="143"/>
                    <a:pt x="3946" y="177"/>
                    <a:pt x="3987" y="212"/>
                  </a:cubicBezTo>
                  <a:cubicBezTo>
                    <a:pt x="4027" y="247"/>
                    <a:pt x="4067" y="283"/>
                    <a:pt x="4108" y="317"/>
                  </a:cubicBezTo>
                  <a:cubicBezTo>
                    <a:pt x="4150" y="352"/>
                    <a:pt x="4192" y="384"/>
                    <a:pt x="4237" y="414"/>
                  </a:cubicBezTo>
                  <a:cubicBezTo>
                    <a:pt x="4282" y="443"/>
                    <a:pt x="4329" y="469"/>
                    <a:pt x="4378" y="490"/>
                  </a:cubicBezTo>
                  <a:cubicBezTo>
                    <a:pt x="4427" y="511"/>
                    <a:pt x="4478" y="528"/>
                    <a:pt x="4530" y="541"/>
                  </a:cubicBezTo>
                  <a:cubicBezTo>
                    <a:pt x="4582" y="554"/>
                    <a:pt x="4636" y="561"/>
                    <a:pt x="4689" y="563"/>
                  </a:cubicBezTo>
                  <a:cubicBezTo>
                    <a:pt x="4743" y="565"/>
                    <a:pt x="4797" y="560"/>
                    <a:pt x="4849" y="549"/>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42" name="Freeform 53">
              <a:extLst>
                <a:ext uri="{FF2B5EF4-FFF2-40B4-BE49-F238E27FC236}">
                  <a16:creationId xmlns:a16="http://schemas.microsoft.com/office/drawing/2014/main" id="{F4E7D971-F35C-452C-88D2-545246C0FA16}"/>
                </a:ext>
              </a:extLst>
            </p:cNvPr>
            <p:cNvSpPr>
              <a:spLocks/>
            </p:cNvSpPr>
            <p:nvPr userDrawn="1"/>
          </p:nvSpPr>
          <p:spPr bwMode="auto">
            <a:xfrm>
              <a:off x="13457238" y="2817813"/>
              <a:ext cx="12111038" cy="1325563"/>
            </a:xfrm>
            <a:custGeom>
              <a:avLst/>
              <a:gdLst>
                <a:gd name="T0" fmla="*/ 4379 w 4849"/>
                <a:gd name="T1" fmla="*/ 464 h 530"/>
                <a:gd name="T2" fmla="*/ 4216 w 4849"/>
                <a:gd name="T3" fmla="*/ 390 h 530"/>
                <a:gd name="T4" fmla="*/ 4133 w 4849"/>
                <a:gd name="T5" fmla="*/ 334 h 530"/>
                <a:gd name="T6" fmla="*/ 3850 w 4849"/>
                <a:gd name="T7" fmla="*/ 115 h 530"/>
                <a:gd name="T8" fmla="*/ 3781 w 4849"/>
                <a:gd name="T9" fmla="*/ 76 h 530"/>
                <a:gd name="T10" fmla="*/ 3745 w 4849"/>
                <a:gd name="T11" fmla="*/ 61 h 530"/>
                <a:gd name="T12" fmla="*/ 3553 w 4849"/>
                <a:gd name="T13" fmla="*/ 14 h 530"/>
                <a:gd name="T14" fmla="*/ 3157 w 4849"/>
                <a:gd name="T15" fmla="*/ 23 h 530"/>
                <a:gd name="T16" fmla="*/ 3079 w 4849"/>
                <a:gd name="T17" fmla="*/ 40 h 530"/>
                <a:gd name="T18" fmla="*/ 3012 w 4849"/>
                <a:gd name="T19" fmla="*/ 59 h 530"/>
                <a:gd name="T20" fmla="*/ 2947 w 4849"/>
                <a:gd name="T21" fmla="*/ 82 h 530"/>
                <a:gd name="T22" fmla="*/ 2818 w 4849"/>
                <a:gd name="T23" fmla="*/ 136 h 530"/>
                <a:gd name="T24" fmla="*/ 2499 w 4849"/>
                <a:gd name="T25" fmla="*/ 298 h 530"/>
                <a:gd name="T26" fmla="*/ 2392 w 4849"/>
                <a:gd name="T27" fmla="*/ 350 h 530"/>
                <a:gd name="T28" fmla="*/ 2282 w 4849"/>
                <a:gd name="T29" fmla="*/ 397 h 530"/>
                <a:gd name="T30" fmla="*/ 2169 w 4849"/>
                <a:gd name="T31" fmla="*/ 435 h 530"/>
                <a:gd name="T32" fmla="*/ 2092 w 4849"/>
                <a:gd name="T33" fmla="*/ 456 h 530"/>
                <a:gd name="T34" fmla="*/ 1995 w 4849"/>
                <a:gd name="T35" fmla="*/ 478 h 530"/>
                <a:gd name="T36" fmla="*/ 1936 w 4849"/>
                <a:gd name="T37" fmla="*/ 488 h 530"/>
                <a:gd name="T38" fmla="*/ 1263 w 4849"/>
                <a:gd name="T39" fmla="*/ 474 h 530"/>
                <a:gd name="T40" fmla="*/ 832 w 4849"/>
                <a:gd name="T41" fmla="*/ 396 h 530"/>
                <a:gd name="T42" fmla="*/ 635 w 4849"/>
                <a:gd name="T43" fmla="*/ 372 h 530"/>
                <a:gd name="T44" fmla="*/ 714 w 4849"/>
                <a:gd name="T45" fmla="*/ 378 h 530"/>
                <a:gd name="T46" fmla="*/ 872 w 4849"/>
                <a:gd name="T47" fmla="*/ 401 h 530"/>
                <a:gd name="T48" fmla="*/ 1896 w 4849"/>
                <a:gd name="T49" fmla="*/ 491 h 530"/>
                <a:gd name="T50" fmla="*/ 1975 w 4849"/>
                <a:gd name="T51" fmla="*/ 478 h 530"/>
                <a:gd name="T52" fmla="*/ 2014 w 4849"/>
                <a:gd name="T53" fmla="*/ 471 h 530"/>
                <a:gd name="T54" fmla="*/ 2110 w 4849"/>
                <a:gd name="T55" fmla="*/ 448 h 530"/>
                <a:gd name="T56" fmla="*/ 2187 w 4849"/>
                <a:gd name="T57" fmla="*/ 426 h 530"/>
                <a:gd name="T58" fmla="*/ 2318 w 4849"/>
                <a:gd name="T59" fmla="*/ 379 h 530"/>
                <a:gd name="T60" fmla="*/ 2426 w 4849"/>
                <a:gd name="T61" fmla="*/ 330 h 530"/>
                <a:gd name="T62" fmla="*/ 2781 w 4849"/>
                <a:gd name="T63" fmla="*/ 149 h 530"/>
                <a:gd name="T64" fmla="*/ 2853 w 4849"/>
                <a:gd name="T65" fmla="*/ 116 h 530"/>
                <a:gd name="T66" fmla="*/ 2964 w 4849"/>
                <a:gd name="T67" fmla="*/ 72 h 530"/>
                <a:gd name="T68" fmla="*/ 3021 w 4849"/>
                <a:gd name="T69" fmla="*/ 53 h 530"/>
                <a:gd name="T70" fmla="*/ 3117 w 4849"/>
                <a:gd name="T71" fmla="*/ 28 h 530"/>
                <a:gd name="T72" fmla="*/ 3235 w 4849"/>
                <a:gd name="T73" fmla="*/ 9 h 530"/>
                <a:gd name="T74" fmla="*/ 3708 w 4849"/>
                <a:gd name="T75" fmla="*/ 45 h 530"/>
                <a:gd name="T76" fmla="*/ 3764 w 4849"/>
                <a:gd name="T77" fmla="*/ 66 h 530"/>
                <a:gd name="T78" fmla="*/ 3818 w 4849"/>
                <a:gd name="T79" fmla="*/ 92 h 530"/>
                <a:gd name="T80" fmla="*/ 3979 w 4849"/>
                <a:gd name="T81" fmla="*/ 209 h 530"/>
                <a:gd name="T82" fmla="*/ 4167 w 4849"/>
                <a:gd name="T83" fmla="*/ 356 h 530"/>
                <a:gd name="T84" fmla="*/ 4226 w 4849"/>
                <a:gd name="T85" fmla="*/ 393 h 530"/>
                <a:gd name="T86" fmla="*/ 4532 w 4849"/>
                <a:gd name="T87" fmla="*/ 50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849" h="530">
                  <a:moveTo>
                    <a:pt x="4849" y="510"/>
                  </a:moveTo>
                  <a:cubicBezTo>
                    <a:pt x="4744" y="530"/>
                    <a:pt x="4636" y="526"/>
                    <a:pt x="4532" y="506"/>
                  </a:cubicBezTo>
                  <a:cubicBezTo>
                    <a:pt x="4480" y="496"/>
                    <a:pt x="4429" y="482"/>
                    <a:pt x="4379" y="464"/>
                  </a:cubicBezTo>
                  <a:cubicBezTo>
                    <a:pt x="4329" y="446"/>
                    <a:pt x="4280" y="426"/>
                    <a:pt x="4233" y="400"/>
                  </a:cubicBezTo>
                  <a:cubicBezTo>
                    <a:pt x="4225" y="395"/>
                    <a:pt x="4225" y="395"/>
                    <a:pt x="4225" y="395"/>
                  </a:cubicBezTo>
                  <a:cubicBezTo>
                    <a:pt x="4222" y="393"/>
                    <a:pt x="4219" y="391"/>
                    <a:pt x="4216" y="390"/>
                  </a:cubicBezTo>
                  <a:cubicBezTo>
                    <a:pt x="4199" y="379"/>
                    <a:pt x="4199" y="379"/>
                    <a:pt x="4199" y="379"/>
                  </a:cubicBezTo>
                  <a:cubicBezTo>
                    <a:pt x="4188" y="372"/>
                    <a:pt x="4177" y="365"/>
                    <a:pt x="4166" y="357"/>
                  </a:cubicBezTo>
                  <a:cubicBezTo>
                    <a:pt x="4155" y="350"/>
                    <a:pt x="4144" y="342"/>
                    <a:pt x="4133" y="334"/>
                  </a:cubicBezTo>
                  <a:cubicBezTo>
                    <a:pt x="4123" y="326"/>
                    <a:pt x="4112" y="319"/>
                    <a:pt x="4102" y="310"/>
                  </a:cubicBezTo>
                  <a:cubicBezTo>
                    <a:pt x="4060" y="278"/>
                    <a:pt x="4019" y="244"/>
                    <a:pt x="3978" y="210"/>
                  </a:cubicBezTo>
                  <a:cubicBezTo>
                    <a:pt x="3937" y="177"/>
                    <a:pt x="3895" y="144"/>
                    <a:pt x="3850" y="115"/>
                  </a:cubicBezTo>
                  <a:cubicBezTo>
                    <a:pt x="3845" y="112"/>
                    <a:pt x="3839" y="108"/>
                    <a:pt x="3834" y="105"/>
                  </a:cubicBezTo>
                  <a:cubicBezTo>
                    <a:pt x="3817" y="95"/>
                    <a:pt x="3817" y="95"/>
                    <a:pt x="3817" y="95"/>
                  </a:cubicBezTo>
                  <a:cubicBezTo>
                    <a:pt x="3805" y="87"/>
                    <a:pt x="3793" y="82"/>
                    <a:pt x="3781" y="76"/>
                  </a:cubicBezTo>
                  <a:cubicBezTo>
                    <a:pt x="3773" y="72"/>
                    <a:pt x="3773" y="72"/>
                    <a:pt x="3773" y="72"/>
                  </a:cubicBezTo>
                  <a:cubicBezTo>
                    <a:pt x="3763" y="68"/>
                    <a:pt x="3763" y="68"/>
                    <a:pt x="3763" y="68"/>
                  </a:cubicBezTo>
                  <a:cubicBezTo>
                    <a:pt x="3745" y="61"/>
                    <a:pt x="3745" y="61"/>
                    <a:pt x="3745" y="61"/>
                  </a:cubicBezTo>
                  <a:cubicBezTo>
                    <a:pt x="3739" y="58"/>
                    <a:pt x="3733" y="56"/>
                    <a:pt x="3726" y="54"/>
                  </a:cubicBezTo>
                  <a:cubicBezTo>
                    <a:pt x="3708" y="47"/>
                    <a:pt x="3708" y="47"/>
                    <a:pt x="3708" y="47"/>
                  </a:cubicBezTo>
                  <a:cubicBezTo>
                    <a:pt x="3657" y="31"/>
                    <a:pt x="3605" y="20"/>
                    <a:pt x="3553" y="14"/>
                  </a:cubicBezTo>
                  <a:cubicBezTo>
                    <a:pt x="3500" y="7"/>
                    <a:pt x="3447" y="4"/>
                    <a:pt x="3394" y="4"/>
                  </a:cubicBezTo>
                  <a:cubicBezTo>
                    <a:pt x="3341" y="3"/>
                    <a:pt x="3288" y="6"/>
                    <a:pt x="3235" y="12"/>
                  </a:cubicBezTo>
                  <a:cubicBezTo>
                    <a:pt x="3209" y="15"/>
                    <a:pt x="3183" y="18"/>
                    <a:pt x="3157" y="23"/>
                  </a:cubicBezTo>
                  <a:cubicBezTo>
                    <a:pt x="3137" y="27"/>
                    <a:pt x="3137" y="27"/>
                    <a:pt x="3137" y="27"/>
                  </a:cubicBezTo>
                  <a:cubicBezTo>
                    <a:pt x="3131" y="28"/>
                    <a:pt x="3124" y="29"/>
                    <a:pt x="3118" y="31"/>
                  </a:cubicBezTo>
                  <a:cubicBezTo>
                    <a:pt x="3079" y="40"/>
                    <a:pt x="3079" y="40"/>
                    <a:pt x="3079" y="40"/>
                  </a:cubicBezTo>
                  <a:cubicBezTo>
                    <a:pt x="3066" y="43"/>
                    <a:pt x="3054" y="47"/>
                    <a:pt x="3041" y="51"/>
                  </a:cubicBezTo>
                  <a:cubicBezTo>
                    <a:pt x="3022" y="56"/>
                    <a:pt x="3022" y="56"/>
                    <a:pt x="3022" y="56"/>
                  </a:cubicBezTo>
                  <a:cubicBezTo>
                    <a:pt x="3012" y="59"/>
                    <a:pt x="3012" y="59"/>
                    <a:pt x="3012" y="59"/>
                  </a:cubicBezTo>
                  <a:cubicBezTo>
                    <a:pt x="3003" y="62"/>
                    <a:pt x="3003" y="62"/>
                    <a:pt x="3003" y="62"/>
                  </a:cubicBezTo>
                  <a:cubicBezTo>
                    <a:pt x="2965" y="75"/>
                    <a:pt x="2965" y="75"/>
                    <a:pt x="2965" y="75"/>
                  </a:cubicBezTo>
                  <a:cubicBezTo>
                    <a:pt x="2959" y="77"/>
                    <a:pt x="2953" y="80"/>
                    <a:pt x="2947" y="82"/>
                  </a:cubicBezTo>
                  <a:cubicBezTo>
                    <a:pt x="2928" y="89"/>
                    <a:pt x="2928" y="89"/>
                    <a:pt x="2928" y="89"/>
                  </a:cubicBezTo>
                  <a:cubicBezTo>
                    <a:pt x="2903" y="98"/>
                    <a:pt x="2879" y="109"/>
                    <a:pt x="2854" y="119"/>
                  </a:cubicBezTo>
                  <a:cubicBezTo>
                    <a:pt x="2818" y="136"/>
                    <a:pt x="2818" y="136"/>
                    <a:pt x="2818" y="136"/>
                  </a:cubicBezTo>
                  <a:cubicBezTo>
                    <a:pt x="2800" y="144"/>
                    <a:pt x="2800" y="144"/>
                    <a:pt x="2800" y="144"/>
                  </a:cubicBezTo>
                  <a:cubicBezTo>
                    <a:pt x="2782" y="152"/>
                    <a:pt x="2782" y="152"/>
                    <a:pt x="2782" y="152"/>
                  </a:cubicBezTo>
                  <a:cubicBezTo>
                    <a:pt x="2687" y="198"/>
                    <a:pt x="2594" y="249"/>
                    <a:pt x="2499" y="298"/>
                  </a:cubicBezTo>
                  <a:cubicBezTo>
                    <a:pt x="2487" y="304"/>
                    <a:pt x="2475" y="310"/>
                    <a:pt x="2464" y="316"/>
                  </a:cubicBezTo>
                  <a:cubicBezTo>
                    <a:pt x="2452" y="321"/>
                    <a:pt x="2440" y="327"/>
                    <a:pt x="2428" y="333"/>
                  </a:cubicBezTo>
                  <a:cubicBezTo>
                    <a:pt x="2392" y="350"/>
                    <a:pt x="2392" y="350"/>
                    <a:pt x="2392" y="350"/>
                  </a:cubicBezTo>
                  <a:cubicBezTo>
                    <a:pt x="2380" y="356"/>
                    <a:pt x="2368" y="361"/>
                    <a:pt x="2356" y="367"/>
                  </a:cubicBezTo>
                  <a:cubicBezTo>
                    <a:pt x="2343" y="372"/>
                    <a:pt x="2331" y="378"/>
                    <a:pt x="2319" y="382"/>
                  </a:cubicBezTo>
                  <a:cubicBezTo>
                    <a:pt x="2282" y="397"/>
                    <a:pt x="2282" y="397"/>
                    <a:pt x="2282" y="397"/>
                  </a:cubicBezTo>
                  <a:cubicBezTo>
                    <a:pt x="2257" y="407"/>
                    <a:pt x="2232" y="415"/>
                    <a:pt x="2207" y="424"/>
                  </a:cubicBezTo>
                  <a:cubicBezTo>
                    <a:pt x="2201" y="426"/>
                    <a:pt x="2194" y="428"/>
                    <a:pt x="2188" y="430"/>
                  </a:cubicBezTo>
                  <a:cubicBezTo>
                    <a:pt x="2169" y="435"/>
                    <a:pt x="2169" y="435"/>
                    <a:pt x="2169" y="435"/>
                  </a:cubicBezTo>
                  <a:cubicBezTo>
                    <a:pt x="2131" y="447"/>
                    <a:pt x="2131" y="447"/>
                    <a:pt x="2131" y="447"/>
                  </a:cubicBezTo>
                  <a:cubicBezTo>
                    <a:pt x="2124" y="449"/>
                    <a:pt x="2118" y="450"/>
                    <a:pt x="2111" y="452"/>
                  </a:cubicBezTo>
                  <a:cubicBezTo>
                    <a:pt x="2092" y="456"/>
                    <a:pt x="2092" y="456"/>
                    <a:pt x="2092" y="456"/>
                  </a:cubicBezTo>
                  <a:cubicBezTo>
                    <a:pt x="2079" y="460"/>
                    <a:pt x="2066" y="463"/>
                    <a:pt x="2053" y="466"/>
                  </a:cubicBezTo>
                  <a:cubicBezTo>
                    <a:pt x="2014" y="474"/>
                    <a:pt x="2014" y="474"/>
                    <a:pt x="2014" y="474"/>
                  </a:cubicBezTo>
                  <a:cubicBezTo>
                    <a:pt x="1995" y="478"/>
                    <a:pt x="1995" y="478"/>
                    <a:pt x="1995" y="478"/>
                  </a:cubicBezTo>
                  <a:cubicBezTo>
                    <a:pt x="1992" y="479"/>
                    <a:pt x="1988" y="479"/>
                    <a:pt x="1985" y="480"/>
                  </a:cubicBezTo>
                  <a:cubicBezTo>
                    <a:pt x="1975" y="482"/>
                    <a:pt x="1975" y="482"/>
                    <a:pt x="1975" y="482"/>
                  </a:cubicBezTo>
                  <a:cubicBezTo>
                    <a:pt x="1936" y="488"/>
                    <a:pt x="1936" y="488"/>
                    <a:pt x="1936" y="488"/>
                  </a:cubicBezTo>
                  <a:cubicBezTo>
                    <a:pt x="1916" y="491"/>
                    <a:pt x="1916" y="491"/>
                    <a:pt x="1916" y="491"/>
                  </a:cubicBezTo>
                  <a:cubicBezTo>
                    <a:pt x="1897" y="494"/>
                    <a:pt x="1897" y="494"/>
                    <a:pt x="1897" y="494"/>
                  </a:cubicBezTo>
                  <a:cubicBezTo>
                    <a:pt x="1686" y="522"/>
                    <a:pt x="1471" y="515"/>
                    <a:pt x="1263" y="474"/>
                  </a:cubicBezTo>
                  <a:cubicBezTo>
                    <a:pt x="950" y="417"/>
                    <a:pt x="950" y="417"/>
                    <a:pt x="950" y="417"/>
                  </a:cubicBezTo>
                  <a:cubicBezTo>
                    <a:pt x="871" y="403"/>
                    <a:pt x="871" y="403"/>
                    <a:pt x="871" y="403"/>
                  </a:cubicBezTo>
                  <a:cubicBezTo>
                    <a:pt x="832" y="396"/>
                    <a:pt x="832" y="396"/>
                    <a:pt x="832" y="396"/>
                  </a:cubicBezTo>
                  <a:cubicBezTo>
                    <a:pt x="819" y="394"/>
                    <a:pt x="806" y="392"/>
                    <a:pt x="793" y="390"/>
                  </a:cubicBezTo>
                  <a:cubicBezTo>
                    <a:pt x="767" y="386"/>
                    <a:pt x="740" y="383"/>
                    <a:pt x="714" y="380"/>
                  </a:cubicBezTo>
                  <a:cubicBezTo>
                    <a:pt x="688" y="377"/>
                    <a:pt x="661" y="374"/>
                    <a:pt x="635" y="372"/>
                  </a:cubicBezTo>
                  <a:cubicBezTo>
                    <a:pt x="423" y="356"/>
                    <a:pt x="210" y="366"/>
                    <a:pt x="0" y="393"/>
                  </a:cubicBezTo>
                  <a:cubicBezTo>
                    <a:pt x="210" y="366"/>
                    <a:pt x="423" y="355"/>
                    <a:pt x="635" y="370"/>
                  </a:cubicBezTo>
                  <a:cubicBezTo>
                    <a:pt x="661" y="372"/>
                    <a:pt x="688" y="375"/>
                    <a:pt x="714" y="378"/>
                  </a:cubicBezTo>
                  <a:cubicBezTo>
                    <a:pt x="740" y="381"/>
                    <a:pt x="767" y="384"/>
                    <a:pt x="793" y="388"/>
                  </a:cubicBezTo>
                  <a:cubicBezTo>
                    <a:pt x="806" y="390"/>
                    <a:pt x="819" y="391"/>
                    <a:pt x="832" y="394"/>
                  </a:cubicBezTo>
                  <a:cubicBezTo>
                    <a:pt x="872" y="401"/>
                    <a:pt x="872" y="401"/>
                    <a:pt x="872" y="401"/>
                  </a:cubicBezTo>
                  <a:cubicBezTo>
                    <a:pt x="950" y="415"/>
                    <a:pt x="950" y="415"/>
                    <a:pt x="950" y="415"/>
                  </a:cubicBezTo>
                  <a:cubicBezTo>
                    <a:pt x="1263" y="472"/>
                    <a:pt x="1263" y="472"/>
                    <a:pt x="1263" y="472"/>
                  </a:cubicBezTo>
                  <a:cubicBezTo>
                    <a:pt x="1471" y="512"/>
                    <a:pt x="1686" y="519"/>
                    <a:pt x="1896" y="491"/>
                  </a:cubicBezTo>
                  <a:cubicBezTo>
                    <a:pt x="1916" y="488"/>
                    <a:pt x="1916" y="488"/>
                    <a:pt x="1916" y="488"/>
                  </a:cubicBezTo>
                  <a:cubicBezTo>
                    <a:pt x="1935" y="485"/>
                    <a:pt x="1935" y="485"/>
                    <a:pt x="1935" y="485"/>
                  </a:cubicBezTo>
                  <a:cubicBezTo>
                    <a:pt x="1975" y="478"/>
                    <a:pt x="1975" y="478"/>
                    <a:pt x="1975" y="478"/>
                  </a:cubicBezTo>
                  <a:cubicBezTo>
                    <a:pt x="1984" y="477"/>
                    <a:pt x="1984" y="477"/>
                    <a:pt x="1984" y="477"/>
                  </a:cubicBezTo>
                  <a:cubicBezTo>
                    <a:pt x="1988" y="476"/>
                    <a:pt x="1991" y="475"/>
                    <a:pt x="1994" y="475"/>
                  </a:cubicBezTo>
                  <a:cubicBezTo>
                    <a:pt x="2014" y="471"/>
                    <a:pt x="2014" y="471"/>
                    <a:pt x="2014" y="471"/>
                  </a:cubicBezTo>
                  <a:cubicBezTo>
                    <a:pt x="2053" y="463"/>
                    <a:pt x="2053" y="463"/>
                    <a:pt x="2053" y="463"/>
                  </a:cubicBezTo>
                  <a:cubicBezTo>
                    <a:pt x="2065" y="459"/>
                    <a:pt x="2078" y="456"/>
                    <a:pt x="2091" y="453"/>
                  </a:cubicBezTo>
                  <a:cubicBezTo>
                    <a:pt x="2110" y="448"/>
                    <a:pt x="2110" y="448"/>
                    <a:pt x="2110" y="448"/>
                  </a:cubicBezTo>
                  <a:cubicBezTo>
                    <a:pt x="2117" y="447"/>
                    <a:pt x="2123" y="445"/>
                    <a:pt x="2130" y="443"/>
                  </a:cubicBezTo>
                  <a:cubicBezTo>
                    <a:pt x="2168" y="432"/>
                    <a:pt x="2168" y="432"/>
                    <a:pt x="2168" y="432"/>
                  </a:cubicBezTo>
                  <a:cubicBezTo>
                    <a:pt x="2187" y="426"/>
                    <a:pt x="2187" y="426"/>
                    <a:pt x="2187" y="426"/>
                  </a:cubicBezTo>
                  <a:cubicBezTo>
                    <a:pt x="2193" y="424"/>
                    <a:pt x="2199" y="422"/>
                    <a:pt x="2206" y="420"/>
                  </a:cubicBezTo>
                  <a:cubicBezTo>
                    <a:pt x="2231" y="411"/>
                    <a:pt x="2256" y="403"/>
                    <a:pt x="2281" y="393"/>
                  </a:cubicBezTo>
                  <a:cubicBezTo>
                    <a:pt x="2318" y="379"/>
                    <a:pt x="2318" y="379"/>
                    <a:pt x="2318" y="379"/>
                  </a:cubicBezTo>
                  <a:cubicBezTo>
                    <a:pt x="2330" y="374"/>
                    <a:pt x="2342" y="368"/>
                    <a:pt x="2354" y="363"/>
                  </a:cubicBezTo>
                  <a:cubicBezTo>
                    <a:pt x="2366" y="358"/>
                    <a:pt x="2378" y="352"/>
                    <a:pt x="2390" y="347"/>
                  </a:cubicBezTo>
                  <a:cubicBezTo>
                    <a:pt x="2426" y="330"/>
                    <a:pt x="2426" y="330"/>
                    <a:pt x="2426" y="330"/>
                  </a:cubicBezTo>
                  <a:cubicBezTo>
                    <a:pt x="2438" y="324"/>
                    <a:pt x="2450" y="318"/>
                    <a:pt x="2462" y="312"/>
                  </a:cubicBezTo>
                  <a:cubicBezTo>
                    <a:pt x="2497" y="294"/>
                    <a:pt x="2497" y="294"/>
                    <a:pt x="2497" y="294"/>
                  </a:cubicBezTo>
                  <a:cubicBezTo>
                    <a:pt x="2592" y="246"/>
                    <a:pt x="2685" y="195"/>
                    <a:pt x="2781" y="149"/>
                  </a:cubicBezTo>
                  <a:cubicBezTo>
                    <a:pt x="2799" y="141"/>
                    <a:pt x="2799" y="141"/>
                    <a:pt x="2799" y="141"/>
                  </a:cubicBezTo>
                  <a:cubicBezTo>
                    <a:pt x="2817" y="132"/>
                    <a:pt x="2817" y="132"/>
                    <a:pt x="2817" y="132"/>
                  </a:cubicBezTo>
                  <a:cubicBezTo>
                    <a:pt x="2853" y="116"/>
                    <a:pt x="2853" y="116"/>
                    <a:pt x="2853" y="116"/>
                  </a:cubicBezTo>
                  <a:cubicBezTo>
                    <a:pt x="2878" y="106"/>
                    <a:pt x="2902" y="95"/>
                    <a:pt x="2927" y="86"/>
                  </a:cubicBezTo>
                  <a:cubicBezTo>
                    <a:pt x="2945" y="79"/>
                    <a:pt x="2945" y="79"/>
                    <a:pt x="2945" y="79"/>
                  </a:cubicBezTo>
                  <a:cubicBezTo>
                    <a:pt x="2951" y="76"/>
                    <a:pt x="2958" y="74"/>
                    <a:pt x="2964" y="72"/>
                  </a:cubicBezTo>
                  <a:cubicBezTo>
                    <a:pt x="3002" y="59"/>
                    <a:pt x="3002" y="59"/>
                    <a:pt x="3002" y="59"/>
                  </a:cubicBezTo>
                  <a:cubicBezTo>
                    <a:pt x="3011" y="56"/>
                    <a:pt x="3011" y="56"/>
                    <a:pt x="3011" y="56"/>
                  </a:cubicBezTo>
                  <a:cubicBezTo>
                    <a:pt x="3021" y="53"/>
                    <a:pt x="3021" y="53"/>
                    <a:pt x="3021" y="53"/>
                  </a:cubicBezTo>
                  <a:cubicBezTo>
                    <a:pt x="3040" y="47"/>
                    <a:pt x="3040" y="47"/>
                    <a:pt x="3040" y="47"/>
                  </a:cubicBezTo>
                  <a:cubicBezTo>
                    <a:pt x="3053" y="44"/>
                    <a:pt x="3065" y="40"/>
                    <a:pt x="3078" y="37"/>
                  </a:cubicBezTo>
                  <a:cubicBezTo>
                    <a:pt x="3117" y="28"/>
                    <a:pt x="3117" y="28"/>
                    <a:pt x="3117" y="28"/>
                  </a:cubicBezTo>
                  <a:cubicBezTo>
                    <a:pt x="3123" y="26"/>
                    <a:pt x="3130" y="25"/>
                    <a:pt x="3137" y="24"/>
                  </a:cubicBezTo>
                  <a:cubicBezTo>
                    <a:pt x="3156" y="20"/>
                    <a:pt x="3156" y="20"/>
                    <a:pt x="3156" y="20"/>
                  </a:cubicBezTo>
                  <a:cubicBezTo>
                    <a:pt x="3182" y="15"/>
                    <a:pt x="3209" y="12"/>
                    <a:pt x="3235" y="9"/>
                  </a:cubicBezTo>
                  <a:cubicBezTo>
                    <a:pt x="3288" y="3"/>
                    <a:pt x="3341" y="0"/>
                    <a:pt x="3394" y="1"/>
                  </a:cubicBezTo>
                  <a:cubicBezTo>
                    <a:pt x="3447" y="1"/>
                    <a:pt x="3500" y="4"/>
                    <a:pt x="3553" y="11"/>
                  </a:cubicBezTo>
                  <a:cubicBezTo>
                    <a:pt x="3606" y="18"/>
                    <a:pt x="3658" y="28"/>
                    <a:pt x="3708" y="45"/>
                  </a:cubicBezTo>
                  <a:cubicBezTo>
                    <a:pt x="3727" y="51"/>
                    <a:pt x="3727" y="51"/>
                    <a:pt x="3727" y="51"/>
                  </a:cubicBezTo>
                  <a:cubicBezTo>
                    <a:pt x="3734" y="53"/>
                    <a:pt x="3740" y="55"/>
                    <a:pt x="3746" y="58"/>
                  </a:cubicBezTo>
                  <a:cubicBezTo>
                    <a:pt x="3764" y="66"/>
                    <a:pt x="3764" y="66"/>
                    <a:pt x="3764" y="66"/>
                  </a:cubicBezTo>
                  <a:cubicBezTo>
                    <a:pt x="3774" y="69"/>
                    <a:pt x="3774" y="69"/>
                    <a:pt x="3774" y="69"/>
                  </a:cubicBezTo>
                  <a:cubicBezTo>
                    <a:pt x="3783" y="74"/>
                    <a:pt x="3783" y="74"/>
                    <a:pt x="3783" y="74"/>
                  </a:cubicBezTo>
                  <a:cubicBezTo>
                    <a:pt x="3794" y="80"/>
                    <a:pt x="3807" y="85"/>
                    <a:pt x="3818" y="92"/>
                  </a:cubicBezTo>
                  <a:cubicBezTo>
                    <a:pt x="3835" y="102"/>
                    <a:pt x="3835" y="102"/>
                    <a:pt x="3835" y="102"/>
                  </a:cubicBezTo>
                  <a:cubicBezTo>
                    <a:pt x="3841" y="106"/>
                    <a:pt x="3846" y="110"/>
                    <a:pt x="3852" y="113"/>
                  </a:cubicBezTo>
                  <a:cubicBezTo>
                    <a:pt x="3896" y="142"/>
                    <a:pt x="3938" y="175"/>
                    <a:pt x="3979" y="209"/>
                  </a:cubicBezTo>
                  <a:cubicBezTo>
                    <a:pt x="4020" y="242"/>
                    <a:pt x="4061" y="276"/>
                    <a:pt x="4103" y="309"/>
                  </a:cubicBezTo>
                  <a:cubicBezTo>
                    <a:pt x="4113" y="317"/>
                    <a:pt x="4124" y="325"/>
                    <a:pt x="4135" y="333"/>
                  </a:cubicBezTo>
                  <a:cubicBezTo>
                    <a:pt x="4145" y="340"/>
                    <a:pt x="4156" y="348"/>
                    <a:pt x="4167" y="356"/>
                  </a:cubicBezTo>
                  <a:cubicBezTo>
                    <a:pt x="4178" y="363"/>
                    <a:pt x="4189" y="371"/>
                    <a:pt x="4200" y="377"/>
                  </a:cubicBezTo>
                  <a:cubicBezTo>
                    <a:pt x="4217" y="388"/>
                    <a:pt x="4217" y="388"/>
                    <a:pt x="4217" y="388"/>
                  </a:cubicBezTo>
                  <a:cubicBezTo>
                    <a:pt x="4220" y="390"/>
                    <a:pt x="4223" y="391"/>
                    <a:pt x="4226" y="393"/>
                  </a:cubicBezTo>
                  <a:cubicBezTo>
                    <a:pt x="4234" y="398"/>
                    <a:pt x="4234" y="398"/>
                    <a:pt x="4234" y="398"/>
                  </a:cubicBezTo>
                  <a:cubicBezTo>
                    <a:pt x="4281" y="424"/>
                    <a:pt x="4329" y="445"/>
                    <a:pt x="4379" y="463"/>
                  </a:cubicBezTo>
                  <a:cubicBezTo>
                    <a:pt x="4429" y="481"/>
                    <a:pt x="4480" y="495"/>
                    <a:pt x="4532" y="505"/>
                  </a:cubicBezTo>
                  <a:cubicBezTo>
                    <a:pt x="4636" y="525"/>
                    <a:pt x="4744" y="529"/>
                    <a:pt x="4849" y="510"/>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43" name="Freeform 54">
              <a:extLst>
                <a:ext uri="{FF2B5EF4-FFF2-40B4-BE49-F238E27FC236}">
                  <a16:creationId xmlns:a16="http://schemas.microsoft.com/office/drawing/2014/main" id="{4239722E-8A28-422C-9262-1A254210CC50}"/>
                </a:ext>
              </a:extLst>
            </p:cNvPr>
            <p:cNvSpPr>
              <a:spLocks/>
            </p:cNvSpPr>
            <p:nvPr userDrawn="1"/>
          </p:nvSpPr>
          <p:spPr bwMode="auto">
            <a:xfrm>
              <a:off x="13458825" y="3001963"/>
              <a:ext cx="12112625" cy="1220788"/>
            </a:xfrm>
            <a:custGeom>
              <a:avLst/>
              <a:gdLst>
                <a:gd name="T0" fmla="*/ 4535 w 4849"/>
                <a:gd name="T1" fmla="*/ 470 h 488"/>
                <a:gd name="T2" fmla="*/ 4344 w 4849"/>
                <a:gd name="T3" fmla="*/ 425 h 488"/>
                <a:gd name="T4" fmla="*/ 4288 w 4849"/>
                <a:gd name="T5" fmla="*/ 405 h 488"/>
                <a:gd name="T6" fmla="*/ 4233 w 4849"/>
                <a:gd name="T7" fmla="*/ 382 h 488"/>
                <a:gd name="T8" fmla="*/ 3972 w 4849"/>
                <a:gd name="T9" fmla="*/ 207 h 488"/>
                <a:gd name="T10" fmla="*/ 3825 w 4849"/>
                <a:gd name="T11" fmla="*/ 108 h 488"/>
                <a:gd name="T12" fmla="*/ 3808 w 4849"/>
                <a:gd name="T13" fmla="*/ 98 h 488"/>
                <a:gd name="T14" fmla="*/ 3736 w 4849"/>
                <a:gd name="T15" fmla="*/ 67 h 488"/>
                <a:gd name="T16" fmla="*/ 3545 w 4849"/>
                <a:gd name="T17" fmla="*/ 20 h 488"/>
                <a:gd name="T18" fmla="*/ 3231 w 4849"/>
                <a:gd name="T19" fmla="*/ 4 h 488"/>
                <a:gd name="T20" fmla="*/ 3152 w 4849"/>
                <a:gd name="T21" fmla="*/ 9 h 488"/>
                <a:gd name="T22" fmla="*/ 2771 w 4849"/>
                <a:gd name="T23" fmla="*/ 102 h 488"/>
                <a:gd name="T24" fmla="*/ 2662 w 4849"/>
                <a:gd name="T25" fmla="*/ 148 h 488"/>
                <a:gd name="T26" fmla="*/ 2483 w 4849"/>
                <a:gd name="T27" fmla="*/ 230 h 488"/>
                <a:gd name="T28" fmla="*/ 2303 w 4849"/>
                <a:gd name="T29" fmla="*/ 311 h 488"/>
                <a:gd name="T30" fmla="*/ 2230 w 4849"/>
                <a:gd name="T31" fmla="*/ 339 h 488"/>
                <a:gd name="T32" fmla="*/ 1885 w 4849"/>
                <a:gd name="T33" fmla="*/ 423 h 488"/>
                <a:gd name="T34" fmla="*/ 1866 w 4849"/>
                <a:gd name="T35" fmla="*/ 425 h 488"/>
                <a:gd name="T36" fmla="*/ 1807 w 4849"/>
                <a:gd name="T37" fmla="*/ 433 h 488"/>
                <a:gd name="T38" fmla="*/ 1728 w 4849"/>
                <a:gd name="T39" fmla="*/ 439 h 488"/>
                <a:gd name="T40" fmla="*/ 1669 w 4849"/>
                <a:gd name="T41" fmla="*/ 443 h 488"/>
                <a:gd name="T42" fmla="*/ 1610 w 4849"/>
                <a:gd name="T43" fmla="*/ 444 h 488"/>
                <a:gd name="T44" fmla="*/ 1256 w 4849"/>
                <a:gd name="T45" fmla="*/ 421 h 488"/>
                <a:gd name="T46" fmla="*/ 787 w 4849"/>
                <a:gd name="T47" fmla="*/ 367 h 488"/>
                <a:gd name="T48" fmla="*/ 0 w 4849"/>
                <a:gd name="T49" fmla="*/ 372 h 488"/>
                <a:gd name="T50" fmla="*/ 787 w 4849"/>
                <a:gd name="T51" fmla="*/ 365 h 488"/>
                <a:gd name="T52" fmla="*/ 1257 w 4849"/>
                <a:gd name="T53" fmla="*/ 419 h 488"/>
                <a:gd name="T54" fmla="*/ 1610 w 4849"/>
                <a:gd name="T55" fmla="*/ 441 h 488"/>
                <a:gd name="T56" fmla="*/ 1669 w 4849"/>
                <a:gd name="T57" fmla="*/ 439 h 488"/>
                <a:gd name="T58" fmla="*/ 1728 w 4849"/>
                <a:gd name="T59" fmla="*/ 436 h 488"/>
                <a:gd name="T60" fmla="*/ 1807 w 4849"/>
                <a:gd name="T61" fmla="*/ 429 h 488"/>
                <a:gd name="T62" fmla="*/ 1865 w 4849"/>
                <a:gd name="T63" fmla="*/ 422 h 488"/>
                <a:gd name="T64" fmla="*/ 1885 w 4849"/>
                <a:gd name="T65" fmla="*/ 419 h 488"/>
                <a:gd name="T66" fmla="*/ 2482 w 4849"/>
                <a:gd name="T67" fmla="*/ 226 h 488"/>
                <a:gd name="T68" fmla="*/ 2661 w 4849"/>
                <a:gd name="T69" fmla="*/ 144 h 488"/>
                <a:gd name="T70" fmla="*/ 2770 w 4849"/>
                <a:gd name="T71" fmla="*/ 99 h 488"/>
                <a:gd name="T72" fmla="*/ 3152 w 4849"/>
                <a:gd name="T73" fmla="*/ 5 h 488"/>
                <a:gd name="T74" fmla="*/ 3231 w 4849"/>
                <a:gd name="T75" fmla="*/ 1 h 488"/>
                <a:gd name="T76" fmla="*/ 3545 w 4849"/>
                <a:gd name="T77" fmla="*/ 17 h 488"/>
                <a:gd name="T78" fmla="*/ 3737 w 4849"/>
                <a:gd name="T79" fmla="*/ 64 h 488"/>
                <a:gd name="T80" fmla="*/ 3809 w 4849"/>
                <a:gd name="T81" fmla="*/ 96 h 488"/>
                <a:gd name="T82" fmla="*/ 3826 w 4849"/>
                <a:gd name="T83" fmla="*/ 105 h 488"/>
                <a:gd name="T84" fmla="*/ 3973 w 4849"/>
                <a:gd name="T85" fmla="*/ 205 h 488"/>
                <a:gd name="T86" fmla="*/ 4234 w 4849"/>
                <a:gd name="T87" fmla="*/ 380 h 488"/>
                <a:gd name="T88" fmla="*/ 4288 w 4849"/>
                <a:gd name="T89" fmla="*/ 403 h 488"/>
                <a:gd name="T90" fmla="*/ 4344 w 4849"/>
                <a:gd name="T91" fmla="*/ 423 h 488"/>
                <a:gd name="T92" fmla="*/ 4535 w 4849"/>
                <a:gd name="T93" fmla="*/ 469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849" h="488">
                  <a:moveTo>
                    <a:pt x="4849" y="473"/>
                  </a:moveTo>
                  <a:cubicBezTo>
                    <a:pt x="4745" y="488"/>
                    <a:pt x="4639" y="486"/>
                    <a:pt x="4535" y="470"/>
                  </a:cubicBezTo>
                  <a:cubicBezTo>
                    <a:pt x="4483" y="462"/>
                    <a:pt x="4432" y="451"/>
                    <a:pt x="4381" y="436"/>
                  </a:cubicBezTo>
                  <a:cubicBezTo>
                    <a:pt x="4369" y="433"/>
                    <a:pt x="4356" y="429"/>
                    <a:pt x="4344" y="425"/>
                  </a:cubicBezTo>
                  <a:cubicBezTo>
                    <a:pt x="4331" y="421"/>
                    <a:pt x="4319" y="416"/>
                    <a:pt x="4306" y="412"/>
                  </a:cubicBezTo>
                  <a:cubicBezTo>
                    <a:pt x="4300" y="410"/>
                    <a:pt x="4294" y="407"/>
                    <a:pt x="4288" y="405"/>
                  </a:cubicBezTo>
                  <a:cubicBezTo>
                    <a:pt x="4269" y="398"/>
                    <a:pt x="4269" y="398"/>
                    <a:pt x="4269" y="398"/>
                  </a:cubicBezTo>
                  <a:cubicBezTo>
                    <a:pt x="4257" y="393"/>
                    <a:pt x="4245" y="387"/>
                    <a:pt x="4233" y="382"/>
                  </a:cubicBezTo>
                  <a:cubicBezTo>
                    <a:pt x="4186" y="360"/>
                    <a:pt x="4141" y="332"/>
                    <a:pt x="4098" y="301"/>
                  </a:cubicBezTo>
                  <a:cubicBezTo>
                    <a:pt x="4055" y="271"/>
                    <a:pt x="4013" y="239"/>
                    <a:pt x="3972" y="207"/>
                  </a:cubicBezTo>
                  <a:cubicBezTo>
                    <a:pt x="3930" y="175"/>
                    <a:pt x="3887" y="144"/>
                    <a:pt x="3842" y="118"/>
                  </a:cubicBezTo>
                  <a:cubicBezTo>
                    <a:pt x="3825" y="108"/>
                    <a:pt x="3825" y="108"/>
                    <a:pt x="3825" y="108"/>
                  </a:cubicBezTo>
                  <a:cubicBezTo>
                    <a:pt x="3822" y="106"/>
                    <a:pt x="3819" y="104"/>
                    <a:pt x="3816" y="103"/>
                  </a:cubicBezTo>
                  <a:cubicBezTo>
                    <a:pt x="3808" y="98"/>
                    <a:pt x="3808" y="98"/>
                    <a:pt x="3808" y="98"/>
                  </a:cubicBezTo>
                  <a:cubicBezTo>
                    <a:pt x="3796" y="93"/>
                    <a:pt x="3784" y="86"/>
                    <a:pt x="3772" y="81"/>
                  </a:cubicBezTo>
                  <a:cubicBezTo>
                    <a:pt x="3760" y="76"/>
                    <a:pt x="3748" y="71"/>
                    <a:pt x="3736" y="67"/>
                  </a:cubicBezTo>
                  <a:cubicBezTo>
                    <a:pt x="3723" y="62"/>
                    <a:pt x="3711" y="58"/>
                    <a:pt x="3698" y="54"/>
                  </a:cubicBezTo>
                  <a:cubicBezTo>
                    <a:pt x="3648" y="39"/>
                    <a:pt x="3597" y="28"/>
                    <a:pt x="3545" y="20"/>
                  </a:cubicBezTo>
                  <a:cubicBezTo>
                    <a:pt x="3493" y="12"/>
                    <a:pt x="3441" y="8"/>
                    <a:pt x="3388" y="5"/>
                  </a:cubicBezTo>
                  <a:cubicBezTo>
                    <a:pt x="3336" y="3"/>
                    <a:pt x="3283" y="3"/>
                    <a:pt x="3231" y="4"/>
                  </a:cubicBezTo>
                  <a:cubicBezTo>
                    <a:pt x="3218" y="5"/>
                    <a:pt x="3204" y="5"/>
                    <a:pt x="3191" y="6"/>
                  </a:cubicBezTo>
                  <a:cubicBezTo>
                    <a:pt x="3178" y="6"/>
                    <a:pt x="3165" y="8"/>
                    <a:pt x="3152" y="9"/>
                  </a:cubicBezTo>
                  <a:cubicBezTo>
                    <a:pt x="3126" y="10"/>
                    <a:pt x="3100" y="14"/>
                    <a:pt x="3074" y="17"/>
                  </a:cubicBezTo>
                  <a:cubicBezTo>
                    <a:pt x="2970" y="33"/>
                    <a:pt x="2869" y="63"/>
                    <a:pt x="2771" y="102"/>
                  </a:cubicBezTo>
                  <a:cubicBezTo>
                    <a:pt x="2747" y="111"/>
                    <a:pt x="2723" y="122"/>
                    <a:pt x="2698" y="132"/>
                  </a:cubicBezTo>
                  <a:cubicBezTo>
                    <a:pt x="2662" y="148"/>
                    <a:pt x="2662" y="148"/>
                    <a:pt x="2662" y="148"/>
                  </a:cubicBezTo>
                  <a:cubicBezTo>
                    <a:pt x="2650" y="153"/>
                    <a:pt x="2638" y="158"/>
                    <a:pt x="2626" y="164"/>
                  </a:cubicBezTo>
                  <a:cubicBezTo>
                    <a:pt x="2578" y="185"/>
                    <a:pt x="2531" y="208"/>
                    <a:pt x="2483" y="230"/>
                  </a:cubicBezTo>
                  <a:cubicBezTo>
                    <a:pt x="2436" y="252"/>
                    <a:pt x="2388" y="274"/>
                    <a:pt x="2340" y="295"/>
                  </a:cubicBezTo>
                  <a:cubicBezTo>
                    <a:pt x="2328" y="301"/>
                    <a:pt x="2316" y="306"/>
                    <a:pt x="2303" y="311"/>
                  </a:cubicBezTo>
                  <a:cubicBezTo>
                    <a:pt x="2291" y="316"/>
                    <a:pt x="2279" y="321"/>
                    <a:pt x="2267" y="325"/>
                  </a:cubicBezTo>
                  <a:cubicBezTo>
                    <a:pt x="2230" y="339"/>
                    <a:pt x="2230" y="339"/>
                    <a:pt x="2230" y="339"/>
                  </a:cubicBezTo>
                  <a:cubicBezTo>
                    <a:pt x="2217" y="343"/>
                    <a:pt x="2205" y="348"/>
                    <a:pt x="2192" y="352"/>
                  </a:cubicBezTo>
                  <a:cubicBezTo>
                    <a:pt x="2092" y="384"/>
                    <a:pt x="1989" y="407"/>
                    <a:pt x="1885" y="423"/>
                  </a:cubicBezTo>
                  <a:cubicBezTo>
                    <a:pt x="1876" y="424"/>
                    <a:pt x="1876" y="424"/>
                    <a:pt x="1876" y="424"/>
                  </a:cubicBezTo>
                  <a:cubicBezTo>
                    <a:pt x="1866" y="425"/>
                    <a:pt x="1866" y="425"/>
                    <a:pt x="1866" y="425"/>
                  </a:cubicBezTo>
                  <a:cubicBezTo>
                    <a:pt x="1846" y="428"/>
                    <a:pt x="1846" y="428"/>
                    <a:pt x="1846" y="428"/>
                  </a:cubicBezTo>
                  <a:cubicBezTo>
                    <a:pt x="1807" y="433"/>
                    <a:pt x="1807" y="433"/>
                    <a:pt x="1807" y="433"/>
                  </a:cubicBezTo>
                  <a:cubicBezTo>
                    <a:pt x="1768" y="436"/>
                    <a:pt x="1768" y="436"/>
                    <a:pt x="1768" y="436"/>
                  </a:cubicBezTo>
                  <a:cubicBezTo>
                    <a:pt x="1755" y="437"/>
                    <a:pt x="1742" y="439"/>
                    <a:pt x="1728" y="439"/>
                  </a:cubicBezTo>
                  <a:cubicBezTo>
                    <a:pt x="1689" y="441"/>
                    <a:pt x="1689" y="441"/>
                    <a:pt x="1689" y="441"/>
                  </a:cubicBezTo>
                  <a:cubicBezTo>
                    <a:pt x="1669" y="443"/>
                    <a:pt x="1669" y="443"/>
                    <a:pt x="1669" y="443"/>
                  </a:cubicBezTo>
                  <a:cubicBezTo>
                    <a:pt x="1650" y="443"/>
                    <a:pt x="1650" y="443"/>
                    <a:pt x="1650" y="443"/>
                  </a:cubicBezTo>
                  <a:cubicBezTo>
                    <a:pt x="1610" y="444"/>
                    <a:pt x="1610" y="444"/>
                    <a:pt x="1610" y="444"/>
                  </a:cubicBezTo>
                  <a:cubicBezTo>
                    <a:pt x="1597" y="444"/>
                    <a:pt x="1584" y="444"/>
                    <a:pt x="1571" y="444"/>
                  </a:cubicBezTo>
                  <a:cubicBezTo>
                    <a:pt x="1466" y="444"/>
                    <a:pt x="1361" y="436"/>
                    <a:pt x="1256" y="421"/>
                  </a:cubicBezTo>
                  <a:cubicBezTo>
                    <a:pt x="1152" y="407"/>
                    <a:pt x="1047" y="400"/>
                    <a:pt x="943" y="388"/>
                  </a:cubicBezTo>
                  <a:cubicBezTo>
                    <a:pt x="891" y="382"/>
                    <a:pt x="839" y="373"/>
                    <a:pt x="787" y="367"/>
                  </a:cubicBezTo>
                  <a:cubicBezTo>
                    <a:pt x="734" y="361"/>
                    <a:pt x="682" y="357"/>
                    <a:pt x="630" y="353"/>
                  </a:cubicBezTo>
                  <a:cubicBezTo>
                    <a:pt x="420" y="340"/>
                    <a:pt x="209" y="349"/>
                    <a:pt x="0" y="372"/>
                  </a:cubicBezTo>
                  <a:cubicBezTo>
                    <a:pt x="209" y="348"/>
                    <a:pt x="420" y="339"/>
                    <a:pt x="630" y="351"/>
                  </a:cubicBezTo>
                  <a:cubicBezTo>
                    <a:pt x="682" y="355"/>
                    <a:pt x="735" y="359"/>
                    <a:pt x="787" y="365"/>
                  </a:cubicBezTo>
                  <a:cubicBezTo>
                    <a:pt x="839" y="371"/>
                    <a:pt x="891" y="380"/>
                    <a:pt x="943" y="385"/>
                  </a:cubicBezTo>
                  <a:cubicBezTo>
                    <a:pt x="1048" y="397"/>
                    <a:pt x="1153" y="405"/>
                    <a:pt x="1257" y="419"/>
                  </a:cubicBezTo>
                  <a:cubicBezTo>
                    <a:pt x="1361" y="433"/>
                    <a:pt x="1466" y="441"/>
                    <a:pt x="1571" y="441"/>
                  </a:cubicBezTo>
                  <a:cubicBezTo>
                    <a:pt x="1584" y="441"/>
                    <a:pt x="1597" y="441"/>
                    <a:pt x="1610" y="441"/>
                  </a:cubicBezTo>
                  <a:cubicBezTo>
                    <a:pt x="1650" y="440"/>
                    <a:pt x="1650" y="440"/>
                    <a:pt x="1650" y="440"/>
                  </a:cubicBezTo>
                  <a:cubicBezTo>
                    <a:pt x="1669" y="439"/>
                    <a:pt x="1669" y="439"/>
                    <a:pt x="1669" y="439"/>
                  </a:cubicBezTo>
                  <a:cubicBezTo>
                    <a:pt x="1689" y="438"/>
                    <a:pt x="1689" y="438"/>
                    <a:pt x="1689" y="438"/>
                  </a:cubicBezTo>
                  <a:cubicBezTo>
                    <a:pt x="1728" y="436"/>
                    <a:pt x="1728" y="436"/>
                    <a:pt x="1728" y="436"/>
                  </a:cubicBezTo>
                  <a:cubicBezTo>
                    <a:pt x="1741" y="435"/>
                    <a:pt x="1754" y="434"/>
                    <a:pt x="1767" y="433"/>
                  </a:cubicBezTo>
                  <a:cubicBezTo>
                    <a:pt x="1807" y="429"/>
                    <a:pt x="1807" y="429"/>
                    <a:pt x="1807" y="429"/>
                  </a:cubicBezTo>
                  <a:cubicBezTo>
                    <a:pt x="1846" y="424"/>
                    <a:pt x="1846" y="424"/>
                    <a:pt x="1846" y="424"/>
                  </a:cubicBezTo>
                  <a:cubicBezTo>
                    <a:pt x="1865" y="422"/>
                    <a:pt x="1865" y="422"/>
                    <a:pt x="1865" y="422"/>
                  </a:cubicBezTo>
                  <a:cubicBezTo>
                    <a:pt x="1875" y="421"/>
                    <a:pt x="1875" y="421"/>
                    <a:pt x="1875" y="421"/>
                  </a:cubicBezTo>
                  <a:cubicBezTo>
                    <a:pt x="1885" y="419"/>
                    <a:pt x="1885" y="419"/>
                    <a:pt x="1885" y="419"/>
                  </a:cubicBezTo>
                  <a:cubicBezTo>
                    <a:pt x="1989" y="404"/>
                    <a:pt x="2091" y="381"/>
                    <a:pt x="2191" y="348"/>
                  </a:cubicBezTo>
                  <a:cubicBezTo>
                    <a:pt x="2291" y="316"/>
                    <a:pt x="2386" y="271"/>
                    <a:pt x="2482" y="226"/>
                  </a:cubicBezTo>
                  <a:cubicBezTo>
                    <a:pt x="2529" y="204"/>
                    <a:pt x="2577" y="182"/>
                    <a:pt x="2625" y="160"/>
                  </a:cubicBezTo>
                  <a:cubicBezTo>
                    <a:pt x="2637" y="155"/>
                    <a:pt x="2649" y="149"/>
                    <a:pt x="2661" y="144"/>
                  </a:cubicBezTo>
                  <a:cubicBezTo>
                    <a:pt x="2697" y="128"/>
                    <a:pt x="2697" y="128"/>
                    <a:pt x="2697" y="128"/>
                  </a:cubicBezTo>
                  <a:cubicBezTo>
                    <a:pt x="2721" y="118"/>
                    <a:pt x="2745" y="108"/>
                    <a:pt x="2770" y="99"/>
                  </a:cubicBezTo>
                  <a:cubicBezTo>
                    <a:pt x="2868" y="60"/>
                    <a:pt x="2969" y="30"/>
                    <a:pt x="3073" y="14"/>
                  </a:cubicBezTo>
                  <a:cubicBezTo>
                    <a:pt x="3100" y="11"/>
                    <a:pt x="3126" y="7"/>
                    <a:pt x="3152" y="5"/>
                  </a:cubicBezTo>
                  <a:cubicBezTo>
                    <a:pt x="3165" y="4"/>
                    <a:pt x="3178" y="3"/>
                    <a:pt x="3191" y="3"/>
                  </a:cubicBezTo>
                  <a:cubicBezTo>
                    <a:pt x="3204" y="2"/>
                    <a:pt x="3217" y="1"/>
                    <a:pt x="3231" y="1"/>
                  </a:cubicBezTo>
                  <a:cubicBezTo>
                    <a:pt x="3283" y="0"/>
                    <a:pt x="3336" y="0"/>
                    <a:pt x="3388" y="2"/>
                  </a:cubicBezTo>
                  <a:cubicBezTo>
                    <a:pt x="3441" y="5"/>
                    <a:pt x="3493" y="9"/>
                    <a:pt x="3545" y="17"/>
                  </a:cubicBezTo>
                  <a:cubicBezTo>
                    <a:pt x="3597" y="25"/>
                    <a:pt x="3649" y="36"/>
                    <a:pt x="3699" y="52"/>
                  </a:cubicBezTo>
                  <a:cubicBezTo>
                    <a:pt x="3712" y="55"/>
                    <a:pt x="3724" y="60"/>
                    <a:pt x="3737" y="64"/>
                  </a:cubicBezTo>
                  <a:cubicBezTo>
                    <a:pt x="3749" y="68"/>
                    <a:pt x="3761" y="74"/>
                    <a:pt x="3773" y="79"/>
                  </a:cubicBezTo>
                  <a:cubicBezTo>
                    <a:pt x="3786" y="84"/>
                    <a:pt x="3797" y="90"/>
                    <a:pt x="3809" y="96"/>
                  </a:cubicBezTo>
                  <a:cubicBezTo>
                    <a:pt x="3818" y="101"/>
                    <a:pt x="3818" y="101"/>
                    <a:pt x="3818" y="101"/>
                  </a:cubicBezTo>
                  <a:cubicBezTo>
                    <a:pt x="3821" y="102"/>
                    <a:pt x="3823" y="104"/>
                    <a:pt x="3826" y="105"/>
                  </a:cubicBezTo>
                  <a:cubicBezTo>
                    <a:pt x="3843" y="115"/>
                    <a:pt x="3843" y="115"/>
                    <a:pt x="3843" y="115"/>
                  </a:cubicBezTo>
                  <a:cubicBezTo>
                    <a:pt x="3889" y="142"/>
                    <a:pt x="3931" y="173"/>
                    <a:pt x="3973" y="205"/>
                  </a:cubicBezTo>
                  <a:cubicBezTo>
                    <a:pt x="4015" y="237"/>
                    <a:pt x="4056" y="269"/>
                    <a:pt x="4099" y="300"/>
                  </a:cubicBezTo>
                  <a:cubicBezTo>
                    <a:pt x="4142" y="330"/>
                    <a:pt x="4187" y="358"/>
                    <a:pt x="4234" y="380"/>
                  </a:cubicBezTo>
                  <a:cubicBezTo>
                    <a:pt x="4246" y="386"/>
                    <a:pt x="4258" y="391"/>
                    <a:pt x="4270" y="396"/>
                  </a:cubicBezTo>
                  <a:cubicBezTo>
                    <a:pt x="4288" y="403"/>
                    <a:pt x="4288" y="403"/>
                    <a:pt x="4288" y="403"/>
                  </a:cubicBezTo>
                  <a:cubicBezTo>
                    <a:pt x="4295" y="406"/>
                    <a:pt x="4301" y="408"/>
                    <a:pt x="4307" y="410"/>
                  </a:cubicBezTo>
                  <a:cubicBezTo>
                    <a:pt x="4319" y="415"/>
                    <a:pt x="4332" y="419"/>
                    <a:pt x="4344" y="423"/>
                  </a:cubicBezTo>
                  <a:cubicBezTo>
                    <a:pt x="4357" y="427"/>
                    <a:pt x="4369" y="431"/>
                    <a:pt x="4382" y="435"/>
                  </a:cubicBezTo>
                  <a:cubicBezTo>
                    <a:pt x="4432" y="450"/>
                    <a:pt x="4483" y="461"/>
                    <a:pt x="4535" y="469"/>
                  </a:cubicBezTo>
                  <a:cubicBezTo>
                    <a:pt x="4639" y="485"/>
                    <a:pt x="4745" y="488"/>
                    <a:pt x="4849" y="473"/>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44" name="Freeform 55">
              <a:extLst>
                <a:ext uri="{FF2B5EF4-FFF2-40B4-BE49-F238E27FC236}">
                  <a16:creationId xmlns:a16="http://schemas.microsoft.com/office/drawing/2014/main" id="{5002888C-5302-451D-91E8-875D836F3F60}"/>
                </a:ext>
              </a:extLst>
            </p:cNvPr>
            <p:cNvSpPr>
              <a:spLocks/>
            </p:cNvSpPr>
            <p:nvPr userDrawn="1"/>
          </p:nvSpPr>
          <p:spPr bwMode="auto">
            <a:xfrm>
              <a:off x="13463588" y="3182938"/>
              <a:ext cx="12112625" cy="1125538"/>
            </a:xfrm>
            <a:custGeom>
              <a:avLst/>
              <a:gdLst>
                <a:gd name="T0" fmla="*/ 4537 w 4849"/>
                <a:gd name="T1" fmla="*/ 435 h 450"/>
                <a:gd name="T2" fmla="*/ 4094 w 4849"/>
                <a:gd name="T3" fmla="*/ 293 h 450"/>
                <a:gd name="T4" fmla="*/ 3833 w 4849"/>
                <a:gd name="T5" fmla="*/ 121 h 450"/>
                <a:gd name="T6" fmla="*/ 3536 w 4849"/>
                <a:gd name="T7" fmla="*/ 29 h 450"/>
                <a:gd name="T8" fmla="*/ 3225 w 4849"/>
                <a:gd name="T9" fmla="*/ 4 h 450"/>
                <a:gd name="T10" fmla="*/ 3127 w 4849"/>
                <a:gd name="T11" fmla="*/ 3 h 450"/>
                <a:gd name="T12" fmla="*/ 3068 w 4849"/>
                <a:gd name="T13" fmla="*/ 5 h 450"/>
                <a:gd name="T14" fmla="*/ 3010 w 4849"/>
                <a:gd name="T15" fmla="*/ 9 h 450"/>
                <a:gd name="T16" fmla="*/ 2971 w 4849"/>
                <a:gd name="T17" fmla="*/ 14 h 450"/>
                <a:gd name="T18" fmla="*/ 2913 w 4849"/>
                <a:gd name="T19" fmla="*/ 23 h 450"/>
                <a:gd name="T20" fmla="*/ 2743 w 4849"/>
                <a:gd name="T21" fmla="*/ 66 h 450"/>
                <a:gd name="T22" fmla="*/ 2687 w 4849"/>
                <a:gd name="T23" fmla="*/ 84 h 450"/>
                <a:gd name="T24" fmla="*/ 2541 w 4849"/>
                <a:gd name="T25" fmla="*/ 138 h 450"/>
                <a:gd name="T26" fmla="*/ 2324 w 4849"/>
                <a:gd name="T27" fmla="*/ 228 h 450"/>
                <a:gd name="T28" fmla="*/ 2215 w 4849"/>
                <a:gd name="T29" fmla="*/ 270 h 450"/>
                <a:gd name="T30" fmla="*/ 2103 w 4849"/>
                <a:gd name="T31" fmla="*/ 305 h 450"/>
                <a:gd name="T32" fmla="*/ 2027 w 4849"/>
                <a:gd name="T33" fmla="*/ 324 h 450"/>
                <a:gd name="T34" fmla="*/ 1950 w 4849"/>
                <a:gd name="T35" fmla="*/ 340 h 450"/>
                <a:gd name="T36" fmla="*/ 1561 w 4849"/>
                <a:gd name="T37" fmla="*/ 380 h 450"/>
                <a:gd name="T38" fmla="*/ 936 w 4849"/>
                <a:gd name="T39" fmla="*/ 358 h 450"/>
                <a:gd name="T40" fmla="*/ 780 w 4849"/>
                <a:gd name="T41" fmla="*/ 346 h 450"/>
                <a:gd name="T42" fmla="*/ 0 w 4849"/>
                <a:gd name="T43" fmla="*/ 353 h 450"/>
                <a:gd name="T44" fmla="*/ 781 w 4849"/>
                <a:gd name="T45" fmla="*/ 343 h 450"/>
                <a:gd name="T46" fmla="*/ 936 w 4849"/>
                <a:gd name="T47" fmla="*/ 355 h 450"/>
                <a:gd name="T48" fmla="*/ 1561 w 4849"/>
                <a:gd name="T49" fmla="*/ 377 h 450"/>
                <a:gd name="T50" fmla="*/ 1949 w 4849"/>
                <a:gd name="T51" fmla="*/ 337 h 450"/>
                <a:gd name="T52" fmla="*/ 2026 w 4849"/>
                <a:gd name="T53" fmla="*/ 321 h 450"/>
                <a:gd name="T54" fmla="*/ 2102 w 4849"/>
                <a:gd name="T55" fmla="*/ 301 h 450"/>
                <a:gd name="T56" fmla="*/ 2213 w 4849"/>
                <a:gd name="T57" fmla="*/ 267 h 450"/>
                <a:gd name="T58" fmla="*/ 2323 w 4849"/>
                <a:gd name="T59" fmla="*/ 224 h 450"/>
                <a:gd name="T60" fmla="*/ 2540 w 4849"/>
                <a:gd name="T61" fmla="*/ 135 h 450"/>
                <a:gd name="T62" fmla="*/ 2686 w 4849"/>
                <a:gd name="T63" fmla="*/ 80 h 450"/>
                <a:gd name="T64" fmla="*/ 2742 w 4849"/>
                <a:gd name="T65" fmla="*/ 62 h 450"/>
                <a:gd name="T66" fmla="*/ 2913 w 4849"/>
                <a:gd name="T67" fmla="*/ 20 h 450"/>
                <a:gd name="T68" fmla="*/ 2971 w 4849"/>
                <a:gd name="T69" fmla="*/ 11 h 450"/>
                <a:gd name="T70" fmla="*/ 3010 w 4849"/>
                <a:gd name="T71" fmla="*/ 6 h 450"/>
                <a:gd name="T72" fmla="*/ 3068 w 4849"/>
                <a:gd name="T73" fmla="*/ 1 h 450"/>
                <a:gd name="T74" fmla="*/ 3127 w 4849"/>
                <a:gd name="T75" fmla="*/ 0 h 450"/>
                <a:gd name="T76" fmla="*/ 3225 w 4849"/>
                <a:gd name="T77" fmla="*/ 1 h 450"/>
                <a:gd name="T78" fmla="*/ 3536 w 4849"/>
                <a:gd name="T79" fmla="*/ 26 h 450"/>
                <a:gd name="T80" fmla="*/ 3834 w 4849"/>
                <a:gd name="T81" fmla="*/ 118 h 450"/>
                <a:gd name="T82" fmla="*/ 4095 w 4849"/>
                <a:gd name="T83" fmla="*/ 291 h 450"/>
                <a:gd name="T84" fmla="*/ 4537 w 4849"/>
                <a:gd name="T85" fmla="*/ 435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849" h="450">
                  <a:moveTo>
                    <a:pt x="4849" y="437"/>
                  </a:moveTo>
                  <a:cubicBezTo>
                    <a:pt x="4745" y="450"/>
                    <a:pt x="4640" y="448"/>
                    <a:pt x="4537" y="435"/>
                  </a:cubicBezTo>
                  <a:cubicBezTo>
                    <a:pt x="4433" y="423"/>
                    <a:pt x="4331" y="399"/>
                    <a:pt x="4233" y="364"/>
                  </a:cubicBezTo>
                  <a:cubicBezTo>
                    <a:pt x="4184" y="345"/>
                    <a:pt x="4138" y="321"/>
                    <a:pt x="4094" y="293"/>
                  </a:cubicBezTo>
                  <a:cubicBezTo>
                    <a:pt x="4049" y="265"/>
                    <a:pt x="4007" y="235"/>
                    <a:pt x="3965" y="205"/>
                  </a:cubicBezTo>
                  <a:cubicBezTo>
                    <a:pt x="3922" y="175"/>
                    <a:pt x="3879" y="145"/>
                    <a:pt x="3833" y="121"/>
                  </a:cubicBezTo>
                  <a:cubicBezTo>
                    <a:pt x="3787" y="95"/>
                    <a:pt x="3738" y="77"/>
                    <a:pt x="3688" y="62"/>
                  </a:cubicBezTo>
                  <a:cubicBezTo>
                    <a:pt x="3638" y="47"/>
                    <a:pt x="3587" y="37"/>
                    <a:pt x="3536" y="29"/>
                  </a:cubicBezTo>
                  <a:cubicBezTo>
                    <a:pt x="3485" y="21"/>
                    <a:pt x="3433" y="15"/>
                    <a:pt x="3381" y="11"/>
                  </a:cubicBezTo>
                  <a:cubicBezTo>
                    <a:pt x="3329" y="7"/>
                    <a:pt x="3277" y="5"/>
                    <a:pt x="3225" y="4"/>
                  </a:cubicBezTo>
                  <a:cubicBezTo>
                    <a:pt x="3199" y="4"/>
                    <a:pt x="3173" y="3"/>
                    <a:pt x="3146" y="3"/>
                  </a:cubicBezTo>
                  <a:cubicBezTo>
                    <a:pt x="3140" y="3"/>
                    <a:pt x="3133" y="3"/>
                    <a:pt x="3127" y="3"/>
                  </a:cubicBezTo>
                  <a:cubicBezTo>
                    <a:pt x="3107" y="4"/>
                    <a:pt x="3107" y="4"/>
                    <a:pt x="3107" y="4"/>
                  </a:cubicBezTo>
                  <a:cubicBezTo>
                    <a:pt x="3094" y="4"/>
                    <a:pt x="3081" y="4"/>
                    <a:pt x="3068" y="5"/>
                  </a:cubicBezTo>
                  <a:cubicBezTo>
                    <a:pt x="3029" y="8"/>
                    <a:pt x="3029" y="8"/>
                    <a:pt x="3029" y="8"/>
                  </a:cubicBezTo>
                  <a:cubicBezTo>
                    <a:pt x="3023" y="8"/>
                    <a:pt x="3016" y="8"/>
                    <a:pt x="3010" y="9"/>
                  </a:cubicBezTo>
                  <a:cubicBezTo>
                    <a:pt x="2991" y="12"/>
                    <a:pt x="2991" y="12"/>
                    <a:pt x="2991" y="12"/>
                  </a:cubicBezTo>
                  <a:cubicBezTo>
                    <a:pt x="2971" y="14"/>
                    <a:pt x="2971" y="14"/>
                    <a:pt x="2971" y="14"/>
                  </a:cubicBezTo>
                  <a:cubicBezTo>
                    <a:pt x="2965" y="15"/>
                    <a:pt x="2958" y="16"/>
                    <a:pt x="2952" y="17"/>
                  </a:cubicBezTo>
                  <a:cubicBezTo>
                    <a:pt x="2913" y="23"/>
                    <a:pt x="2913" y="23"/>
                    <a:pt x="2913" y="23"/>
                  </a:cubicBezTo>
                  <a:cubicBezTo>
                    <a:pt x="2862" y="33"/>
                    <a:pt x="2812" y="45"/>
                    <a:pt x="2762" y="60"/>
                  </a:cubicBezTo>
                  <a:cubicBezTo>
                    <a:pt x="2756" y="62"/>
                    <a:pt x="2749" y="64"/>
                    <a:pt x="2743" y="66"/>
                  </a:cubicBezTo>
                  <a:cubicBezTo>
                    <a:pt x="2724" y="72"/>
                    <a:pt x="2724" y="72"/>
                    <a:pt x="2724" y="72"/>
                  </a:cubicBezTo>
                  <a:cubicBezTo>
                    <a:pt x="2712" y="76"/>
                    <a:pt x="2700" y="79"/>
                    <a:pt x="2687" y="84"/>
                  </a:cubicBezTo>
                  <a:cubicBezTo>
                    <a:pt x="2663" y="92"/>
                    <a:pt x="2638" y="101"/>
                    <a:pt x="2614" y="110"/>
                  </a:cubicBezTo>
                  <a:cubicBezTo>
                    <a:pt x="2589" y="119"/>
                    <a:pt x="2565" y="129"/>
                    <a:pt x="2541" y="138"/>
                  </a:cubicBezTo>
                  <a:cubicBezTo>
                    <a:pt x="2517" y="148"/>
                    <a:pt x="2493" y="158"/>
                    <a:pt x="2469" y="168"/>
                  </a:cubicBezTo>
                  <a:cubicBezTo>
                    <a:pt x="2324" y="228"/>
                    <a:pt x="2324" y="228"/>
                    <a:pt x="2324" y="228"/>
                  </a:cubicBezTo>
                  <a:cubicBezTo>
                    <a:pt x="2300" y="237"/>
                    <a:pt x="2276" y="248"/>
                    <a:pt x="2251" y="256"/>
                  </a:cubicBezTo>
                  <a:cubicBezTo>
                    <a:pt x="2215" y="270"/>
                    <a:pt x="2215" y="270"/>
                    <a:pt x="2215" y="270"/>
                  </a:cubicBezTo>
                  <a:cubicBezTo>
                    <a:pt x="2177" y="282"/>
                    <a:pt x="2177" y="282"/>
                    <a:pt x="2177" y="282"/>
                  </a:cubicBezTo>
                  <a:cubicBezTo>
                    <a:pt x="2153" y="291"/>
                    <a:pt x="2128" y="298"/>
                    <a:pt x="2103" y="305"/>
                  </a:cubicBezTo>
                  <a:cubicBezTo>
                    <a:pt x="2090" y="309"/>
                    <a:pt x="2077" y="312"/>
                    <a:pt x="2065" y="315"/>
                  </a:cubicBezTo>
                  <a:cubicBezTo>
                    <a:pt x="2027" y="324"/>
                    <a:pt x="2027" y="324"/>
                    <a:pt x="2027" y="324"/>
                  </a:cubicBezTo>
                  <a:cubicBezTo>
                    <a:pt x="1988" y="333"/>
                    <a:pt x="1988" y="333"/>
                    <a:pt x="1988" y="333"/>
                  </a:cubicBezTo>
                  <a:cubicBezTo>
                    <a:pt x="1976" y="335"/>
                    <a:pt x="1963" y="338"/>
                    <a:pt x="1950" y="340"/>
                  </a:cubicBezTo>
                  <a:cubicBezTo>
                    <a:pt x="1924" y="345"/>
                    <a:pt x="1899" y="350"/>
                    <a:pt x="1873" y="353"/>
                  </a:cubicBezTo>
                  <a:cubicBezTo>
                    <a:pt x="1770" y="369"/>
                    <a:pt x="1666" y="378"/>
                    <a:pt x="1561" y="380"/>
                  </a:cubicBezTo>
                  <a:cubicBezTo>
                    <a:pt x="1457" y="382"/>
                    <a:pt x="1353" y="378"/>
                    <a:pt x="1249" y="369"/>
                  </a:cubicBezTo>
                  <a:cubicBezTo>
                    <a:pt x="1145" y="359"/>
                    <a:pt x="1041" y="362"/>
                    <a:pt x="936" y="358"/>
                  </a:cubicBezTo>
                  <a:cubicBezTo>
                    <a:pt x="910" y="357"/>
                    <a:pt x="884" y="355"/>
                    <a:pt x="858" y="353"/>
                  </a:cubicBezTo>
                  <a:cubicBezTo>
                    <a:pt x="780" y="346"/>
                    <a:pt x="780" y="346"/>
                    <a:pt x="780" y="346"/>
                  </a:cubicBezTo>
                  <a:cubicBezTo>
                    <a:pt x="729" y="341"/>
                    <a:pt x="677" y="338"/>
                    <a:pt x="624" y="335"/>
                  </a:cubicBezTo>
                  <a:cubicBezTo>
                    <a:pt x="416" y="326"/>
                    <a:pt x="207" y="333"/>
                    <a:pt x="0" y="353"/>
                  </a:cubicBezTo>
                  <a:cubicBezTo>
                    <a:pt x="207" y="332"/>
                    <a:pt x="416" y="325"/>
                    <a:pt x="625" y="333"/>
                  </a:cubicBezTo>
                  <a:cubicBezTo>
                    <a:pt x="677" y="336"/>
                    <a:pt x="729" y="339"/>
                    <a:pt x="781" y="343"/>
                  </a:cubicBezTo>
                  <a:cubicBezTo>
                    <a:pt x="859" y="351"/>
                    <a:pt x="859" y="351"/>
                    <a:pt x="859" y="351"/>
                  </a:cubicBezTo>
                  <a:cubicBezTo>
                    <a:pt x="884" y="353"/>
                    <a:pt x="910" y="354"/>
                    <a:pt x="936" y="355"/>
                  </a:cubicBezTo>
                  <a:cubicBezTo>
                    <a:pt x="1041" y="360"/>
                    <a:pt x="1145" y="357"/>
                    <a:pt x="1249" y="366"/>
                  </a:cubicBezTo>
                  <a:cubicBezTo>
                    <a:pt x="1353" y="375"/>
                    <a:pt x="1457" y="379"/>
                    <a:pt x="1561" y="377"/>
                  </a:cubicBezTo>
                  <a:cubicBezTo>
                    <a:pt x="1665" y="375"/>
                    <a:pt x="1770" y="366"/>
                    <a:pt x="1872" y="350"/>
                  </a:cubicBezTo>
                  <a:cubicBezTo>
                    <a:pt x="1898" y="347"/>
                    <a:pt x="1924" y="341"/>
                    <a:pt x="1949" y="337"/>
                  </a:cubicBezTo>
                  <a:cubicBezTo>
                    <a:pt x="1962" y="335"/>
                    <a:pt x="1975" y="332"/>
                    <a:pt x="1988" y="329"/>
                  </a:cubicBezTo>
                  <a:cubicBezTo>
                    <a:pt x="2026" y="321"/>
                    <a:pt x="2026" y="321"/>
                    <a:pt x="2026" y="321"/>
                  </a:cubicBezTo>
                  <a:cubicBezTo>
                    <a:pt x="2064" y="311"/>
                    <a:pt x="2064" y="311"/>
                    <a:pt x="2064" y="311"/>
                  </a:cubicBezTo>
                  <a:cubicBezTo>
                    <a:pt x="2076" y="308"/>
                    <a:pt x="2089" y="305"/>
                    <a:pt x="2102" y="301"/>
                  </a:cubicBezTo>
                  <a:cubicBezTo>
                    <a:pt x="2127" y="294"/>
                    <a:pt x="2152" y="287"/>
                    <a:pt x="2176" y="279"/>
                  </a:cubicBezTo>
                  <a:cubicBezTo>
                    <a:pt x="2213" y="267"/>
                    <a:pt x="2213" y="267"/>
                    <a:pt x="2213" y="267"/>
                  </a:cubicBezTo>
                  <a:cubicBezTo>
                    <a:pt x="2250" y="253"/>
                    <a:pt x="2250" y="253"/>
                    <a:pt x="2250" y="253"/>
                  </a:cubicBezTo>
                  <a:cubicBezTo>
                    <a:pt x="2274" y="244"/>
                    <a:pt x="2298" y="234"/>
                    <a:pt x="2323" y="224"/>
                  </a:cubicBezTo>
                  <a:cubicBezTo>
                    <a:pt x="2467" y="164"/>
                    <a:pt x="2467" y="164"/>
                    <a:pt x="2467" y="164"/>
                  </a:cubicBezTo>
                  <a:cubicBezTo>
                    <a:pt x="2491" y="154"/>
                    <a:pt x="2515" y="145"/>
                    <a:pt x="2540" y="135"/>
                  </a:cubicBezTo>
                  <a:cubicBezTo>
                    <a:pt x="2564" y="125"/>
                    <a:pt x="2588" y="116"/>
                    <a:pt x="2612" y="107"/>
                  </a:cubicBezTo>
                  <a:cubicBezTo>
                    <a:pt x="2637" y="97"/>
                    <a:pt x="2661" y="89"/>
                    <a:pt x="2686" y="80"/>
                  </a:cubicBezTo>
                  <a:cubicBezTo>
                    <a:pt x="2698" y="76"/>
                    <a:pt x="2711" y="72"/>
                    <a:pt x="2723" y="68"/>
                  </a:cubicBezTo>
                  <a:cubicBezTo>
                    <a:pt x="2742" y="62"/>
                    <a:pt x="2742" y="62"/>
                    <a:pt x="2742" y="62"/>
                  </a:cubicBezTo>
                  <a:cubicBezTo>
                    <a:pt x="2748" y="60"/>
                    <a:pt x="2754" y="58"/>
                    <a:pt x="2761" y="56"/>
                  </a:cubicBezTo>
                  <a:cubicBezTo>
                    <a:pt x="2811" y="41"/>
                    <a:pt x="2862" y="30"/>
                    <a:pt x="2913" y="20"/>
                  </a:cubicBezTo>
                  <a:cubicBezTo>
                    <a:pt x="2951" y="13"/>
                    <a:pt x="2951" y="13"/>
                    <a:pt x="2951" y="13"/>
                  </a:cubicBezTo>
                  <a:cubicBezTo>
                    <a:pt x="2958" y="12"/>
                    <a:pt x="2964" y="11"/>
                    <a:pt x="2971" y="11"/>
                  </a:cubicBezTo>
                  <a:cubicBezTo>
                    <a:pt x="2990" y="8"/>
                    <a:pt x="2990" y="8"/>
                    <a:pt x="2990" y="8"/>
                  </a:cubicBezTo>
                  <a:cubicBezTo>
                    <a:pt x="3010" y="6"/>
                    <a:pt x="3010" y="6"/>
                    <a:pt x="3010" y="6"/>
                  </a:cubicBezTo>
                  <a:cubicBezTo>
                    <a:pt x="3016" y="5"/>
                    <a:pt x="3023" y="5"/>
                    <a:pt x="3029" y="4"/>
                  </a:cubicBezTo>
                  <a:cubicBezTo>
                    <a:pt x="3068" y="1"/>
                    <a:pt x="3068" y="1"/>
                    <a:pt x="3068" y="1"/>
                  </a:cubicBezTo>
                  <a:cubicBezTo>
                    <a:pt x="3081" y="1"/>
                    <a:pt x="3094" y="1"/>
                    <a:pt x="3107" y="0"/>
                  </a:cubicBezTo>
                  <a:cubicBezTo>
                    <a:pt x="3127" y="0"/>
                    <a:pt x="3127" y="0"/>
                    <a:pt x="3127" y="0"/>
                  </a:cubicBezTo>
                  <a:cubicBezTo>
                    <a:pt x="3133" y="0"/>
                    <a:pt x="3140" y="0"/>
                    <a:pt x="3146" y="0"/>
                  </a:cubicBezTo>
                  <a:cubicBezTo>
                    <a:pt x="3173" y="0"/>
                    <a:pt x="3199" y="0"/>
                    <a:pt x="3225" y="1"/>
                  </a:cubicBezTo>
                  <a:cubicBezTo>
                    <a:pt x="3277" y="2"/>
                    <a:pt x="3329" y="4"/>
                    <a:pt x="3381" y="8"/>
                  </a:cubicBezTo>
                  <a:cubicBezTo>
                    <a:pt x="3433" y="12"/>
                    <a:pt x="3485" y="18"/>
                    <a:pt x="3536" y="26"/>
                  </a:cubicBezTo>
                  <a:cubicBezTo>
                    <a:pt x="3588" y="34"/>
                    <a:pt x="3639" y="45"/>
                    <a:pt x="3689" y="59"/>
                  </a:cubicBezTo>
                  <a:cubicBezTo>
                    <a:pt x="3739" y="74"/>
                    <a:pt x="3788" y="93"/>
                    <a:pt x="3834" y="118"/>
                  </a:cubicBezTo>
                  <a:cubicBezTo>
                    <a:pt x="3880" y="143"/>
                    <a:pt x="3923" y="173"/>
                    <a:pt x="3966" y="203"/>
                  </a:cubicBezTo>
                  <a:cubicBezTo>
                    <a:pt x="4008" y="233"/>
                    <a:pt x="4051" y="263"/>
                    <a:pt x="4095" y="291"/>
                  </a:cubicBezTo>
                  <a:cubicBezTo>
                    <a:pt x="4139" y="319"/>
                    <a:pt x="4185" y="344"/>
                    <a:pt x="4234" y="362"/>
                  </a:cubicBezTo>
                  <a:cubicBezTo>
                    <a:pt x="4331" y="398"/>
                    <a:pt x="4434" y="421"/>
                    <a:pt x="4537" y="435"/>
                  </a:cubicBezTo>
                  <a:cubicBezTo>
                    <a:pt x="4640" y="447"/>
                    <a:pt x="4745" y="449"/>
                    <a:pt x="4849" y="437"/>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45" name="Freeform 56">
              <a:extLst>
                <a:ext uri="{FF2B5EF4-FFF2-40B4-BE49-F238E27FC236}">
                  <a16:creationId xmlns:a16="http://schemas.microsoft.com/office/drawing/2014/main" id="{038B49E2-6125-4EF8-B424-FA178325DBD8}"/>
                </a:ext>
              </a:extLst>
            </p:cNvPr>
            <p:cNvSpPr>
              <a:spLocks/>
            </p:cNvSpPr>
            <p:nvPr userDrawn="1"/>
          </p:nvSpPr>
          <p:spPr bwMode="auto">
            <a:xfrm>
              <a:off x="13466763" y="3349625"/>
              <a:ext cx="12112625" cy="1041400"/>
            </a:xfrm>
            <a:custGeom>
              <a:avLst/>
              <a:gdLst>
                <a:gd name="T0" fmla="*/ 4539 w 4849"/>
                <a:gd name="T1" fmla="*/ 405 h 416"/>
                <a:gd name="T2" fmla="*/ 4161 w 4849"/>
                <a:gd name="T3" fmla="*/ 322 h 416"/>
                <a:gd name="T4" fmla="*/ 4125 w 4849"/>
                <a:gd name="T5" fmla="*/ 305 h 416"/>
                <a:gd name="T6" fmla="*/ 3959 w 4849"/>
                <a:gd name="T7" fmla="*/ 206 h 416"/>
                <a:gd name="T8" fmla="*/ 3807 w 4849"/>
                <a:gd name="T9" fmla="*/ 119 h 416"/>
                <a:gd name="T10" fmla="*/ 3753 w 4849"/>
                <a:gd name="T11" fmla="*/ 98 h 416"/>
                <a:gd name="T12" fmla="*/ 3698 w 4849"/>
                <a:gd name="T13" fmla="*/ 80 h 416"/>
                <a:gd name="T14" fmla="*/ 3528 w 4849"/>
                <a:gd name="T15" fmla="*/ 43 h 416"/>
                <a:gd name="T16" fmla="*/ 3219 w 4849"/>
                <a:gd name="T17" fmla="*/ 12 h 416"/>
                <a:gd name="T18" fmla="*/ 3102 w 4849"/>
                <a:gd name="T19" fmla="*/ 7 h 416"/>
                <a:gd name="T20" fmla="*/ 3025 w 4849"/>
                <a:gd name="T21" fmla="*/ 4 h 416"/>
                <a:gd name="T22" fmla="*/ 3005 w 4849"/>
                <a:gd name="T23" fmla="*/ 4 h 416"/>
                <a:gd name="T24" fmla="*/ 2909 w 4849"/>
                <a:gd name="T25" fmla="*/ 8 h 416"/>
                <a:gd name="T26" fmla="*/ 2851 w 4849"/>
                <a:gd name="T27" fmla="*/ 15 h 416"/>
                <a:gd name="T28" fmla="*/ 2793 w 4849"/>
                <a:gd name="T29" fmla="*/ 23 h 416"/>
                <a:gd name="T30" fmla="*/ 2605 w 4849"/>
                <a:gd name="T31" fmla="*/ 68 h 416"/>
                <a:gd name="T32" fmla="*/ 2567 w 4849"/>
                <a:gd name="T33" fmla="*/ 79 h 416"/>
                <a:gd name="T34" fmla="*/ 2457 w 4849"/>
                <a:gd name="T35" fmla="*/ 115 h 416"/>
                <a:gd name="T36" fmla="*/ 2238 w 4849"/>
                <a:gd name="T37" fmla="*/ 194 h 416"/>
                <a:gd name="T38" fmla="*/ 2201 w 4849"/>
                <a:gd name="T39" fmla="*/ 207 h 416"/>
                <a:gd name="T40" fmla="*/ 1862 w 4849"/>
                <a:gd name="T41" fmla="*/ 290 h 416"/>
                <a:gd name="T42" fmla="*/ 1087 w 4849"/>
                <a:gd name="T43" fmla="*/ 322 h 416"/>
                <a:gd name="T44" fmla="*/ 854 w 4849"/>
                <a:gd name="T45" fmla="*/ 331 h 416"/>
                <a:gd name="T46" fmla="*/ 621 w 4849"/>
                <a:gd name="T47" fmla="*/ 322 h 416"/>
                <a:gd name="T48" fmla="*/ 621 w 4849"/>
                <a:gd name="T49" fmla="*/ 320 h 416"/>
                <a:gd name="T50" fmla="*/ 854 w 4849"/>
                <a:gd name="T51" fmla="*/ 329 h 416"/>
                <a:gd name="T52" fmla="*/ 1087 w 4849"/>
                <a:gd name="T53" fmla="*/ 319 h 416"/>
                <a:gd name="T54" fmla="*/ 1861 w 4849"/>
                <a:gd name="T55" fmla="*/ 287 h 416"/>
                <a:gd name="T56" fmla="*/ 2200 w 4849"/>
                <a:gd name="T57" fmla="*/ 204 h 416"/>
                <a:gd name="T58" fmla="*/ 2236 w 4849"/>
                <a:gd name="T59" fmla="*/ 191 h 416"/>
                <a:gd name="T60" fmla="*/ 2456 w 4849"/>
                <a:gd name="T61" fmla="*/ 111 h 416"/>
                <a:gd name="T62" fmla="*/ 2566 w 4849"/>
                <a:gd name="T63" fmla="*/ 75 h 416"/>
                <a:gd name="T64" fmla="*/ 2604 w 4849"/>
                <a:gd name="T65" fmla="*/ 64 h 416"/>
                <a:gd name="T66" fmla="*/ 2793 w 4849"/>
                <a:gd name="T67" fmla="*/ 20 h 416"/>
                <a:gd name="T68" fmla="*/ 2850 w 4849"/>
                <a:gd name="T69" fmla="*/ 11 h 416"/>
                <a:gd name="T70" fmla="*/ 2908 w 4849"/>
                <a:gd name="T71" fmla="*/ 5 h 416"/>
                <a:gd name="T72" fmla="*/ 3005 w 4849"/>
                <a:gd name="T73" fmla="*/ 1 h 416"/>
                <a:gd name="T74" fmla="*/ 3025 w 4849"/>
                <a:gd name="T75" fmla="*/ 1 h 416"/>
                <a:gd name="T76" fmla="*/ 3103 w 4849"/>
                <a:gd name="T77" fmla="*/ 3 h 416"/>
                <a:gd name="T78" fmla="*/ 3219 w 4849"/>
                <a:gd name="T79" fmla="*/ 9 h 416"/>
                <a:gd name="T80" fmla="*/ 3528 w 4849"/>
                <a:gd name="T81" fmla="*/ 40 h 416"/>
                <a:gd name="T82" fmla="*/ 3699 w 4849"/>
                <a:gd name="T83" fmla="*/ 77 h 416"/>
                <a:gd name="T84" fmla="*/ 3754 w 4849"/>
                <a:gd name="T85" fmla="*/ 95 h 416"/>
                <a:gd name="T86" fmla="*/ 3808 w 4849"/>
                <a:gd name="T87" fmla="*/ 117 h 416"/>
                <a:gd name="T88" fmla="*/ 3960 w 4849"/>
                <a:gd name="T89" fmla="*/ 204 h 416"/>
                <a:gd name="T90" fmla="*/ 4126 w 4849"/>
                <a:gd name="T91" fmla="*/ 304 h 416"/>
                <a:gd name="T92" fmla="*/ 4162 w 4849"/>
                <a:gd name="T93" fmla="*/ 320 h 416"/>
                <a:gd name="T94" fmla="*/ 4539 w 4849"/>
                <a:gd name="T95" fmla="*/ 404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849" h="416">
                  <a:moveTo>
                    <a:pt x="4849" y="406"/>
                  </a:moveTo>
                  <a:cubicBezTo>
                    <a:pt x="4746" y="416"/>
                    <a:pt x="4642" y="415"/>
                    <a:pt x="4539" y="405"/>
                  </a:cubicBezTo>
                  <a:cubicBezTo>
                    <a:pt x="4436" y="395"/>
                    <a:pt x="4334" y="376"/>
                    <a:pt x="4234" y="347"/>
                  </a:cubicBezTo>
                  <a:cubicBezTo>
                    <a:pt x="4209" y="340"/>
                    <a:pt x="4185" y="331"/>
                    <a:pt x="4161" y="322"/>
                  </a:cubicBezTo>
                  <a:cubicBezTo>
                    <a:pt x="4155" y="319"/>
                    <a:pt x="4149" y="316"/>
                    <a:pt x="4143" y="314"/>
                  </a:cubicBezTo>
                  <a:cubicBezTo>
                    <a:pt x="4137" y="311"/>
                    <a:pt x="4131" y="309"/>
                    <a:pt x="4125" y="305"/>
                  </a:cubicBezTo>
                  <a:cubicBezTo>
                    <a:pt x="4114" y="300"/>
                    <a:pt x="4102" y="294"/>
                    <a:pt x="4091" y="288"/>
                  </a:cubicBezTo>
                  <a:cubicBezTo>
                    <a:pt x="4045" y="263"/>
                    <a:pt x="4002" y="234"/>
                    <a:pt x="3959" y="206"/>
                  </a:cubicBezTo>
                  <a:cubicBezTo>
                    <a:pt x="3915" y="178"/>
                    <a:pt x="3871" y="150"/>
                    <a:pt x="3825" y="128"/>
                  </a:cubicBezTo>
                  <a:cubicBezTo>
                    <a:pt x="3807" y="119"/>
                    <a:pt x="3807" y="119"/>
                    <a:pt x="3807" y="119"/>
                  </a:cubicBezTo>
                  <a:cubicBezTo>
                    <a:pt x="3790" y="112"/>
                    <a:pt x="3790" y="112"/>
                    <a:pt x="3790" y="112"/>
                  </a:cubicBezTo>
                  <a:cubicBezTo>
                    <a:pt x="3778" y="106"/>
                    <a:pt x="3765" y="102"/>
                    <a:pt x="3753" y="98"/>
                  </a:cubicBezTo>
                  <a:cubicBezTo>
                    <a:pt x="3741" y="93"/>
                    <a:pt x="3729" y="89"/>
                    <a:pt x="3717" y="85"/>
                  </a:cubicBezTo>
                  <a:cubicBezTo>
                    <a:pt x="3711" y="83"/>
                    <a:pt x="3704" y="81"/>
                    <a:pt x="3698" y="80"/>
                  </a:cubicBezTo>
                  <a:cubicBezTo>
                    <a:pt x="3679" y="74"/>
                    <a:pt x="3679" y="74"/>
                    <a:pt x="3679" y="74"/>
                  </a:cubicBezTo>
                  <a:cubicBezTo>
                    <a:pt x="3630" y="61"/>
                    <a:pt x="3579" y="51"/>
                    <a:pt x="3528" y="43"/>
                  </a:cubicBezTo>
                  <a:cubicBezTo>
                    <a:pt x="3477" y="35"/>
                    <a:pt x="3425" y="29"/>
                    <a:pt x="3374" y="24"/>
                  </a:cubicBezTo>
                  <a:cubicBezTo>
                    <a:pt x="3322" y="19"/>
                    <a:pt x="3270" y="15"/>
                    <a:pt x="3219" y="12"/>
                  </a:cubicBezTo>
                  <a:cubicBezTo>
                    <a:pt x="3193" y="11"/>
                    <a:pt x="3167" y="10"/>
                    <a:pt x="3141" y="8"/>
                  </a:cubicBezTo>
                  <a:cubicBezTo>
                    <a:pt x="3102" y="7"/>
                    <a:pt x="3102" y="7"/>
                    <a:pt x="3102" y="7"/>
                  </a:cubicBezTo>
                  <a:cubicBezTo>
                    <a:pt x="3090" y="6"/>
                    <a:pt x="3077" y="5"/>
                    <a:pt x="3064" y="5"/>
                  </a:cubicBezTo>
                  <a:cubicBezTo>
                    <a:pt x="3025" y="4"/>
                    <a:pt x="3025" y="4"/>
                    <a:pt x="3025" y="4"/>
                  </a:cubicBezTo>
                  <a:cubicBezTo>
                    <a:pt x="3022" y="4"/>
                    <a:pt x="3018" y="4"/>
                    <a:pt x="3015" y="4"/>
                  </a:cubicBezTo>
                  <a:cubicBezTo>
                    <a:pt x="3005" y="4"/>
                    <a:pt x="3005" y="4"/>
                    <a:pt x="3005" y="4"/>
                  </a:cubicBezTo>
                  <a:cubicBezTo>
                    <a:pt x="2986" y="4"/>
                    <a:pt x="2986" y="4"/>
                    <a:pt x="2986" y="4"/>
                  </a:cubicBezTo>
                  <a:cubicBezTo>
                    <a:pt x="2960" y="4"/>
                    <a:pt x="2934" y="7"/>
                    <a:pt x="2909" y="8"/>
                  </a:cubicBezTo>
                  <a:cubicBezTo>
                    <a:pt x="2896" y="9"/>
                    <a:pt x="2883" y="11"/>
                    <a:pt x="2870" y="12"/>
                  </a:cubicBezTo>
                  <a:cubicBezTo>
                    <a:pt x="2851" y="15"/>
                    <a:pt x="2851" y="15"/>
                    <a:pt x="2851" y="15"/>
                  </a:cubicBezTo>
                  <a:cubicBezTo>
                    <a:pt x="2832" y="17"/>
                    <a:pt x="2832" y="17"/>
                    <a:pt x="2832" y="17"/>
                  </a:cubicBezTo>
                  <a:cubicBezTo>
                    <a:pt x="2819" y="19"/>
                    <a:pt x="2806" y="21"/>
                    <a:pt x="2793" y="23"/>
                  </a:cubicBezTo>
                  <a:cubicBezTo>
                    <a:pt x="2755" y="30"/>
                    <a:pt x="2755" y="30"/>
                    <a:pt x="2755" y="30"/>
                  </a:cubicBezTo>
                  <a:cubicBezTo>
                    <a:pt x="2705" y="41"/>
                    <a:pt x="2654" y="53"/>
                    <a:pt x="2605" y="68"/>
                  </a:cubicBezTo>
                  <a:cubicBezTo>
                    <a:pt x="2586" y="73"/>
                    <a:pt x="2586" y="73"/>
                    <a:pt x="2586" y="73"/>
                  </a:cubicBezTo>
                  <a:cubicBezTo>
                    <a:pt x="2567" y="79"/>
                    <a:pt x="2567" y="79"/>
                    <a:pt x="2567" y="79"/>
                  </a:cubicBezTo>
                  <a:cubicBezTo>
                    <a:pt x="2555" y="83"/>
                    <a:pt x="2543" y="86"/>
                    <a:pt x="2530" y="90"/>
                  </a:cubicBezTo>
                  <a:cubicBezTo>
                    <a:pt x="2506" y="98"/>
                    <a:pt x="2481" y="106"/>
                    <a:pt x="2457" y="115"/>
                  </a:cubicBezTo>
                  <a:cubicBezTo>
                    <a:pt x="2408" y="132"/>
                    <a:pt x="2359" y="150"/>
                    <a:pt x="2311" y="168"/>
                  </a:cubicBezTo>
                  <a:cubicBezTo>
                    <a:pt x="2238" y="194"/>
                    <a:pt x="2238" y="194"/>
                    <a:pt x="2238" y="194"/>
                  </a:cubicBezTo>
                  <a:cubicBezTo>
                    <a:pt x="2220" y="201"/>
                    <a:pt x="2220" y="201"/>
                    <a:pt x="2220" y="201"/>
                  </a:cubicBezTo>
                  <a:cubicBezTo>
                    <a:pt x="2201" y="207"/>
                    <a:pt x="2201" y="207"/>
                    <a:pt x="2201" y="207"/>
                  </a:cubicBezTo>
                  <a:cubicBezTo>
                    <a:pt x="2164" y="220"/>
                    <a:pt x="2164" y="220"/>
                    <a:pt x="2164" y="220"/>
                  </a:cubicBezTo>
                  <a:cubicBezTo>
                    <a:pt x="2066" y="251"/>
                    <a:pt x="1964" y="274"/>
                    <a:pt x="1862" y="290"/>
                  </a:cubicBezTo>
                  <a:cubicBezTo>
                    <a:pt x="1657" y="322"/>
                    <a:pt x="1449" y="328"/>
                    <a:pt x="1242" y="320"/>
                  </a:cubicBezTo>
                  <a:cubicBezTo>
                    <a:pt x="1190" y="318"/>
                    <a:pt x="1138" y="319"/>
                    <a:pt x="1087" y="322"/>
                  </a:cubicBezTo>
                  <a:cubicBezTo>
                    <a:pt x="1035" y="325"/>
                    <a:pt x="983" y="329"/>
                    <a:pt x="932" y="331"/>
                  </a:cubicBezTo>
                  <a:cubicBezTo>
                    <a:pt x="906" y="332"/>
                    <a:pt x="880" y="332"/>
                    <a:pt x="854" y="331"/>
                  </a:cubicBezTo>
                  <a:cubicBezTo>
                    <a:pt x="828" y="331"/>
                    <a:pt x="802" y="329"/>
                    <a:pt x="776" y="328"/>
                  </a:cubicBezTo>
                  <a:cubicBezTo>
                    <a:pt x="725" y="325"/>
                    <a:pt x="673" y="323"/>
                    <a:pt x="621" y="322"/>
                  </a:cubicBezTo>
                  <a:cubicBezTo>
                    <a:pt x="414" y="317"/>
                    <a:pt x="207" y="323"/>
                    <a:pt x="0" y="339"/>
                  </a:cubicBezTo>
                  <a:cubicBezTo>
                    <a:pt x="207" y="322"/>
                    <a:pt x="414" y="315"/>
                    <a:pt x="621" y="320"/>
                  </a:cubicBezTo>
                  <a:cubicBezTo>
                    <a:pt x="673" y="321"/>
                    <a:pt x="725" y="323"/>
                    <a:pt x="776" y="326"/>
                  </a:cubicBezTo>
                  <a:cubicBezTo>
                    <a:pt x="802" y="327"/>
                    <a:pt x="828" y="329"/>
                    <a:pt x="854" y="329"/>
                  </a:cubicBezTo>
                  <a:cubicBezTo>
                    <a:pt x="880" y="330"/>
                    <a:pt x="906" y="329"/>
                    <a:pt x="932" y="328"/>
                  </a:cubicBezTo>
                  <a:cubicBezTo>
                    <a:pt x="983" y="326"/>
                    <a:pt x="1035" y="322"/>
                    <a:pt x="1087" y="319"/>
                  </a:cubicBezTo>
                  <a:cubicBezTo>
                    <a:pt x="1138" y="316"/>
                    <a:pt x="1190" y="315"/>
                    <a:pt x="1242" y="318"/>
                  </a:cubicBezTo>
                  <a:cubicBezTo>
                    <a:pt x="1449" y="325"/>
                    <a:pt x="1657" y="319"/>
                    <a:pt x="1861" y="287"/>
                  </a:cubicBezTo>
                  <a:cubicBezTo>
                    <a:pt x="1963" y="270"/>
                    <a:pt x="2065" y="248"/>
                    <a:pt x="2163" y="216"/>
                  </a:cubicBezTo>
                  <a:cubicBezTo>
                    <a:pt x="2200" y="204"/>
                    <a:pt x="2200" y="204"/>
                    <a:pt x="2200" y="204"/>
                  </a:cubicBezTo>
                  <a:cubicBezTo>
                    <a:pt x="2218" y="197"/>
                    <a:pt x="2218" y="197"/>
                    <a:pt x="2218" y="197"/>
                  </a:cubicBezTo>
                  <a:cubicBezTo>
                    <a:pt x="2236" y="191"/>
                    <a:pt x="2236" y="191"/>
                    <a:pt x="2236" y="191"/>
                  </a:cubicBezTo>
                  <a:cubicBezTo>
                    <a:pt x="2309" y="164"/>
                    <a:pt x="2309" y="164"/>
                    <a:pt x="2309" y="164"/>
                  </a:cubicBezTo>
                  <a:cubicBezTo>
                    <a:pt x="2358" y="146"/>
                    <a:pt x="2407" y="128"/>
                    <a:pt x="2456" y="111"/>
                  </a:cubicBezTo>
                  <a:cubicBezTo>
                    <a:pt x="2480" y="103"/>
                    <a:pt x="2505" y="95"/>
                    <a:pt x="2529" y="87"/>
                  </a:cubicBezTo>
                  <a:cubicBezTo>
                    <a:pt x="2541" y="83"/>
                    <a:pt x="2554" y="79"/>
                    <a:pt x="2566" y="75"/>
                  </a:cubicBezTo>
                  <a:cubicBezTo>
                    <a:pt x="2585" y="69"/>
                    <a:pt x="2585" y="69"/>
                    <a:pt x="2585" y="69"/>
                  </a:cubicBezTo>
                  <a:cubicBezTo>
                    <a:pt x="2604" y="64"/>
                    <a:pt x="2604" y="64"/>
                    <a:pt x="2604" y="64"/>
                  </a:cubicBezTo>
                  <a:cubicBezTo>
                    <a:pt x="2653" y="49"/>
                    <a:pt x="2704" y="37"/>
                    <a:pt x="2754" y="27"/>
                  </a:cubicBezTo>
                  <a:cubicBezTo>
                    <a:pt x="2793" y="20"/>
                    <a:pt x="2793" y="20"/>
                    <a:pt x="2793" y="20"/>
                  </a:cubicBezTo>
                  <a:cubicBezTo>
                    <a:pt x="2805" y="17"/>
                    <a:pt x="2818" y="16"/>
                    <a:pt x="2831" y="14"/>
                  </a:cubicBezTo>
                  <a:cubicBezTo>
                    <a:pt x="2850" y="11"/>
                    <a:pt x="2850" y="11"/>
                    <a:pt x="2850" y="11"/>
                  </a:cubicBezTo>
                  <a:cubicBezTo>
                    <a:pt x="2870" y="9"/>
                    <a:pt x="2870" y="9"/>
                    <a:pt x="2870" y="9"/>
                  </a:cubicBezTo>
                  <a:cubicBezTo>
                    <a:pt x="2883" y="8"/>
                    <a:pt x="2895" y="6"/>
                    <a:pt x="2908" y="5"/>
                  </a:cubicBezTo>
                  <a:cubicBezTo>
                    <a:pt x="2934" y="3"/>
                    <a:pt x="2960" y="1"/>
                    <a:pt x="2986" y="1"/>
                  </a:cubicBezTo>
                  <a:cubicBezTo>
                    <a:pt x="3005" y="1"/>
                    <a:pt x="3005" y="1"/>
                    <a:pt x="3005" y="1"/>
                  </a:cubicBezTo>
                  <a:cubicBezTo>
                    <a:pt x="3015" y="0"/>
                    <a:pt x="3015" y="0"/>
                    <a:pt x="3015" y="0"/>
                  </a:cubicBezTo>
                  <a:cubicBezTo>
                    <a:pt x="3018" y="0"/>
                    <a:pt x="3022" y="1"/>
                    <a:pt x="3025" y="1"/>
                  </a:cubicBezTo>
                  <a:cubicBezTo>
                    <a:pt x="3064" y="2"/>
                    <a:pt x="3064" y="2"/>
                    <a:pt x="3064" y="2"/>
                  </a:cubicBezTo>
                  <a:cubicBezTo>
                    <a:pt x="3077" y="2"/>
                    <a:pt x="3090" y="3"/>
                    <a:pt x="3103" y="3"/>
                  </a:cubicBezTo>
                  <a:cubicBezTo>
                    <a:pt x="3141" y="5"/>
                    <a:pt x="3141" y="5"/>
                    <a:pt x="3141" y="5"/>
                  </a:cubicBezTo>
                  <a:cubicBezTo>
                    <a:pt x="3167" y="6"/>
                    <a:pt x="3193" y="8"/>
                    <a:pt x="3219" y="9"/>
                  </a:cubicBezTo>
                  <a:cubicBezTo>
                    <a:pt x="3271" y="12"/>
                    <a:pt x="3322" y="16"/>
                    <a:pt x="3374" y="21"/>
                  </a:cubicBezTo>
                  <a:cubicBezTo>
                    <a:pt x="3425" y="26"/>
                    <a:pt x="3477" y="32"/>
                    <a:pt x="3528" y="40"/>
                  </a:cubicBezTo>
                  <a:cubicBezTo>
                    <a:pt x="3579" y="48"/>
                    <a:pt x="3630" y="58"/>
                    <a:pt x="3680" y="72"/>
                  </a:cubicBezTo>
                  <a:cubicBezTo>
                    <a:pt x="3699" y="77"/>
                    <a:pt x="3699" y="77"/>
                    <a:pt x="3699" y="77"/>
                  </a:cubicBezTo>
                  <a:cubicBezTo>
                    <a:pt x="3705" y="79"/>
                    <a:pt x="3711" y="81"/>
                    <a:pt x="3717" y="83"/>
                  </a:cubicBezTo>
                  <a:cubicBezTo>
                    <a:pt x="3730" y="87"/>
                    <a:pt x="3742" y="90"/>
                    <a:pt x="3754" y="95"/>
                  </a:cubicBezTo>
                  <a:cubicBezTo>
                    <a:pt x="3766" y="100"/>
                    <a:pt x="3779" y="104"/>
                    <a:pt x="3791" y="109"/>
                  </a:cubicBezTo>
                  <a:cubicBezTo>
                    <a:pt x="3808" y="117"/>
                    <a:pt x="3808" y="117"/>
                    <a:pt x="3808" y="117"/>
                  </a:cubicBezTo>
                  <a:cubicBezTo>
                    <a:pt x="3826" y="126"/>
                    <a:pt x="3826" y="126"/>
                    <a:pt x="3826" y="126"/>
                  </a:cubicBezTo>
                  <a:cubicBezTo>
                    <a:pt x="3873" y="148"/>
                    <a:pt x="3916" y="176"/>
                    <a:pt x="3960" y="204"/>
                  </a:cubicBezTo>
                  <a:cubicBezTo>
                    <a:pt x="4003" y="232"/>
                    <a:pt x="4047" y="261"/>
                    <a:pt x="4092" y="286"/>
                  </a:cubicBezTo>
                  <a:cubicBezTo>
                    <a:pt x="4103" y="292"/>
                    <a:pt x="4115" y="298"/>
                    <a:pt x="4126" y="304"/>
                  </a:cubicBezTo>
                  <a:cubicBezTo>
                    <a:pt x="4132" y="307"/>
                    <a:pt x="4138" y="309"/>
                    <a:pt x="4144" y="312"/>
                  </a:cubicBezTo>
                  <a:cubicBezTo>
                    <a:pt x="4150" y="314"/>
                    <a:pt x="4156" y="317"/>
                    <a:pt x="4162" y="320"/>
                  </a:cubicBezTo>
                  <a:cubicBezTo>
                    <a:pt x="4186" y="330"/>
                    <a:pt x="4210" y="338"/>
                    <a:pt x="4235" y="345"/>
                  </a:cubicBezTo>
                  <a:cubicBezTo>
                    <a:pt x="4334" y="374"/>
                    <a:pt x="4436" y="393"/>
                    <a:pt x="4539" y="404"/>
                  </a:cubicBezTo>
                  <a:cubicBezTo>
                    <a:pt x="4642" y="414"/>
                    <a:pt x="4746" y="416"/>
                    <a:pt x="4849" y="406"/>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46" name="Freeform 57">
              <a:extLst>
                <a:ext uri="{FF2B5EF4-FFF2-40B4-BE49-F238E27FC236}">
                  <a16:creationId xmlns:a16="http://schemas.microsoft.com/office/drawing/2014/main" id="{858EC41D-E247-4000-BBAC-8653AAA1C9F3}"/>
                </a:ext>
              </a:extLst>
            </p:cNvPr>
            <p:cNvSpPr>
              <a:spLocks/>
            </p:cNvSpPr>
            <p:nvPr userDrawn="1"/>
          </p:nvSpPr>
          <p:spPr bwMode="auto">
            <a:xfrm>
              <a:off x="13471525" y="3513138"/>
              <a:ext cx="12112625" cy="960438"/>
            </a:xfrm>
            <a:custGeom>
              <a:avLst/>
              <a:gdLst>
                <a:gd name="T0" fmla="*/ 4540 w 4849"/>
                <a:gd name="T1" fmla="*/ 376 h 384"/>
                <a:gd name="T2" fmla="*/ 4197 w 4849"/>
                <a:gd name="T3" fmla="*/ 321 h 384"/>
                <a:gd name="T4" fmla="*/ 4160 w 4849"/>
                <a:gd name="T5" fmla="*/ 310 h 384"/>
                <a:gd name="T6" fmla="*/ 4106 w 4849"/>
                <a:gd name="T7" fmla="*/ 290 h 384"/>
                <a:gd name="T8" fmla="*/ 4071 w 4849"/>
                <a:gd name="T9" fmla="*/ 273 h 384"/>
                <a:gd name="T10" fmla="*/ 4019 w 4849"/>
                <a:gd name="T11" fmla="*/ 247 h 384"/>
                <a:gd name="T12" fmla="*/ 3816 w 4849"/>
                <a:gd name="T13" fmla="*/ 136 h 384"/>
                <a:gd name="T14" fmla="*/ 3670 w 4849"/>
                <a:gd name="T15" fmla="*/ 88 h 384"/>
                <a:gd name="T16" fmla="*/ 3365 w 4849"/>
                <a:gd name="T17" fmla="*/ 39 h 384"/>
                <a:gd name="T18" fmla="*/ 2903 w 4849"/>
                <a:gd name="T19" fmla="*/ 4 h 384"/>
                <a:gd name="T20" fmla="*/ 2807 w 4849"/>
                <a:gd name="T21" fmla="*/ 6 h 384"/>
                <a:gd name="T22" fmla="*/ 2749 w 4849"/>
                <a:gd name="T23" fmla="*/ 11 h 384"/>
                <a:gd name="T24" fmla="*/ 2691 w 4849"/>
                <a:gd name="T25" fmla="*/ 18 h 384"/>
                <a:gd name="T26" fmla="*/ 2634 w 4849"/>
                <a:gd name="T27" fmla="*/ 27 h 384"/>
                <a:gd name="T28" fmla="*/ 2446 w 4849"/>
                <a:gd name="T29" fmla="*/ 69 h 384"/>
                <a:gd name="T30" fmla="*/ 1850 w 4849"/>
                <a:gd name="T31" fmla="*/ 229 h 384"/>
                <a:gd name="T32" fmla="*/ 1504 w 4849"/>
                <a:gd name="T33" fmla="*/ 265 h 384"/>
                <a:gd name="T34" fmla="*/ 1388 w 4849"/>
                <a:gd name="T35" fmla="*/ 270 h 384"/>
                <a:gd name="T36" fmla="*/ 1156 w 4849"/>
                <a:gd name="T37" fmla="*/ 275 h 384"/>
                <a:gd name="T38" fmla="*/ 926 w 4849"/>
                <a:gd name="T39" fmla="*/ 303 h 384"/>
                <a:gd name="T40" fmla="*/ 618 w 4849"/>
                <a:gd name="T41" fmla="*/ 310 h 384"/>
                <a:gd name="T42" fmla="*/ 618 w 4849"/>
                <a:gd name="T43" fmla="*/ 308 h 384"/>
                <a:gd name="T44" fmla="*/ 926 w 4849"/>
                <a:gd name="T45" fmla="*/ 301 h 384"/>
                <a:gd name="T46" fmla="*/ 1156 w 4849"/>
                <a:gd name="T47" fmla="*/ 272 h 384"/>
                <a:gd name="T48" fmla="*/ 1388 w 4849"/>
                <a:gd name="T49" fmla="*/ 267 h 384"/>
                <a:gd name="T50" fmla="*/ 1504 w 4849"/>
                <a:gd name="T51" fmla="*/ 262 h 384"/>
                <a:gd name="T52" fmla="*/ 1849 w 4849"/>
                <a:gd name="T53" fmla="*/ 226 h 384"/>
                <a:gd name="T54" fmla="*/ 2445 w 4849"/>
                <a:gd name="T55" fmla="*/ 66 h 384"/>
                <a:gd name="T56" fmla="*/ 2634 w 4849"/>
                <a:gd name="T57" fmla="*/ 23 h 384"/>
                <a:gd name="T58" fmla="*/ 2691 w 4849"/>
                <a:gd name="T59" fmla="*/ 14 h 384"/>
                <a:gd name="T60" fmla="*/ 2748 w 4849"/>
                <a:gd name="T61" fmla="*/ 7 h 384"/>
                <a:gd name="T62" fmla="*/ 2806 w 4849"/>
                <a:gd name="T63" fmla="*/ 3 h 384"/>
                <a:gd name="T64" fmla="*/ 2903 w 4849"/>
                <a:gd name="T65" fmla="*/ 0 h 384"/>
                <a:gd name="T66" fmla="*/ 3365 w 4849"/>
                <a:gd name="T67" fmla="*/ 36 h 384"/>
                <a:gd name="T68" fmla="*/ 3670 w 4849"/>
                <a:gd name="T69" fmla="*/ 85 h 384"/>
                <a:gd name="T70" fmla="*/ 3817 w 4849"/>
                <a:gd name="T71" fmla="*/ 133 h 384"/>
                <a:gd name="T72" fmla="*/ 4020 w 4849"/>
                <a:gd name="T73" fmla="*/ 245 h 384"/>
                <a:gd name="T74" fmla="*/ 4072 w 4849"/>
                <a:gd name="T75" fmla="*/ 271 h 384"/>
                <a:gd name="T76" fmla="*/ 4107 w 4849"/>
                <a:gd name="T77" fmla="*/ 288 h 384"/>
                <a:gd name="T78" fmla="*/ 4161 w 4849"/>
                <a:gd name="T79" fmla="*/ 308 h 384"/>
                <a:gd name="T80" fmla="*/ 4198 w 4849"/>
                <a:gd name="T81" fmla="*/ 319 h 384"/>
                <a:gd name="T82" fmla="*/ 4540 w 4849"/>
                <a:gd name="T83" fmla="*/ 375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849" h="384">
                  <a:moveTo>
                    <a:pt x="4849" y="377"/>
                  </a:moveTo>
                  <a:cubicBezTo>
                    <a:pt x="4746" y="384"/>
                    <a:pt x="4643" y="383"/>
                    <a:pt x="4540" y="376"/>
                  </a:cubicBezTo>
                  <a:cubicBezTo>
                    <a:pt x="4438" y="368"/>
                    <a:pt x="4335" y="353"/>
                    <a:pt x="4235" y="330"/>
                  </a:cubicBezTo>
                  <a:cubicBezTo>
                    <a:pt x="4197" y="321"/>
                    <a:pt x="4197" y="321"/>
                    <a:pt x="4197" y="321"/>
                  </a:cubicBezTo>
                  <a:cubicBezTo>
                    <a:pt x="4179" y="316"/>
                    <a:pt x="4179" y="316"/>
                    <a:pt x="4179" y="316"/>
                  </a:cubicBezTo>
                  <a:cubicBezTo>
                    <a:pt x="4172" y="314"/>
                    <a:pt x="4166" y="312"/>
                    <a:pt x="4160" y="310"/>
                  </a:cubicBezTo>
                  <a:cubicBezTo>
                    <a:pt x="4148" y="306"/>
                    <a:pt x="4136" y="302"/>
                    <a:pt x="4124" y="297"/>
                  </a:cubicBezTo>
                  <a:cubicBezTo>
                    <a:pt x="4118" y="295"/>
                    <a:pt x="4112" y="292"/>
                    <a:pt x="4106" y="290"/>
                  </a:cubicBezTo>
                  <a:cubicBezTo>
                    <a:pt x="4088" y="282"/>
                    <a:pt x="4088" y="282"/>
                    <a:pt x="4088" y="282"/>
                  </a:cubicBezTo>
                  <a:cubicBezTo>
                    <a:pt x="4082" y="279"/>
                    <a:pt x="4076" y="276"/>
                    <a:pt x="4071" y="273"/>
                  </a:cubicBezTo>
                  <a:cubicBezTo>
                    <a:pt x="4053" y="265"/>
                    <a:pt x="4053" y="265"/>
                    <a:pt x="4053" y="265"/>
                  </a:cubicBezTo>
                  <a:cubicBezTo>
                    <a:pt x="4042" y="259"/>
                    <a:pt x="4030" y="253"/>
                    <a:pt x="4019" y="247"/>
                  </a:cubicBezTo>
                  <a:cubicBezTo>
                    <a:pt x="3997" y="234"/>
                    <a:pt x="3974" y="221"/>
                    <a:pt x="3952" y="208"/>
                  </a:cubicBezTo>
                  <a:cubicBezTo>
                    <a:pt x="3908" y="182"/>
                    <a:pt x="3863" y="157"/>
                    <a:pt x="3816" y="136"/>
                  </a:cubicBezTo>
                  <a:cubicBezTo>
                    <a:pt x="3792" y="126"/>
                    <a:pt x="3768" y="116"/>
                    <a:pt x="3744" y="109"/>
                  </a:cubicBezTo>
                  <a:cubicBezTo>
                    <a:pt x="3719" y="101"/>
                    <a:pt x="3694" y="94"/>
                    <a:pt x="3670" y="88"/>
                  </a:cubicBezTo>
                  <a:cubicBezTo>
                    <a:pt x="3620" y="75"/>
                    <a:pt x="3569" y="66"/>
                    <a:pt x="3518" y="58"/>
                  </a:cubicBezTo>
                  <a:cubicBezTo>
                    <a:pt x="3467" y="51"/>
                    <a:pt x="3416" y="44"/>
                    <a:pt x="3365" y="39"/>
                  </a:cubicBezTo>
                  <a:cubicBezTo>
                    <a:pt x="3262" y="28"/>
                    <a:pt x="3160" y="21"/>
                    <a:pt x="3057" y="13"/>
                  </a:cubicBezTo>
                  <a:cubicBezTo>
                    <a:pt x="3006" y="8"/>
                    <a:pt x="2954" y="4"/>
                    <a:pt x="2903" y="4"/>
                  </a:cubicBezTo>
                  <a:cubicBezTo>
                    <a:pt x="2877" y="4"/>
                    <a:pt x="2851" y="4"/>
                    <a:pt x="2826" y="5"/>
                  </a:cubicBezTo>
                  <a:cubicBezTo>
                    <a:pt x="2807" y="6"/>
                    <a:pt x="2807" y="6"/>
                    <a:pt x="2807" y="6"/>
                  </a:cubicBezTo>
                  <a:cubicBezTo>
                    <a:pt x="2800" y="6"/>
                    <a:pt x="2794" y="7"/>
                    <a:pt x="2787" y="7"/>
                  </a:cubicBezTo>
                  <a:cubicBezTo>
                    <a:pt x="2749" y="11"/>
                    <a:pt x="2749" y="11"/>
                    <a:pt x="2749" y="11"/>
                  </a:cubicBezTo>
                  <a:cubicBezTo>
                    <a:pt x="2736" y="12"/>
                    <a:pt x="2723" y="14"/>
                    <a:pt x="2711" y="15"/>
                  </a:cubicBezTo>
                  <a:cubicBezTo>
                    <a:pt x="2691" y="18"/>
                    <a:pt x="2691" y="18"/>
                    <a:pt x="2691" y="18"/>
                  </a:cubicBezTo>
                  <a:cubicBezTo>
                    <a:pt x="2685" y="19"/>
                    <a:pt x="2679" y="20"/>
                    <a:pt x="2672" y="21"/>
                  </a:cubicBezTo>
                  <a:cubicBezTo>
                    <a:pt x="2660" y="23"/>
                    <a:pt x="2647" y="25"/>
                    <a:pt x="2634" y="27"/>
                  </a:cubicBezTo>
                  <a:cubicBezTo>
                    <a:pt x="2596" y="34"/>
                    <a:pt x="2596" y="34"/>
                    <a:pt x="2596" y="34"/>
                  </a:cubicBezTo>
                  <a:cubicBezTo>
                    <a:pt x="2546" y="44"/>
                    <a:pt x="2496" y="56"/>
                    <a:pt x="2446" y="69"/>
                  </a:cubicBezTo>
                  <a:cubicBezTo>
                    <a:pt x="2347" y="96"/>
                    <a:pt x="2249" y="129"/>
                    <a:pt x="2151" y="160"/>
                  </a:cubicBezTo>
                  <a:cubicBezTo>
                    <a:pt x="2052" y="191"/>
                    <a:pt x="1951" y="213"/>
                    <a:pt x="1850" y="229"/>
                  </a:cubicBezTo>
                  <a:cubicBezTo>
                    <a:pt x="1748" y="245"/>
                    <a:pt x="1645" y="256"/>
                    <a:pt x="1542" y="262"/>
                  </a:cubicBezTo>
                  <a:cubicBezTo>
                    <a:pt x="1504" y="265"/>
                    <a:pt x="1504" y="265"/>
                    <a:pt x="1504" y="265"/>
                  </a:cubicBezTo>
                  <a:cubicBezTo>
                    <a:pt x="1465" y="266"/>
                    <a:pt x="1465" y="266"/>
                    <a:pt x="1465" y="266"/>
                  </a:cubicBezTo>
                  <a:cubicBezTo>
                    <a:pt x="1439" y="268"/>
                    <a:pt x="1414" y="269"/>
                    <a:pt x="1388" y="270"/>
                  </a:cubicBezTo>
                  <a:cubicBezTo>
                    <a:pt x="1336" y="271"/>
                    <a:pt x="1285" y="272"/>
                    <a:pt x="1233" y="273"/>
                  </a:cubicBezTo>
                  <a:cubicBezTo>
                    <a:pt x="1208" y="273"/>
                    <a:pt x="1182" y="273"/>
                    <a:pt x="1156" y="275"/>
                  </a:cubicBezTo>
                  <a:cubicBezTo>
                    <a:pt x="1131" y="277"/>
                    <a:pt x="1105" y="279"/>
                    <a:pt x="1080" y="282"/>
                  </a:cubicBezTo>
                  <a:cubicBezTo>
                    <a:pt x="1028" y="289"/>
                    <a:pt x="978" y="297"/>
                    <a:pt x="926" y="303"/>
                  </a:cubicBezTo>
                  <a:cubicBezTo>
                    <a:pt x="875" y="309"/>
                    <a:pt x="824" y="312"/>
                    <a:pt x="772" y="311"/>
                  </a:cubicBezTo>
                  <a:cubicBezTo>
                    <a:pt x="721" y="310"/>
                    <a:pt x="669" y="310"/>
                    <a:pt x="618" y="310"/>
                  </a:cubicBezTo>
                  <a:cubicBezTo>
                    <a:pt x="412" y="309"/>
                    <a:pt x="206" y="314"/>
                    <a:pt x="0" y="327"/>
                  </a:cubicBezTo>
                  <a:cubicBezTo>
                    <a:pt x="206" y="314"/>
                    <a:pt x="412" y="308"/>
                    <a:pt x="618" y="308"/>
                  </a:cubicBezTo>
                  <a:cubicBezTo>
                    <a:pt x="669" y="308"/>
                    <a:pt x="721" y="308"/>
                    <a:pt x="772" y="309"/>
                  </a:cubicBezTo>
                  <a:cubicBezTo>
                    <a:pt x="824" y="310"/>
                    <a:pt x="875" y="307"/>
                    <a:pt x="926" y="301"/>
                  </a:cubicBezTo>
                  <a:cubicBezTo>
                    <a:pt x="977" y="295"/>
                    <a:pt x="1028" y="286"/>
                    <a:pt x="1079" y="280"/>
                  </a:cubicBezTo>
                  <a:cubicBezTo>
                    <a:pt x="1105" y="277"/>
                    <a:pt x="1130" y="274"/>
                    <a:pt x="1156" y="272"/>
                  </a:cubicBezTo>
                  <a:cubicBezTo>
                    <a:pt x="1182" y="270"/>
                    <a:pt x="1208" y="270"/>
                    <a:pt x="1233" y="270"/>
                  </a:cubicBezTo>
                  <a:cubicBezTo>
                    <a:pt x="1285" y="269"/>
                    <a:pt x="1336" y="268"/>
                    <a:pt x="1388" y="267"/>
                  </a:cubicBezTo>
                  <a:cubicBezTo>
                    <a:pt x="1414" y="266"/>
                    <a:pt x="1439" y="265"/>
                    <a:pt x="1465" y="264"/>
                  </a:cubicBezTo>
                  <a:cubicBezTo>
                    <a:pt x="1504" y="262"/>
                    <a:pt x="1504" y="262"/>
                    <a:pt x="1504" y="262"/>
                  </a:cubicBezTo>
                  <a:cubicBezTo>
                    <a:pt x="1542" y="259"/>
                    <a:pt x="1542" y="259"/>
                    <a:pt x="1542" y="259"/>
                  </a:cubicBezTo>
                  <a:cubicBezTo>
                    <a:pt x="1645" y="253"/>
                    <a:pt x="1747" y="242"/>
                    <a:pt x="1849" y="226"/>
                  </a:cubicBezTo>
                  <a:cubicBezTo>
                    <a:pt x="1951" y="210"/>
                    <a:pt x="2052" y="187"/>
                    <a:pt x="2150" y="156"/>
                  </a:cubicBezTo>
                  <a:cubicBezTo>
                    <a:pt x="2248" y="125"/>
                    <a:pt x="2345" y="92"/>
                    <a:pt x="2445" y="66"/>
                  </a:cubicBezTo>
                  <a:cubicBezTo>
                    <a:pt x="2495" y="52"/>
                    <a:pt x="2545" y="40"/>
                    <a:pt x="2596" y="30"/>
                  </a:cubicBezTo>
                  <a:cubicBezTo>
                    <a:pt x="2634" y="23"/>
                    <a:pt x="2634" y="23"/>
                    <a:pt x="2634" y="23"/>
                  </a:cubicBezTo>
                  <a:cubicBezTo>
                    <a:pt x="2646" y="21"/>
                    <a:pt x="2659" y="19"/>
                    <a:pt x="2672" y="17"/>
                  </a:cubicBezTo>
                  <a:cubicBezTo>
                    <a:pt x="2678" y="16"/>
                    <a:pt x="2684" y="15"/>
                    <a:pt x="2691" y="14"/>
                  </a:cubicBezTo>
                  <a:cubicBezTo>
                    <a:pt x="2710" y="12"/>
                    <a:pt x="2710" y="12"/>
                    <a:pt x="2710" y="12"/>
                  </a:cubicBezTo>
                  <a:cubicBezTo>
                    <a:pt x="2723" y="10"/>
                    <a:pt x="2736" y="8"/>
                    <a:pt x="2748" y="7"/>
                  </a:cubicBezTo>
                  <a:cubicBezTo>
                    <a:pt x="2787" y="4"/>
                    <a:pt x="2787" y="4"/>
                    <a:pt x="2787" y="4"/>
                  </a:cubicBezTo>
                  <a:cubicBezTo>
                    <a:pt x="2793" y="3"/>
                    <a:pt x="2800" y="3"/>
                    <a:pt x="2806" y="3"/>
                  </a:cubicBezTo>
                  <a:cubicBezTo>
                    <a:pt x="2826" y="2"/>
                    <a:pt x="2826" y="2"/>
                    <a:pt x="2826" y="2"/>
                  </a:cubicBezTo>
                  <a:cubicBezTo>
                    <a:pt x="2851" y="0"/>
                    <a:pt x="2877" y="0"/>
                    <a:pt x="2903" y="0"/>
                  </a:cubicBezTo>
                  <a:cubicBezTo>
                    <a:pt x="2954" y="1"/>
                    <a:pt x="3006" y="4"/>
                    <a:pt x="3057" y="9"/>
                  </a:cubicBezTo>
                  <a:cubicBezTo>
                    <a:pt x="3160" y="18"/>
                    <a:pt x="3263" y="25"/>
                    <a:pt x="3365" y="36"/>
                  </a:cubicBezTo>
                  <a:cubicBezTo>
                    <a:pt x="3416" y="41"/>
                    <a:pt x="3468" y="48"/>
                    <a:pt x="3518" y="56"/>
                  </a:cubicBezTo>
                  <a:cubicBezTo>
                    <a:pt x="3569" y="64"/>
                    <a:pt x="3620" y="73"/>
                    <a:pt x="3670" y="85"/>
                  </a:cubicBezTo>
                  <a:cubicBezTo>
                    <a:pt x="3695" y="92"/>
                    <a:pt x="3720" y="98"/>
                    <a:pt x="3745" y="106"/>
                  </a:cubicBezTo>
                  <a:cubicBezTo>
                    <a:pt x="3769" y="114"/>
                    <a:pt x="3793" y="123"/>
                    <a:pt x="3817" y="133"/>
                  </a:cubicBezTo>
                  <a:cubicBezTo>
                    <a:pt x="3864" y="155"/>
                    <a:pt x="3909" y="180"/>
                    <a:pt x="3953" y="206"/>
                  </a:cubicBezTo>
                  <a:cubicBezTo>
                    <a:pt x="3976" y="219"/>
                    <a:pt x="3998" y="232"/>
                    <a:pt x="4020" y="245"/>
                  </a:cubicBezTo>
                  <a:cubicBezTo>
                    <a:pt x="4032" y="251"/>
                    <a:pt x="4043" y="257"/>
                    <a:pt x="4054" y="263"/>
                  </a:cubicBezTo>
                  <a:cubicBezTo>
                    <a:pt x="4072" y="271"/>
                    <a:pt x="4072" y="271"/>
                    <a:pt x="4072" y="271"/>
                  </a:cubicBezTo>
                  <a:cubicBezTo>
                    <a:pt x="4077" y="274"/>
                    <a:pt x="4083" y="277"/>
                    <a:pt x="4089" y="280"/>
                  </a:cubicBezTo>
                  <a:cubicBezTo>
                    <a:pt x="4107" y="288"/>
                    <a:pt x="4107" y="288"/>
                    <a:pt x="4107" y="288"/>
                  </a:cubicBezTo>
                  <a:cubicBezTo>
                    <a:pt x="4112" y="290"/>
                    <a:pt x="4119" y="293"/>
                    <a:pt x="4124" y="295"/>
                  </a:cubicBezTo>
                  <a:cubicBezTo>
                    <a:pt x="4136" y="300"/>
                    <a:pt x="4149" y="304"/>
                    <a:pt x="4161" y="308"/>
                  </a:cubicBezTo>
                  <a:cubicBezTo>
                    <a:pt x="4167" y="310"/>
                    <a:pt x="4173" y="312"/>
                    <a:pt x="4179" y="314"/>
                  </a:cubicBezTo>
                  <a:cubicBezTo>
                    <a:pt x="4198" y="319"/>
                    <a:pt x="4198" y="319"/>
                    <a:pt x="4198" y="319"/>
                  </a:cubicBezTo>
                  <a:cubicBezTo>
                    <a:pt x="4235" y="328"/>
                    <a:pt x="4235" y="328"/>
                    <a:pt x="4235" y="328"/>
                  </a:cubicBezTo>
                  <a:cubicBezTo>
                    <a:pt x="4335" y="351"/>
                    <a:pt x="4438" y="366"/>
                    <a:pt x="4540" y="375"/>
                  </a:cubicBezTo>
                  <a:cubicBezTo>
                    <a:pt x="4643" y="383"/>
                    <a:pt x="4746" y="384"/>
                    <a:pt x="4849" y="377"/>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47" name="Freeform 58">
              <a:extLst>
                <a:ext uri="{FF2B5EF4-FFF2-40B4-BE49-F238E27FC236}">
                  <a16:creationId xmlns:a16="http://schemas.microsoft.com/office/drawing/2014/main" id="{C8D2336B-95C5-4076-8B9A-CAF0A47BC9CF}"/>
                </a:ext>
              </a:extLst>
            </p:cNvPr>
            <p:cNvSpPr>
              <a:spLocks/>
            </p:cNvSpPr>
            <p:nvPr userDrawn="1"/>
          </p:nvSpPr>
          <p:spPr bwMode="auto">
            <a:xfrm>
              <a:off x="13476288" y="3665538"/>
              <a:ext cx="12112625" cy="892175"/>
            </a:xfrm>
            <a:custGeom>
              <a:avLst/>
              <a:gdLst>
                <a:gd name="T0" fmla="*/ 4541 w 4849"/>
                <a:gd name="T1" fmla="*/ 350 h 357"/>
                <a:gd name="T2" fmla="*/ 4197 w 4849"/>
                <a:gd name="T3" fmla="*/ 308 h 357"/>
                <a:gd name="T4" fmla="*/ 4086 w 4849"/>
                <a:gd name="T5" fmla="*/ 277 h 357"/>
                <a:gd name="T6" fmla="*/ 3807 w 4849"/>
                <a:gd name="T7" fmla="*/ 147 h 357"/>
                <a:gd name="T8" fmla="*/ 3508 w 4849"/>
                <a:gd name="T9" fmla="*/ 78 h 357"/>
                <a:gd name="T10" fmla="*/ 3049 w 4849"/>
                <a:gd name="T11" fmla="*/ 28 h 357"/>
                <a:gd name="T12" fmla="*/ 2973 w 4849"/>
                <a:gd name="T13" fmla="*/ 19 h 357"/>
                <a:gd name="T14" fmla="*/ 2915 w 4849"/>
                <a:gd name="T15" fmla="*/ 12 h 357"/>
                <a:gd name="T16" fmla="*/ 2896 w 4849"/>
                <a:gd name="T17" fmla="*/ 10 h 357"/>
                <a:gd name="T18" fmla="*/ 2839 w 4849"/>
                <a:gd name="T19" fmla="*/ 6 h 357"/>
                <a:gd name="T20" fmla="*/ 2743 w 4849"/>
                <a:gd name="T21" fmla="*/ 3 h 357"/>
                <a:gd name="T22" fmla="*/ 2437 w 4849"/>
                <a:gd name="T23" fmla="*/ 34 h 357"/>
                <a:gd name="T24" fmla="*/ 2064 w 4849"/>
                <a:gd name="T25" fmla="*/ 127 h 357"/>
                <a:gd name="T26" fmla="*/ 2008 w 4849"/>
                <a:gd name="T27" fmla="*/ 141 h 357"/>
                <a:gd name="T28" fmla="*/ 1914 w 4849"/>
                <a:gd name="T29" fmla="*/ 160 h 357"/>
                <a:gd name="T30" fmla="*/ 1838 w 4849"/>
                <a:gd name="T31" fmla="*/ 173 h 357"/>
                <a:gd name="T32" fmla="*/ 1762 w 4849"/>
                <a:gd name="T33" fmla="*/ 184 h 357"/>
                <a:gd name="T34" fmla="*/ 1647 w 4849"/>
                <a:gd name="T35" fmla="*/ 198 h 357"/>
                <a:gd name="T36" fmla="*/ 1532 w 4849"/>
                <a:gd name="T37" fmla="*/ 208 h 357"/>
                <a:gd name="T38" fmla="*/ 1186 w 4849"/>
                <a:gd name="T39" fmla="*/ 230 h 357"/>
                <a:gd name="T40" fmla="*/ 1072 w 4849"/>
                <a:gd name="T41" fmla="*/ 245 h 357"/>
                <a:gd name="T42" fmla="*/ 846 w 4849"/>
                <a:gd name="T43" fmla="*/ 290 h 357"/>
                <a:gd name="T44" fmla="*/ 615 w 4849"/>
                <a:gd name="T45" fmla="*/ 300 h 357"/>
                <a:gd name="T46" fmla="*/ 615 w 4849"/>
                <a:gd name="T47" fmla="*/ 298 h 357"/>
                <a:gd name="T48" fmla="*/ 845 w 4849"/>
                <a:gd name="T49" fmla="*/ 288 h 357"/>
                <a:gd name="T50" fmla="*/ 1072 w 4849"/>
                <a:gd name="T51" fmla="*/ 243 h 357"/>
                <a:gd name="T52" fmla="*/ 1186 w 4849"/>
                <a:gd name="T53" fmla="*/ 227 h 357"/>
                <a:gd name="T54" fmla="*/ 1532 w 4849"/>
                <a:gd name="T55" fmla="*/ 205 h 357"/>
                <a:gd name="T56" fmla="*/ 1647 w 4849"/>
                <a:gd name="T57" fmla="*/ 195 h 357"/>
                <a:gd name="T58" fmla="*/ 1761 w 4849"/>
                <a:gd name="T59" fmla="*/ 181 h 357"/>
                <a:gd name="T60" fmla="*/ 1837 w 4849"/>
                <a:gd name="T61" fmla="*/ 170 h 357"/>
                <a:gd name="T62" fmla="*/ 1913 w 4849"/>
                <a:gd name="T63" fmla="*/ 157 h 357"/>
                <a:gd name="T64" fmla="*/ 2007 w 4849"/>
                <a:gd name="T65" fmla="*/ 137 h 357"/>
                <a:gd name="T66" fmla="*/ 2063 w 4849"/>
                <a:gd name="T67" fmla="*/ 124 h 357"/>
                <a:gd name="T68" fmla="*/ 2436 w 4849"/>
                <a:gd name="T69" fmla="*/ 30 h 357"/>
                <a:gd name="T70" fmla="*/ 2743 w 4849"/>
                <a:gd name="T71" fmla="*/ 0 h 357"/>
                <a:gd name="T72" fmla="*/ 2839 w 4849"/>
                <a:gd name="T73" fmla="*/ 2 h 357"/>
                <a:gd name="T74" fmla="*/ 2897 w 4849"/>
                <a:gd name="T75" fmla="*/ 6 h 357"/>
                <a:gd name="T76" fmla="*/ 2916 w 4849"/>
                <a:gd name="T77" fmla="*/ 8 h 357"/>
                <a:gd name="T78" fmla="*/ 2973 w 4849"/>
                <a:gd name="T79" fmla="*/ 15 h 357"/>
                <a:gd name="T80" fmla="*/ 3050 w 4849"/>
                <a:gd name="T81" fmla="*/ 25 h 357"/>
                <a:gd name="T82" fmla="*/ 3509 w 4849"/>
                <a:gd name="T83" fmla="*/ 75 h 357"/>
                <a:gd name="T84" fmla="*/ 3808 w 4849"/>
                <a:gd name="T85" fmla="*/ 145 h 357"/>
                <a:gd name="T86" fmla="*/ 4087 w 4849"/>
                <a:gd name="T87" fmla="*/ 275 h 357"/>
                <a:gd name="T88" fmla="*/ 4198 w 4849"/>
                <a:gd name="T89" fmla="*/ 306 h 357"/>
                <a:gd name="T90" fmla="*/ 4541 w 4849"/>
                <a:gd name="T91" fmla="*/ 34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849" h="357">
                  <a:moveTo>
                    <a:pt x="4849" y="353"/>
                  </a:moveTo>
                  <a:cubicBezTo>
                    <a:pt x="4746" y="357"/>
                    <a:pt x="4643" y="356"/>
                    <a:pt x="4541" y="350"/>
                  </a:cubicBezTo>
                  <a:cubicBezTo>
                    <a:pt x="4438" y="344"/>
                    <a:pt x="4336" y="332"/>
                    <a:pt x="4235" y="315"/>
                  </a:cubicBezTo>
                  <a:cubicBezTo>
                    <a:pt x="4222" y="312"/>
                    <a:pt x="4210" y="310"/>
                    <a:pt x="4197" y="308"/>
                  </a:cubicBezTo>
                  <a:cubicBezTo>
                    <a:pt x="4185" y="305"/>
                    <a:pt x="4172" y="303"/>
                    <a:pt x="4160" y="300"/>
                  </a:cubicBezTo>
                  <a:cubicBezTo>
                    <a:pt x="4134" y="294"/>
                    <a:pt x="4110" y="286"/>
                    <a:pt x="4086" y="277"/>
                  </a:cubicBezTo>
                  <a:cubicBezTo>
                    <a:pt x="4038" y="259"/>
                    <a:pt x="3992" y="237"/>
                    <a:pt x="3946" y="213"/>
                  </a:cubicBezTo>
                  <a:cubicBezTo>
                    <a:pt x="3900" y="190"/>
                    <a:pt x="3855" y="166"/>
                    <a:pt x="3807" y="147"/>
                  </a:cubicBezTo>
                  <a:cubicBezTo>
                    <a:pt x="3760" y="127"/>
                    <a:pt x="3710" y="115"/>
                    <a:pt x="3660" y="105"/>
                  </a:cubicBezTo>
                  <a:cubicBezTo>
                    <a:pt x="3609" y="94"/>
                    <a:pt x="3559" y="85"/>
                    <a:pt x="3508" y="78"/>
                  </a:cubicBezTo>
                  <a:cubicBezTo>
                    <a:pt x="3457" y="71"/>
                    <a:pt x="3406" y="65"/>
                    <a:pt x="3355" y="59"/>
                  </a:cubicBezTo>
                  <a:cubicBezTo>
                    <a:pt x="3253" y="48"/>
                    <a:pt x="3151" y="39"/>
                    <a:pt x="3049" y="28"/>
                  </a:cubicBezTo>
                  <a:cubicBezTo>
                    <a:pt x="3011" y="23"/>
                    <a:pt x="3011" y="23"/>
                    <a:pt x="3011" y="23"/>
                  </a:cubicBezTo>
                  <a:cubicBezTo>
                    <a:pt x="2973" y="19"/>
                    <a:pt x="2973" y="19"/>
                    <a:pt x="2973" y="19"/>
                  </a:cubicBezTo>
                  <a:cubicBezTo>
                    <a:pt x="2960" y="17"/>
                    <a:pt x="2947" y="16"/>
                    <a:pt x="2935" y="14"/>
                  </a:cubicBezTo>
                  <a:cubicBezTo>
                    <a:pt x="2915" y="12"/>
                    <a:pt x="2915" y="12"/>
                    <a:pt x="2915" y="12"/>
                  </a:cubicBezTo>
                  <a:cubicBezTo>
                    <a:pt x="2906" y="11"/>
                    <a:pt x="2906" y="11"/>
                    <a:pt x="2906" y="11"/>
                  </a:cubicBezTo>
                  <a:cubicBezTo>
                    <a:pt x="2896" y="10"/>
                    <a:pt x="2896" y="10"/>
                    <a:pt x="2896" y="10"/>
                  </a:cubicBezTo>
                  <a:cubicBezTo>
                    <a:pt x="2858" y="7"/>
                    <a:pt x="2858" y="7"/>
                    <a:pt x="2858" y="7"/>
                  </a:cubicBezTo>
                  <a:cubicBezTo>
                    <a:pt x="2852" y="6"/>
                    <a:pt x="2845" y="6"/>
                    <a:pt x="2839" y="6"/>
                  </a:cubicBezTo>
                  <a:cubicBezTo>
                    <a:pt x="2820" y="5"/>
                    <a:pt x="2820" y="5"/>
                    <a:pt x="2820" y="5"/>
                  </a:cubicBezTo>
                  <a:cubicBezTo>
                    <a:pt x="2794" y="3"/>
                    <a:pt x="2768" y="4"/>
                    <a:pt x="2743" y="3"/>
                  </a:cubicBezTo>
                  <a:cubicBezTo>
                    <a:pt x="2692" y="4"/>
                    <a:pt x="2640" y="7"/>
                    <a:pt x="2589" y="12"/>
                  </a:cubicBezTo>
                  <a:cubicBezTo>
                    <a:pt x="2538" y="17"/>
                    <a:pt x="2488" y="25"/>
                    <a:pt x="2437" y="34"/>
                  </a:cubicBezTo>
                  <a:cubicBezTo>
                    <a:pt x="2336" y="53"/>
                    <a:pt x="2237" y="78"/>
                    <a:pt x="2138" y="106"/>
                  </a:cubicBezTo>
                  <a:cubicBezTo>
                    <a:pt x="2114" y="114"/>
                    <a:pt x="2089" y="120"/>
                    <a:pt x="2064" y="127"/>
                  </a:cubicBezTo>
                  <a:cubicBezTo>
                    <a:pt x="2052" y="131"/>
                    <a:pt x="2039" y="133"/>
                    <a:pt x="2027" y="136"/>
                  </a:cubicBezTo>
                  <a:cubicBezTo>
                    <a:pt x="2008" y="141"/>
                    <a:pt x="2008" y="141"/>
                    <a:pt x="2008" y="141"/>
                  </a:cubicBezTo>
                  <a:cubicBezTo>
                    <a:pt x="2002" y="142"/>
                    <a:pt x="1996" y="144"/>
                    <a:pt x="1989" y="145"/>
                  </a:cubicBezTo>
                  <a:cubicBezTo>
                    <a:pt x="1964" y="150"/>
                    <a:pt x="1939" y="156"/>
                    <a:pt x="1914" y="160"/>
                  </a:cubicBezTo>
                  <a:cubicBezTo>
                    <a:pt x="1901" y="163"/>
                    <a:pt x="1889" y="165"/>
                    <a:pt x="1876" y="167"/>
                  </a:cubicBezTo>
                  <a:cubicBezTo>
                    <a:pt x="1838" y="173"/>
                    <a:pt x="1838" y="173"/>
                    <a:pt x="1838" y="173"/>
                  </a:cubicBezTo>
                  <a:cubicBezTo>
                    <a:pt x="1825" y="176"/>
                    <a:pt x="1813" y="177"/>
                    <a:pt x="1800" y="179"/>
                  </a:cubicBezTo>
                  <a:cubicBezTo>
                    <a:pt x="1787" y="181"/>
                    <a:pt x="1774" y="183"/>
                    <a:pt x="1762" y="184"/>
                  </a:cubicBezTo>
                  <a:cubicBezTo>
                    <a:pt x="1736" y="188"/>
                    <a:pt x="1711" y="191"/>
                    <a:pt x="1685" y="194"/>
                  </a:cubicBezTo>
                  <a:cubicBezTo>
                    <a:pt x="1647" y="198"/>
                    <a:pt x="1647" y="198"/>
                    <a:pt x="1647" y="198"/>
                  </a:cubicBezTo>
                  <a:cubicBezTo>
                    <a:pt x="1609" y="202"/>
                    <a:pt x="1609" y="202"/>
                    <a:pt x="1609" y="202"/>
                  </a:cubicBezTo>
                  <a:cubicBezTo>
                    <a:pt x="1583" y="204"/>
                    <a:pt x="1558" y="206"/>
                    <a:pt x="1532" y="208"/>
                  </a:cubicBezTo>
                  <a:cubicBezTo>
                    <a:pt x="1430" y="216"/>
                    <a:pt x="1327" y="222"/>
                    <a:pt x="1225" y="228"/>
                  </a:cubicBezTo>
                  <a:cubicBezTo>
                    <a:pt x="1186" y="230"/>
                    <a:pt x="1186" y="230"/>
                    <a:pt x="1186" y="230"/>
                  </a:cubicBezTo>
                  <a:cubicBezTo>
                    <a:pt x="1174" y="231"/>
                    <a:pt x="1161" y="232"/>
                    <a:pt x="1148" y="233"/>
                  </a:cubicBezTo>
                  <a:cubicBezTo>
                    <a:pt x="1123" y="236"/>
                    <a:pt x="1097" y="240"/>
                    <a:pt x="1072" y="245"/>
                  </a:cubicBezTo>
                  <a:cubicBezTo>
                    <a:pt x="1022" y="255"/>
                    <a:pt x="972" y="267"/>
                    <a:pt x="921" y="277"/>
                  </a:cubicBezTo>
                  <a:cubicBezTo>
                    <a:pt x="896" y="282"/>
                    <a:pt x="871" y="286"/>
                    <a:pt x="846" y="290"/>
                  </a:cubicBezTo>
                  <a:cubicBezTo>
                    <a:pt x="820" y="293"/>
                    <a:pt x="794" y="295"/>
                    <a:pt x="769" y="296"/>
                  </a:cubicBezTo>
                  <a:cubicBezTo>
                    <a:pt x="615" y="300"/>
                    <a:pt x="615" y="300"/>
                    <a:pt x="615" y="300"/>
                  </a:cubicBezTo>
                  <a:cubicBezTo>
                    <a:pt x="410" y="305"/>
                    <a:pt x="205" y="310"/>
                    <a:pt x="0" y="319"/>
                  </a:cubicBezTo>
                  <a:cubicBezTo>
                    <a:pt x="205" y="310"/>
                    <a:pt x="410" y="304"/>
                    <a:pt x="615" y="298"/>
                  </a:cubicBezTo>
                  <a:cubicBezTo>
                    <a:pt x="769" y="294"/>
                    <a:pt x="769" y="294"/>
                    <a:pt x="769" y="294"/>
                  </a:cubicBezTo>
                  <a:cubicBezTo>
                    <a:pt x="794" y="293"/>
                    <a:pt x="820" y="291"/>
                    <a:pt x="845" y="288"/>
                  </a:cubicBezTo>
                  <a:cubicBezTo>
                    <a:pt x="871" y="284"/>
                    <a:pt x="896" y="280"/>
                    <a:pt x="921" y="275"/>
                  </a:cubicBezTo>
                  <a:cubicBezTo>
                    <a:pt x="971" y="265"/>
                    <a:pt x="1021" y="252"/>
                    <a:pt x="1072" y="243"/>
                  </a:cubicBezTo>
                  <a:cubicBezTo>
                    <a:pt x="1097" y="238"/>
                    <a:pt x="1122" y="234"/>
                    <a:pt x="1148" y="231"/>
                  </a:cubicBezTo>
                  <a:cubicBezTo>
                    <a:pt x="1160" y="229"/>
                    <a:pt x="1173" y="228"/>
                    <a:pt x="1186" y="227"/>
                  </a:cubicBezTo>
                  <a:cubicBezTo>
                    <a:pt x="1225" y="225"/>
                    <a:pt x="1225" y="225"/>
                    <a:pt x="1225" y="225"/>
                  </a:cubicBezTo>
                  <a:cubicBezTo>
                    <a:pt x="1327" y="219"/>
                    <a:pt x="1429" y="214"/>
                    <a:pt x="1532" y="205"/>
                  </a:cubicBezTo>
                  <a:cubicBezTo>
                    <a:pt x="1557" y="203"/>
                    <a:pt x="1583" y="201"/>
                    <a:pt x="1608" y="198"/>
                  </a:cubicBezTo>
                  <a:cubicBezTo>
                    <a:pt x="1647" y="195"/>
                    <a:pt x="1647" y="195"/>
                    <a:pt x="1647" y="195"/>
                  </a:cubicBezTo>
                  <a:cubicBezTo>
                    <a:pt x="1685" y="191"/>
                    <a:pt x="1685" y="191"/>
                    <a:pt x="1685" y="191"/>
                  </a:cubicBezTo>
                  <a:cubicBezTo>
                    <a:pt x="1710" y="188"/>
                    <a:pt x="1736" y="184"/>
                    <a:pt x="1761" y="181"/>
                  </a:cubicBezTo>
                  <a:cubicBezTo>
                    <a:pt x="1774" y="180"/>
                    <a:pt x="1787" y="178"/>
                    <a:pt x="1799" y="176"/>
                  </a:cubicBezTo>
                  <a:cubicBezTo>
                    <a:pt x="1812" y="174"/>
                    <a:pt x="1825" y="172"/>
                    <a:pt x="1837" y="170"/>
                  </a:cubicBezTo>
                  <a:cubicBezTo>
                    <a:pt x="1875" y="164"/>
                    <a:pt x="1875" y="164"/>
                    <a:pt x="1875" y="164"/>
                  </a:cubicBezTo>
                  <a:cubicBezTo>
                    <a:pt x="1888" y="162"/>
                    <a:pt x="1901" y="159"/>
                    <a:pt x="1913" y="157"/>
                  </a:cubicBezTo>
                  <a:cubicBezTo>
                    <a:pt x="1938" y="152"/>
                    <a:pt x="1963" y="147"/>
                    <a:pt x="1988" y="142"/>
                  </a:cubicBezTo>
                  <a:cubicBezTo>
                    <a:pt x="1995" y="140"/>
                    <a:pt x="2001" y="139"/>
                    <a:pt x="2007" y="137"/>
                  </a:cubicBezTo>
                  <a:cubicBezTo>
                    <a:pt x="2026" y="133"/>
                    <a:pt x="2026" y="133"/>
                    <a:pt x="2026" y="133"/>
                  </a:cubicBezTo>
                  <a:cubicBezTo>
                    <a:pt x="2038" y="130"/>
                    <a:pt x="2051" y="127"/>
                    <a:pt x="2063" y="124"/>
                  </a:cubicBezTo>
                  <a:cubicBezTo>
                    <a:pt x="2088" y="117"/>
                    <a:pt x="2113" y="110"/>
                    <a:pt x="2137" y="103"/>
                  </a:cubicBezTo>
                  <a:cubicBezTo>
                    <a:pt x="2236" y="75"/>
                    <a:pt x="2336" y="49"/>
                    <a:pt x="2436" y="30"/>
                  </a:cubicBezTo>
                  <a:cubicBezTo>
                    <a:pt x="2487" y="21"/>
                    <a:pt x="2538" y="14"/>
                    <a:pt x="2589" y="8"/>
                  </a:cubicBezTo>
                  <a:cubicBezTo>
                    <a:pt x="2640" y="3"/>
                    <a:pt x="2691" y="0"/>
                    <a:pt x="2743" y="0"/>
                  </a:cubicBezTo>
                  <a:cubicBezTo>
                    <a:pt x="2768" y="0"/>
                    <a:pt x="2794" y="0"/>
                    <a:pt x="2820" y="1"/>
                  </a:cubicBezTo>
                  <a:cubicBezTo>
                    <a:pt x="2839" y="2"/>
                    <a:pt x="2839" y="2"/>
                    <a:pt x="2839" y="2"/>
                  </a:cubicBezTo>
                  <a:cubicBezTo>
                    <a:pt x="2845" y="2"/>
                    <a:pt x="2852" y="3"/>
                    <a:pt x="2858" y="3"/>
                  </a:cubicBezTo>
                  <a:cubicBezTo>
                    <a:pt x="2897" y="6"/>
                    <a:pt x="2897" y="6"/>
                    <a:pt x="2897" y="6"/>
                  </a:cubicBezTo>
                  <a:cubicBezTo>
                    <a:pt x="2906" y="7"/>
                    <a:pt x="2906" y="7"/>
                    <a:pt x="2906" y="7"/>
                  </a:cubicBezTo>
                  <a:cubicBezTo>
                    <a:pt x="2916" y="8"/>
                    <a:pt x="2916" y="8"/>
                    <a:pt x="2916" y="8"/>
                  </a:cubicBezTo>
                  <a:cubicBezTo>
                    <a:pt x="2935" y="11"/>
                    <a:pt x="2935" y="11"/>
                    <a:pt x="2935" y="11"/>
                  </a:cubicBezTo>
                  <a:cubicBezTo>
                    <a:pt x="2948" y="12"/>
                    <a:pt x="2960" y="14"/>
                    <a:pt x="2973" y="15"/>
                  </a:cubicBezTo>
                  <a:cubicBezTo>
                    <a:pt x="3011" y="20"/>
                    <a:pt x="3011" y="20"/>
                    <a:pt x="3011" y="20"/>
                  </a:cubicBezTo>
                  <a:cubicBezTo>
                    <a:pt x="3050" y="25"/>
                    <a:pt x="3050" y="25"/>
                    <a:pt x="3050" y="25"/>
                  </a:cubicBezTo>
                  <a:cubicBezTo>
                    <a:pt x="3151" y="36"/>
                    <a:pt x="3254" y="45"/>
                    <a:pt x="3356" y="56"/>
                  </a:cubicBezTo>
                  <a:cubicBezTo>
                    <a:pt x="3407" y="62"/>
                    <a:pt x="3458" y="68"/>
                    <a:pt x="3509" y="75"/>
                  </a:cubicBezTo>
                  <a:cubicBezTo>
                    <a:pt x="3559" y="83"/>
                    <a:pt x="3610" y="91"/>
                    <a:pt x="3660" y="102"/>
                  </a:cubicBezTo>
                  <a:cubicBezTo>
                    <a:pt x="3710" y="113"/>
                    <a:pt x="3761" y="125"/>
                    <a:pt x="3808" y="145"/>
                  </a:cubicBezTo>
                  <a:cubicBezTo>
                    <a:pt x="3856" y="164"/>
                    <a:pt x="3901" y="188"/>
                    <a:pt x="3947" y="211"/>
                  </a:cubicBezTo>
                  <a:cubicBezTo>
                    <a:pt x="3993" y="234"/>
                    <a:pt x="4039" y="257"/>
                    <a:pt x="4087" y="275"/>
                  </a:cubicBezTo>
                  <a:cubicBezTo>
                    <a:pt x="4111" y="284"/>
                    <a:pt x="4135" y="292"/>
                    <a:pt x="4160" y="298"/>
                  </a:cubicBezTo>
                  <a:cubicBezTo>
                    <a:pt x="4172" y="301"/>
                    <a:pt x="4185" y="303"/>
                    <a:pt x="4198" y="306"/>
                  </a:cubicBezTo>
                  <a:cubicBezTo>
                    <a:pt x="4210" y="308"/>
                    <a:pt x="4223" y="310"/>
                    <a:pt x="4235" y="313"/>
                  </a:cubicBezTo>
                  <a:cubicBezTo>
                    <a:pt x="4336" y="331"/>
                    <a:pt x="4439" y="342"/>
                    <a:pt x="4541" y="349"/>
                  </a:cubicBezTo>
                  <a:cubicBezTo>
                    <a:pt x="4643" y="355"/>
                    <a:pt x="4746" y="357"/>
                    <a:pt x="4849" y="353"/>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48" name="Freeform 59">
              <a:extLst>
                <a:ext uri="{FF2B5EF4-FFF2-40B4-BE49-F238E27FC236}">
                  <a16:creationId xmlns:a16="http://schemas.microsoft.com/office/drawing/2014/main" id="{DD813BB9-3AC2-4290-BDC8-FCE288476E69}"/>
                </a:ext>
              </a:extLst>
            </p:cNvPr>
            <p:cNvSpPr>
              <a:spLocks/>
            </p:cNvSpPr>
            <p:nvPr userDrawn="1"/>
          </p:nvSpPr>
          <p:spPr bwMode="auto">
            <a:xfrm>
              <a:off x="13479463" y="3802063"/>
              <a:ext cx="12111038" cy="846138"/>
            </a:xfrm>
            <a:custGeom>
              <a:avLst/>
              <a:gdLst>
                <a:gd name="T0" fmla="*/ 4236 w 4849"/>
                <a:gd name="T1" fmla="*/ 303 h 338"/>
                <a:gd name="T2" fmla="*/ 4160 w 4849"/>
                <a:gd name="T3" fmla="*/ 292 h 338"/>
                <a:gd name="T4" fmla="*/ 4122 w 4849"/>
                <a:gd name="T5" fmla="*/ 286 h 338"/>
                <a:gd name="T6" fmla="*/ 4094 w 4849"/>
                <a:gd name="T7" fmla="*/ 279 h 338"/>
                <a:gd name="T8" fmla="*/ 4066 w 4849"/>
                <a:gd name="T9" fmla="*/ 271 h 338"/>
                <a:gd name="T10" fmla="*/ 4012 w 4849"/>
                <a:gd name="T11" fmla="*/ 252 h 338"/>
                <a:gd name="T12" fmla="*/ 3800 w 4849"/>
                <a:gd name="T13" fmla="*/ 163 h 338"/>
                <a:gd name="T14" fmla="*/ 3745 w 4849"/>
                <a:gd name="T15" fmla="*/ 146 h 338"/>
                <a:gd name="T16" fmla="*/ 3689 w 4849"/>
                <a:gd name="T17" fmla="*/ 134 h 338"/>
                <a:gd name="T18" fmla="*/ 3575 w 4849"/>
                <a:gd name="T19" fmla="*/ 114 h 338"/>
                <a:gd name="T20" fmla="*/ 3347 w 4849"/>
                <a:gd name="T21" fmla="*/ 86 h 338"/>
                <a:gd name="T22" fmla="*/ 3003 w 4849"/>
                <a:gd name="T23" fmla="*/ 46 h 338"/>
                <a:gd name="T24" fmla="*/ 2889 w 4849"/>
                <a:gd name="T25" fmla="*/ 29 h 338"/>
                <a:gd name="T26" fmla="*/ 2813 w 4849"/>
                <a:gd name="T27" fmla="*/ 18 h 338"/>
                <a:gd name="T28" fmla="*/ 2775 w 4849"/>
                <a:gd name="T29" fmla="*/ 13 h 338"/>
                <a:gd name="T30" fmla="*/ 2584 w 4849"/>
                <a:gd name="T31" fmla="*/ 4 h 338"/>
                <a:gd name="T32" fmla="*/ 2279 w 4849"/>
                <a:gd name="T33" fmla="*/ 32 h 338"/>
                <a:gd name="T34" fmla="*/ 2110 w 4849"/>
                <a:gd name="T35" fmla="*/ 67 h 338"/>
                <a:gd name="T36" fmla="*/ 2054 w 4849"/>
                <a:gd name="T37" fmla="*/ 80 h 338"/>
                <a:gd name="T38" fmla="*/ 1828 w 4849"/>
                <a:gd name="T39" fmla="*/ 125 h 338"/>
                <a:gd name="T40" fmla="*/ 1140 w 4849"/>
                <a:gd name="T41" fmla="*/ 197 h 338"/>
                <a:gd name="T42" fmla="*/ 918 w 4849"/>
                <a:gd name="T43" fmla="*/ 254 h 338"/>
                <a:gd name="T44" fmla="*/ 843 w 4849"/>
                <a:gd name="T45" fmla="*/ 273 h 338"/>
                <a:gd name="T46" fmla="*/ 691 w 4849"/>
                <a:gd name="T47" fmla="*/ 291 h 338"/>
                <a:gd name="T48" fmla="*/ 0 w 4849"/>
                <a:gd name="T49" fmla="*/ 317 h 338"/>
                <a:gd name="T50" fmla="*/ 691 w 4849"/>
                <a:gd name="T51" fmla="*/ 289 h 338"/>
                <a:gd name="T52" fmla="*/ 843 w 4849"/>
                <a:gd name="T53" fmla="*/ 271 h 338"/>
                <a:gd name="T54" fmla="*/ 917 w 4849"/>
                <a:gd name="T55" fmla="*/ 252 h 338"/>
                <a:gd name="T56" fmla="*/ 1140 w 4849"/>
                <a:gd name="T57" fmla="*/ 194 h 338"/>
                <a:gd name="T58" fmla="*/ 1827 w 4849"/>
                <a:gd name="T59" fmla="*/ 121 h 338"/>
                <a:gd name="T60" fmla="*/ 2053 w 4849"/>
                <a:gd name="T61" fmla="*/ 77 h 338"/>
                <a:gd name="T62" fmla="*/ 2109 w 4849"/>
                <a:gd name="T63" fmla="*/ 63 h 338"/>
                <a:gd name="T64" fmla="*/ 2278 w 4849"/>
                <a:gd name="T65" fmla="*/ 28 h 338"/>
                <a:gd name="T66" fmla="*/ 2584 w 4849"/>
                <a:gd name="T67" fmla="*/ 0 h 338"/>
                <a:gd name="T68" fmla="*/ 2776 w 4849"/>
                <a:gd name="T69" fmla="*/ 10 h 338"/>
                <a:gd name="T70" fmla="*/ 2814 w 4849"/>
                <a:gd name="T71" fmla="*/ 14 h 338"/>
                <a:gd name="T72" fmla="*/ 2890 w 4849"/>
                <a:gd name="T73" fmla="*/ 25 h 338"/>
                <a:gd name="T74" fmla="*/ 3004 w 4849"/>
                <a:gd name="T75" fmla="*/ 43 h 338"/>
                <a:gd name="T76" fmla="*/ 3347 w 4849"/>
                <a:gd name="T77" fmla="*/ 83 h 338"/>
                <a:gd name="T78" fmla="*/ 3576 w 4849"/>
                <a:gd name="T79" fmla="*/ 111 h 338"/>
                <a:gd name="T80" fmla="*/ 3689 w 4849"/>
                <a:gd name="T81" fmla="*/ 131 h 338"/>
                <a:gd name="T82" fmla="*/ 3745 w 4849"/>
                <a:gd name="T83" fmla="*/ 143 h 338"/>
                <a:gd name="T84" fmla="*/ 3800 w 4849"/>
                <a:gd name="T85" fmla="*/ 161 h 338"/>
                <a:gd name="T86" fmla="*/ 4013 w 4849"/>
                <a:gd name="T87" fmla="*/ 250 h 338"/>
                <a:gd name="T88" fmla="*/ 4067 w 4849"/>
                <a:gd name="T89" fmla="*/ 269 h 338"/>
                <a:gd name="T90" fmla="*/ 4095 w 4849"/>
                <a:gd name="T91" fmla="*/ 277 h 338"/>
                <a:gd name="T92" fmla="*/ 4123 w 4849"/>
                <a:gd name="T93" fmla="*/ 283 h 338"/>
                <a:gd name="T94" fmla="*/ 4160 w 4849"/>
                <a:gd name="T95" fmla="*/ 290 h 338"/>
                <a:gd name="T96" fmla="*/ 4236 w 4849"/>
                <a:gd name="T97" fmla="*/ 301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849" h="338">
                  <a:moveTo>
                    <a:pt x="4849" y="334"/>
                  </a:moveTo>
                  <a:cubicBezTo>
                    <a:pt x="4644" y="338"/>
                    <a:pt x="4439" y="329"/>
                    <a:pt x="4236" y="303"/>
                  </a:cubicBezTo>
                  <a:cubicBezTo>
                    <a:pt x="4198" y="298"/>
                    <a:pt x="4198" y="298"/>
                    <a:pt x="4198" y="298"/>
                  </a:cubicBezTo>
                  <a:cubicBezTo>
                    <a:pt x="4160" y="292"/>
                    <a:pt x="4160" y="292"/>
                    <a:pt x="4160" y="292"/>
                  </a:cubicBezTo>
                  <a:cubicBezTo>
                    <a:pt x="4154" y="291"/>
                    <a:pt x="4147" y="290"/>
                    <a:pt x="4141" y="289"/>
                  </a:cubicBezTo>
                  <a:cubicBezTo>
                    <a:pt x="4122" y="286"/>
                    <a:pt x="4122" y="286"/>
                    <a:pt x="4122" y="286"/>
                  </a:cubicBezTo>
                  <a:cubicBezTo>
                    <a:pt x="4104" y="281"/>
                    <a:pt x="4104" y="281"/>
                    <a:pt x="4104" y="281"/>
                  </a:cubicBezTo>
                  <a:cubicBezTo>
                    <a:pt x="4094" y="279"/>
                    <a:pt x="4094" y="279"/>
                    <a:pt x="4094" y="279"/>
                  </a:cubicBezTo>
                  <a:cubicBezTo>
                    <a:pt x="4085" y="276"/>
                    <a:pt x="4085" y="276"/>
                    <a:pt x="4085" y="276"/>
                  </a:cubicBezTo>
                  <a:cubicBezTo>
                    <a:pt x="4066" y="271"/>
                    <a:pt x="4066" y="271"/>
                    <a:pt x="4066" y="271"/>
                  </a:cubicBezTo>
                  <a:cubicBezTo>
                    <a:pt x="4048" y="265"/>
                    <a:pt x="4048" y="265"/>
                    <a:pt x="4048" y="265"/>
                  </a:cubicBezTo>
                  <a:cubicBezTo>
                    <a:pt x="4036" y="261"/>
                    <a:pt x="4024" y="256"/>
                    <a:pt x="4012" y="252"/>
                  </a:cubicBezTo>
                  <a:cubicBezTo>
                    <a:pt x="3988" y="242"/>
                    <a:pt x="3965" y="232"/>
                    <a:pt x="3941" y="222"/>
                  </a:cubicBezTo>
                  <a:cubicBezTo>
                    <a:pt x="3894" y="201"/>
                    <a:pt x="3848" y="180"/>
                    <a:pt x="3800" y="163"/>
                  </a:cubicBezTo>
                  <a:cubicBezTo>
                    <a:pt x="3787" y="159"/>
                    <a:pt x="3775" y="154"/>
                    <a:pt x="3763" y="151"/>
                  </a:cubicBezTo>
                  <a:cubicBezTo>
                    <a:pt x="3757" y="149"/>
                    <a:pt x="3751" y="147"/>
                    <a:pt x="3745" y="146"/>
                  </a:cubicBezTo>
                  <a:cubicBezTo>
                    <a:pt x="3726" y="141"/>
                    <a:pt x="3726" y="141"/>
                    <a:pt x="3726" y="141"/>
                  </a:cubicBezTo>
                  <a:cubicBezTo>
                    <a:pt x="3714" y="138"/>
                    <a:pt x="3701" y="136"/>
                    <a:pt x="3689" y="134"/>
                  </a:cubicBezTo>
                  <a:cubicBezTo>
                    <a:pt x="3676" y="131"/>
                    <a:pt x="3663" y="129"/>
                    <a:pt x="3651" y="126"/>
                  </a:cubicBezTo>
                  <a:cubicBezTo>
                    <a:pt x="3626" y="122"/>
                    <a:pt x="3600" y="118"/>
                    <a:pt x="3575" y="114"/>
                  </a:cubicBezTo>
                  <a:cubicBezTo>
                    <a:pt x="3550" y="110"/>
                    <a:pt x="3524" y="107"/>
                    <a:pt x="3499" y="103"/>
                  </a:cubicBezTo>
                  <a:cubicBezTo>
                    <a:pt x="3448" y="97"/>
                    <a:pt x="3397" y="91"/>
                    <a:pt x="3347" y="86"/>
                  </a:cubicBezTo>
                  <a:cubicBezTo>
                    <a:pt x="3245" y="75"/>
                    <a:pt x="3143" y="65"/>
                    <a:pt x="3041" y="51"/>
                  </a:cubicBezTo>
                  <a:cubicBezTo>
                    <a:pt x="3003" y="46"/>
                    <a:pt x="3003" y="46"/>
                    <a:pt x="3003" y="46"/>
                  </a:cubicBezTo>
                  <a:cubicBezTo>
                    <a:pt x="2965" y="41"/>
                    <a:pt x="2965" y="41"/>
                    <a:pt x="2965" y="41"/>
                  </a:cubicBezTo>
                  <a:cubicBezTo>
                    <a:pt x="2940" y="37"/>
                    <a:pt x="2915" y="32"/>
                    <a:pt x="2889" y="29"/>
                  </a:cubicBezTo>
                  <a:cubicBezTo>
                    <a:pt x="2852" y="23"/>
                    <a:pt x="2852" y="23"/>
                    <a:pt x="2852" y="23"/>
                  </a:cubicBezTo>
                  <a:cubicBezTo>
                    <a:pt x="2813" y="18"/>
                    <a:pt x="2813" y="18"/>
                    <a:pt x="2813" y="18"/>
                  </a:cubicBezTo>
                  <a:cubicBezTo>
                    <a:pt x="2794" y="15"/>
                    <a:pt x="2794" y="15"/>
                    <a:pt x="2794" y="15"/>
                  </a:cubicBezTo>
                  <a:cubicBezTo>
                    <a:pt x="2775" y="13"/>
                    <a:pt x="2775" y="13"/>
                    <a:pt x="2775" y="13"/>
                  </a:cubicBezTo>
                  <a:cubicBezTo>
                    <a:pt x="2763" y="12"/>
                    <a:pt x="2750" y="11"/>
                    <a:pt x="2737" y="10"/>
                  </a:cubicBezTo>
                  <a:cubicBezTo>
                    <a:pt x="2686" y="6"/>
                    <a:pt x="2635" y="4"/>
                    <a:pt x="2584" y="4"/>
                  </a:cubicBezTo>
                  <a:cubicBezTo>
                    <a:pt x="2533" y="5"/>
                    <a:pt x="2482" y="7"/>
                    <a:pt x="2431" y="12"/>
                  </a:cubicBezTo>
                  <a:cubicBezTo>
                    <a:pt x="2380" y="17"/>
                    <a:pt x="2329" y="23"/>
                    <a:pt x="2279" y="32"/>
                  </a:cubicBezTo>
                  <a:cubicBezTo>
                    <a:pt x="2228" y="41"/>
                    <a:pt x="2178" y="51"/>
                    <a:pt x="2128" y="62"/>
                  </a:cubicBezTo>
                  <a:cubicBezTo>
                    <a:pt x="2110" y="67"/>
                    <a:pt x="2110" y="67"/>
                    <a:pt x="2110" y="67"/>
                  </a:cubicBezTo>
                  <a:cubicBezTo>
                    <a:pt x="2091" y="71"/>
                    <a:pt x="2091" y="71"/>
                    <a:pt x="2091" y="71"/>
                  </a:cubicBezTo>
                  <a:cubicBezTo>
                    <a:pt x="2054" y="80"/>
                    <a:pt x="2054" y="80"/>
                    <a:pt x="2054" y="80"/>
                  </a:cubicBezTo>
                  <a:cubicBezTo>
                    <a:pt x="2029" y="86"/>
                    <a:pt x="2004" y="92"/>
                    <a:pt x="1979" y="97"/>
                  </a:cubicBezTo>
                  <a:cubicBezTo>
                    <a:pt x="1929" y="108"/>
                    <a:pt x="1878" y="117"/>
                    <a:pt x="1828" y="125"/>
                  </a:cubicBezTo>
                  <a:cubicBezTo>
                    <a:pt x="1625" y="155"/>
                    <a:pt x="1420" y="168"/>
                    <a:pt x="1217" y="188"/>
                  </a:cubicBezTo>
                  <a:cubicBezTo>
                    <a:pt x="1191" y="191"/>
                    <a:pt x="1166" y="193"/>
                    <a:pt x="1140" y="197"/>
                  </a:cubicBezTo>
                  <a:cubicBezTo>
                    <a:pt x="1115" y="201"/>
                    <a:pt x="1090" y="206"/>
                    <a:pt x="1065" y="212"/>
                  </a:cubicBezTo>
                  <a:cubicBezTo>
                    <a:pt x="1016" y="225"/>
                    <a:pt x="967" y="240"/>
                    <a:pt x="918" y="254"/>
                  </a:cubicBezTo>
                  <a:cubicBezTo>
                    <a:pt x="905" y="258"/>
                    <a:pt x="893" y="261"/>
                    <a:pt x="881" y="264"/>
                  </a:cubicBezTo>
                  <a:cubicBezTo>
                    <a:pt x="868" y="267"/>
                    <a:pt x="856" y="270"/>
                    <a:pt x="843" y="273"/>
                  </a:cubicBezTo>
                  <a:cubicBezTo>
                    <a:pt x="818" y="279"/>
                    <a:pt x="793" y="282"/>
                    <a:pt x="767" y="285"/>
                  </a:cubicBezTo>
                  <a:cubicBezTo>
                    <a:pt x="742" y="288"/>
                    <a:pt x="716" y="289"/>
                    <a:pt x="691" y="291"/>
                  </a:cubicBezTo>
                  <a:cubicBezTo>
                    <a:pt x="665" y="293"/>
                    <a:pt x="640" y="294"/>
                    <a:pt x="614" y="296"/>
                  </a:cubicBezTo>
                  <a:cubicBezTo>
                    <a:pt x="410" y="307"/>
                    <a:pt x="205" y="312"/>
                    <a:pt x="0" y="317"/>
                  </a:cubicBezTo>
                  <a:cubicBezTo>
                    <a:pt x="205" y="312"/>
                    <a:pt x="409" y="305"/>
                    <a:pt x="614" y="294"/>
                  </a:cubicBezTo>
                  <a:cubicBezTo>
                    <a:pt x="691" y="289"/>
                    <a:pt x="691" y="289"/>
                    <a:pt x="691" y="289"/>
                  </a:cubicBezTo>
                  <a:cubicBezTo>
                    <a:pt x="716" y="287"/>
                    <a:pt x="742" y="286"/>
                    <a:pt x="767" y="283"/>
                  </a:cubicBezTo>
                  <a:cubicBezTo>
                    <a:pt x="792" y="280"/>
                    <a:pt x="818" y="276"/>
                    <a:pt x="843" y="271"/>
                  </a:cubicBezTo>
                  <a:cubicBezTo>
                    <a:pt x="855" y="268"/>
                    <a:pt x="868" y="265"/>
                    <a:pt x="880" y="262"/>
                  </a:cubicBezTo>
                  <a:cubicBezTo>
                    <a:pt x="892" y="259"/>
                    <a:pt x="905" y="255"/>
                    <a:pt x="917" y="252"/>
                  </a:cubicBezTo>
                  <a:cubicBezTo>
                    <a:pt x="966" y="238"/>
                    <a:pt x="1015" y="222"/>
                    <a:pt x="1065" y="210"/>
                  </a:cubicBezTo>
                  <a:cubicBezTo>
                    <a:pt x="1090" y="203"/>
                    <a:pt x="1115" y="198"/>
                    <a:pt x="1140" y="194"/>
                  </a:cubicBezTo>
                  <a:cubicBezTo>
                    <a:pt x="1165" y="190"/>
                    <a:pt x="1191" y="188"/>
                    <a:pt x="1216" y="185"/>
                  </a:cubicBezTo>
                  <a:cubicBezTo>
                    <a:pt x="1420" y="165"/>
                    <a:pt x="1625" y="152"/>
                    <a:pt x="1827" y="121"/>
                  </a:cubicBezTo>
                  <a:cubicBezTo>
                    <a:pt x="1878" y="113"/>
                    <a:pt x="1928" y="105"/>
                    <a:pt x="1978" y="94"/>
                  </a:cubicBezTo>
                  <a:cubicBezTo>
                    <a:pt x="2003" y="89"/>
                    <a:pt x="2028" y="82"/>
                    <a:pt x="2053" y="77"/>
                  </a:cubicBezTo>
                  <a:cubicBezTo>
                    <a:pt x="2090" y="67"/>
                    <a:pt x="2090" y="67"/>
                    <a:pt x="2090" y="67"/>
                  </a:cubicBezTo>
                  <a:cubicBezTo>
                    <a:pt x="2109" y="63"/>
                    <a:pt x="2109" y="63"/>
                    <a:pt x="2109" y="63"/>
                  </a:cubicBezTo>
                  <a:cubicBezTo>
                    <a:pt x="2127" y="59"/>
                    <a:pt x="2127" y="59"/>
                    <a:pt x="2127" y="59"/>
                  </a:cubicBezTo>
                  <a:cubicBezTo>
                    <a:pt x="2177" y="47"/>
                    <a:pt x="2228" y="37"/>
                    <a:pt x="2278" y="28"/>
                  </a:cubicBezTo>
                  <a:cubicBezTo>
                    <a:pt x="2329" y="19"/>
                    <a:pt x="2379" y="13"/>
                    <a:pt x="2430" y="8"/>
                  </a:cubicBezTo>
                  <a:cubicBezTo>
                    <a:pt x="2481" y="3"/>
                    <a:pt x="2533" y="1"/>
                    <a:pt x="2584" y="0"/>
                  </a:cubicBezTo>
                  <a:cubicBezTo>
                    <a:pt x="2635" y="0"/>
                    <a:pt x="2686" y="2"/>
                    <a:pt x="2737" y="6"/>
                  </a:cubicBezTo>
                  <a:cubicBezTo>
                    <a:pt x="2750" y="7"/>
                    <a:pt x="2763" y="8"/>
                    <a:pt x="2776" y="10"/>
                  </a:cubicBezTo>
                  <a:cubicBezTo>
                    <a:pt x="2795" y="11"/>
                    <a:pt x="2795" y="11"/>
                    <a:pt x="2795" y="11"/>
                  </a:cubicBezTo>
                  <a:cubicBezTo>
                    <a:pt x="2814" y="14"/>
                    <a:pt x="2814" y="14"/>
                    <a:pt x="2814" y="14"/>
                  </a:cubicBezTo>
                  <a:cubicBezTo>
                    <a:pt x="2852" y="19"/>
                    <a:pt x="2852" y="19"/>
                    <a:pt x="2852" y="19"/>
                  </a:cubicBezTo>
                  <a:cubicBezTo>
                    <a:pt x="2890" y="25"/>
                    <a:pt x="2890" y="25"/>
                    <a:pt x="2890" y="25"/>
                  </a:cubicBezTo>
                  <a:cubicBezTo>
                    <a:pt x="2915" y="29"/>
                    <a:pt x="2940" y="34"/>
                    <a:pt x="2966" y="37"/>
                  </a:cubicBezTo>
                  <a:cubicBezTo>
                    <a:pt x="3004" y="43"/>
                    <a:pt x="3004" y="43"/>
                    <a:pt x="3004" y="43"/>
                  </a:cubicBezTo>
                  <a:cubicBezTo>
                    <a:pt x="3042" y="48"/>
                    <a:pt x="3042" y="48"/>
                    <a:pt x="3042" y="48"/>
                  </a:cubicBezTo>
                  <a:cubicBezTo>
                    <a:pt x="3143" y="62"/>
                    <a:pt x="3245" y="72"/>
                    <a:pt x="3347" y="83"/>
                  </a:cubicBezTo>
                  <a:cubicBezTo>
                    <a:pt x="3398" y="88"/>
                    <a:pt x="3449" y="94"/>
                    <a:pt x="3499" y="101"/>
                  </a:cubicBezTo>
                  <a:cubicBezTo>
                    <a:pt x="3525" y="104"/>
                    <a:pt x="3550" y="108"/>
                    <a:pt x="3576" y="111"/>
                  </a:cubicBezTo>
                  <a:cubicBezTo>
                    <a:pt x="3601" y="115"/>
                    <a:pt x="3626" y="119"/>
                    <a:pt x="3651" y="124"/>
                  </a:cubicBezTo>
                  <a:cubicBezTo>
                    <a:pt x="3664" y="126"/>
                    <a:pt x="3677" y="128"/>
                    <a:pt x="3689" y="131"/>
                  </a:cubicBezTo>
                  <a:cubicBezTo>
                    <a:pt x="3702" y="134"/>
                    <a:pt x="3714" y="136"/>
                    <a:pt x="3727" y="139"/>
                  </a:cubicBezTo>
                  <a:cubicBezTo>
                    <a:pt x="3745" y="143"/>
                    <a:pt x="3745" y="143"/>
                    <a:pt x="3745" y="143"/>
                  </a:cubicBezTo>
                  <a:cubicBezTo>
                    <a:pt x="3752" y="145"/>
                    <a:pt x="3758" y="147"/>
                    <a:pt x="3764" y="149"/>
                  </a:cubicBezTo>
                  <a:cubicBezTo>
                    <a:pt x="3776" y="152"/>
                    <a:pt x="3788" y="156"/>
                    <a:pt x="3800" y="161"/>
                  </a:cubicBezTo>
                  <a:cubicBezTo>
                    <a:pt x="3849" y="178"/>
                    <a:pt x="3895" y="199"/>
                    <a:pt x="3942" y="220"/>
                  </a:cubicBezTo>
                  <a:cubicBezTo>
                    <a:pt x="3965" y="230"/>
                    <a:pt x="3989" y="240"/>
                    <a:pt x="4013" y="250"/>
                  </a:cubicBezTo>
                  <a:cubicBezTo>
                    <a:pt x="4025" y="254"/>
                    <a:pt x="4037" y="259"/>
                    <a:pt x="4049" y="263"/>
                  </a:cubicBezTo>
                  <a:cubicBezTo>
                    <a:pt x="4067" y="269"/>
                    <a:pt x="4067" y="269"/>
                    <a:pt x="4067" y="269"/>
                  </a:cubicBezTo>
                  <a:cubicBezTo>
                    <a:pt x="4086" y="274"/>
                    <a:pt x="4086" y="274"/>
                    <a:pt x="4086" y="274"/>
                  </a:cubicBezTo>
                  <a:cubicBezTo>
                    <a:pt x="4095" y="277"/>
                    <a:pt x="4095" y="277"/>
                    <a:pt x="4095" y="277"/>
                  </a:cubicBezTo>
                  <a:cubicBezTo>
                    <a:pt x="4104" y="279"/>
                    <a:pt x="4104" y="279"/>
                    <a:pt x="4104" y="279"/>
                  </a:cubicBezTo>
                  <a:cubicBezTo>
                    <a:pt x="4123" y="283"/>
                    <a:pt x="4123" y="283"/>
                    <a:pt x="4123" y="283"/>
                  </a:cubicBezTo>
                  <a:cubicBezTo>
                    <a:pt x="4141" y="287"/>
                    <a:pt x="4141" y="287"/>
                    <a:pt x="4141" y="287"/>
                  </a:cubicBezTo>
                  <a:cubicBezTo>
                    <a:pt x="4148" y="288"/>
                    <a:pt x="4154" y="289"/>
                    <a:pt x="4160" y="290"/>
                  </a:cubicBezTo>
                  <a:cubicBezTo>
                    <a:pt x="4198" y="296"/>
                    <a:pt x="4198" y="296"/>
                    <a:pt x="4198" y="296"/>
                  </a:cubicBezTo>
                  <a:cubicBezTo>
                    <a:pt x="4236" y="301"/>
                    <a:pt x="4236" y="301"/>
                    <a:pt x="4236" y="301"/>
                  </a:cubicBezTo>
                  <a:cubicBezTo>
                    <a:pt x="4439" y="328"/>
                    <a:pt x="4644" y="337"/>
                    <a:pt x="4849" y="334"/>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49" name="Freeform 60">
              <a:extLst>
                <a:ext uri="{FF2B5EF4-FFF2-40B4-BE49-F238E27FC236}">
                  <a16:creationId xmlns:a16="http://schemas.microsoft.com/office/drawing/2014/main" id="{ED13A51B-FAF0-48FA-B435-191AF82FC1B4}"/>
                </a:ext>
              </a:extLst>
            </p:cNvPr>
            <p:cNvSpPr>
              <a:spLocks/>
            </p:cNvSpPr>
            <p:nvPr userDrawn="1"/>
          </p:nvSpPr>
          <p:spPr bwMode="auto">
            <a:xfrm>
              <a:off x="13484225" y="3922713"/>
              <a:ext cx="12112625" cy="804863"/>
            </a:xfrm>
            <a:custGeom>
              <a:avLst/>
              <a:gdLst>
                <a:gd name="T0" fmla="*/ 4542 w 4849"/>
                <a:gd name="T1" fmla="*/ 316 h 322"/>
                <a:gd name="T2" fmla="*/ 4197 w 4849"/>
                <a:gd name="T3" fmla="*/ 293 h 322"/>
                <a:gd name="T4" fmla="*/ 4140 w 4849"/>
                <a:gd name="T5" fmla="*/ 287 h 322"/>
                <a:gd name="T6" fmla="*/ 4102 w 4849"/>
                <a:gd name="T7" fmla="*/ 282 h 322"/>
                <a:gd name="T8" fmla="*/ 3936 w 4849"/>
                <a:gd name="T9" fmla="*/ 236 h 322"/>
                <a:gd name="T10" fmla="*/ 3754 w 4849"/>
                <a:gd name="T11" fmla="*/ 174 h 322"/>
                <a:gd name="T12" fmla="*/ 3726 w 4849"/>
                <a:gd name="T13" fmla="*/ 168 h 322"/>
                <a:gd name="T14" fmla="*/ 3698 w 4849"/>
                <a:gd name="T15" fmla="*/ 163 h 322"/>
                <a:gd name="T16" fmla="*/ 3641 w 4849"/>
                <a:gd name="T17" fmla="*/ 154 h 322"/>
                <a:gd name="T18" fmla="*/ 3031 w 4849"/>
                <a:gd name="T19" fmla="*/ 84 h 322"/>
                <a:gd name="T20" fmla="*/ 2918 w 4849"/>
                <a:gd name="T21" fmla="*/ 66 h 322"/>
                <a:gd name="T22" fmla="*/ 2805 w 4849"/>
                <a:gd name="T23" fmla="*/ 43 h 322"/>
                <a:gd name="T24" fmla="*/ 2729 w 4849"/>
                <a:gd name="T25" fmla="*/ 30 h 322"/>
                <a:gd name="T26" fmla="*/ 2654 w 4849"/>
                <a:gd name="T27" fmla="*/ 19 h 322"/>
                <a:gd name="T28" fmla="*/ 2615 w 4849"/>
                <a:gd name="T29" fmla="*/ 15 h 322"/>
                <a:gd name="T30" fmla="*/ 2424 w 4849"/>
                <a:gd name="T31" fmla="*/ 4 h 322"/>
                <a:gd name="T32" fmla="*/ 2233 w 4849"/>
                <a:gd name="T33" fmla="*/ 15 h 322"/>
                <a:gd name="T34" fmla="*/ 2195 w 4849"/>
                <a:gd name="T35" fmla="*/ 19 h 322"/>
                <a:gd name="T36" fmla="*/ 2119 w 4849"/>
                <a:gd name="T37" fmla="*/ 30 h 322"/>
                <a:gd name="T38" fmla="*/ 2043 w 4849"/>
                <a:gd name="T39" fmla="*/ 43 h 322"/>
                <a:gd name="T40" fmla="*/ 1931 w 4849"/>
                <a:gd name="T41" fmla="*/ 66 h 322"/>
                <a:gd name="T42" fmla="*/ 1817 w 4849"/>
                <a:gd name="T43" fmla="*/ 84 h 322"/>
                <a:gd name="T44" fmla="*/ 1207 w 4849"/>
                <a:gd name="T45" fmla="*/ 154 h 322"/>
                <a:gd name="T46" fmla="*/ 1150 w 4849"/>
                <a:gd name="T47" fmla="*/ 163 h 322"/>
                <a:gd name="T48" fmla="*/ 1122 w 4849"/>
                <a:gd name="T49" fmla="*/ 168 h 322"/>
                <a:gd name="T50" fmla="*/ 1094 w 4849"/>
                <a:gd name="T51" fmla="*/ 174 h 322"/>
                <a:gd name="T52" fmla="*/ 913 w 4849"/>
                <a:gd name="T53" fmla="*/ 236 h 322"/>
                <a:gd name="T54" fmla="*/ 746 w 4849"/>
                <a:gd name="T55" fmla="*/ 282 h 322"/>
                <a:gd name="T56" fmla="*/ 708 w 4849"/>
                <a:gd name="T57" fmla="*/ 287 h 322"/>
                <a:gd name="T58" fmla="*/ 651 w 4849"/>
                <a:gd name="T59" fmla="*/ 293 h 322"/>
                <a:gd name="T60" fmla="*/ 306 w 4849"/>
                <a:gd name="T61" fmla="*/ 316 h 322"/>
                <a:gd name="T62" fmla="*/ 306 w 4849"/>
                <a:gd name="T63" fmla="*/ 315 h 322"/>
                <a:gd name="T64" fmla="*/ 689 w 4849"/>
                <a:gd name="T65" fmla="*/ 287 h 322"/>
                <a:gd name="T66" fmla="*/ 727 w 4849"/>
                <a:gd name="T67" fmla="*/ 283 h 322"/>
                <a:gd name="T68" fmla="*/ 765 w 4849"/>
                <a:gd name="T69" fmla="*/ 277 h 322"/>
                <a:gd name="T70" fmla="*/ 1056 w 4849"/>
                <a:gd name="T71" fmla="*/ 182 h 322"/>
                <a:gd name="T72" fmla="*/ 1112 w 4849"/>
                <a:gd name="T73" fmla="*/ 168 h 322"/>
                <a:gd name="T74" fmla="*/ 1131 w 4849"/>
                <a:gd name="T75" fmla="*/ 164 h 322"/>
                <a:gd name="T76" fmla="*/ 1169 w 4849"/>
                <a:gd name="T77" fmla="*/ 157 h 322"/>
                <a:gd name="T78" fmla="*/ 1512 w 4849"/>
                <a:gd name="T79" fmla="*/ 117 h 322"/>
                <a:gd name="T80" fmla="*/ 1892 w 4849"/>
                <a:gd name="T81" fmla="*/ 69 h 322"/>
                <a:gd name="T82" fmla="*/ 1968 w 4849"/>
                <a:gd name="T83" fmla="*/ 55 h 322"/>
                <a:gd name="T84" fmla="*/ 2081 w 4849"/>
                <a:gd name="T85" fmla="*/ 33 h 322"/>
                <a:gd name="T86" fmla="*/ 2156 w 4849"/>
                <a:gd name="T87" fmla="*/ 20 h 322"/>
                <a:gd name="T88" fmla="*/ 2213 w 4849"/>
                <a:gd name="T89" fmla="*/ 13 h 322"/>
                <a:gd name="T90" fmla="*/ 2271 w 4849"/>
                <a:gd name="T91" fmla="*/ 7 h 322"/>
                <a:gd name="T92" fmla="*/ 2578 w 4849"/>
                <a:gd name="T93" fmla="*/ 7 h 322"/>
                <a:gd name="T94" fmla="*/ 2635 w 4849"/>
                <a:gd name="T95" fmla="*/ 13 h 322"/>
                <a:gd name="T96" fmla="*/ 2692 w 4849"/>
                <a:gd name="T97" fmla="*/ 20 h 322"/>
                <a:gd name="T98" fmla="*/ 2768 w 4849"/>
                <a:gd name="T99" fmla="*/ 33 h 322"/>
                <a:gd name="T100" fmla="*/ 2881 w 4849"/>
                <a:gd name="T101" fmla="*/ 55 h 322"/>
                <a:gd name="T102" fmla="*/ 2956 w 4849"/>
                <a:gd name="T103" fmla="*/ 69 h 322"/>
                <a:gd name="T104" fmla="*/ 3337 w 4849"/>
                <a:gd name="T105" fmla="*/ 117 h 322"/>
                <a:gd name="T106" fmla="*/ 3680 w 4849"/>
                <a:gd name="T107" fmla="*/ 157 h 322"/>
                <a:gd name="T108" fmla="*/ 3717 w 4849"/>
                <a:gd name="T109" fmla="*/ 164 h 322"/>
                <a:gd name="T110" fmla="*/ 3736 w 4849"/>
                <a:gd name="T111" fmla="*/ 168 h 322"/>
                <a:gd name="T112" fmla="*/ 3792 w 4849"/>
                <a:gd name="T113" fmla="*/ 182 h 322"/>
                <a:gd name="T114" fmla="*/ 4084 w 4849"/>
                <a:gd name="T115" fmla="*/ 277 h 322"/>
                <a:gd name="T116" fmla="*/ 4121 w 4849"/>
                <a:gd name="T117" fmla="*/ 283 h 322"/>
                <a:gd name="T118" fmla="*/ 4159 w 4849"/>
                <a:gd name="T119" fmla="*/ 287 h 322"/>
                <a:gd name="T120" fmla="*/ 4542 w 4849"/>
                <a:gd name="T121" fmla="*/ 315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849" h="322">
                  <a:moveTo>
                    <a:pt x="4849" y="322"/>
                  </a:moveTo>
                  <a:cubicBezTo>
                    <a:pt x="4746" y="322"/>
                    <a:pt x="4644" y="320"/>
                    <a:pt x="4542" y="316"/>
                  </a:cubicBezTo>
                  <a:cubicBezTo>
                    <a:pt x="4440" y="312"/>
                    <a:pt x="4337" y="306"/>
                    <a:pt x="4236" y="297"/>
                  </a:cubicBezTo>
                  <a:cubicBezTo>
                    <a:pt x="4223" y="296"/>
                    <a:pt x="4210" y="295"/>
                    <a:pt x="4197" y="293"/>
                  </a:cubicBezTo>
                  <a:cubicBezTo>
                    <a:pt x="4185" y="292"/>
                    <a:pt x="4172" y="291"/>
                    <a:pt x="4159" y="289"/>
                  </a:cubicBezTo>
                  <a:cubicBezTo>
                    <a:pt x="4140" y="287"/>
                    <a:pt x="4140" y="287"/>
                    <a:pt x="4140" y="287"/>
                  </a:cubicBezTo>
                  <a:cubicBezTo>
                    <a:pt x="4134" y="287"/>
                    <a:pt x="4127" y="286"/>
                    <a:pt x="4121" y="285"/>
                  </a:cubicBezTo>
                  <a:cubicBezTo>
                    <a:pt x="4102" y="282"/>
                    <a:pt x="4102" y="282"/>
                    <a:pt x="4102" y="282"/>
                  </a:cubicBezTo>
                  <a:cubicBezTo>
                    <a:pt x="4096" y="281"/>
                    <a:pt x="4089" y="280"/>
                    <a:pt x="4083" y="279"/>
                  </a:cubicBezTo>
                  <a:cubicBezTo>
                    <a:pt x="4033" y="269"/>
                    <a:pt x="3984" y="253"/>
                    <a:pt x="3936" y="236"/>
                  </a:cubicBezTo>
                  <a:cubicBezTo>
                    <a:pt x="3888" y="218"/>
                    <a:pt x="3840" y="200"/>
                    <a:pt x="3791" y="185"/>
                  </a:cubicBezTo>
                  <a:cubicBezTo>
                    <a:pt x="3779" y="181"/>
                    <a:pt x="3767" y="178"/>
                    <a:pt x="3754" y="174"/>
                  </a:cubicBezTo>
                  <a:cubicBezTo>
                    <a:pt x="3736" y="170"/>
                    <a:pt x="3736" y="170"/>
                    <a:pt x="3736" y="170"/>
                  </a:cubicBezTo>
                  <a:cubicBezTo>
                    <a:pt x="3733" y="169"/>
                    <a:pt x="3729" y="169"/>
                    <a:pt x="3726" y="168"/>
                  </a:cubicBezTo>
                  <a:cubicBezTo>
                    <a:pt x="3717" y="166"/>
                    <a:pt x="3717" y="166"/>
                    <a:pt x="3717" y="166"/>
                  </a:cubicBezTo>
                  <a:cubicBezTo>
                    <a:pt x="3711" y="165"/>
                    <a:pt x="3704" y="164"/>
                    <a:pt x="3698" y="163"/>
                  </a:cubicBezTo>
                  <a:cubicBezTo>
                    <a:pt x="3679" y="160"/>
                    <a:pt x="3679" y="160"/>
                    <a:pt x="3679" y="160"/>
                  </a:cubicBezTo>
                  <a:cubicBezTo>
                    <a:pt x="3666" y="158"/>
                    <a:pt x="3654" y="156"/>
                    <a:pt x="3641" y="154"/>
                  </a:cubicBezTo>
                  <a:cubicBezTo>
                    <a:pt x="3540" y="140"/>
                    <a:pt x="3438" y="130"/>
                    <a:pt x="3336" y="120"/>
                  </a:cubicBezTo>
                  <a:cubicBezTo>
                    <a:pt x="3235" y="109"/>
                    <a:pt x="3133" y="99"/>
                    <a:pt x="3031" y="84"/>
                  </a:cubicBezTo>
                  <a:cubicBezTo>
                    <a:pt x="3006" y="80"/>
                    <a:pt x="2981" y="76"/>
                    <a:pt x="2956" y="72"/>
                  </a:cubicBezTo>
                  <a:cubicBezTo>
                    <a:pt x="2918" y="66"/>
                    <a:pt x="2918" y="66"/>
                    <a:pt x="2918" y="66"/>
                  </a:cubicBezTo>
                  <a:cubicBezTo>
                    <a:pt x="2905" y="63"/>
                    <a:pt x="2893" y="61"/>
                    <a:pt x="2880" y="58"/>
                  </a:cubicBezTo>
                  <a:cubicBezTo>
                    <a:pt x="2805" y="43"/>
                    <a:pt x="2805" y="43"/>
                    <a:pt x="2805" y="43"/>
                  </a:cubicBezTo>
                  <a:cubicBezTo>
                    <a:pt x="2792" y="40"/>
                    <a:pt x="2780" y="39"/>
                    <a:pt x="2767" y="36"/>
                  </a:cubicBezTo>
                  <a:cubicBezTo>
                    <a:pt x="2755" y="34"/>
                    <a:pt x="2742" y="32"/>
                    <a:pt x="2729" y="30"/>
                  </a:cubicBezTo>
                  <a:cubicBezTo>
                    <a:pt x="2692" y="24"/>
                    <a:pt x="2692" y="24"/>
                    <a:pt x="2692" y="24"/>
                  </a:cubicBezTo>
                  <a:cubicBezTo>
                    <a:pt x="2679" y="22"/>
                    <a:pt x="2666" y="21"/>
                    <a:pt x="2654" y="19"/>
                  </a:cubicBezTo>
                  <a:cubicBezTo>
                    <a:pt x="2634" y="17"/>
                    <a:pt x="2634" y="17"/>
                    <a:pt x="2634" y="17"/>
                  </a:cubicBezTo>
                  <a:cubicBezTo>
                    <a:pt x="2615" y="15"/>
                    <a:pt x="2615" y="15"/>
                    <a:pt x="2615" y="15"/>
                  </a:cubicBezTo>
                  <a:cubicBezTo>
                    <a:pt x="2603" y="13"/>
                    <a:pt x="2590" y="12"/>
                    <a:pt x="2577" y="11"/>
                  </a:cubicBezTo>
                  <a:cubicBezTo>
                    <a:pt x="2526" y="7"/>
                    <a:pt x="2475" y="5"/>
                    <a:pt x="2424" y="4"/>
                  </a:cubicBezTo>
                  <a:cubicBezTo>
                    <a:pt x="2373" y="5"/>
                    <a:pt x="2322" y="7"/>
                    <a:pt x="2271" y="11"/>
                  </a:cubicBezTo>
                  <a:cubicBezTo>
                    <a:pt x="2258" y="12"/>
                    <a:pt x="2246" y="13"/>
                    <a:pt x="2233" y="15"/>
                  </a:cubicBezTo>
                  <a:cubicBezTo>
                    <a:pt x="2214" y="17"/>
                    <a:pt x="2214" y="17"/>
                    <a:pt x="2214" y="17"/>
                  </a:cubicBezTo>
                  <a:cubicBezTo>
                    <a:pt x="2195" y="19"/>
                    <a:pt x="2195" y="19"/>
                    <a:pt x="2195" y="19"/>
                  </a:cubicBezTo>
                  <a:cubicBezTo>
                    <a:pt x="2182" y="21"/>
                    <a:pt x="2169" y="22"/>
                    <a:pt x="2157" y="24"/>
                  </a:cubicBezTo>
                  <a:cubicBezTo>
                    <a:pt x="2119" y="30"/>
                    <a:pt x="2119" y="30"/>
                    <a:pt x="2119" y="30"/>
                  </a:cubicBezTo>
                  <a:cubicBezTo>
                    <a:pt x="2106" y="32"/>
                    <a:pt x="2094" y="34"/>
                    <a:pt x="2081" y="36"/>
                  </a:cubicBezTo>
                  <a:cubicBezTo>
                    <a:pt x="2069" y="39"/>
                    <a:pt x="2056" y="40"/>
                    <a:pt x="2043" y="43"/>
                  </a:cubicBezTo>
                  <a:cubicBezTo>
                    <a:pt x="1968" y="58"/>
                    <a:pt x="1968" y="58"/>
                    <a:pt x="1968" y="58"/>
                  </a:cubicBezTo>
                  <a:cubicBezTo>
                    <a:pt x="1956" y="61"/>
                    <a:pt x="1943" y="63"/>
                    <a:pt x="1931" y="66"/>
                  </a:cubicBezTo>
                  <a:cubicBezTo>
                    <a:pt x="1893" y="72"/>
                    <a:pt x="1893" y="72"/>
                    <a:pt x="1893" y="72"/>
                  </a:cubicBezTo>
                  <a:cubicBezTo>
                    <a:pt x="1868" y="76"/>
                    <a:pt x="1842" y="80"/>
                    <a:pt x="1817" y="84"/>
                  </a:cubicBezTo>
                  <a:cubicBezTo>
                    <a:pt x="1716" y="99"/>
                    <a:pt x="1614" y="109"/>
                    <a:pt x="1512" y="120"/>
                  </a:cubicBezTo>
                  <a:cubicBezTo>
                    <a:pt x="1410" y="130"/>
                    <a:pt x="1308" y="140"/>
                    <a:pt x="1207" y="154"/>
                  </a:cubicBezTo>
                  <a:cubicBezTo>
                    <a:pt x="1195" y="156"/>
                    <a:pt x="1182" y="158"/>
                    <a:pt x="1169" y="160"/>
                  </a:cubicBezTo>
                  <a:cubicBezTo>
                    <a:pt x="1150" y="163"/>
                    <a:pt x="1150" y="163"/>
                    <a:pt x="1150" y="163"/>
                  </a:cubicBezTo>
                  <a:cubicBezTo>
                    <a:pt x="1144" y="164"/>
                    <a:pt x="1138" y="165"/>
                    <a:pt x="1131" y="166"/>
                  </a:cubicBezTo>
                  <a:cubicBezTo>
                    <a:pt x="1122" y="168"/>
                    <a:pt x="1122" y="168"/>
                    <a:pt x="1122" y="168"/>
                  </a:cubicBezTo>
                  <a:cubicBezTo>
                    <a:pt x="1119" y="169"/>
                    <a:pt x="1116" y="169"/>
                    <a:pt x="1113" y="170"/>
                  </a:cubicBezTo>
                  <a:cubicBezTo>
                    <a:pt x="1094" y="174"/>
                    <a:pt x="1094" y="174"/>
                    <a:pt x="1094" y="174"/>
                  </a:cubicBezTo>
                  <a:cubicBezTo>
                    <a:pt x="1082" y="178"/>
                    <a:pt x="1069" y="181"/>
                    <a:pt x="1057" y="185"/>
                  </a:cubicBezTo>
                  <a:cubicBezTo>
                    <a:pt x="1008" y="200"/>
                    <a:pt x="961" y="218"/>
                    <a:pt x="913" y="236"/>
                  </a:cubicBezTo>
                  <a:cubicBezTo>
                    <a:pt x="864" y="253"/>
                    <a:pt x="816" y="269"/>
                    <a:pt x="765" y="279"/>
                  </a:cubicBezTo>
                  <a:cubicBezTo>
                    <a:pt x="759" y="280"/>
                    <a:pt x="753" y="281"/>
                    <a:pt x="746" y="282"/>
                  </a:cubicBezTo>
                  <a:cubicBezTo>
                    <a:pt x="727" y="285"/>
                    <a:pt x="727" y="285"/>
                    <a:pt x="727" y="285"/>
                  </a:cubicBezTo>
                  <a:cubicBezTo>
                    <a:pt x="721" y="286"/>
                    <a:pt x="715" y="287"/>
                    <a:pt x="708" y="287"/>
                  </a:cubicBezTo>
                  <a:cubicBezTo>
                    <a:pt x="689" y="289"/>
                    <a:pt x="689" y="289"/>
                    <a:pt x="689" y="289"/>
                  </a:cubicBezTo>
                  <a:cubicBezTo>
                    <a:pt x="676" y="291"/>
                    <a:pt x="664" y="292"/>
                    <a:pt x="651" y="293"/>
                  </a:cubicBezTo>
                  <a:cubicBezTo>
                    <a:pt x="638" y="295"/>
                    <a:pt x="626" y="296"/>
                    <a:pt x="613" y="297"/>
                  </a:cubicBezTo>
                  <a:cubicBezTo>
                    <a:pt x="511" y="306"/>
                    <a:pt x="409" y="312"/>
                    <a:pt x="306" y="316"/>
                  </a:cubicBezTo>
                  <a:cubicBezTo>
                    <a:pt x="204" y="320"/>
                    <a:pt x="102" y="322"/>
                    <a:pt x="0" y="322"/>
                  </a:cubicBezTo>
                  <a:cubicBezTo>
                    <a:pt x="102" y="322"/>
                    <a:pt x="204" y="319"/>
                    <a:pt x="306" y="315"/>
                  </a:cubicBezTo>
                  <a:cubicBezTo>
                    <a:pt x="409" y="311"/>
                    <a:pt x="511" y="304"/>
                    <a:pt x="613" y="295"/>
                  </a:cubicBezTo>
                  <a:cubicBezTo>
                    <a:pt x="638" y="293"/>
                    <a:pt x="664" y="290"/>
                    <a:pt x="689" y="287"/>
                  </a:cubicBezTo>
                  <a:cubicBezTo>
                    <a:pt x="708" y="285"/>
                    <a:pt x="708" y="285"/>
                    <a:pt x="708" y="285"/>
                  </a:cubicBezTo>
                  <a:cubicBezTo>
                    <a:pt x="714" y="285"/>
                    <a:pt x="721" y="284"/>
                    <a:pt x="727" y="283"/>
                  </a:cubicBezTo>
                  <a:cubicBezTo>
                    <a:pt x="746" y="280"/>
                    <a:pt x="746" y="280"/>
                    <a:pt x="746" y="280"/>
                  </a:cubicBezTo>
                  <a:cubicBezTo>
                    <a:pt x="752" y="279"/>
                    <a:pt x="759" y="278"/>
                    <a:pt x="765" y="277"/>
                  </a:cubicBezTo>
                  <a:cubicBezTo>
                    <a:pt x="815" y="267"/>
                    <a:pt x="864" y="251"/>
                    <a:pt x="912" y="234"/>
                  </a:cubicBezTo>
                  <a:cubicBezTo>
                    <a:pt x="960" y="216"/>
                    <a:pt x="1007" y="197"/>
                    <a:pt x="1056" y="182"/>
                  </a:cubicBezTo>
                  <a:cubicBezTo>
                    <a:pt x="1069" y="179"/>
                    <a:pt x="1081" y="175"/>
                    <a:pt x="1093" y="172"/>
                  </a:cubicBezTo>
                  <a:cubicBezTo>
                    <a:pt x="1112" y="168"/>
                    <a:pt x="1112" y="168"/>
                    <a:pt x="1112" y="168"/>
                  </a:cubicBezTo>
                  <a:cubicBezTo>
                    <a:pt x="1115" y="167"/>
                    <a:pt x="1118" y="166"/>
                    <a:pt x="1122" y="165"/>
                  </a:cubicBezTo>
                  <a:cubicBezTo>
                    <a:pt x="1131" y="164"/>
                    <a:pt x="1131" y="164"/>
                    <a:pt x="1131" y="164"/>
                  </a:cubicBezTo>
                  <a:cubicBezTo>
                    <a:pt x="1137" y="163"/>
                    <a:pt x="1144" y="161"/>
                    <a:pt x="1150" y="160"/>
                  </a:cubicBezTo>
                  <a:cubicBezTo>
                    <a:pt x="1169" y="157"/>
                    <a:pt x="1169" y="157"/>
                    <a:pt x="1169" y="157"/>
                  </a:cubicBezTo>
                  <a:cubicBezTo>
                    <a:pt x="1181" y="155"/>
                    <a:pt x="1194" y="153"/>
                    <a:pt x="1207" y="152"/>
                  </a:cubicBezTo>
                  <a:cubicBezTo>
                    <a:pt x="1308" y="137"/>
                    <a:pt x="1410" y="127"/>
                    <a:pt x="1512" y="117"/>
                  </a:cubicBezTo>
                  <a:cubicBezTo>
                    <a:pt x="1613" y="106"/>
                    <a:pt x="1715" y="95"/>
                    <a:pt x="1816" y="81"/>
                  </a:cubicBezTo>
                  <a:cubicBezTo>
                    <a:pt x="1842" y="77"/>
                    <a:pt x="1867" y="73"/>
                    <a:pt x="1892" y="69"/>
                  </a:cubicBezTo>
                  <a:cubicBezTo>
                    <a:pt x="1930" y="62"/>
                    <a:pt x="1930" y="62"/>
                    <a:pt x="1930" y="62"/>
                  </a:cubicBezTo>
                  <a:cubicBezTo>
                    <a:pt x="1943" y="60"/>
                    <a:pt x="1955" y="57"/>
                    <a:pt x="1968" y="55"/>
                  </a:cubicBezTo>
                  <a:cubicBezTo>
                    <a:pt x="2043" y="40"/>
                    <a:pt x="2043" y="40"/>
                    <a:pt x="2043" y="40"/>
                  </a:cubicBezTo>
                  <a:cubicBezTo>
                    <a:pt x="2055" y="37"/>
                    <a:pt x="2068" y="35"/>
                    <a:pt x="2081" y="33"/>
                  </a:cubicBezTo>
                  <a:cubicBezTo>
                    <a:pt x="2093" y="30"/>
                    <a:pt x="2106" y="28"/>
                    <a:pt x="2118" y="26"/>
                  </a:cubicBezTo>
                  <a:cubicBezTo>
                    <a:pt x="2156" y="20"/>
                    <a:pt x="2156" y="20"/>
                    <a:pt x="2156" y="20"/>
                  </a:cubicBezTo>
                  <a:cubicBezTo>
                    <a:pt x="2169" y="18"/>
                    <a:pt x="2182" y="17"/>
                    <a:pt x="2194" y="15"/>
                  </a:cubicBezTo>
                  <a:cubicBezTo>
                    <a:pt x="2213" y="13"/>
                    <a:pt x="2213" y="13"/>
                    <a:pt x="2213" y="13"/>
                  </a:cubicBezTo>
                  <a:cubicBezTo>
                    <a:pt x="2233" y="11"/>
                    <a:pt x="2233" y="11"/>
                    <a:pt x="2233" y="11"/>
                  </a:cubicBezTo>
                  <a:cubicBezTo>
                    <a:pt x="2245" y="10"/>
                    <a:pt x="2258" y="8"/>
                    <a:pt x="2271" y="7"/>
                  </a:cubicBezTo>
                  <a:cubicBezTo>
                    <a:pt x="2322" y="3"/>
                    <a:pt x="2373" y="1"/>
                    <a:pt x="2424" y="0"/>
                  </a:cubicBezTo>
                  <a:cubicBezTo>
                    <a:pt x="2475" y="1"/>
                    <a:pt x="2527" y="3"/>
                    <a:pt x="2578" y="7"/>
                  </a:cubicBezTo>
                  <a:cubicBezTo>
                    <a:pt x="2590" y="8"/>
                    <a:pt x="2603" y="10"/>
                    <a:pt x="2616" y="11"/>
                  </a:cubicBezTo>
                  <a:cubicBezTo>
                    <a:pt x="2635" y="13"/>
                    <a:pt x="2635" y="13"/>
                    <a:pt x="2635" y="13"/>
                  </a:cubicBezTo>
                  <a:cubicBezTo>
                    <a:pt x="2654" y="15"/>
                    <a:pt x="2654" y="15"/>
                    <a:pt x="2654" y="15"/>
                  </a:cubicBezTo>
                  <a:cubicBezTo>
                    <a:pt x="2667" y="17"/>
                    <a:pt x="2679" y="18"/>
                    <a:pt x="2692" y="20"/>
                  </a:cubicBezTo>
                  <a:cubicBezTo>
                    <a:pt x="2730" y="26"/>
                    <a:pt x="2730" y="26"/>
                    <a:pt x="2730" y="26"/>
                  </a:cubicBezTo>
                  <a:cubicBezTo>
                    <a:pt x="2743" y="28"/>
                    <a:pt x="2755" y="30"/>
                    <a:pt x="2768" y="33"/>
                  </a:cubicBezTo>
                  <a:cubicBezTo>
                    <a:pt x="2780" y="35"/>
                    <a:pt x="2793" y="37"/>
                    <a:pt x="2806" y="40"/>
                  </a:cubicBezTo>
                  <a:cubicBezTo>
                    <a:pt x="2881" y="55"/>
                    <a:pt x="2881" y="55"/>
                    <a:pt x="2881" y="55"/>
                  </a:cubicBezTo>
                  <a:cubicBezTo>
                    <a:pt x="2893" y="57"/>
                    <a:pt x="2906" y="60"/>
                    <a:pt x="2918" y="62"/>
                  </a:cubicBezTo>
                  <a:cubicBezTo>
                    <a:pt x="2956" y="69"/>
                    <a:pt x="2956" y="69"/>
                    <a:pt x="2956" y="69"/>
                  </a:cubicBezTo>
                  <a:cubicBezTo>
                    <a:pt x="2981" y="73"/>
                    <a:pt x="3007" y="77"/>
                    <a:pt x="3032" y="81"/>
                  </a:cubicBezTo>
                  <a:cubicBezTo>
                    <a:pt x="3133" y="95"/>
                    <a:pt x="3235" y="106"/>
                    <a:pt x="3337" y="117"/>
                  </a:cubicBezTo>
                  <a:cubicBezTo>
                    <a:pt x="3438" y="127"/>
                    <a:pt x="3540" y="137"/>
                    <a:pt x="3642" y="152"/>
                  </a:cubicBezTo>
                  <a:cubicBezTo>
                    <a:pt x="3654" y="153"/>
                    <a:pt x="3667" y="155"/>
                    <a:pt x="3680" y="157"/>
                  </a:cubicBezTo>
                  <a:cubicBezTo>
                    <a:pt x="3698" y="160"/>
                    <a:pt x="3698" y="160"/>
                    <a:pt x="3698" y="160"/>
                  </a:cubicBezTo>
                  <a:cubicBezTo>
                    <a:pt x="3705" y="161"/>
                    <a:pt x="3711" y="163"/>
                    <a:pt x="3717" y="164"/>
                  </a:cubicBezTo>
                  <a:cubicBezTo>
                    <a:pt x="3727" y="165"/>
                    <a:pt x="3727" y="165"/>
                    <a:pt x="3727" y="165"/>
                  </a:cubicBezTo>
                  <a:cubicBezTo>
                    <a:pt x="3730" y="166"/>
                    <a:pt x="3733" y="167"/>
                    <a:pt x="3736" y="168"/>
                  </a:cubicBezTo>
                  <a:cubicBezTo>
                    <a:pt x="3755" y="172"/>
                    <a:pt x="3755" y="172"/>
                    <a:pt x="3755" y="172"/>
                  </a:cubicBezTo>
                  <a:cubicBezTo>
                    <a:pt x="3767" y="175"/>
                    <a:pt x="3780" y="179"/>
                    <a:pt x="3792" y="182"/>
                  </a:cubicBezTo>
                  <a:cubicBezTo>
                    <a:pt x="3841" y="197"/>
                    <a:pt x="3889" y="216"/>
                    <a:pt x="3937" y="234"/>
                  </a:cubicBezTo>
                  <a:cubicBezTo>
                    <a:pt x="3985" y="251"/>
                    <a:pt x="4033" y="267"/>
                    <a:pt x="4084" y="277"/>
                  </a:cubicBezTo>
                  <a:cubicBezTo>
                    <a:pt x="4090" y="278"/>
                    <a:pt x="4096" y="279"/>
                    <a:pt x="4102" y="280"/>
                  </a:cubicBezTo>
                  <a:cubicBezTo>
                    <a:pt x="4121" y="283"/>
                    <a:pt x="4121" y="283"/>
                    <a:pt x="4121" y="283"/>
                  </a:cubicBezTo>
                  <a:cubicBezTo>
                    <a:pt x="4128" y="284"/>
                    <a:pt x="4134" y="285"/>
                    <a:pt x="4140" y="285"/>
                  </a:cubicBezTo>
                  <a:cubicBezTo>
                    <a:pt x="4159" y="287"/>
                    <a:pt x="4159" y="287"/>
                    <a:pt x="4159" y="287"/>
                  </a:cubicBezTo>
                  <a:cubicBezTo>
                    <a:pt x="4185" y="290"/>
                    <a:pt x="4210" y="293"/>
                    <a:pt x="4236" y="295"/>
                  </a:cubicBezTo>
                  <a:cubicBezTo>
                    <a:pt x="4338" y="304"/>
                    <a:pt x="4440" y="311"/>
                    <a:pt x="4542" y="315"/>
                  </a:cubicBezTo>
                  <a:cubicBezTo>
                    <a:pt x="4644" y="319"/>
                    <a:pt x="4746" y="322"/>
                    <a:pt x="4849" y="322"/>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50" name="Freeform 61">
              <a:extLst>
                <a:ext uri="{FF2B5EF4-FFF2-40B4-BE49-F238E27FC236}">
                  <a16:creationId xmlns:a16="http://schemas.microsoft.com/office/drawing/2014/main" id="{869144DB-E6BE-4C5E-9997-BAA91917D886}"/>
                </a:ext>
              </a:extLst>
            </p:cNvPr>
            <p:cNvSpPr>
              <a:spLocks/>
            </p:cNvSpPr>
            <p:nvPr userDrawn="1"/>
          </p:nvSpPr>
          <p:spPr bwMode="auto">
            <a:xfrm>
              <a:off x="13487400" y="4025900"/>
              <a:ext cx="12111038" cy="844550"/>
            </a:xfrm>
            <a:custGeom>
              <a:avLst/>
              <a:gdLst>
                <a:gd name="T0" fmla="*/ 4235 w 4849"/>
                <a:gd name="T1" fmla="*/ 296 h 338"/>
                <a:gd name="T2" fmla="*/ 4082 w 4849"/>
                <a:gd name="T3" fmla="*/ 286 h 338"/>
                <a:gd name="T4" fmla="*/ 3969 w 4849"/>
                <a:gd name="T5" fmla="*/ 264 h 338"/>
                <a:gd name="T6" fmla="*/ 3784 w 4849"/>
                <a:gd name="T7" fmla="*/ 213 h 338"/>
                <a:gd name="T8" fmla="*/ 3633 w 4849"/>
                <a:gd name="T9" fmla="*/ 188 h 338"/>
                <a:gd name="T10" fmla="*/ 2871 w 4849"/>
                <a:gd name="T11" fmla="*/ 98 h 338"/>
                <a:gd name="T12" fmla="*/ 2758 w 4849"/>
                <a:gd name="T13" fmla="*/ 71 h 338"/>
                <a:gd name="T14" fmla="*/ 2721 w 4849"/>
                <a:gd name="T15" fmla="*/ 63 h 338"/>
                <a:gd name="T16" fmla="*/ 2419 w 4849"/>
                <a:gd name="T17" fmla="*/ 12 h 338"/>
                <a:gd name="T18" fmla="*/ 2112 w 4849"/>
                <a:gd name="T19" fmla="*/ 10 h 338"/>
                <a:gd name="T20" fmla="*/ 2055 w 4849"/>
                <a:gd name="T21" fmla="*/ 15 h 338"/>
                <a:gd name="T22" fmla="*/ 1998 w 4849"/>
                <a:gd name="T23" fmla="*/ 23 h 338"/>
                <a:gd name="T24" fmla="*/ 1884 w 4849"/>
                <a:gd name="T25" fmla="*/ 41 h 338"/>
                <a:gd name="T26" fmla="*/ 1808 w 4849"/>
                <a:gd name="T27" fmla="*/ 52 h 338"/>
                <a:gd name="T28" fmla="*/ 1350 w 4849"/>
                <a:gd name="T29" fmla="*/ 104 h 338"/>
                <a:gd name="T30" fmla="*/ 1199 w 4849"/>
                <a:gd name="T31" fmla="*/ 127 h 338"/>
                <a:gd name="T32" fmla="*/ 1123 w 4849"/>
                <a:gd name="T33" fmla="*/ 142 h 338"/>
                <a:gd name="T34" fmla="*/ 1086 w 4849"/>
                <a:gd name="T35" fmla="*/ 151 h 338"/>
                <a:gd name="T36" fmla="*/ 908 w 4849"/>
                <a:gd name="T37" fmla="*/ 222 h 338"/>
                <a:gd name="T38" fmla="*/ 801 w 4849"/>
                <a:gd name="T39" fmla="*/ 265 h 338"/>
                <a:gd name="T40" fmla="*/ 764 w 4849"/>
                <a:gd name="T41" fmla="*/ 276 h 338"/>
                <a:gd name="T42" fmla="*/ 746 w 4849"/>
                <a:gd name="T43" fmla="*/ 281 h 338"/>
                <a:gd name="T44" fmla="*/ 708 w 4849"/>
                <a:gd name="T45" fmla="*/ 289 h 338"/>
                <a:gd name="T46" fmla="*/ 651 w 4849"/>
                <a:gd name="T47" fmla="*/ 298 h 338"/>
                <a:gd name="T48" fmla="*/ 0 w 4849"/>
                <a:gd name="T49" fmla="*/ 334 h 338"/>
                <a:gd name="T50" fmla="*/ 651 w 4849"/>
                <a:gd name="T51" fmla="*/ 296 h 338"/>
                <a:gd name="T52" fmla="*/ 708 w 4849"/>
                <a:gd name="T53" fmla="*/ 287 h 338"/>
                <a:gd name="T54" fmla="*/ 745 w 4849"/>
                <a:gd name="T55" fmla="*/ 279 h 338"/>
                <a:gd name="T56" fmla="*/ 764 w 4849"/>
                <a:gd name="T57" fmla="*/ 274 h 338"/>
                <a:gd name="T58" fmla="*/ 800 w 4849"/>
                <a:gd name="T59" fmla="*/ 263 h 338"/>
                <a:gd name="T60" fmla="*/ 907 w 4849"/>
                <a:gd name="T61" fmla="*/ 220 h 338"/>
                <a:gd name="T62" fmla="*/ 1086 w 4849"/>
                <a:gd name="T63" fmla="*/ 149 h 338"/>
                <a:gd name="T64" fmla="*/ 1123 w 4849"/>
                <a:gd name="T65" fmla="*/ 139 h 338"/>
                <a:gd name="T66" fmla="*/ 1198 w 4849"/>
                <a:gd name="T67" fmla="*/ 124 h 338"/>
                <a:gd name="T68" fmla="*/ 1350 w 4849"/>
                <a:gd name="T69" fmla="*/ 101 h 338"/>
                <a:gd name="T70" fmla="*/ 1808 w 4849"/>
                <a:gd name="T71" fmla="*/ 48 h 338"/>
                <a:gd name="T72" fmla="*/ 1884 w 4849"/>
                <a:gd name="T73" fmla="*/ 38 h 338"/>
                <a:gd name="T74" fmla="*/ 1997 w 4849"/>
                <a:gd name="T75" fmla="*/ 19 h 338"/>
                <a:gd name="T76" fmla="*/ 2054 w 4849"/>
                <a:gd name="T77" fmla="*/ 12 h 338"/>
                <a:gd name="T78" fmla="*/ 2112 w 4849"/>
                <a:gd name="T79" fmla="*/ 6 h 338"/>
                <a:gd name="T80" fmla="*/ 2419 w 4849"/>
                <a:gd name="T81" fmla="*/ 8 h 338"/>
                <a:gd name="T82" fmla="*/ 2722 w 4849"/>
                <a:gd name="T83" fmla="*/ 59 h 338"/>
                <a:gd name="T84" fmla="*/ 2759 w 4849"/>
                <a:gd name="T85" fmla="*/ 68 h 338"/>
                <a:gd name="T86" fmla="*/ 2871 w 4849"/>
                <a:gd name="T87" fmla="*/ 94 h 338"/>
                <a:gd name="T88" fmla="*/ 3633 w 4849"/>
                <a:gd name="T89" fmla="*/ 186 h 338"/>
                <a:gd name="T90" fmla="*/ 3785 w 4849"/>
                <a:gd name="T91" fmla="*/ 210 h 338"/>
                <a:gd name="T92" fmla="*/ 3969 w 4849"/>
                <a:gd name="T93" fmla="*/ 262 h 338"/>
                <a:gd name="T94" fmla="*/ 4082 w 4849"/>
                <a:gd name="T95" fmla="*/ 284 h 338"/>
                <a:gd name="T96" fmla="*/ 4235 w 4849"/>
                <a:gd name="T97" fmla="*/ 29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849" h="338">
                  <a:moveTo>
                    <a:pt x="4849" y="318"/>
                  </a:moveTo>
                  <a:cubicBezTo>
                    <a:pt x="4645" y="313"/>
                    <a:pt x="4440" y="307"/>
                    <a:pt x="4235" y="296"/>
                  </a:cubicBezTo>
                  <a:cubicBezTo>
                    <a:pt x="4210" y="295"/>
                    <a:pt x="4184" y="293"/>
                    <a:pt x="4159" y="292"/>
                  </a:cubicBezTo>
                  <a:cubicBezTo>
                    <a:pt x="4133" y="290"/>
                    <a:pt x="4108" y="288"/>
                    <a:pt x="4082" y="286"/>
                  </a:cubicBezTo>
                  <a:cubicBezTo>
                    <a:pt x="4057" y="283"/>
                    <a:pt x="4031" y="279"/>
                    <a:pt x="4006" y="273"/>
                  </a:cubicBezTo>
                  <a:cubicBezTo>
                    <a:pt x="3994" y="271"/>
                    <a:pt x="3981" y="267"/>
                    <a:pt x="3969" y="264"/>
                  </a:cubicBezTo>
                  <a:cubicBezTo>
                    <a:pt x="3956" y="261"/>
                    <a:pt x="3944" y="258"/>
                    <a:pt x="3932" y="254"/>
                  </a:cubicBezTo>
                  <a:cubicBezTo>
                    <a:pt x="3882" y="241"/>
                    <a:pt x="3834" y="225"/>
                    <a:pt x="3784" y="213"/>
                  </a:cubicBezTo>
                  <a:cubicBezTo>
                    <a:pt x="3759" y="206"/>
                    <a:pt x="3734" y="201"/>
                    <a:pt x="3709" y="197"/>
                  </a:cubicBezTo>
                  <a:cubicBezTo>
                    <a:pt x="3684" y="193"/>
                    <a:pt x="3658" y="191"/>
                    <a:pt x="3633" y="188"/>
                  </a:cubicBezTo>
                  <a:cubicBezTo>
                    <a:pt x="3429" y="168"/>
                    <a:pt x="3224" y="156"/>
                    <a:pt x="3022" y="125"/>
                  </a:cubicBezTo>
                  <a:cubicBezTo>
                    <a:pt x="2971" y="117"/>
                    <a:pt x="2921" y="109"/>
                    <a:pt x="2871" y="98"/>
                  </a:cubicBezTo>
                  <a:cubicBezTo>
                    <a:pt x="2845" y="93"/>
                    <a:pt x="2821" y="86"/>
                    <a:pt x="2796" y="81"/>
                  </a:cubicBezTo>
                  <a:cubicBezTo>
                    <a:pt x="2758" y="71"/>
                    <a:pt x="2758" y="71"/>
                    <a:pt x="2758" y="71"/>
                  </a:cubicBezTo>
                  <a:cubicBezTo>
                    <a:pt x="2740" y="67"/>
                    <a:pt x="2740" y="67"/>
                    <a:pt x="2740" y="67"/>
                  </a:cubicBezTo>
                  <a:cubicBezTo>
                    <a:pt x="2721" y="63"/>
                    <a:pt x="2721" y="63"/>
                    <a:pt x="2721" y="63"/>
                  </a:cubicBezTo>
                  <a:cubicBezTo>
                    <a:pt x="2671" y="51"/>
                    <a:pt x="2621" y="41"/>
                    <a:pt x="2571" y="32"/>
                  </a:cubicBezTo>
                  <a:cubicBezTo>
                    <a:pt x="2520" y="24"/>
                    <a:pt x="2469" y="17"/>
                    <a:pt x="2419" y="12"/>
                  </a:cubicBezTo>
                  <a:cubicBezTo>
                    <a:pt x="2368" y="7"/>
                    <a:pt x="2317" y="5"/>
                    <a:pt x="2265" y="4"/>
                  </a:cubicBezTo>
                  <a:cubicBezTo>
                    <a:pt x="2214" y="4"/>
                    <a:pt x="2163" y="6"/>
                    <a:pt x="2112" y="10"/>
                  </a:cubicBezTo>
                  <a:cubicBezTo>
                    <a:pt x="2099" y="11"/>
                    <a:pt x="2087" y="12"/>
                    <a:pt x="2074" y="14"/>
                  </a:cubicBezTo>
                  <a:cubicBezTo>
                    <a:pt x="2055" y="15"/>
                    <a:pt x="2055" y="15"/>
                    <a:pt x="2055" y="15"/>
                  </a:cubicBezTo>
                  <a:cubicBezTo>
                    <a:pt x="2036" y="18"/>
                    <a:pt x="2036" y="18"/>
                    <a:pt x="2036" y="18"/>
                  </a:cubicBezTo>
                  <a:cubicBezTo>
                    <a:pt x="1998" y="23"/>
                    <a:pt x="1998" y="23"/>
                    <a:pt x="1998" y="23"/>
                  </a:cubicBezTo>
                  <a:cubicBezTo>
                    <a:pt x="1960" y="29"/>
                    <a:pt x="1960" y="29"/>
                    <a:pt x="1960" y="29"/>
                  </a:cubicBezTo>
                  <a:cubicBezTo>
                    <a:pt x="1935" y="33"/>
                    <a:pt x="1909" y="37"/>
                    <a:pt x="1884" y="41"/>
                  </a:cubicBezTo>
                  <a:cubicBezTo>
                    <a:pt x="1846" y="47"/>
                    <a:pt x="1846" y="47"/>
                    <a:pt x="1846" y="47"/>
                  </a:cubicBezTo>
                  <a:cubicBezTo>
                    <a:pt x="1808" y="52"/>
                    <a:pt x="1808" y="52"/>
                    <a:pt x="1808" y="52"/>
                  </a:cubicBezTo>
                  <a:cubicBezTo>
                    <a:pt x="1707" y="65"/>
                    <a:pt x="1605" y="75"/>
                    <a:pt x="1503" y="86"/>
                  </a:cubicBezTo>
                  <a:cubicBezTo>
                    <a:pt x="1452" y="92"/>
                    <a:pt x="1401" y="97"/>
                    <a:pt x="1350" y="104"/>
                  </a:cubicBezTo>
                  <a:cubicBezTo>
                    <a:pt x="1325" y="107"/>
                    <a:pt x="1300" y="111"/>
                    <a:pt x="1274" y="114"/>
                  </a:cubicBezTo>
                  <a:cubicBezTo>
                    <a:pt x="1249" y="118"/>
                    <a:pt x="1224" y="122"/>
                    <a:pt x="1199" y="127"/>
                  </a:cubicBezTo>
                  <a:cubicBezTo>
                    <a:pt x="1186" y="129"/>
                    <a:pt x="1173" y="131"/>
                    <a:pt x="1161" y="134"/>
                  </a:cubicBezTo>
                  <a:cubicBezTo>
                    <a:pt x="1148" y="137"/>
                    <a:pt x="1136" y="139"/>
                    <a:pt x="1123" y="142"/>
                  </a:cubicBezTo>
                  <a:cubicBezTo>
                    <a:pt x="1105" y="146"/>
                    <a:pt x="1105" y="146"/>
                    <a:pt x="1105" y="146"/>
                  </a:cubicBezTo>
                  <a:cubicBezTo>
                    <a:pt x="1098" y="148"/>
                    <a:pt x="1092" y="150"/>
                    <a:pt x="1086" y="151"/>
                  </a:cubicBezTo>
                  <a:cubicBezTo>
                    <a:pt x="1074" y="155"/>
                    <a:pt x="1062" y="159"/>
                    <a:pt x="1050" y="163"/>
                  </a:cubicBezTo>
                  <a:cubicBezTo>
                    <a:pt x="1002" y="180"/>
                    <a:pt x="955" y="202"/>
                    <a:pt x="908" y="222"/>
                  </a:cubicBezTo>
                  <a:cubicBezTo>
                    <a:pt x="885" y="233"/>
                    <a:pt x="861" y="243"/>
                    <a:pt x="837" y="252"/>
                  </a:cubicBezTo>
                  <a:cubicBezTo>
                    <a:pt x="825" y="256"/>
                    <a:pt x="813" y="261"/>
                    <a:pt x="801" y="265"/>
                  </a:cubicBezTo>
                  <a:cubicBezTo>
                    <a:pt x="783" y="271"/>
                    <a:pt x="783" y="271"/>
                    <a:pt x="783" y="271"/>
                  </a:cubicBezTo>
                  <a:cubicBezTo>
                    <a:pt x="764" y="276"/>
                    <a:pt x="764" y="276"/>
                    <a:pt x="764" y="276"/>
                  </a:cubicBezTo>
                  <a:cubicBezTo>
                    <a:pt x="755" y="279"/>
                    <a:pt x="755" y="279"/>
                    <a:pt x="755" y="279"/>
                  </a:cubicBezTo>
                  <a:cubicBezTo>
                    <a:pt x="746" y="281"/>
                    <a:pt x="746" y="281"/>
                    <a:pt x="746" y="281"/>
                  </a:cubicBezTo>
                  <a:cubicBezTo>
                    <a:pt x="727" y="286"/>
                    <a:pt x="727" y="286"/>
                    <a:pt x="727" y="286"/>
                  </a:cubicBezTo>
                  <a:cubicBezTo>
                    <a:pt x="708" y="289"/>
                    <a:pt x="708" y="289"/>
                    <a:pt x="708" y="289"/>
                  </a:cubicBezTo>
                  <a:cubicBezTo>
                    <a:pt x="702" y="291"/>
                    <a:pt x="696" y="292"/>
                    <a:pt x="689" y="293"/>
                  </a:cubicBezTo>
                  <a:cubicBezTo>
                    <a:pt x="651" y="298"/>
                    <a:pt x="651" y="298"/>
                    <a:pt x="651" y="298"/>
                  </a:cubicBezTo>
                  <a:cubicBezTo>
                    <a:pt x="613" y="303"/>
                    <a:pt x="613" y="303"/>
                    <a:pt x="613" y="303"/>
                  </a:cubicBezTo>
                  <a:cubicBezTo>
                    <a:pt x="410" y="329"/>
                    <a:pt x="205" y="338"/>
                    <a:pt x="0" y="334"/>
                  </a:cubicBezTo>
                  <a:cubicBezTo>
                    <a:pt x="205" y="337"/>
                    <a:pt x="410" y="328"/>
                    <a:pt x="613" y="302"/>
                  </a:cubicBezTo>
                  <a:cubicBezTo>
                    <a:pt x="651" y="296"/>
                    <a:pt x="651" y="296"/>
                    <a:pt x="651" y="296"/>
                  </a:cubicBezTo>
                  <a:cubicBezTo>
                    <a:pt x="689" y="291"/>
                    <a:pt x="689" y="291"/>
                    <a:pt x="689" y="291"/>
                  </a:cubicBezTo>
                  <a:cubicBezTo>
                    <a:pt x="695" y="290"/>
                    <a:pt x="702" y="288"/>
                    <a:pt x="708" y="287"/>
                  </a:cubicBezTo>
                  <a:cubicBezTo>
                    <a:pt x="727" y="284"/>
                    <a:pt x="727" y="284"/>
                    <a:pt x="727" y="284"/>
                  </a:cubicBezTo>
                  <a:cubicBezTo>
                    <a:pt x="745" y="279"/>
                    <a:pt x="745" y="279"/>
                    <a:pt x="745" y="279"/>
                  </a:cubicBezTo>
                  <a:cubicBezTo>
                    <a:pt x="755" y="277"/>
                    <a:pt x="755" y="277"/>
                    <a:pt x="755" y="277"/>
                  </a:cubicBezTo>
                  <a:cubicBezTo>
                    <a:pt x="764" y="274"/>
                    <a:pt x="764" y="274"/>
                    <a:pt x="764" y="274"/>
                  </a:cubicBezTo>
                  <a:cubicBezTo>
                    <a:pt x="782" y="269"/>
                    <a:pt x="782" y="269"/>
                    <a:pt x="782" y="269"/>
                  </a:cubicBezTo>
                  <a:cubicBezTo>
                    <a:pt x="800" y="263"/>
                    <a:pt x="800" y="263"/>
                    <a:pt x="800" y="263"/>
                  </a:cubicBezTo>
                  <a:cubicBezTo>
                    <a:pt x="813" y="259"/>
                    <a:pt x="824" y="254"/>
                    <a:pt x="836" y="250"/>
                  </a:cubicBezTo>
                  <a:cubicBezTo>
                    <a:pt x="860" y="240"/>
                    <a:pt x="884" y="231"/>
                    <a:pt x="907" y="220"/>
                  </a:cubicBezTo>
                  <a:cubicBezTo>
                    <a:pt x="954" y="200"/>
                    <a:pt x="1001" y="178"/>
                    <a:pt x="1049" y="161"/>
                  </a:cubicBezTo>
                  <a:cubicBezTo>
                    <a:pt x="1061" y="157"/>
                    <a:pt x="1073" y="152"/>
                    <a:pt x="1086" y="149"/>
                  </a:cubicBezTo>
                  <a:cubicBezTo>
                    <a:pt x="1092" y="147"/>
                    <a:pt x="1098" y="145"/>
                    <a:pt x="1104" y="144"/>
                  </a:cubicBezTo>
                  <a:cubicBezTo>
                    <a:pt x="1123" y="139"/>
                    <a:pt x="1123" y="139"/>
                    <a:pt x="1123" y="139"/>
                  </a:cubicBezTo>
                  <a:cubicBezTo>
                    <a:pt x="1135" y="136"/>
                    <a:pt x="1148" y="134"/>
                    <a:pt x="1160" y="131"/>
                  </a:cubicBezTo>
                  <a:cubicBezTo>
                    <a:pt x="1173" y="129"/>
                    <a:pt x="1185" y="126"/>
                    <a:pt x="1198" y="124"/>
                  </a:cubicBezTo>
                  <a:cubicBezTo>
                    <a:pt x="1223" y="119"/>
                    <a:pt x="1249" y="116"/>
                    <a:pt x="1274" y="112"/>
                  </a:cubicBezTo>
                  <a:cubicBezTo>
                    <a:pt x="1299" y="108"/>
                    <a:pt x="1325" y="104"/>
                    <a:pt x="1350" y="101"/>
                  </a:cubicBezTo>
                  <a:cubicBezTo>
                    <a:pt x="1401" y="94"/>
                    <a:pt x="1452" y="89"/>
                    <a:pt x="1502" y="83"/>
                  </a:cubicBezTo>
                  <a:cubicBezTo>
                    <a:pt x="1604" y="72"/>
                    <a:pt x="1706" y="62"/>
                    <a:pt x="1808" y="48"/>
                  </a:cubicBezTo>
                  <a:cubicBezTo>
                    <a:pt x="1846" y="43"/>
                    <a:pt x="1846" y="43"/>
                    <a:pt x="1846" y="43"/>
                  </a:cubicBezTo>
                  <a:cubicBezTo>
                    <a:pt x="1884" y="38"/>
                    <a:pt x="1884" y="38"/>
                    <a:pt x="1884" y="38"/>
                  </a:cubicBezTo>
                  <a:cubicBezTo>
                    <a:pt x="1909" y="34"/>
                    <a:pt x="1934" y="29"/>
                    <a:pt x="1959" y="25"/>
                  </a:cubicBezTo>
                  <a:cubicBezTo>
                    <a:pt x="1997" y="19"/>
                    <a:pt x="1997" y="19"/>
                    <a:pt x="1997" y="19"/>
                  </a:cubicBezTo>
                  <a:cubicBezTo>
                    <a:pt x="2035" y="14"/>
                    <a:pt x="2035" y="14"/>
                    <a:pt x="2035" y="14"/>
                  </a:cubicBezTo>
                  <a:cubicBezTo>
                    <a:pt x="2054" y="12"/>
                    <a:pt x="2054" y="12"/>
                    <a:pt x="2054" y="12"/>
                  </a:cubicBezTo>
                  <a:cubicBezTo>
                    <a:pt x="2074" y="10"/>
                    <a:pt x="2074" y="10"/>
                    <a:pt x="2074" y="10"/>
                  </a:cubicBezTo>
                  <a:cubicBezTo>
                    <a:pt x="2086" y="9"/>
                    <a:pt x="2099" y="7"/>
                    <a:pt x="2112" y="6"/>
                  </a:cubicBezTo>
                  <a:cubicBezTo>
                    <a:pt x="2163" y="2"/>
                    <a:pt x="2214" y="0"/>
                    <a:pt x="2265" y="0"/>
                  </a:cubicBezTo>
                  <a:cubicBezTo>
                    <a:pt x="2317" y="1"/>
                    <a:pt x="2368" y="3"/>
                    <a:pt x="2419" y="8"/>
                  </a:cubicBezTo>
                  <a:cubicBezTo>
                    <a:pt x="2470" y="13"/>
                    <a:pt x="2521" y="20"/>
                    <a:pt x="2571" y="29"/>
                  </a:cubicBezTo>
                  <a:cubicBezTo>
                    <a:pt x="2622" y="37"/>
                    <a:pt x="2672" y="47"/>
                    <a:pt x="2722" y="59"/>
                  </a:cubicBezTo>
                  <a:cubicBezTo>
                    <a:pt x="2741" y="63"/>
                    <a:pt x="2741" y="63"/>
                    <a:pt x="2741" y="63"/>
                  </a:cubicBezTo>
                  <a:cubicBezTo>
                    <a:pt x="2759" y="68"/>
                    <a:pt x="2759" y="68"/>
                    <a:pt x="2759" y="68"/>
                  </a:cubicBezTo>
                  <a:cubicBezTo>
                    <a:pt x="2797" y="77"/>
                    <a:pt x="2797" y="77"/>
                    <a:pt x="2797" y="77"/>
                  </a:cubicBezTo>
                  <a:cubicBezTo>
                    <a:pt x="2821" y="83"/>
                    <a:pt x="2846" y="89"/>
                    <a:pt x="2871" y="94"/>
                  </a:cubicBezTo>
                  <a:cubicBezTo>
                    <a:pt x="2921" y="105"/>
                    <a:pt x="2972" y="114"/>
                    <a:pt x="3022" y="122"/>
                  </a:cubicBezTo>
                  <a:cubicBezTo>
                    <a:pt x="3225" y="153"/>
                    <a:pt x="3429" y="165"/>
                    <a:pt x="3633" y="186"/>
                  </a:cubicBezTo>
                  <a:cubicBezTo>
                    <a:pt x="3659" y="188"/>
                    <a:pt x="3684" y="191"/>
                    <a:pt x="3709" y="195"/>
                  </a:cubicBezTo>
                  <a:cubicBezTo>
                    <a:pt x="3735" y="199"/>
                    <a:pt x="3760" y="204"/>
                    <a:pt x="3785" y="210"/>
                  </a:cubicBezTo>
                  <a:cubicBezTo>
                    <a:pt x="3834" y="223"/>
                    <a:pt x="3883" y="238"/>
                    <a:pt x="3932" y="252"/>
                  </a:cubicBezTo>
                  <a:cubicBezTo>
                    <a:pt x="3945" y="256"/>
                    <a:pt x="3957" y="259"/>
                    <a:pt x="3969" y="262"/>
                  </a:cubicBezTo>
                  <a:cubicBezTo>
                    <a:pt x="3982" y="265"/>
                    <a:pt x="3994" y="268"/>
                    <a:pt x="4007" y="271"/>
                  </a:cubicBezTo>
                  <a:cubicBezTo>
                    <a:pt x="4032" y="277"/>
                    <a:pt x="4057" y="281"/>
                    <a:pt x="4082" y="284"/>
                  </a:cubicBezTo>
                  <a:cubicBezTo>
                    <a:pt x="4108" y="286"/>
                    <a:pt x="4133" y="288"/>
                    <a:pt x="4159" y="289"/>
                  </a:cubicBezTo>
                  <a:cubicBezTo>
                    <a:pt x="4235" y="294"/>
                    <a:pt x="4235" y="294"/>
                    <a:pt x="4235" y="294"/>
                  </a:cubicBezTo>
                  <a:cubicBezTo>
                    <a:pt x="4440" y="306"/>
                    <a:pt x="4645" y="312"/>
                    <a:pt x="4849" y="318"/>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51" name="Freeform 62">
              <a:extLst>
                <a:ext uri="{FF2B5EF4-FFF2-40B4-BE49-F238E27FC236}">
                  <a16:creationId xmlns:a16="http://schemas.microsoft.com/office/drawing/2014/main" id="{161249EE-3E8B-4D7F-8633-4DBCA3418087}"/>
                </a:ext>
              </a:extLst>
            </p:cNvPr>
            <p:cNvSpPr>
              <a:spLocks/>
            </p:cNvSpPr>
            <p:nvPr userDrawn="1"/>
          </p:nvSpPr>
          <p:spPr bwMode="auto">
            <a:xfrm>
              <a:off x="13492163" y="4110038"/>
              <a:ext cx="12111038" cy="895350"/>
            </a:xfrm>
            <a:custGeom>
              <a:avLst/>
              <a:gdLst>
                <a:gd name="T0" fmla="*/ 4233 w 4849"/>
                <a:gd name="T1" fmla="*/ 301 h 358"/>
                <a:gd name="T2" fmla="*/ 4003 w 4849"/>
                <a:gd name="T3" fmla="*/ 290 h 358"/>
                <a:gd name="T4" fmla="*/ 3776 w 4849"/>
                <a:gd name="T5" fmla="*/ 246 h 358"/>
                <a:gd name="T6" fmla="*/ 3662 w 4849"/>
                <a:gd name="T7" fmla="*/ 231 h 358"/>
                <a:gd name="T8" fmla="*/ 3316 w 4849"/>
                <a:gd name="T9" fmla="*/ 209 h 358"/>
                <a:gd name="T10" fmla="*/ 3201 w 4849"/>
                <a:gd name="T11" fmla="*/ 199 h 358"/>
                <a:gd name="T12" fmla="*/ 3087 w 4849"/>
                <a:gd name="T13" fmla="*/ 185 h 358"/>
                <a:gd name="T14" fmla="*/ 3010 w 4849"/>
                <a:gd name="T15" fmla="*/ 174 h 358"/>
                <a:gd name="T16" fmla="*/ 2935 w 4849"/>
                <a:gd name="T17" fmla="*/ 161 h 358"/>
                <a:gd name="T18" fmla="*/ 2840 w 4849"/>
                <a:gd name="T19" fmla="*/ 142 h 358"/>
                <a:gd name="T20" fmla="*/ 2784 w 4849"/>
                <a:gd name="T21" fmla="*/ 128 h 358"/>
                <a:gd name="T22" fmla="*/ 2411 w 4849"/>
                <a:gd name="T23" fmla="*/ 35 h 358"/>
                <a:gd name="T24" fmla="*/ 2106 w 4849"/>
                <a:gd name="T25" fmla="*/ 4 h 358"/>
                <a:gd name="T26" fmla="*/ 2010 w 4849"/>
                <a:gd name="T27" fmla="*/ 6 h 358"/>
                <a:gd name="T28" fmla="*/ 1952 w 4849"/>
                <a:gd name="T29" fmla="*/ 11 h 358"/>
                <a:gd name="T30" fmla="*/ 1933 w 4849"/>
                <a:gd name="T31" fmla="*/ 13 h 358"/>
                <a:gd name="T32" fmla="*/ 1876 w 4849"/>
                <a:gd name="T33" fmla="*/ 19 h 358"/>
                <a:gd name="T34" fmla="*/ 1799 w 4849"/>
                <a:gd name="T35" fmla="*/ 29 h 358"/>
                <a:gd name="T36" fmla="*/ 1340 w 4849"/>
                <a:gd name="T37" fmla="*/ 79 h 358"/>
                <a:gd name="T38" fmla="*/ 1041 w 4849"/>
                <a:gd name="T39" fmla="*/ 148 h 358"/>
                <a:gd name="T40" fmla="*/ 763 w 4849"/>
                <a:gd name="T41" fmla="*/ 278 h 358"/>
                <a:gd name="T42" fmla="*/ 651 w 4849"/>
                <a:gd name="T43" fmla="*/ 308 h 358"/>
                <a:gd name="T44" fmla="*/ 308 w 4849"/>
                <a:gd name="T45" fmla="*/ 350 h 358"/>
                <a:gd name="T46" fmla="*/ 307 w 4849"/>
                <a:gd name="T47" fmla="*/ 349 h 358"/>
                <a:gd name="T48" fmla="*/ 651 w 4849"/>
                <a:gd name="T49" fmla="*/ 306 h 358"/>
                <a:gd name="T50" fmla="*/ 762 w 4849"/>
                <a:gd name="T51" fmla="*/ 276 h 358"/>
                <a:gd name="T52" fmla="*/ 1040 w 4849"/>
                <a:gd name="T53" fmla="*/ 145 h 358"/>
                <a:gd name="T54" fmla="*/ 1340 w 4849"/>
                <a:gd name="T55" fmla="*/ 76 h 358"/>
                <a:gd name="T56" fmla="*/ 1799 w 4849"/>
                <a:gd name="T57" fmla="*/ 25 h 358"/>
                <a:gd name="T58" fmla="*/ 1875 w 4849"/>
                <a:gd name="T59" fmla="*/ 16 h 358"/>
                <a:gd name="T60" fmla="*/ 1933 w 4849"/>
                <a:gd name="T61" fmla="*/ 9 h 358"/>
                <a:gd name="T62" fmla="*/ 1952 w 4849"/>
                <a:gd name="T63" fmla="*/ 7 h 358"/>
                <a:gd name="T64" fmla="*/ 2009 w 4849"/>
                <a:gd name="T65" fmla="*/ 3 h 358"/>
                <a:gd name="T66" fmla="*/ 2106 w 4849"/>
                <a:gd name="T67" fmla="*/ 0 h 358"/>
                <a:gd name="T68" fmla="*/ 2412 w 4849"/>
                <a:gd name="T69" fmla="*/ 31 h 358"/>
                <a:gd name="T70" fmla="*/ 2785 w 4849"/>
                <a:gd name="T71" fmla="*/ 124 h 358"/>
                <a:gd name="T72" fmla="*/ 2841 w 4849"/>
                <a:gd name="T73" fmla="*/ 138 h 358"/>
                <a:gd name="T74" fmla="*/ 2935 w 4849"/>
                <a:gd name="T75" fmla="*/ 158 h 358"/>
                <a:gd name="T76" fmla="*/ 3011 w 4849"/>
                <a:gd name="T77" fmla="*/ 171 h 358"/>
                <a:gd name="T78" fmla="*/ 3087 w 4849"/>
                <a:gd name="T79" fmla="*/ 182 h 358"/>
                <a:gd name="T80" fmla="*/ 3202 w 4849"/>
                <a:gd name="T81" fmla="*/ 195 h 358"/>
                <a:gd name="T82" fmla="*/ 3317 w 4849"/>
                <a:gd name="T83" fmla="*/ 206 h 358"/>
                <a:gd name="T84" fmla="*/ 3662 w 4849"/>
                <a:gd name="T85" fmla="*/ 228 h 358"/>
                <a:gd name="T86" fmla="*/ 3777 w 4849"/>
                <a:gd name="T87" fmla="*/ 243 h 358"/>
                <a:gd name="T88" fmla="*/ 4003 w 4849"/>
                <a:gd name="T89" fmla="*/ 288 h 358"/>
                <a:gd name="T90" fmla="*/ 4234 w 4849"/>
                <a:gd name="T91" fmla="*/ 299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849" h="358">
                  <a:moveTo>
                    <a:pt x="4849" y="320"/>
                  </a:moveTo>
                  <a:cubicBezTo>
                    <a:pt x="4644" y="311"/>
                    <a:pt x="4439" y="306"/>
                    <a:pt x="4233" y="301"/>
                  </a:cubicBezTo>
                  <a:cubicBezTo>
                    <a:pt x="4080" y="297"/>
                    <a:pt x="4080" y="297"/>
                    <a:pt x="4080" y="297"/>
                  </a:cubicBezTo>
                  <a:cubicBezTo>
                    <a:pt x="4054" y="296"/>
                    <a:pt x="4028" y="294"/>
                    <a:pt x="4003" y="290"/>
                  </a:cubicBezTo>
                  <a:cubicBezTo>
                    <a:pt x="3977" y="287"/>
                    <a:pt x="3952" y="283"/>
                    <a:pt x="3927" y="278"/>
                  </a:cubicBezTo>
                  <a:cubicBezTo>
                    <a:pt x="3877" y="268"/>
                    <a:pt x="3827" y="255"/>
                    <a:pt x="3776" y="246"/>
                  </a:cubicBezTo>
                  <a:cubicBezTo>
                    <a:pt x="3751" y="241"/>
                    <a:pt x="3726" y="237"/>
                    <a:pt x="3700" y="234"/>
                  </a:cubicBezTo>
                  <a:cubicBezTo>
                    <a:pt x="3688" y="232"/>
                    <a:pt x="3675" y="232"/>
                    <a:pt x="3662" y="231"/>
                  </a:cubicBezTo>
                  <a:cubicBezTo>
                    <a:pt x="3624" y="229"/>
                    <a:pt x="3624" y="229"/>
                    <a:pt x="3624" y="229"/>
                  </a:cubicBezTo>
                  <a:cubicBezTo>
                    <a:pt x="3521" y="223"/>
                    <a:pt x="3419" y="217"/>
                    <a:pt x="3316" y="209"/>
                  </a:cubicBezTo>
                  <a:cubicBezTo>
                    <a:pt x="3291" y="207"/>
                    <a:pt x="3265" y="205"/>
                    <a:pt x="3240" y="202"/>
                  </a:cubicBezTo>
                  <a:cubicBezTo>
                    <a:pt x="3201" y="199"/>
                    <a:pt x="3201" y="199"/>
                    <a:pt x="3201" y="199"/>
                  </a:cubicBezTo>
                  <a:cubicBezTo>
                    <a:pt x="3163" y="194"/>
                    <a:pt x="3163" y="194"/>
                    <a:pt x="3163" y="194"/>
                  </a:cubicBezTo>
                  <a:cubicBezTo>
                    <a:pt x="3138" y="192"/>
                    <a:pt x="3112" y="188"/>
                    <a:pt x="3087" y="185"/>
                  </a:cubicBezTo>
                  <a:cubicBezTo>
                    <a:pt x="3074" y="184"/>
                    <a:pt x="3061" y="182"/>
                    <a:pt x="3049" y="180"/>
                  </a:cubicBezTo>
                  <a:cubicBezTo>
                    <a:pt x="3036" y="178"/>
                    <a:pt x="3023" y="176"/>
                    <a:pt x="3010" y="174"/>
                  </a:cubicBezTo>
                  <a:cubicBezTo>
                    <a:pt x="2972" y="168"/>
                    <a:pt x="2972" y="168"/>
                    <a:pt x="2972" y="168"/>
                  </a:cubicBezTo>
                  <a:cubicBezTo>
                    <a:pt x="2960" y="166"/>
                    <a:pt x="2947" y="163"/>
                    <a:pt x="2935" y="161"/>
                  </a:cubicBezTo>
                  <a:cubicBezTo>
                    <a:pt x="2909" y="157"/>
                    <a:pt x="2884" y="151"/>
                    <a:pt x="2859" y="146"/>
                  </a:cubicBezTo>
                  <a:cubicBezTo>
                    <a:pt x="2853" y="145"/>
                    <a:pt x="2847" y="143"/>
                    <a:pt x="2840" y="142"/>
                  </a:cubicBezTo>
                  <a:cubicBezTo>
                    <a:pt x="2822" y="137"/>
                    <a:pt x="2822" y="137"/>
                    <a:pt x="2822" y="137"/>
                  </a:cubicBezTo>
                  <a:cubicBezTo>
                    <a:pt x="2809" y="134"/>
                    <a:pt x="2797" y="131"/>
                    <a:pt x="2784" y="128"/>
                  </a:cubicBezTo>
                  <a:cubicBezTo>
                    <a:pt x="2759" y="121"/>
                    <a:pt x="2735" y="114"/>
                    <a:pt x="2710" y="107"/>
                  </a:cubicBezTo>
                  <a:cubicBezTo>
                    <a:pt x="2611" y="79"/>
                    <a:pt x="2512" y="53"/>
                    <a:pt x="2411" y="35"/>
                  </a:cubicBezTo>
                  <a:cubicBezTo>
                    <a:pt x="2361" y="25"/>
                    <a:pt x="2310" y="18"/>
                    <a:pt x="2259" y="13"/>
                  </a:cubicBezTo>
                  <a:cubicBezTo>
                    <a:pt x="2208" y="7"/>
                    <a:pt x="2157" y="5"/>
                    <a:pt x="2106" y="4"/>
                  </a:cubicBezTo>
                  <a:cubicBezTo>
                    <a:pt x="2080" y="4"/>
                    <a:pt x="2054" y="4"/>
                    <a:pt x="2029" y="6"/>
                  </a:cubicBezTo>
                  <a:cubicBezTo>
                    <a:pt x="2010" y="6"/>
                    <a:pt x="2010" y="6"/>
                    <a:pt x="2010" y="6"/>
                  </a:cubicBezTo>
                  <a:cubicBezTo>
                    <a:pt x="2003" y="7"/>
                    <a:pt x="1997" y="7"/>
                    <a:pt x="1990" y="8"/>
                  </a:cubicBezTo>
                  <a:cubicBezTo>
                    <a:pt x="1952" y="11"/>
                    <a:pt x="1952" y="11"/>
                    <a:pt x="1952" y="11"/>
                  </a:cubicBezTo>
                  <a:cubicBezTo>
                    <a:pt x="1942" y="11"/>
                    <a:pt x="1942" y="11"/>
                    <a:pt x="1942" y="11"/>
                  </a:cubicBezTo>
                  <a:cubicBezTo>
                    <a:pt x="1933" y="13"/>
                    <a:pt x="1933" y="13"/>
                    <a:pt x="1933" y="13"/>
                  </a:cubicBezTo>
                  <a:cubicBezTo>
                    <a:pt x="1914" y="15"/>
                    <a:pt x="1914" y="15"/>
                    <a:pt x="1914" y="15"/>
                  </a:cubicBezTo>
                  <a:cubicBezTo>
                    <a:pt x="1901" y="16"/>
                    <a:pt x="1888" y="18"/>
                    <a:pt x="1876" y="19"/>
                  </a:cubicBezTo>
                  <a:cubicBezTo>
                    <a:pt x="1837" y="24"/>
                    <a:pt x="1837" y="24"/>
                    <a:pt x="1837" y="24"/>
                  </a:cubicBezTo>
                  <a:cubicBezTo>
                    <a:pt x="1799" y="29"/>
                    <a:pt x="1799" y="29"/>
                    <a:pt x="1799" y="29"/>
                  </a:cubicBezTo>
                  <a:cubicBezTo>
                    <a:pt x="1697" y="40"/>
                    <a:pt x="1595" y="49"/>
                    <a:pt x="1493" y="60"/>
                  </a:cubicBezTo>
                  <a:cubicBezTo>
                    <a:pt x="1442" y="65"/>
                    <a:pt x="1391" y="72"/>
                    <a:pt x="1340" y="79"/>
                  </a:cubicBezTo>
                  <a:cubicBezTo>
                    <a:pt x="1289" y="86"/>
                    <a:pt x="1239" y="95"/>
                    <a:pt x="1189" y="105"/>
                  </a:cubicBezTo>
                  <a:cubicBezTo>
                    <a:pt x="1139" y="116"/>
                    <a:pt x="1089" y="128"/>
                    <a:pt x="1041" y="148"/>
                  </a:cubicBezTo>
                  <a:cubicBezTo>
                    <a:pt x="994" y="167"/>
                    <a:pt x="948" y="190"/>
                    <a:pt x="902" y="214"/>
                  </a:cubicBezTo>
                  <a:cubicBezTo>
                    <a:pt x="857" y="237"/>
                    <a:pt x="811" y="260"/>
                    <a:pt x="763" y="278"/>
                  </a:cubicBezTo>
                  <a:cubicBezTo>
                    <a:pt x="738" y="287"/>
                    <a:pt x="714" y="295"/>
                    <a:pt x="689" y="300"/>
                  </a:cubicBezTo>
                  <a:cubicBezTo>
                    <a:pt x="676" y="303"/>
                    <a:pt x="664" y="306"/>
                    <a:pt x="651" y="308"/>
                  </a:cubicBezTo>
                  <a:cubicBezTo>
                    <a:pt x="639" y="311"/>
                    <a:pt x="626" y="313"/>
                    <a:pt x="613" y="315"/>
                  </a:cubicBezTo>
                  <a:cubicBezTo>
                    <a:pt x="512" y="333"/>
                    <a:pt x="410" y="344"/>
                    <a:pt x="308" y="350"/>
                  </a:cubicBezTo>
                  <a:cubicBezTo>
                    <a:pt x="205" y="357"/>
                    <a:pt x="102" y="358"/>
                    <a:pt x="0" y="353"/>
                  </a:cubicBezTo>
                  <a:cubicBezTo>
                    <a:pt x="102" y="357"/>
                    <a:pt x="205" y="356"/>
                    <a:pt x="307" y="349"/>
                  </a:cubicBezTo>
                  <a:cubicBezTo>
                    <a:pt x="410" y="343"/>
                    <a:pt x="512" y="331"/>
                    <a:pt x="613" y="313"/>
                  </a:cubicBezTo>
                  <a:cubicBezTo>
                    <a:pt x="626" y="311"/>
                    <a:pt x="638" y="309"/>
                    <a:pt x="651" y="306"/>
                  </a:cubicBezTo>
                  <a:cubicBezTo>
                    <a:pt x="663" y="304"/>
                    <a:pt x="676" y="301"/>
                    <a:pt x="688" y="298"/>
                  </a:cubicBezTo>
                  <a:cubicBezTo>
                    <a:pt x="713" y="293"/>
                    <a:pt x="738" y="285"/>
                    <a:pt x="762" y="276"/>
                  </a:cubicBezTo>
                  <a:cubicBezTo>
                    <a:pt x="810" y="258"/>
                    <a:pt x="856" y="235"/>
                    <a:pt x="901" y="212"/>
                  </a:cubicBezTo>
                  <a:cubicBezTo>
                    <a:pt x="947" y="188"/>
                    <a:pt x="993" y="164"/>
                    <a:pt x="1040" y="145"/>
                  </a:cubicBezTo>
                  <a:cubicBezTo>
                    <a:pt x="1088" y="126"/>
                    <a:pt x="1138" y="113"/>
                    <a:pt x="1188" y="103"/>
                  </a:cubicBezTo>
                  <a:cubicBezTo>
                    <a:pt x="1238" y="92"/>
                    <a:pt x="1289" y="83"/>
                    <a:pt x="1340" y="76"/>
                  </a:cubicBezTo>
                  <a:cubicBezTo>
                    <a:pt x="1391" y="69"/>
                    <a:pt x="1442" y="62"/>
                    <a:pt x="1493" y="57"/>
                  </a:cubicBezTo>
                  <a:cubicBezTo>
                    <a:pt x="1595" y="46"/>
                    <a:pt x="1697" y="37"/>
                    <a:pt x="1799" y="25"/>
                  </a:cubicBezTo>
                  <a:cubicBezTo>
                    <a:pt x="1837" y="21"/>
                    <a:pt x="1837" y="21"/>
                    <a:pt x="1837" y="21"/>
                  </a:cubicBezTo>
                  <a:cubicBezTo>
                    <a:pt x="1875" y="16"/>
                    <a:pt x="1875" y="16"/>
                    <a:pt x="1875" y="16"/>
                  </a:cubicBezTo>
                  <a:cubicBezTo>
                    <a:pt x="1888" y="14"/>
                    <a:pt x="1901" y="13"/>
                    <a:pt x="1913" y="11"/>
                  </a:cubicBezTo>
                  <a:cubicBezTo>
                    <a:pt x="1933" y="9"/>
                    <a:pt x="1933" y="9"/>
                    <a:pt x="1933" y="9"/>
                  </a:cubicBezTo>
                  <a:cubicBezTo>
                    <a:pt x="1942" y="8"/>
                    <a:pt x="1942" y="8"/>
                    <a:pt x="1942" y="8"/>
                  </a:cubicBezTo>
                  <a:cubicBezTo>
                    <a:pt x="1952" y="7"/>
                    <a:pt x="1952" y="7"/>
                    <a:pt x="1952" y="7"/>
                  </a:cubicBezTo>
                  <a:cubicBezTo>
                    <a:pt x="1990" y="4"/>
                    <a:pt x="1990" y="4"/>
                    <a:pt x="1990" y="4"/>
                  </a:cubicBezTo>
                  <a:cubicBezTo>
                    <a:pt x="1997" y="3"/>
                    <a:pt x="2003" y="3"/>
                    <a:pt x="2009" y="3"/>
                  </a:cubicBezTo>
                  <a:cubicBezTo>
                    <a:pt x="2029" y="2"/>
                    <a:pt x="2029" y="2"/>
                    <a:pt x="2029" y="2"/>
                  </a:cubicBezTo>
                  <a:cubicBezTo>
                    <a:pt x="2054" y="0"/>
                    <a:pt x="2080" y="1"/>
                    <a:pt x="2106" y="0"/>
                  </a:cubicBezTo>
                  <a:cubicBezTo>
                    <a:pt x="2157" y="1"/>
                    <a:pt x="2208" y="3"/>
                    <a:pt x="2259" y="9"/>
                  </a:cubicBezTo>
                  <a:cubicBezTo>
                    <a:pt x="2310" y="14"/>
                    <a:pt x="2361" y="21"/>
                    <a:pt x="2412" y="31"/>
                  </a:cubicBezTo>
                  <a:cubicBezTo>
                    <a:pt x="2513" y="50"/>
                    <a:pt x="2612" y="75"/>
                    <a:pt x="2711" y="104"/>
                  </a:cubicBezTo>
                  <a:cubicBezTo>
                    <a:pt x="2736" y="111"/>
                    <a:pt x="2760" y="117"/>
                    <a:pt x="2785" y="124"/>
                  </a:cubicBezTo>
                  <a:cubicBezTo>
                    <a:pt x="2797" y="128"/>
                    <a:pt x="2810" y="130"/>
                    <a:pt x="2822" y="134"/>
                  </a:cubicBezTo>
                  <a:cubicBezTo>
                    <a:pt x="2841" y="138"/>
                    <a:pt x="2841" y="138"/>
                    <a:pt x="2841" y="138"/>
                  </a:cubicBezTo>
                  <a:cubicBezTo>
                    <a:pt x="2847" y="140"/>
                    <a:pt x="2854" y="141"/>
                    <a:pt x="2860" y="142"/>
                  </a:cubicBezTo>
                  <a:cubicBezTo>
                    <a:pt x="2885" y="148"/>
                    <a:pt x="2910" y="153"/>
                    <a:pt x="2935" y="158"/>
                  </a:cubicBezTo>
                  <a:cubicBezTo>
                    <a:pt x="2948" y="160"/>
                    <a:pt x="2960" y="163"/>
                    <a:pt x="2973" y="165"/>
                  </a:cubicBezTo>
                  <a:cubicBezTo>
                    <a:pt x="3011" y="171"/>
                    <a:pt x="3011" y="171"/>
                    <a:pt x="3011" y="171"/>
                  </a:cubicBezTo>
                  <a:cubicBezTo>
                    <a:pt x="3024" y="173"/>
                    <a:pt x="3036" y="175"/>
                    <a:pt x="3049" y="176"/>
                  </a:cubicBezTo>
                  <a:cubicBezTo>
                    <a:pt x="3062" y="178"/>
                    <a:pt x="3074" y="180"/>
                    <a:pt x="3087" y="182"/>
                  </a:cubicBezTo>
                  <a:cubicBezTo>
                    <a:pt x="3113" y="185"/>
                    <a:pt x="3138" y="189"/>
                    <a:pt x="3163" y="191"/>
                  </a:cubicBezTo>
                  <a:cubicBezTo>
                    <a:pt x="3202" y="195"/>
                    <a:pt x="3202" y="195"/>
                    <a:pt x="3202" y="195"/>
                  </a:cubicBezTo>
                  <a:cubicBezTo>
                    <a:pt x="3240" y="199"/>
                    <a:pt x="3240" y="199"/>
                    <a:pt x="3240" y="199"/>
                  </a:cubicBezTo>
                  <a:cubicBezTo>
                    <a:pt x="3266" y="202"/>
                    <a:pt x="3291" y="204"/>
                    <a:pt x="3317" y="206"/>
                  </a:cubicBezTo>
                  <a:cubicBezTo>
                    <a:pt x="3419" y="214"/>
                    <a:pt x="3521" y="220"/>
                    <a:pt x="3624" y="226"/>
                  </a:cubicBezTo>
                  <a:cubicBezTo>
                    <a:pt x="3662" y="228"/>
                    <a:pt x="3662" y="228"/>
                    <a:pt x="3662" y="228"/>
                  </a:cubicBezTo>
                  <a:cubicBezTo>
                    <a:pt x="3675" y="229"/>
                    <a:pt x="3688" y="230"/>
                    <a:pt x="3701" y="232"/>
                  </a:cubicBezTo>
                  <a:cubicBezTo>
                    <a:pt x="3726" y="234"/>
                    <a:pt x="3752" y="239"/>
                    <a:pt x="3777" y="243"/>
                  </a:cubicBezTo>
                  <a:cubicBezTo>
                    <a:pt x="3827" y="253"/>
                    <a:pt x="3877" y="265"/>
                    <a:pt x="3927" y="275"/>
                  </a:cubicBezTo>
                  <a:cubicBezTo>
                    <a:pt x="3952" y="280"/>
                    <a:pt x="3978" y="285"/>
                    <a:pt x="4003" y="288"/>
                  </a:cubicBezTo>
                  <a:cubicBezTo>
                    <a:pt x="4029" y="291"/>
                    <a:pt x="4054" y="294"/>
                    <a:pt x="4080" y="295"/>
                  </a:cubicBezTo>
                  <a:cubicBezTo>
                    <a:pt x="4234" y="299"/>
                    <a:pt x="4234" y="299"/>
                    <a:pt x="4234" y="299"/>
                  </a:cubicBezTo>
                  <a:cubicBezTo>
                    <a:pt x="4439" y="304"/>
                    <a:pt x="4644" y="310"/>
                    <a:pt x="4849" y="320"/>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52" name="Freeform 63">
              <a:extLst>
                <a:ext uri="{FF2B5EF4-FFF2-40B4-BE49-F238E27FC236}">
                  <a16:creationId xmlns:a16="http://schemas.microsoft.com/office/drawing/2014/main" id="{3CF98B6C-6AE8-4ABB-A4FF-28A2292715D2}"/>
                </a:ext>
              </a:extLst>
            </p:cNvPr>
            <p:cNvSpPr>
              <a:spLocks/>
            </p:cNvSpPr>
            <p:nvPr userDrawn="1"/>
          </p:nvSpPr>
          <p:spPr bwMode="auto">
            <a:xfrm>
              <a:off x="13493750" y="4183063"/>
              <a:ext cx="12112625" cy="960438"/>
            </a:xfrm>
            <a:custGeom>
              <a:avLst/>
              <a:gdLst>
                <a:gd name="T0" fmla="*/ 4232 w 4849"/>
                <a:gd name="T1" fmla="*/ 310 h 384"/>
                <a:gd name="T2" fmla="*/ 3923 w 4849"/>
                <a:gd name="T3" fmla="*/ 303 h 384"/>
                <a:gd name="T4" fmla="*/ 3693 w 4849"/>
                <a:gd name="T5" fmla="*/ 275 h 384"/>
                <a:gd name="T6" fmla="*/ 3461 w 4849"/>
                <a:gd name="T7" fmla="*/ 270 h 384"/>
                <a:gd name="T8" fmla="*/ 3346 w 4849"/>
                <a:gd name="T9" fmla="*/ 265 h 384"/>
                <a:gd name="T10" fmla="*/ 3000 w 4849"/>
                <a:gd name="T11" fmla="*/ 229 h 384"/>
                <a:gd name="T12" fmla="*/ 2403 w 4849"/>
                <a:gd name="T13" fmla="*/ 69 h 384"/>
                <a:gd name="T14" fmla="*/ 2215 w 4849"/>
                <a:gd name="T15" fmla="*/ 27 h 384"/>
                <a:gd name="T16" fmla="*/ 2158 w 4849"/>
                <a:gd name="T17" fmla="*/ 18 h 384"/>
                <a:gd name="T18" fmla="*/ 2101 w 4849"/>
                <a:gd name="T19" fmla="*/ 11 h 384"/>
                <a:gd name="T20" fmla="*/ 2043 w 4849"/>
                <a:gd name="T21" fmla="*/ 6 h 384"/>
                <a:gd name="T22" fmla="*/ 1946 w 4849"/>
                <a:gd name="T23" fmla="*/ 4 h 384"/>
                <a:gd name="T24" fmla="*/ 1485 w 4849"/>
                <a:gd name="T25" fmla="*/ 39 h 384"/>
                <a:gd name="T26" fmla="*/ 1180 w 4849"/>
                <a:gd name="T27" fmla="*/ 88 h 384"/>
                <a:gd name="T28" fmla="*/ 1033 w 4849"/>
                <a:gd name="T29" fmla="*/ 136 h 384"/>
                <a:gd name="T30" fmla="*/ 830 w 4849"/>
                <a:gd name="T31" fmla="*/ 247 h 384"/>
                <a:gd name="T32" fmla="*/ 779 w 4849"/>
                <a:gd name="T33" fmla="*/ 273 h 384"/>
                <a:gd name="T34" fmla="*/ 744 w 4849"/>
                <a:gd name="T35" fmla="*/ 290 h 384"/>
                <a:gd name="T36" fmla="*/ 689 w 4849"/>
                <a:gd name="T37" fmla="*/ 310 h 384"/>
                <a:gd name="T38" fmla="*/ 652 w 4849"/>
                <a:gd name="T39" fmla="*/ 321 h 384"/>
                <a:gd name="T40" fmla="*/ 309 w 4849"/>
                <a:gd name="T41" fmla="*/ 376 h 384"/>
                <a:gd name="T42" fmla="*/ 309 w 4849"/>
                <a:gd name="T43" fmla="*/ 375 h 384"/>
                <a:gd name="T44" fmla="*/ 652 w 4849"/>
                <a:gd name="T45" fmla="*/ 319 h 384"/>
                <a:gd name="T46" fmla="*/ 689 w 4849"/>
                <a:gd name="T47" fmla="*/ 308 h 384"/>
                <a:gd name="T48" fmla="*/ 743 w 4849"/>
                <a:gd name="T49" fmla="*/ 288 h 384"/>
                <a:gd name="T50" fmla="*/ 778 w 4849"/>
                <a:gd name="T51" fmla="*/ 271 h 384"/>
                <a:gd name="T52" fmla="*/ 829 w 4849"/>
                <a:gd name="T53" fmla="*/ 245 h 384"/>
                <a:gd name="T54" fmla="*/ 1032 w 4849"/>
                <a:gd name="T55" fmla="*/ 133 h 384"/>
                <a:gd name="T56" fmla="*/ 1179 w 4849"/>
                <a:gd name="T57" fmla="*/ 85 h 384"/>
                <a:gd name="T58" fmla="*/ 1484 w 4849"/>
                <a:gd name="T59" fmla="*/ 36 h 384"/>
                <a:gd name="T60" fmla="*/ 1946 w 4849"/>
                <a:gd name="T61" fmla="*/ 0 h 384"/>
                <a:gd name="T62" fmla="*/ 2043 w 4849"/>
                <a:gd name="T63" fmla="*/ 3 h 384"/>
                <a:gd name="T64" fmla="*/ 2101 w 4849"/>
                <a:gd name="T65" fmla="*/ 7 h 384"/>
                <a:gd name="T66" fmla="*/ 2159 w 4849"/>
                <a:gd name="T67" fmla="*/ 14 h 384"/>
                <a:gd name="T68" fmla="*/ 2216 w 4849"/>
                <a:gd name="T69" fmla="*/ 23 h 384"/>
                <a:gd name="T70" fmla="*/ 2404 w 4849"/>
                <a:gd name="T71" fmla="*/ 66 h 384"/>
                <a:gd name="T72" fmla="*/ 3000 w 4849"/>
                <a:gd name="T73" fmla="*/ 226 h 384"/>
                <a:gd name="T74" fmla="*/ 3346 w 4849"/>
                <a:gd name="T75" fmla="*/ 262 h 384"/>
                <a:gd name="T76" fmla="*/ 3461 w 4849"/>
                <a:gd name="T77" fmla="*/ 267 h 384"/>
                <a:gd name="T78" fmla="*/ 3693 w 4849"/>
                <a:gd name="T79" fmla="*/ 272 h 384"/>
                <a:gd name="T80" fmla="*/ 3923 w 4849"/>
                <a:gd name="T81" fmla="*/ 301 h 384"/>
                <a:gd name="T82" fmla="*/ 4232 w 4849"/>
                <a:gd name="T83" fmla="*/ 308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849" h="384">
                  <a:moveTo>
                    <a:pt x="4849" y="327"/>
                  </a:moveTo>
                  <a:cubicBezTo>
                    <a:pt x="4644" y="314"/>
                    <a:pt x="4438" y="309"/>
                    <a:pt x="4232" y="310"/>
                  </a:cubicBezTo>
                  <a:cubicBezTo>
                    <a:pt x="4180" y="310"/>
                    <a:pt x="4129" y="310"/>
                    <a:pt x="4077" y="311"/>
                  </a:cubicBezTo>
                  <a:cubicBezTo>
                    <a:pt x="4026" y="312"/>
                    <a:pt x="3974" y="309"/>
                    <a:pt x="3923" y="303"/>
                  </a:cubicBezTo>
                  <a:cubicBezTo>
                    <a:pt x="3872" y="297"/>
                    <a:pt x="3821" y="289"/>
                    <a:pt x="3770" y="282"/>
                  </a:cubicBezTo>
                  <a:cubicBezTo>
                    <a:pt x="3744" y="279"/>
                    <a:pt x="3719" y="277"/>
                    <a:pt x="3693" y="275"/>
                  </a:cubicBezTo>
                  <a:cubicBezTo>
                    <a:pt x="3667" y="273"/>
                    <a:pt x="3642" y="273"/>
                    <a:pt x="3616" y="273"/>
                  </a:cubicBezTo>
                  <a:cubicBezTo>
                    <a:pt x="3564" y="272"/>
                    <a:pt x="3513" y="271"/>
                    <a:pt x="3461" y="270"/>
                  </a:cubicBezTo>
                  <a:cubicBezTo>
                    <a:pt x="3436" y="269"/>
                    <a:pt x="3410" y="268"/>
                    <a:pt x="3384" y="266"/>
                  </a:cubicBezTo>
                  <a:cubicBezTo>
                    <a:pt x="3346" y="265"/>
                    <a:pt x="3346" y="265"/>
                    <a:pt x="3346" y="265"/>
                  </a:cubicBezTo>
                  <a:cubicBezTo>
                    <a:pt x="3307" y="262"/>
                    <a:pt x="3307" y="262"/>
                    <a:pt x="3307" y="262"/>
                  </a:cubicBezTo>
                  <a:cubicBezTo>
                    <a:pt x="3204" y="256"/>
                    <a:pt x="3102" y="245"/>
                    <a:pt x="3000" y="229"/>
                  </a:cubicBezTo>
                  <a:cubicBezTo>
                    <a:pt x="2898" y="213"/>
                    <a:pt x="2797" y="191"/>
                    <a:pt x="2699" y="160"/>
                  </a:cubicBezTo>
                  <a:cubicBezTo>
                    <a:pt x="2600" y="129"/>
                    <a:pt x="2503" y="96"/>
                    <a:pt x="2403" y="69"/>
                  </a:cubicBezTo>
                  <a:cubicBezTo>
                    <a:pt x="2354" y="56"/>
                    <a:pt x="2303" y="44"/>
                    <a:pt x="2253" y="34"/>
                  </a:cubicBezTo>
                  <a:cubicBezTo>
                    <a:pt x="2215" y="27"/>
                    <a:pt x="2215" y="27"/>
                    <a:pt x="2215" y="27"/>
                  </a:cubicBezTo>
                  <a:cubicBezTo>
                    <a:pt x="2202" y="25"/>
                    <a:pt x="2190" y="23"/>
                    <a:pt x="2177" y="21"/>
                  </a:cubicBezTo>
                  <a:cubicBezTo>
                    <a:pt x="2171" y="20"/>
                    <a:pt x="2164" y="19"/>
                    <a:pt x="2158" y="18"/>
                  </a:cubicBezTo>
                  <a:cubicBezTo>
                    <a:pt x="2139" y="15"/>
                    <a:pt x="2139" y="15"/>
                    <a:pt x="2139" y="15"/>
                  </a:cubicBezTo>
                  <a:cubicBezTo>
                    <a:pt x="2126" y="14"/>
                    <a:pt x="2113" y="12"/>
                    <a:pt x="2101" y="11"/>
                  </a:cubicBezTo>
                  <a:cubicBezTo>
                    <a:pt x="2062" y="8"/>
                    <a:pt x="2062" y="8"/>
                    <a:pt x="2062" y="8"/>
                  </a:cubicBezTo>
                  <a:cubicBezTo>
                    <a:pt x="2056" y="7"/>
                    <a:pt x="2049" y="7"/>
                    <a:pt x="2043" y="6"/>
                  </a:cubicBezTo>
                  <a:cubicBezTo>
                    <a:pt x="2024" y="5"/>
                    <a:pt x="2024" y="5"/>
                    <a:pt x="2024" y="5"/>
                  </a:cubicBezTo>
                  <a:cubicBezTo>
                    <a:pt x="1998" y="4"/>
                    <a:pt x="1972" y="4"/>
                    <a:pt x="1946" y="4"/>
                  </a:cubicBezTo>
                  <a:cubicBezTo>
                    <a:pt x="1895" y="4"/>
                    <a:pt x="1844" y="8"/>
                    <a:pt x="1792" y="13"/>
                  </a:cubicBezTo>
                  <a:cubicBezTo>
                    <a:pt x="1690" y="21"/>
                    <a:pt x="1587" y="28"/>
                    <a:pt x="1485" y="39"/>
                  </a:cubicBezTo>
                  <a:cubicBezTo>
                    <a:pt x="1433" y="44"/>
                    <a:pt x="1382" y="51"/>
                    <a:pt x="1331" y="58"/>
                  </a:cubicBezTo>
                  <a:cubicBezTo>
                    <a:pt x="1281" y="66"/>
                    <a:pt x="1230" y="76"/>
                    <a:pt x="1180" y="88"/>
                  </a:cubicBezTo>
                  <a:cubicBezTo>
                    <a:pt x="1155" y="94"/>
                    <a:pt x="1130" y="101"/>
                    <a:pt x="1106" y="109"/>
                  </a:cubicBezTo>
                  <a:cubicBezTo>
                    <a:pt x="1081" y="116"/>
                    <a:pt x="1057" y="126"/>
                    <a:pt x="1033" y="136"/>
                  </a:cubicBezTo>
                  <a:cubicBezTo>
                    <a:pt x="986" y="157"/>
                    <a:pt x="942" y="182"/>
                    <a:pt x="897" y="208"/>
                  </a:cubicBezTo>
                  <a:cubicBezTo>
                    <a:pt x="875" y="221"/>
                    <a:pt x="853" y="234"/>
                    <a:pt x="830" y="247"/>
                  </a:cubicBezTo>
                  <a:cubicBezTo>
                    <a:pt x="819" y="253"/>
                    <a:pt x="807" y="259"/>
                    <a:pt x="796" y="265"/>
                  </a:cubicBezTo>
                  <a:cubicBezTo>
                    <a:pt x="779" y="273"/>
                    <a:pt x="779" y="273"/>
                    <a:pt x="779" y="273"/>
                  </a:cubicBezTo>
                  <a:cubicBezTo>
                    <a:pt x="773" y="276"/>
                    <a:pt x="767" y="279"/>
                    <a:pt x="761" y="282"/>
                  </a:cubicBezTo>
                  <a:cubicBezTo>
                    <a:pt x="744" y="290"/>
                    <a:pt x="744" y="290"/>
                    <a:pt x="744" y="290"/>
                  </a:cubicBezTo>
                  <a:cubicBezTo>
                    <a:pt x="738" y="292"/>
                    <a:pt x="732" y="295"/>
                    <a:pt x="726" y="297"/>
                  </a:cubicBezTo>
                  <a:cubicBezTo>
                    <a:pt x="714" y="302"/>
                    <a:pt x="702" y="306"/>
                    <a:pt x="689" y="310"/>
                  </a:cubicBezTo>
                  <a:cubicBezTo>
                    <a:pt x="683" y="312"/>
                    <a:pt x="677" y="314"/>
                    <a:pt x="671" y="316"/>
                  </a:cubicBezTo>
                  <a:cubicBezTo>
                    <a:pt x="652" y="321"/>
                    <a:pt x="652" y="321"/>
                    <a:pt x="652" y="321"/>
                  </a:cubicBezTo>
                  <a:cubicBezTo>
                    <a:pt x="615" y="330"/>
                    <a:pt x="615" y="330"/>
                    <a:pt x="615" y="330"/>
                  </a:cubicBezTo>
                  <a:cubicBezTo>
                    <a:pt x="514" y="353"/>
                    <a:pt x="412" y="368"/>
                    <a:pt x="309" y="376"/>
                  </a:cubicBezTo>
                  <a:cubicBezTo>
                    <a:pt x="206" y="383"/>
                    <a:pt x="103" y="384"/>
                    <a:pt x="0" y="377"/>
                  </a:cubicBezTo>
                  <a:cubicBezTo>
                    <a:pt x="103" y="384"/>
                    <a:pt x="206" y="383"/>
                    <a:pt x="309" y="375"/>
                  </a:cubicBezTo>
                  <a:cubicBezTo>
                    <a:pt x="412" y="366"/>
                    <a:pt x="514" y="351"/>
                    <a:pt x="614" y="328"/>
                  </a:cubicBezTo>
                  <a:cubicBezTo>
                    <a:pt x="652" y="319"/>
                    <a:pt x="652" y="319"/>
                    <a:pt x="652" y="319"/>
                  </a:cubicBezTo>
                  <a:cubicBezTo>
                    <a:pt x="670" y="314"/>
                    <a:pt x="670" y="314"/>
                    <a:pt x="670" y="314"/>
                  </a:cubicBezTo>
                  <a:cubicBezTo>
                    <a:pt x="676" y="312"/>
                    <a:pt x="683" y="310"/>
                    <a:pt x="689" y="308"/>
                  </a:cubicBezTo>
                  <a:cubicBezTo>
                    <a:pt x="701" y="304"/>
                    <a:pt x="713" y="300"/>
                    <a:pt x="725" y="295"/>
                  </a:cubicBezTo>
                  <a:cubicBezTo>
                    <a:pt x="731" y="293"/>
                    <a:pt x="737" y="290"/>
                    <a:pt x="743" y="288"/>
                  </a:cubicBezTo>
                  <a:cubicBezTo>
                    <a:pt x="760" y="280"/>
                    <a:pt x="760" y="280"/>
                    <a:pt x="760" y="280"/>
                  </a:cubicBezTo>
                  <a:cubicBezTo>
                    <a:pt x="766" y="277"/>
                    <a:pt x="772" y="274"/>
                    <a:pt x="778" y="271"/>
                  </a:cubicBezTo>
                  <a:cubicBezTo>
                    <a:pt x="795" y="263"/>
                    <a:pt x="795" y="263"/>
                    <a:pt x="795" y="263"/>
                  </a:cubicBezTo>
                  <a:cubicBezTo>
                    <a:pt x="806" y="257"/>
                    <a:pt x="818" y="251"/>
                    <a:pt x="829" y="245"/>
                  </a:cubicBezTo>
                  <a:cubicBezTo>
                    <a:pt x="852" y="232"/>
                    <a:pt x="874" y="219"/>
                    <a:pt x="896" y="206"/>
                  </a:cubicBezTo>
                  <a:cubicBezTo>
                    <a:pt x="941" y="180"/>
                    <a:pt x="985" y="155"/>
                    <a:pt x="1032" y="133"/>
                  </a:cubicBezTo>
                  <a:cubicBezTo>
                    <a:pt x="1056" y="123"/>
                    <a:pt x="1080" y="114"/>
                    <a:pt x="1105" y="106"/>
                  </a:cubicBezTo>
                  <a:cubicBezTo>
                    <a:pt x="1129" y="98"/>
                    <a:pt x="1154" y="92"/>
                    <a:pt x="1179" y="85"/>
                  </a:cubicBezTo>
                  <a:cubicBezTo>
                    <a:pt x="1229" y="73"/>
                    <a:pt x="1280" y="64"/>
                    <a:pt x="1331" y="56"/>
                  </a:cubicBezTo>
                  <a:cubicBezTo>
                    <a:pt x="1382" y="48"/>
                    <a:pt x="1433" y="41"/>
                    <a:pt x="1484" y="36"/>
                  </a:cubicBezTo>
                  <a:cubicBezTo>
                    <a:pt x="1587" y="25"/>
                    <a:pt x="1690" y="18"/>
                    <a:pt x="1792" y="9"/>
                  </a:cubicBezTo>
                  <a:cubicBezTo>
                    <a:pt x="1843" y="4"/>
                    <a:pt x="1895" y="1"/>
                    <a:pt x="1946" y="0"/>
                  </a:cubicBezTo>
                  <a:cubicBezTo>
                    <a:pt x="1972" y="0"/>
                    <a:pt x="1998" y="0"/>
                    <a:pt x="2024" y="2"/>
                  </a:cubicBezTo>
                  <a:cubicBezTo>
                    <a:pt x="2043" y="3"/>
                    <a:pt x="2043" y="3"/>
                    <a:pt x="2043" y="3"/>
                  </a:cubicBezTo>
                  <a:cubicBezTo>
                    <a:pt x="2050" y="3"/>
                    <a:pt x="2056" y="3"/>
                    <a:pt x="2062" y="4"/>
                  </a:cubicBezTo>
                  <a:cubicBezTo>
                    <a:pt x="2101" y="7"/>
                    <a:pt x="2101" y="7"/>
                    <a:pt x="2101" y="7"/>
                  </a:cubicBezTo>
                  <a:cubicBezTo>
                    <a:pt x="2114" y="8"/>
                    <a:pt x="2127" y="10"/>
                    <a:pt x="2139" y="12"/>
                  </a:cubicBezTo>
                  <a:cubicBezTo>
                    <a:pt x="2159" y="14"/>
                    <a:pt x="2159" y="14"/>
                    <a:pt x="2159" y="14"/>
                  </a:cubicBezTo>
                  <a:cubicBezTo>
                    <a:pt x="2165" y="15"/>
                    <a:pt x="2171" y="16"/>
                    <a:pt x="2178" y="17"/>
                  </a:cubicBezTo>
                  <a:cubicBezTo>
                    <a:pt x="2190" y="19"/>
                    <a:pt x="2203" y="21"/>
                    <a:pt x="2216" y="23"/>
                  </a:cubicBezTo>
                  <a:cubicBezTo>
                    <a:pt x="2254" y="30"/>
                    <a:pt x="2254" y="30"/>
                    <a:pt x="2254" y="30"/>
                  </a:cubicBezTo>
                  <a:cubicBezTo>
                    <a:pt x="2304" y="40"/>
                    <a:pt x="2355" y="52"/>
                    <a:pt x="2404" y="66"/>
                  </a:cubicBezTo>
                  <a:cubicBezTo>
                    <a:pt x="2504" y="92"/>
                    <a:pt x="2602" y="125"/>
                    <a:pt x="2700" y="156"/>
                  </a:cubicBezTo>
                  <a:cubicBezTo>
                    <a:pt x="2798" y="187"/>
                    <a:pt x="2899" y="210"/>
                    <a:pt x="3000" y="226"/>
                  </a:cubicBezTo>
                  <a:cubicBezTo>
                    <a:pt x="3102" y="242"/>
                    <a:pt x="3204" y="253"/>
                    <a:pt x="3307" y="259"/>
                  </a:cubicBezTo>
                  <a:cubicBezTo>
                    <a:pt x="3346" y="262"/>
                    <a:pt x="3346" y="262"/>
                    <a:pt x="3346" y="262"/>
                  </a:cubicBezTo>
                  <a:cubicBezTo>
                    <a:pt x="3384" y="264"/>
                    <a:pt x="3384" y="264"/>
                    <a:pt x="3384" y="264"/>
                  </a:cubicBezTo>
                  <a:cubicBezTo>
                    <a:pt x="3410" y="265"/>
                    <a:pt x="3436" y="266"/>
                    <a:pt x="3461" y="267"/>
                  </a:cubicBezTo>
                  <a:cubicBezTo>
                    <a:pt x="3513" y="268"/>
                    <a:pt x="3564" y="270"/>
                    <a:pt x="3616" y="270"/>
                  </a:cubicBezTo>
                  <a:cubicBezTo>
                    <a:pt x="3642" y="270"/>
                    <a:pt x="3667" y="271"/>
                    <a:pt x="3693" y="272"/>
                  </a:cubicBezTo>
                  <a:cubicBezTo>
                    <a:pt x="3719" y="274"/>
                    <a:pt x="3745" y="277"/>
                    <a:pt x="3770" y="280"/>
                  </a:cubicBezTo>
                  <a:cubicBezTo>
                    <a:pt x="3821" y="286"/>
                    <a:pt x="3872" y="295"/>
                    <a:pt x="3923" y="301"/>
                  </a:cubicBezTo>
                  <a:cubicBezTo>
                    <a:pt x="3974" y="307"/>
                    <a:pt x="4026" y="310"/>
                    <a:pt x="4077" y="309"/>
                  </a:cubicBezTo>
                  <a:cubicBezTo>
                    <a:pt x="4129" y="308"/>
                    <a:pt x="4180" y="308"/>
                    <a:pt x="4232" y="308"/>
                  </a:cubicBezTo>
                  <a:cubicBezTo>
                    <a:pt x="4438" y="308"/>
                    <a:pt x="4644" y="314"/>
                    <a:pt x="4849" y="327"/>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53" name="Freeform 64">
              <a:extLst>
                <a:ext uri="{FF2B5EF4-FFF2-40B4-BE49-F238E27FC236}">
                  <a16:creationId xmlns:a16="http://schemas.microsoft.com/office/drawing/2014/main" id="{F9366DEF-C10E-4C40-955D-A9B955384C73}"/>
                </a:ext>
              </a:extLst>
            </p:cNvPr>
            <p:cNvSpPr>
              <a:spLocks/>
            </p:cNvSpPr>
            <p:nvPr userDrawn="1"/>
          </p:nvSpPr>
          <p:spPr bwMode="auto">
            <a:xfrm>
              <a:off x="13498513" y="4244975"/>
              <a:ext cx="12112625" cy="1038225"/>
            </a:xfrm>
            <a:custGeom>
              <a:avLst/>
              <a:gdLst>
                <a:gd name="T0" fmla="*/ 4228 w 4849"/>
                <a:gd name="T1" fmla="*/ 321 h 415"/>
                <a:gd name="T2" fmla="*/ 3995 w 4849"/>
                <a:gd name="T3" fmla="*/ 331 h 415"/>
                <a:gd name="T4" fmla="*/ 3763 w 4849"/>
                <a:gd name="T5" fmla="*/ 321 h 415"/>
                <a:gd name="T6" fmla="*/ 2988 w 4849"/>
                <a:gd name="T7" fmla="*/ 289 h 415"/>
                <a:gd name="T8" fmla="*/ 2648 w 4849"/>
                <a:gd name="T9" fmla="*/ 207 h 415"/>
                <a:gd name="T10" fmla="*/ 2612 w 4849"/>
                <a:gd name="T11" fmla="*/ 194 h 415"/>
                <a:gd name="T12" fmla="*/ 2393 w 4849"/>
                <a:gd name="T13" fmla="*/ 114 h 415"/>
                <a:gd name="T14" fmla="*/ 2282 w 4849"/>
                <a:gd name="T15" fmla="*/ 78 h 415"/>
                <a:gd name="T16" fmla="*/ 2245 w 4849"/>
                <a:gd name="T17" fmla="*/ 67 h 415"/>
                <a:gd name="T18" fmla="*/ 2056 w 4849"/>
                <a:gd name="T19" fmla="*/ 23 h 415"/>
                <a:gd name="T20" fmla="*/ 1999 w 4849"/>
                <a:gd name="T21" fmla="*/ 14 h 415"/>
                <a:gd name="T22" fmla="*/ 1941 w 4849"/>
                <a:gd name="T23" fmla="*/ 8 h 415"/>
                <a:gd name="T24" fmla="*/ 1844 w 4849"/>
                <a:gd name="T25" fmla="*/ 3 h 415"/>
                <a:gd name="T26" fmla="*/ 1824 w 4849"/>
                <a:gd name="T27" fmla="*/ 3 h 415"/>
                <a:gd name="T28" fmla="*/ 1747 w 4849"/>
                <a:gd name="T29" fmla="*/ 6 h 415"/>
                <a:gd name="T30" fmla="*/ 1631 w 4849"/>
                <a:gd name="T31" fmla="*/ 12 h 415"/>
                <a:gd name="T32" fmla="*/ 1322 w 4849"/>
                <a:gd name="T33" fmla="*/ 42 h 415"/>
                <a:gd name="T34" fmla="*/ 1151 w 4849"/>
                <a:gd name="T35" fmla="*/ 79 h 415"/>
                <a:gd name="T36" fmla="*/ 1096 w 4849"/>
                <a:gd name="T37" fmla="*/ 97 h 415"/>
                <a:gd name="T38" fmla="*/ 1042 w 4849"/>
                <a:gd name="T39" fmla="*/ 119 h 415"/>
                <a:gd name="T40" fmla="*/ 891 w 4849"/>
                <a:gd name="T41" fmla="*/ 205 h 415"/>
                <a:gd name="T42" fmla="*/ 724 w 4849"/>
                <a:gd name="T43" fmla="*/ 305 h 415"/>
                <a:gd name="T44" fmla="*/ 689 w 4849"/>
                <a:gd name="T45" fmla="*/ 321 h 415"/>
                <a:gd name="T46" fmla="*/ 310 w 4849"/>
                <a:gd name="T47" fmla="*/ 404 h 415"/>
                <a:gd name="T48" fmla="*/ 310 w 4849"/>
                <a:gd name="T49" fmla="*/ 403 h 415"/>
                <a:gd name="T50" fmla="*/ 688 w 4849"/>
                <a:gd name="T51" fmla="*/ 319 h 415"/>
                <a:gd name="T52" fmla="*/ 723 w 4849"/>
                <a:gd name="T53" fmla="*/ 303 h 415"/>
                <a:gd name="T54" fmla="*/ 889 w 4849"/>
                <a:gd name="T55" fmla="*/ 203 h 415"/>
                <a:gd name="T56" fmla="*/ 1041 w 4849"/>
                <a:gd name="T57" fmla="*/ 116 h 415"/>
                <a:gd name="T58" fmla="*/ 1095 w 4849"/>
                <a:gd name="T59" fmla="*/ 95 h 415"/>
                <a:gd name="T60" fmla="*/ 1150 w 4849"/>
                <a:gd name="T61" fmla="*/ 76 h 415"/>
                <a:gd name="T62" fmla="*/ 1321 w 4849"/>
                <a:gd name="T63" fmla="*/ 39 h 415"/>
                <a:gd name="T64" fmla="*/ 1630 w 4849"/>
                <a:gd name="T65" fmla="*/ 9 h 415"/>
                <a:gd name="T66" fmla="*/ 1747 w 4849"/>
                <a:gd name="T67" fmla="*/ 3 h 415"/>
                <a:gd name="T68" fmla="*/ 1824 w 4849"/>
                <a:gd name="T69" fmla="*/ 0 h 415"/>
                <a:gd name="T70" fmla="*/ 1844 w 4849"/>
                <a:gd name="T71" fmla="*/ 0 h 415"/>
                <a:gd name="T72" fmla="*/ 1941 w 4849"/>
                <a:gd name="T73" fmla="*/ 4 h 415"/>
                <a:gd name="T74" fmla="*/ 1999 w 4849"/>
                <a:gd name="T75" fmla="*/ 10 h 415"/>
                <a:gd name="T76" fmla="*/ 2057 w 4849"/>
                <a:gd name="T77" fmla="*/ 19 h 415"/>
                <a:gd name="T78" fmla="*/ 2246 w 4849"/>
                <a:gd name="T79" fmla="*/ 63 h 415"/>
                <a:gd name="T80" fmla="*/ 2283 w 4849"/>
                <a:gd name="T81" fmla="*/ 74 h 415"/>
                <a:gd name="T82" fmla="*/ 2394 w 4849"/>
                <a:gd name="T83" fmla="*/ 111 h 415"/>
                <a:gd name="T84" fmla="*/ 2613 w 4849"/>
                <a:gd name="T85" fmla="*/ 190 h 415"/>
                <a:gd name="T86" fmla="*/ 2650 w 4849"/>
                <a:gd name="T87" fmla="*/ 203 h 415"/>
                <a:gd name="T88" fmla="*/ 2988 w 4849"/>
                <a:gd name="T89" fmla="*/ 286 h 415"/>
                <a:gd name="T90" fmla="*/ 3763 w 4849"/>
                <a:gd name="T91" fmla="*/ 319 h 415"/>
                <a:gd name="T92" fmla="*/ 3995 w 4849"/>
                <a:gd name="T93" fmla="*/ 329 h 415"/>
                <a:gd name="T94" fmla="*/ 4228 w 4849"/>
                <a:gd name="T95" fmla="*/ 319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849" h="415">
                  <a:moveTo>
                    <a:pt x="4849" y="338"/>
                  </a:moveTo>
                  <a:cubicBezTo>
                    <a:pt x="4643" y="322"/>
                    <a:pt x="4435" y="316"/>
                    <a:pt x="4228" y="321"/>
                  </a:cubicBezTo>
                  <a:cubicBezTo>
                    <a:pt x="4176" y="322"/>
                    <a:pt x="4125" y="325"/>
                    <a:pt x="4073" y="327"/>
                  </a:cubicBezTo>
                  <a:cubicBezTo>
                    <a:pt x="4047" y="329"/>
                    <a:pt x="4021" y="330"/>
                    <a:pt x="3995" y="331"/>
                  </a:cubicBezTo>
                  <a:cubicBezTo>
                    <a:pt x="3970" y="331"/>
                    <a:pt x="3944" y="331"/>
                    <a:pt x="3918" y="330"/>
                  </a:cubicBezTo>
                  <a:cubicBezTo>
                    <a:pt x="3866" y="328"/>
                    <a:pt x="3814" y="324"/>
                    <a:pt x="3763" y="321"/>
                  </a:cubicBezTo>
                  <a:cubicBezTo>
                    <a:pt x="3711" y="318"/>
                    <a:pt x="3659" y="317"/>
                    <a:pt x="3608" y="320"/>
                  </a:cubicBezTo>
                  <a:cubicBezTo>
                    <a:pt x="3401" y="328"/>
                    <a:pt x="3193" y="321"/>
                    <a:pt x="2988" y="289"/>
                  </a:cubicBezTo>
                  <a:cubicBezTo>
                    <a:pt x="2885" y="273"/>
                    <a:pt x="2784" y="251"/>
                    <a:pt x="2685" y="219"/>
                  </a:cubicBezTo>
                  <a:cubicBezTo>
                    <a:pt x="2648" y="207"/>
                    <a:pt x="2648" y="207"/>
                    <a:pt x="2648" y="207"/>
                  </a:cubicBezTo>
                  <a:cubicBezTo>
                    <a:pt x="2630" y="200"/>
                    <a:pt x="2630" y="200"/>
                    <a:pt x="2630" y="200"/>
                  </a:cubicBezTo>
                  <a:cubicBezTo>
                    <a:pt x="2612" y="194"/>
                    <a:pt x="2612" y="194"/>
                    <a:pt x="2612" y="194"/>
                  </a:cubicBezTo>
                  <a:cubicBezTo>
                    <a:pt x="2539" y="167"/>
                    <a:pt x="2539" y="167"/>
                    <a:pt x="2539" y="167"/>
                  </a:cubicBezTo>
                  <a:cubicBezTo>
                    <a:pt x="2490" y="149"/>
                    <a:pt x="2441" y="131"/>
                    <a:pt x="2393" y="114"/>
                  </a:cubicBezTo>
                  <a:cubicBezTo>
                    <a:pt x="2368" y="106"/>
                    <a:pt x="2344" y="98"/>
                    <a:pt x="2319" y="90"/>
                  </a:cubicBezTo>
                  <a:cubicBezTo>
                    <a:pt x="2307" y="86"/>
                    <a:pt x="2294" y="82"/>
                    <a:pt x="2282" y="78"/>
                  </a:cubicBezTo>
                  <a:cubicBezTo>
                    <a:pt x="2263" y="72"/>
                    <a:pt x="2263" y="72"/>
                    <a:pt x="2263" y="72"/>
                  </a:cubicBezTo>
                  <a:cubicBezTo>
                    <a:pt x="2245" y="67"/>
                    <a:pt x="2245" y="67"/>
                    <a:pt x="2245" y="67"/>
                  </a:cubicBezTo>
                  <a:cubicBezTo>
                    <a:pt x="2195" y="52"/>
                    <a:pt x="2145" y="40"/>
                    <a:pt x="2094" y="30"/>
                  </a:cubicBezTo>
                  <a:cubicBezTo>
                    <a:pt x="2056" y="23"/>
                    <a:pt x="2056" y="23"/>
                    <a:pt x="2056" y="23"/>
                  </a:cubicBezTo>
                  <a:cubicBezTo>
                    <a:pt x="2043" y="20"/>
                    <a:pt x="2030" y="19"/>
                    <a:pt x="2018" y="17"/>
                  </a:cubicBezTo>
                  <a:cubicBezTo>
                    <a:pt x="1999" y="14"/>
                    <a:pt x="1999" y="14"/>
                    <a:pt x="1999" y="14"/>
                  </a:cubicBezTo>
                  <a:cubicBezTo>
                    <a:pt x="1979" y="12"/>
                    <a:pt x="1979" y="12"/>
                    <a:pt x="1979" y="12"/>
                  </a:cubicBezTo>
                  <a:cubicBezTo>
                    <a:pt x="1966" y="10"/>
                    <a:pt x="1954" y="9"/>
                    <a:pt x="1941" y="8"/>
                  </a:cubicBezTo>
                  <a:cubicBezTo>
                    <a:pt x="1915" y="6"/>
                    <a:pt x="1889" y="4"/>
                    <a:pt x="1863" y="4"/>
                  </a:cubicBezTo>
                  <a:cubicBezTo>
                    <a:pt x="1844" y="3"/>
                    <a:pt x="1844" y="3"/>
                    <a:pt x="1844" y="3"/>
                  </a:cubicBezTo>
                  <a:cubicBezTo>
                    <a:pt x="1834" y="3"/>
                    <a:pt x="1834" y="3"/>
                    <a:pt x="1834" y="3"/>
                  </a:cubicBezTo>
                  <a:cubicBezTo>
                    <a:pt x="1831" y="3"/>
                    <a:pt x="1828" y="3"/>
                    <a:pt x="1824" y="3"/>
                  </a:cubicBezTo>
                  <a:cubicBezTo>
                    <a:pt x="1786" y="4"/>
                    <a:pt x="1786" y="4"/>
                    <a:pt x="1786" y="4"/>
                  </a:cubicBezTo>
                  <a:cubicBezTo>
                    <a:pt x="1773" y="4"/>
                    <a:pt x="1760" y="5"/>
                    <a:pt x="1747" y="6"/>
                  </a:cubicBezTo>
                  <a:cubicBezTo>
                    <a:pt x="1708" y="8"/>
                    <a:pt x="1708" y="8"/>
                    <a:pt x="1708" y="8"/>
                  </a:cubicBezTo>
                  <a:cubicBezTo>
                    <a:pt x="1682" y="9"/>
                    <a:pt x="1656" y="10"/>
                    <a:pt x="1631" y="12"/>
                  </a:cubicBezTo>
                  <a:cubicBezTo>
                    <a:pt x="1579" y="15"/>
                    <a:pt x="1527" y="18"/>
                    <a:pt x="1476" y="23"/>
                  </a:cubicBezTo>
                  <a:cubicBezTo>
                    <a:pt x="1424" y="28"/>
                    <a:pt x="1373" y="34"/>
                    <a:pt x="1322" y="42"/>
                  </a:cubicBezTo>
                  <a:cubicBezTo>
                    <a:pt x="1271" y="50"/>
                    <a:pt x="1220" y="60"/>
                    <a:pt x="1170" y="74"/>
                  </a:cubicBezTo>
                  <a:cubicBezTo>
                    <a:pt x="1151" y="79"/>
                    <a:pt x="1151" y="79"/>
                    <a:pt x="1151" y="79"/>
                  </a:cubicBezTo>
                  <a:cubicBezTo>
                    <a:pt x="1145" y="81"/>
                    <a:pt x="1139" y="83"/>
                    <a:pt x="1133" y="85"/>
                  </a:cubicBezTo>
                  <a:cubicBezTo>
                    <a:pt x="1120" y="89"/>
                    <a:pt x="1108" y="92"/>
                    <a:pt x="1096" y="97"/>
                  </a:cubicBezTo>
                  <a:cubicBezTo>
                    <a:pt x="1084" y="102"/>
                    <a:pt x="1072" y="106"/>
                    <a:pt x="1060" y="111"/>
                  </a:cubicBezTo>
                  <a:cubicBezTo>
                    <a:pt x="1042" y="119"/>
                    <a:pt x="1042" y="119"/>
                    <a:pt x="1042" y="119"/>
                  </a:cubicBezTo>
                  <a:cubicBezTo>
                    <a:pt x="1025" y="127"/>
                    <a:pt x="1025" y="127"/>
                    <a:pt x="1025" y="127"/>
                  </a:cubicBezTo>
                  <a:cubicBezTo>
                    <a:pt x="978" y="150"/>
                    <a:pt x="934" y="178"/>
                    <a:pt x="891" y="205"/>
                  </a:cubicBezTo>
                  <a:cubicBezTo>
                    <a:pt x="847" y="234"/>
                    <a:pt x="804" y="262"/>
                    <a:pt x="758" y="287"/>
                  </a:cubicBezTo>
                  <a:cubicBezTo>
                    <a:pt x="747" y="293"/>
                    <a:pt x="735" y="299"/>
                    <a:pt x="724" y="305"/>
                  </a:cubicBezTo>
                  <a:cubicBezTo>
                    <a:pt x="718" y="308"/>
                    <a:pt x="712" y="310"/>
                    <a:pt x="706" y="313"/>
                  </a:cubicBezTo>
                  <a:cubicBezTo>
                    <a:pt x="700" y="316"/>
                    <a:pt x="694" y="318"/>
                    <a:pt x="689" y="321"/>
                  </a:cubicBezTo>
                  <a:cubicBezTo>
                    <a:pt x="665" y="331"/>
                    <a:pt x="640" y="340"/>
                    <a:pt x="615" y="347"/>
                  </a:cubicBezTo>
                  <a:cubicBezTo>
                    <a:pt x="516" y="375"/>
                    <a:pt x="413" y="394"/>
                    <a:pt x="310" y="404"/>
                  </a:cubicBezTo>
                  <a:cubicBezTo>
                    <a:pt x="207" y="414"/>
                    <a:pt x="103" y="415"/>
                    <a:pt x="0" y="405"/>
                  </a:cubicBezTo>
                  <a:cubicBezTo>
                    <a:pt x="103" y="415"/>
                    <a:pt x="207" y="413"/>
                    <a:pt x="310" y="403"/>
                  </a:cubicBezTo>
                  <a:cubicBezTo>
                    <a:pt x="413" y="393"/>
                    <a:pt x="515" y="374"/>
                    <a:pt x="615" y="345"/>
                  </a:cubicBezTo>
                  <a:cubicBezTo>
                    <a:pt x="639" y="338"/>
                    <a:pt x="664" y="329"/>
                    <a:pt x="688" y="319"/>
                  </a:cubicBezTo>
                  <a:cubicBezTo>
                    <a:pt x="694" y="317"/>
                    <a:pt x="699" y="314"/>
                    <a:pt x="705" y="311"/>
                  </a:cubicBezTo>
                  <a:cubicBezTo>
                    <a:pt x="711" y="308"/>
                    <a:pt x="717" y="306"/>
                    <a:pt x="723" y="303"/>
                  </a:cubicBezTo>
                  <a:cubicBezTo>
                    <a:pt x="734" y="297"/>
                    <a:pt x="746" y="291"/>
                    <a:pt x="757" y="285"/>
                  </a:cubicBezTo>
                  <a:cubicBezTo>
                    <a:pt x="803" y="260"/>
                    <a:pt x="846" y="232"/>
                    <a:pt x="889" y="203"/>
                  </a:cubicBezTo>
                  <a:cubicBezTo>
                    <a:pt x="933" y="175"/>
                    <a:pt x="977" y="148"/>
                    <a:pt x="1023" y="125"/>
                  </a:cubicBezTo>
                  <a:cubicBezTo>
                    <a:pt x="1041" y="116"/>
                    <a:pt x="1041" y="116"/>
                    <a:pt x="1041" y="116"/>
                  </a:cubicBezTo>
                  <a:cubicBezTo>
                    <a:pt x="1059" y="109"/>
                    <a:pt x="1059" y="109"/>
                    <a:pt x="1059" y="109"/>
                  </a:cubicBezTo>
                  <a:cubicBezTo>
                    <a:pt x="1071" y="103"/>
                    <a:pt x="1083" y="99"/>
                    <a:pt x="1095" y="95"/>
                  </a:cubicBezTo>
                  <a:cubicBezTo>
                    <a:pt x="1107" y="90"/>
                    <a:pt x="1120" y="86"/>
                    <a:pt x="1132" y="82"/>
                  </a:cubicBezTo>
                  <a:cubicBezTo>
                    <a:pt x="1138" y="80"/>
                    <a:pt x="1144" y="78"/>
                    <a:pt x="1150" y="76"/>
                  </a:cubicBezTo>
                  <a:cubicBezTo>
                    <a:pt x="1169" y="71"/>
                    <a:pt x="1169" y="71"/>
                    <a:pt x="1169" y="71"/>
                  </a:cubicBezTo>
                  <a:cubicBezTo>
                    <a:pt x="1219" y="58"/>
                    <a:pt x="1270" y="47"/>
                    <a:pt x="1321" y="39"/>
                  </a:cubicBezTo>
                  <a:cubicBezTo>
                    <a:pt x="1372" y="31"/>
                    <a:pt x="1424" y="25"/>
                    <a:pt x="1475" y="20"/>
                  </a:cubicBezTo>
                  <a:cubicBezTo>
                    <a:pt x="1527" y="15"/>
                    <a:pt x="1579" y="12"/>
                    <a:pt x="1630" y="9"/>
                  </a:cubicBezTo>
                  <a:cubicBezTo>
                    <a:pt x="1656" y="7"/>
                    <a:pt x="1682" y="6"/>
                    <a:pt x="1708" y="4"/>
                  </a:cubicBezTo>
                  <a:cubicBezTo>
                    <a:pt x="1747" y="3"/>
                    <a:pt x="1747" y="3"/>
                    <a:pt x="1747" y="3"/>
                  </a:cubicBezTo>
                  <a:cubicBezTo>
                    <a:pt x="1760" y="2"/>
                    <a:pt x="1773" y="1"/>
                    <a:pt x="1786" y="1"/>
                  </a:cubicBezTo>
                  <a:cubicBezTo>
                    <a:pt x="1824" y="0"/>
                    <a:pt x="1824" y="0"/>
                    <a:pt x="1824" y="0"/>
                  </a:cubicBezTo>
                  <a:cubicBezTo>
                    <a:pt x="1828" y="0"/>
                    <a:pt x="1831" y="0"/>
                    <a:pt x="1834" y="0"/>
                  </a:cubicBezTo>
                  <a:cubicBezTo>
                    <a:pt x="1844" y="0"/>
                    <a:pt x="1844" y="0"/>
                    <a:pt x="1844" y="0"/>
                  </a:cubicBezTo>
                  <a:cubicBezTo>
                    <a:pt x="1863" y="0"/>
                    <a:pt x="1863" y="0"/>
                    <a:pt x="1863" y="0"/>
                  </a:cubicBezTo>
                  <a:cubicBezTo>
                    <a:pt x="1889" y="0"/>
                    <a:pt x="1915" y="3"/>
                    <a:pt x="1941" y="4"/>
                  </a:cubicBezTo>
                  <a:cubicBezTo>
                    <a:pt x="1954" y="5"/>
                    <a:pt x="1967" y="7"/>
                    <a:pt x="1980" y="8"/>
                  </a:cubicBezTo>
                  <a:cubicBezTo>
                    <a:pt x="1999" y="10"/>
                    <a:pt x="1999" y="10"/>
                    <a:pt x="1999" y="10"/>
                  </a:cubicBezTo>
                  <a:cubicBezTo>
                    <a:pt x="2018" y="13"/>
                    <a:pt x="2018" y="13"/>
                    <a:pt x="2018" y="13"/>
                  </a:cubicBezTo>
                  <a:cubicBezTo>
                    <a:pt x="2031" y="15"/>
                    <a:pt x="2044" y="17"/>
                    <a:pt x="2057" y="19"/>
                  </a:cubicBezTo>
                  <a:cubicBezTo>
                    <a:pt x="2095" y="26"/>
                    <a:pt x="2095" y="26"/>
                    <a:pt x="2095" y="26"/>
                  </a:cubicBezTo>
                  <a:cubicBezTo>
                    <a:pt x="2146" y="36"/>
                    <a:pt x="2196" y="49"/>
                    <a:pt x="2246" y="63"/>
                  </a:cubicBezTo>
                  <a:cubicBezTo>
                    <a:pt x="2265" y="69"/>
                    <a:pt x="2265" y="69"/>
                    <a:pt x="2265" y="69"/>
                  </a:cubicBezTo>
                  <a:cubicBezTo>
                    <a:pt x="2283" y="74"/>
                    <a:pt x="2283" y="74"/>
                    <a:pt x="2283" y="74"/>
                  </a:cubicBezTo>
                  <a:cubicBezTo>
                    <a:pt x="2295" y="78"/>
                    <a:pt x="2308" y="82"/>
                    <a:pt x="2320" y="86"/>
                  </a:cubicBezTo>
                  <a:cubicBezTo>
                    <a:pt x="2345" y="94"/>
                    <a:pt x="2369" y="102"/>
                    <a:pt x="2394" y="111"/>
                  </a:cubicBezTo>
                  <a:cubicBezTo>
                    <a:pt x="2443" y="128"/>
                    <a:pt x="2491" y="145"/>
                    <a:pt x="2540" y="163"/>
                  </a:cubicBezTo>
                  <a:cubicBezTo>
                    <a:pt x="2613" y="190"/>
                    <a:pt x="2613" y="190"/>
                    <a:pt x="2613" y="190"/>
                  </a:cubicBezTo>
                  <a:cubicBezTo>
                    <a:pt x="2631" y="197"/>
                    <a:pt x="2631" y="197"/>
                    <a:pt x="2631" y="197"/>
                  </a:cubicBezTo>
                  <a:cubicBezTo>
                    <a:pt x="2650" y="203"/>
                    <a:pt x="2650" y="203"/>
                    <a:pt x="2650" y="203"/>
                  </a:cubicBezTo>
                  <a:cubicBezTo>
                    <a:pt x="2686" y="216"/>
                    <a:pt x="2686" y="216"/>
                    <a:pt x="2686" y="216"/>
                  </a:cubicBezTo>
                  <a:cubicBezTo>
                    <a:pt x="2785" y="247"/>
                    <a:pt x="2886" y="270"/>
                    <a:pt x="2988" y="286"/>
                  </a:cubicBezTo>
                  <a:cubicBezTo>
                    <a:pt x="3193" y="318"/>
                    <a:pt x="3401" y="325"/>
                    <a:pt x="3607" y="317"/>
                  </a:cubicBezTo>
                  <a:cubicBezTo>
                    <a:pt x="3659" y="315"/>
                    <a:pt x="3711" y="316"/>
                    <a:pt x="3763" y="319"/>
                  </a:cubicBezTo>
                  <a:cubicBezTo>
                    <a:pt x="3814" y="322"/>
                    <a:pt x="3866" y="326"/>
                    <a:pt x="3918" y="328"/>
                  </a:cubicBezTo>
                  <a:cubicBezTo>
                    <a:pt x="3944" y="329"/>
                    <a:pt x="3970" y="329"/>
                    <a:pt x="3995" y="329"/>
                  </a:cubicBezTo>
                  <a:cubicBezTo>
                    <a:pt x="4021" y="328"/>
                    <a:pt x="4047" y="326"/>
                    <a:pt x="4073" y="325"/>
                  </a:cubicBezTo>
                  <a:cubicBezTo>
                    <a:pt x="4125" y="322"/>
                    <a:pt x="4176" y="320"/>
                    <a:pt x="4228" y="319"/>
                  </a:cubicBezTo>
                  <a:cubicBezTo>
                    <a:pt x="4435" y="315"/>
                    <a:pt x="4643" y="321"/>
                    <a:pt x="4849" y="338"/>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54" name="Freeform 65">
              <a:extLst>
                <a:ext uri="{FF2B5EF4-FFF2-40B4-BE49-F238E27FC236}">
                  <a16:creationId xmlns:a16="http://schemas.microsoft.com/office/drawing/2014/main" id="{F1799A95-ED2A-4E7D-8061-8AC31361FB50}"/>
                </a:ext>
              </a:extLst>
            </p:cNvPr>
            <p:cNvSpPr>
              <a:spLocks/>
            </p:cNvSpPr>
            <p:nvPr userDrawn="1"/>
          </p:nvSpPr>
          <p:spPr bwMode="auto">
            <a:xfrm>
              <a:off x="13501688" y="4297363"/>
              <a:ext cx="12114213" cy="1125538"/>
            </a:xfrm>
            <a:custGeom>
              <a:avLst/>
              <a:gdLst>
                <a:gd name="T0" fmla="*/ 4225 w 4850"/>
                <a:gd name="T1" fmla="*/ 336 h 450"/>
                <a:gd name="T2" fmla="*/ 3991 w 4850"/>
                <a:gd name="T3" fmla="*/ 354 h 450"/>
                <a:gd name="T4" fmla="*/ 3601 w 4850"/>
                <a:gd name="T5" fmla="*/ 370 h 450"/>
                <a:gd name="T6" fmla="*/ 2976 w 4850"/>
                <a:gd name="T7" fmla="*/ 354 h 450"/>
                <a:gd name="T8" fmla="*/ 2861 w 4850"/>
                <a:gd name="T9" fmla="*/ 333 h 450"/>
                <a:gd name="T10" fmla="*/ 2785 w 4850"/>
                <a:gd name="T11" fmla="*/ 316 h 450"/>
                <a:gd name="T12" fmla="*/ 2672 w 4850"/>
                <a:gd name="T13" fmla="*/ 283 h 450"/>
                <a:gd name="T14" fmla="*/ 2598 w 4850"/>
                <a:gd name="T15" fmla="*/ 257 h 450"/>
                <a:gd name="T16" fmla="*/ 2381 w 4850"/>
                <a:gd name="T17" fmla="*/ 169 h 450"/>
                <a:gd name="T18" fmla="*/ 2236 w 4850"/>
                <a:gd name="T19" fmla="*/ 111 h 450"/>
                <a:gd name="T20" fmla="*/ 2125 w 4850"/>
                <a:gd name="T21" fmla="*/ 72 h 450"/>
                <a:gd name="T22" fmla="*/ 2088 w 4850"/>
                <a:gd name="T23" fmla="*/ 61 h 450"/>
                <a:gd name="T24" fmla="*/ 1897 w 4850"/>
                <a:gd name="T25" fmla="*/ 17 h 450"/>
                <a:gd name="T26" fmla="*/ 1859 w 4850"/>
                <a:gd name="T27" fmla="*/ 12 h 450"/>
                <a:gd name="T28" fmla="*/ 1820 w 4850"/>
                <a:gd name="T29" fmla="*/ 8 h 450"/>
                <a:gd name="T30" fmla="*/ 1742 w 4850"/>
                <a:gd name="T31" fmla="*/ 4 h 450"/>
                <a:gd name="T32" fmla="*/ 1703 w 4850"/>
                <a:gd name="T33" fmla="*/ 4 h 450"/>
                <a:gd name="T34" fmla="*/ 1469 w 4850"/>
                <a:gd name="T35" fmla="*/ 12 h 450"/>
                <a:gd name="T36" fmla="*/ 1161 w 4850"/>
                <a:gd name="T37" fmla="*/ 63 h 450"/>
                <a:gd name="T38" fmla="*/ 885 w 4850"/>
                <a:gd name="T39" fmla="*/ 205 h 450"/>
                <a:gd name="T40" fmla="*/ 616 w 4850"/>
                <a:gd name="T41" fmla="*/ 364 h 450"/>
                <a:gd name="T42" fmla="*/ 0 w 4850"/>
                <a:gd name="T43" fmla="*/ 437 h 450"/>
                <a:gd name="T44" fmla="*/ 616 w 4850"/>
                <a:gd name="T45" fmla="*/ 362 h 450"/>
                <a:gd name="T46" fmla="*/ 884 w 4850"/>
                <a:gd name="T47" fmla="*/ 203 h 450"/>
                <a:gd name="T48" fmla="*/ 1160 w 4850"/>
                <a:gd name="T49" fmla="*/ 60 h 450"/>
                <a:gd name="T50" fmla="*/ 1468 w 4850"/>
                <a:gd name="T51" fmla="*/ 9 h 450"/>
                <a:gd name="T52" fmla="*/ 1703 w 4850"/>
                <a:gd name="T53" fmla="*/ 1 h 450"/>
                <a:gd name="T54" fmla="*/ 1742 w 4850"/>
                <a:gd name="T55" fmla="*/ 1 h 450"/>
                <a:gd name="T56" fmla="*/ 1820 w 4850"/>
                <a:gd name="T57" fmla="*/ 5 h 450"/>
                <a:gd name="T58" fmla="*/ 1859 w 4850"/>
                <a:gd name="T59" fmla="*/ 9 h 450"/>
                <a:gd name="T60" fmla="*/ 1898 w 4850"/>
                <a:gd name="T61" fmla="*/ 14 h 450"/>
                <a:gd name="T62" fmla="*/ 2089 w 4850"/>
                <a:gd name="T63" fmla="*/ 57 h 450"/>
                <a:gd name="T64" fmla="*/ 2126 w 4850"/>
                <a:gd name="T65" fmla="*/ 69 h 450"/>
                <a:gd name="T66" fmla="*/ 2237 w 4850"/>
                <a:gd name="T67" fmla="*/ 107 h 450"/>
                <a:gd name="T68" fmla="*/ 2382 w 4850"/>
                <a:gd name="T69" fmla="*/ 165 h 450"/>
                <a:gd name="T70" fmla="*/ 2599 w 4850"/>
                <a:gd name="T71" fmla="*/ 254 h 450"/>
                <a:gd name="T72" fmla="*/ 2673 w 4850"/>
                <a:gd name="T73" fmla="*/ 280 h 450"/>
                <a:gd name="T74" fmla="*/ 2786 w 4850"/>
                <a:gd name="T75" fmla="*/ 312 h 450"/>
                <a:gd name="T76" fmla="*/ 2862 w 4850"/>
                <a:gd name="T77" fmla="*/ 330 h 450"/>
                <a:gd name="T78" fmla="*/ 2977 w 4850"/>
                <a:gd name="T79" fmla="*/ 351 h 450"/>
                <a:gd name="T80" fmla="*/ 3600 w 4850"/>
                <a:gd name="T81" fmla="*/ 367 h 450"/>
                <a:gd name="T82" fmla="*/ 3991 w 4850"/>
                <a:gd name="T83" fmla="*/ 351 h 450"/>
                <a:gd name="T84" fmla="*/ 4225 w 4850"/>
                <a:gd name="T85" fmla="*/ 334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850" h="450">
                  <a:moveTo>
                    <a:pt x="4850" y="354"/>
                  </a:moveTo>
                  <a:cubicBezTo>
                    <a:pt x="4642" y="334"/>
                    <a:pt x="4433" y="327"/>
                    <a:pt x="4225" y="336"/>
                  </a:cubicBezTo>
                  <a:cubicBezTo>
                    <a:pt x="4173" y="339"/>
                    <a:pt x="4121" y="342"/>
                    <a:pt x="4069" y="346"/>
                  </a:cubicBezTo>
                  <a:cubicBezTo>
                    <a:pt x="3991" y="354"/>
                    <a:pt x="3991" y="354"/>
                    <a:pt x="3991" y="354"/>
                  </a:cubicBezTo>
                  <a:cubicBezTo>
                    <a:pt x="3965" y="356"/>
                    <a:pt x="3939" y="357"/>
                    <a:pt x="3913" y="358"/>
                  </a:cubicBezTo>
                  <a:cubicBezTo>
                    <a:pt x="3809" y="363"/>
                    <a:pt x="3704" y="360"/>
                    <a:pt x="3601" y="370"/>
                  </a:cubicBezTo>
                  <a:cubicBezTo>
                    <a:pt x="3497" y="379"/>
                    <a:pt x="3392" y="383"/>
                    <a:pt x="3288" y="381"/>
                  </a:cubicBezTo>
                  <a:cubicBezTo>
                    <a:pt x="3184" y="378"/>
                    <a:pt x="3080" y="370"/>
                    <a:pt x="2976" y="354"/>
                  </a:cubicBezTo>
                  <a:cubicBezTo>
                    <a:pt x="2951" y="351"/>
                    <a:pt x="2925" y="346"/>
                    <a:pt x="2899" y="341"/>
                  </a:cubicBezTo>
                  <a:cubicBezTo>
                    <a:pt x="2886" y="339"/>
                    <a:pt x="2874" y="336"/>
                    <a:pt x="2861" y="333"/>
                  </a:cubicBezTo>
                  <a:cubicBezTo>
                    <a:pt x="2823" y="325"/>
                    <a:pt x="2823" y="325"/>
                    <a:pt x="2823" y="325"/>
                  </a:cubicBezTo>
                  <a:cubicBezTo>
                    <a:pt x="2785" y="316"/>
                    <a:pt x="2785" y="316"/>
                    <a:pt x="2785" y="316"/>
                  </a:cubicBezTo>
                  <a:cubicBezTo>
                    <a:pt x="2772" y="312"/>
                    <a:pt x="2759" y="310"/>
                    <a:pt x="2747" y="306"/>
                  </a:cubicBezTo>
                  <a:cubicBezTo>
                    <a:pt x="2722" y="298"/>
                    <a:pt x="2697" y="292"/>
                    <a:pt x="2672" y="283"/>
                  </a:cubicBezTo>
                  <a:cubicBezTo>
                    <a:pt x="2635" y="271"/>
                    <a:pt x="2635" y="271"/>
                    <a:pt x="2635" y="271"/>
                  </a:cubicBezTo>
                  <a:cubicBezTo>
                    <a:pt x="2598" y="257"/>
                    <a:pt x="2598" y="257"/>
                    <a:pt x="2598" y="257"/>
                  </a:cubicBezTo>
                  <a:cubicBezTo>
                    <a:pt x="2574" y="248"/>
                    <a:pt x="2549" y="238"/>
                    <a:pt x="2525" y="228"/>
                  </a:cubicBezTo>
                  <a:cubicBezTo>
                    <a:pt x="2381" y="169"/>
                    <a:pt x="2381" y="169"/>
                    <a:pt x="2381" y="169"/>
                  </a:cubicBezTo>
                  <a:cubicBezTo>
                    <a:pt x="2357" y="159"/>
                    <a:pt x="2333" y="149"/>
                    <a:pt x="2308" y="139"/>
                  </a:cubicBezTo>
                  <a:cubicBezTo>
                    <a:pt x="2284" y="130"/>
                    <a:pt x="2260" y="120"/>
                    <a:pt x="2236" y="111"/>
                  </a:cubicBezTo>
                  <a:cubicBezTo>
                    <a:pt x="2211" y="102"/>
                    <a:pt x="2187" y="93"/>
                    <a:pt x="2162" y="84"/>
                  </a:cubicBezTo>
                  <a:cubicBezTo>
                    <a:pt x="2150" y="80"/>
                    <a:pt x="2137" y="76"/>
                    <a:pt x="2125" y="72"/>
                  </a:cubicBezTo>
                  <a:cubicBezTo>
                    <a:pt x="2106" y="66"/>
                    <a:pt x="2106" y="66"/>
                    <a:pt x="2106" y="66"/>
                  </a:cubicBezTo>
                  <a:cubicBezTo>
                    <a:pt x="2100" y="64"/>
                    <a:pt x="2094" y="63"/>
                    <a:pt x="2088" y="61"/>
                  </a:cubicBezTo>
                  <a:cubicBezTo>
                    <a:pt x="2038" y="45"/>
                    <a:pt x="1987" y="34"/>
                    <a:pt x="1936" y="24"/>
                  </a:cubicBezTo>
                  <a:cubicBezTo>
                    <a:pt x="1897" y="17"/>
                    <a:pt x="1897" y="17"/>
                    <a:pt x="1897" y="17"/>
                  </a:cubicBezTo>
                  <a:cubicBezTo>
                    <a:pt x="1891" y="16"/>
                    <a:pt x="1885" y="16"/>
                    <a:pt x="1878" y="15"/>
                  </a:cubicBezTo>
                  <a:cubicBezTo>
                    <a:pt x="1859" y="12"/>
                    <a:pt x="1859" y="12"/>
                    <a:pt x="1859" y="12"/>
                  </a:cubicBezTo>
                  <a:cubicBezTo>
                    <a:pt x="1839" y="10"/>
                    <a:pt x="1839" y="10"/>
                    <a:pt x="1839" y="10"/>
                  </a:cubicBezTo>
                  <a:cubicBezTo>
                    <a:pt x="1833" y="9"/>
                    <a:pt x="1826" y="9"/>
                    <a:pt x="1820" y="8"/>
                  </a:cubicBezTo>
                  <a:cubicBezTo>
                    <a:pt x="1781" y="5"/>
                    <a:pt x="1781" y="5"/>
                    <a:pt x="1781" y="5"/>
                  </a:cubicBezTo>
                  <a:cubicBezTo>
                    <a:pt x="1768" y="5"/>
                    <a:pt x="1755" y="5"/>
                    <a:pt x="1742" y="4"/>
                  </a:cubicBezTo>
                  <a:cubicBezTo>
                    <a:pt x="1722" y="4"/>
                    <a:pt x="1722" y="4"/>
                    <a:pt x="1722" y="4"/>
                  </a:cubicBezTo>
                  <a:cubicBezTo>
                    <a:pt x="1716" y="4"/>
                    <a:pt x="1709" y="4"/>
                    <a:pt x="1703" y="4"/>
                  </a:cubicBezTo>
                  <a:cubicBezTo>
                    <a:pt x="1677" y="4"/>
                    <a:pt x="1651" y="4"/>
                    <a:pt x="1625" y="5"/>
                  </a:cubicBezTo>
                  <a:cubicBezTo>
                    <a:pt x="1573" y="6"/>
                    <a:pt x="1521" y="8"/>
                    <a:pt x="1469" y="12"/>
                  </a:cubicBezTo>
                  <a:cubicBezTo>
                    <a:pt x="1417" y="16"/>
                    <a:pt x="1365" y="22"/>
                    <a:pt x="1313" y="30"/>
                  </a:cubicBezTo>
                  <a:cubicBezTo>
                    <a:pt x="1262" y="38"/>
                    <a:pt x="1211" y="48"/>
                    <a:pt x="1161" y="63"/>
                  </a:cubicBezTo>
                  <a:cubicBezTo>
                    <a:pt x="1111" y="77"/>
                    <a:pt x="1062" y="96"/>
                    <a:pt x="1017" y="121"/>
                  </a:cubicBezTo>
                  <a:cubicBezTo>
                    <a:pt x="971" y="146"/>
                    <a:pt x="927" y="175"/>
                    <a:pt x="885" y="205"/>
                  </a:cubicBezTo>
                  <a:cubicBezTo>
                    <a:pt x="842" y="235"/>
                    <a:pt x="800" y="266"/>
                    <a:pt x="756" y="294"/>
                  </a:cubicBezTo>
                  <a:cubicBezTo>
                    <a:pt x="712" y="321"/>
                    <a:pt x="665" y="346"/>
                    <a:pt x="616" y="364"/>
                  </a:cubicBezTo>
                  <a:cubicBezTo>
                    <a:pt x="518" y="400"/>
                    <a:pt x="416" y="423"/>
                    <a:pt x="313" y="436"/>
                  </a:cubicBezTo>
                  <a:cubicBezTo>
                    <a:pt x="209" y="449"/>
                    <a:pt x="104" y="450"/>
                    <a:pt x="0" y="437"/>
                  </a:cubicBezTo>
                  <a:cubicBezTo>
                    <a:pt x="104" y="450"/>
                    <a:pt x="209" y="448"/>
                    <a:pt x="312" y="435"/>
                  </a:cubicBezTo>
                  <a:cubicBezTo>
                    <a:pt x="416" y="422"/>
                    <a:pt x="518" y="398"/>
                    <a:pt x="616" y="362"/>
                  </a:cubicBezTo>
                  <a:cubicBezTo>
                    <a:pt x="664" y="344"/>
                    <a:pt x="711" y="320"/>
                    <a:pt x="755" y="292"/>
                  </a:cubicBezTo>
                  <a:cubicBezTo>
                    <a:pt x="799" y="264"/>
                    <a:pt x="841" y="233"/>
                    <a:pt x="884" y="203"/>
                  </a:cubicBezTo>
                  <a:cubicBezTo>
                    <a:pt x="926" y="173"/>
                    <a:pt x="969" y="144"/>
                    <a:pt x="1015" y="119"/>
                  </a:cubicBezTo>
                  <a:cubicBezTo>
                    <a:pt x="1061" y="94"/>
                    <a:pt x="1110" y="75"/>
                    <a:pt x="1160" y="60"/>
                  </a:cubicBezTo>
                  <a:cubicBezTo>
                    <a:pt x="1210" y="45"/>
                    <a:pt x="1261" y="35"/>
                    <a:pt x="1313" y="27"/>
                  </a:cubicBezTo>
                  <a:cubicBezTo>
                    <a:pt x="1364" y="19"/>
                    <a:pt x="1416" y="13"/>
                    <a:pt x="1468" y="9"/>
                  </a:cubicBezTo>
                  <a:cubicBezTo>
                    <a:pt x="1520" y="5"/>
                    <a:pt x="1573" y="3"/>
                    <a:pt x="1625" y="2"/>
                  </a:cubicBezTo>
                  <a:cubicBezTo>
                    <a:pt x="1651" y="1"/>
                    <a:pt x="1677" y="1"/>
                    <a:pt x="1703" y="1"/>
                  </a:cubicBezTo>
                  <a:cubicBezTo>
                    <a:pt x="1709" y="1"/>
                    <a:pt x="1716" y="0"/>
                    <a:pt x="1722" y="1"/>
                  </a:cubicBezTo>
                  <a:cubicBezTo>
                    <a:pt x="1742" y="1"/>
                    <a:pt x="1742" y="1"/>
                    <a:pt x="1742" y="1"/>
                  </a:cubicBezTo>
                  <a:cubicBezTo>
                    <a:pt x="1755" y="1"/>
                    <a:pt x="1768" y="1"/>
                    <a:pt x="1781" y="2"/>
                  </a:cubicBezTo>
                  <a:cubicBezTo>
                    <a:pt x="1820" y="5"/>
                    <a:pt x="1820" y="5"/>
                    <a:pt x="1820" y="5"/>
                  </a:cubicBezTo>
                  <a:cubicBezTo>
                    <a:pt x="1827" y="5"/>
                    <a:pt x="1833" y="6"/>
                    <a:pt x="1840" y="7"/>
                  </a:cubicBezTo>
                  <a:cubicBezTo>
                    <a:pt x="1859" y="9"/>
                    <a:pt x="1859" y="9"/>
                    <a:pt x="1859" y="9"/>
                  </a:cubicBezTo>
                  <a:cubicBezTo>
                    <a:pt x="1879" y="11"/>
                    <a:pt x="1879" y="11"/>
                    <a:pt x="1879" y="11"/>
                  </a:cubicBezTo>
                  <a:cubicBezTo>
                    <a:pt x="1885" y="12"/>
                    <a:pt x="1892" y="13"/>
                    <a:pt x="1898" y="14"/>
                  </a:cubicBezTo>
                  <a:cubicBezTo>
                    <a:pt x="1937" y="20"/>
                    <a:pt x="1937" y="20"/>
                    <a:pt x="1937" y="20"/>
                  </a:cubicBezTo>
                  <a:cubicBezTo>
                    <a:pt x="1988" y="30"/>
                    <a:pt x="2039" y="42"/>
                    <a:pt x="2089" y="57"/>
                  </a:cubicBezTo>
                  <a:cubicBezTo>
                    <a:pt x="2095" y="59"/>
                    <a:pt x="2101" y="61"/>
                    <a:pt x="2107" y="63"/>
                  </a:cubicBezTo>
                  <a:cubicBezTo>
                    <a:pt x="2126" y="69"/>
                    <a:pt x="2126" y="69"/>
                    <a:pt x="2126" y="69"/>
                  </a:cubicBezTo>
                  <a:cubicBezTo>
                    <a:pt x="2138" y="73"/>
                    <a:pt x="2151" y="76"/>
                    <a:pt x="2163" y="81"/>
                  </a:cubicBezTo>
                  <a:cubicBezTo>
                    <a:pt x="2188" y="89"/>
                    <a:pt x="2213" y="98"/>
                    <a:pt x="2237" y="107"/>
                  </a:cubicBezTo>
                  <a:cubicBezTo>
                    <a:pt x="2261" y="116"/>
                    <a:pt x="2286" y="126"/>
                    <a:pt x="2310" y="135"/>
                  </a:cubicBezTo>
                  <a:cubicBezTo>
                    <a:pt x="2334" y="145"/>
                    <a:pt x="2358" y="155"/>
                    <a:pt x="2382" y="165"/>
                  </a:cubicBezTo>
                  <a:cubicBezTo>
                    <a:pt x="2527" y="225"/>
                    <a:pt x="2527" y="225"/>
                    <a:pt x="2527" y="225"/>
                  </a:cubicBezTo>
                  <a:cubicBezTo>
                    <a:pt x="2551" y="235"/>
                    <a:pt x="2575" y="245"/>
                    <a:pt x="2599" y="254"/>
                  </a:cubicBezTo>
                  <a:cubicBezTo>
                    <a:pt x="2636" y="267"/>
                    <a:pt x="2636" y="267"/>
                    <a:pt x="2636" y="267"/>
                  </a:cubicBezTo>
                  <a:cubicBezTo>
                    <a:pt x="2673" y="280"/>
                    <a:pt x="2673" y="280"/>
                    <a:pt x="2673" y="280"/>
                  </a:cubicBezTo>
                  <a:cubicBezTo>
                    <a:pt x="2698" y="288"/>
                    <a:pt x="2723" y="295"/>
                    <a:pt x="2748" y="302"/>
                  </a:cubicBezTo>
                  <a:cubicBezTo>
                    <a:pt x="2760" y="306"/>
                    <a:pt x="2773" y="309"/>
                    <a:pt x="2786" y="312"/>
                  </a:cubicBezTo>
                  <a:cubicBezTo>
                    <a:pt x="2823" y="322"/>
                    <a:pt x="2823" y="322"/>
                    <a:pt x="2823" y="322"/>
                  </a:cubicBezTo>
                  <a:cubicBezTo>
                    <a:pt x="2862" y="330"/>
                    <a:pt x="2862" y="330"/>
                    <a:pt x="2862" y="330"/>
                  </a:cubicBezTo>
                  <a:cubicBezTo>
                    <a:pt x="2874" y="333"/>
                    <a:pt x="2887" y="335"/>
                    <a:pt x="2900" y="338"/>
                  </a:cubicBezTo>
                  <a:cubicBezTo>
                    <a:pt x="2926" y="342"/>
                    <a:pt x="2951" y="347"/>
                    <a:pt x="2977" y="351"/>
                  </a:cubicBezTo>
                  <a:cubicBezTo>
                    <a:pt x="3080" y="366"/>
                    <a:pt x="3184" y="375"/>
                    <a:pt x="3288" y="378"/>
                  </a:cubicBezTo>
                  <a:cubicBezTo>
                    <a:pt x="3392" y="380"/>
                    <a:pt x="3496" y="376"/>
                    <a:pt x="3600" y="367"/>
                  </a:cubicBezTo>
                  <a:cubicBezTo>
                    <a:pt x="3704" y="357"/>
                    <a:pt x="3809" y="360"/>
                    <a:pt x="3913" y="356"/>
                  </a:cubicBezTo>
                  <a:cubicBezTo>
                    <a:pt x="3939" y="355"/>
                    <a:pt x="3965" y="354"/>
                    <a:pt x="3991" y="351"/>
                  </a:cubicBezTo>
                  <a:cubicBezTo>
                    <a:pt x="4069" y="344"/>
                    <a:pt x="4069" y="344"/>
                    <a:pt x="4069" y="344"/>
                  </a:cubicBezTo>
                  <a:cubicBezTo>
                    <a:pt x="4121" y="340"/>
                    <a:pt x="4173" y="336"/>
                    <a:pt x="4225" y="334"/>
                  </a:cubicBezTo>
                  <a:cubicBezTo>
                    <a:pt x="4433" y="325"/>
                    <a:pt x="4642" y="333"/>
                    <a:pt x="4850" y="354"/>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grpSp>
    </p:spTree>
    <p:extLst>
      <p:ext uri="{BB962C8B-B14F-4D97-AF65-F5344CB8AC3E}">
        <p14:creationId xmlns:p14="http://schemas.microsoft.com/office/powerpoint/2010/main" val="26896983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0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AA40222-A5E7-43EF-B898-D9D84DD4D99E}"/>
              </a:ext>
            </a:extLst>
          </p:cNvPr>
          <p:cNvSpPr>
            <a:spLocks noGrp="1"/>
          </p:cNvSpPr>
          <p:nvPr>
            <p:ph type="pic" sz="quarter" idx="12" hasCustomPrompt="1"/>
          </p:nvPr>
        </p:nvSpPr>
        <p:spPr>
          <a:xfrm>
            <a:off x="1535448" y="1324274"/>
            <a:ext cx="633268" cy="633266"/>
          </a:xfrm>
          <a:custGeom>
            <a:avLst/>
            <a:gdLst>
              <a:gd name="connsiteX0" fmla="*/ 389784 w 779568"/>
              <a:gd name="connsiteY0" fmla="*/ 0 h 779566"/>
              <a:gd name="connsiteX1" fmla="*/ 779568 w 779568"/>
              <a:gd name="connsiteY1" fmla="*/ 389783 h 779566"/>
              <a:gd name="connsiteX2" fmla="*/ 389784 w 779568"/>
              <a:gd name="connsiteY2" fmla="*/ 779566 h 779566"/>
              <a:gd name="connsiteX3" fmla="*/ 0 w 779568"/>
              <a:gd name="connsiteY3" fmla="*/ 389783 h 779566"/>
              <a:gd name="connsiteX4" fmla="*/ 389784 w 779568"/>
              <a:gd name="connsiteY4" fmla="*/ 0 h 779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9568" h="779566">
                <a:moveTo>
                  <a:pt x="389784" y="0"/>
                </a:moveTo>
                <a:cubicBezTo>
                  <a:pt x="605056" y="0"/>
                  <a:pt x="779568" y="174512"/>
                  <a:pt x="779568" y="389783"/>
                </a:cubicBezTo>
                <a:cubicBezTo>
                  <a:pt x="779568" y="605054"/>
                  <a:pt x="605056" y="779566"/>
                  <a:pt x="389784" y="779566"/>
                </a:cubicBezTo>
                <a:cubicBezTo>
                  <a:pt x="174512" y="779566"/>
                  <a:pt x="0" y="605054"/>
                  <a:pt x="0" y="389783"/>
                </a:cubicBezTo>
                <a:cubicBezTo>
                  <a:pt x="0" y="174512"/>
                  <a:pt x="174512" y="0"/>
                  <a:pt x="389784" y="0"/>
                </a:cubicBezTo>
                <a:close/>
              </a:path>
            </a:pathLst>
          </a:custGeom>
          <a:solidFill>
            <a:schemeClr val="bg1">
              <a:lumMod val="95000"/>
            </a:schemeClr>
          </a:solidFill>
          <a:ln>
            <a:noFill/>
          </a:ln>
        </p:spPr>
        <p:txBody>
          <a:bodyPr wrap="square">
            <a:noAutofit/>
          </a:bodyPr>
          <a:lstStyle>
            <a:lvl1pPr marL="0" indent="0">
              <a:buNone/>
              <a:defRPr sz="400">
                <a:solidFill>
                  <a:schemeClr val="tx1">
                    <a:lumMod val="50000"/>
                    <a:lumOff val="50000"/>
                  </a:schemeClr>
                </a:solidFill>
              </a:defRPr>
            </a:lvl1pPr>
          </a:lstStyle>
          <a:p>
            <a:r>
              <a:rPr lang="en-US"/>
              <a:t>Image Placeholder</a:t>
            </a:r>
          </a:p>
        </p:txBody>
      </p:sp>
      <p:sp>
        <p:nvSpPr>
          <p:cNvPr id="7" name="Picture Placeholder 5">
            <a:extLst>
              <a:ext uri="{FF2B5EF4-FFF2-40B4-BE49-F238E27FC236}">
                <a16:creationId xmlns:a16="http://schemas.microsoft.com/office/drawing/2014/main" id="{AC81FEBF-D1C5-4705-B050-E0F73B274810}"/>
              </a:ext>
            </a:extLst>
          </p:cNvPr>
          <p:cNvSpPr>
            <a:spLocks noGrp="1"/>
          </p:cNvSpPr>
          <p:nvPr>
            <p:ph type="pic" sz="quarter" idx="13" hasCustomPrompt="1"/>
          </p:nvPr>
        </p:nvSpPr>
        <p:spPr>
          <a:xfrm>
            <a:off x="1535448" y="2516335"/>
            <a:ext cx="633268" cy="633266"/>
          </a:xfrm>
          <a:custGeom>
            <a:avLst/>
            <a:gdLst>
              <a:gd name="connsiteX0" fmla="*/ 389784 w 779568"/>
              <a:gd name="connsiteY0" fmla="*/ 0 h 779566"/>
              <a:gd name="connsiteX1" fmla="*/ 779568 w 779568"/>
              <a:gd name="connsiteY1" fmla="*/ 389783 h 779566"/>
              <a:gd name="connsiteX2" fmla="*/ 389784 w 779568"/>
              <a:gd name="connsiteY2" fmla="*/ 779566 h 779566"/>
              <a:gd name="connsiteX3" fmla="*/ 0 w 779568"/>
              <a:gd name="connsiteY3" fmla="*/ 389783 h 779566"/>
              <a:gd name="connsiteX4" fmla="*/ 389784 w 779568"/>
              <a:gd name="connsiteY4" fmla="*/ 0 h 779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9568" h="779566">
                <a:moveTo>
                  <a:pt x="389784" y="0"/>
                </a:moveTo>
                <a:cubicBezTo>
                  <a:pt x="605056" y="0"/>
                  <a:pt x="779568" y="174512"/>
                  <a:pt x="779568" y="389783"/>
                </a:cubicBezTo>
                <a:cubicBezTo>
                  <a:pt x="779568" y="605054"/>
                  <a:pt x="605056" y="779566"/>
                  <a:pt x="389784" y="779566"/>
                </a:cubicBezTo>
                <a:cubicBezTo>
                  <a:pt x="174512" y="779566"/>
                  <a:pt x="0" y="605054"/>
                  <a:pt x="0" y="389783"/>
                </a:cubicBezTo>
                <a:cubicBezTo>
                  <a:pt x="0" y="174512"/>
                  <a:pt x="174512" y="0"/>
                  <a:pt x="389784" y="0"/>
                </a:cubicBezTo>
                <a:close/>
              </a:path>
            </a:pathLst>
          </a:custGeom>
          <a:solidFill>
            <a:schemeClr val="bg1">
              <a:lumMod val="95000"/>
            </a:schemeClr>
          </a:solidFill>
          <a:ln>
            <a:noFill/>
          </a:ln>
        </p:spPr>
        <p:txBody>
          <a:bodyPr wrap="square">
            <a:noAutofit/>
          </a:bodyPr>
          <a:lstStyle>
            <a:lvl1pPr marL="0" indent="0">
              <a:buNone/>
              <a:defRPr sz="400">
                <a:solidFill>
                  <a:schemeClr val="tx1">
                    <a:lumMod val="50000"/>
                    <a:lumOff val="50000"/>
                  </a:schemeClr>
                </a:solidFill>
              </a:defRPr>
            </a:lvl1pPr>
          </a:lstStyle>
          <a:p>
            <a:r>
              <a:rPr lang="en-US"/>
              <a:t>Image Placeholder</a:t>
            </a:r>
          </a:p>
        </p:txBody>
      </p:sp>
      <p:sp>
        <p:nvSpPr>
          <p:cNvPr id="8" name="Picture Placeholder 5">
            <a:extLst>
              <a:ext uri="{FF2B5EF4-FFF2-40B4-BE49-F238E27FC236}">
                <a16:creationId xmlns:a16="http://schemas.microsoft.com/office/drawing/2014/main" id="{9E8212D9-A956-4FBA-A825-4945D5212DA5}"/>
              </a:ext>
            </a:extLst>
          </p:cNvPr>
          <p:cNvSpPr>
            <a:spLocks noGrp="1"/>
          </p:cNvSpPr>
          <p:nvPr>
            <p:ph type="pic" sz="quarter" idx="14" hasCustomPrompt="1"/>
          </p:nvPr>
        </p:nvSpPr>
        <p:spPr>
          <a:xfrm>
            <a:off x="1535448" y="3708397"/>
            <a:ext cx="633268" cy="633266"/>
          </a:xfrm>
          <a:custGeom>
            <a:avLst/>
            <a:gdLst>
              <a:gd name="connsiteX0" fmla="*/ 389784 w 779568"/>
              <a:gd name="connsiteY0" fmla="*/ 0 h 779566"/>
              <a:gd name="connsiteX1" fmla="*/ 779568 w 779568"/>
              <a:gd name="connsiteY1" fmla="*/ 389783 h 779566"/>
              <a:gd name="connsiteX2" fmla="*/ 389784 w 779568"/>
              <a:gd name="connsiteY2" fmla="*/ 779566 h 779566"/>
              <a:gd name="connsiteX3" fmla="*/ 0 w 779568"/>
              <a:gd name="connsiteY3" fmla="*/ 389783 h 779566"/>
              <a:gd name="connsiteX4" fmla="*/ 389784 w 779568"/>
              <a:gd name="connsiteY4" fmla="*/ 0 h 779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9568" h="779566">
                <a:moveTo>
                  <a:pt x="389784" y="0"/>
                </a:moveTo>
                <a:cubicBezTo>
                  <a:pt x="605056" y="0"/>
                  <a:pt x="779568" y="174512"/>
                  <a:pt x="779568" y="389783"/>
                </a:cubicBezTo>
                <a:cubicBezTo>
                  <a:pt x="779568" y="605054"/>
                  <a:pt x="605056" y="779566"/>
                  <a:pt x="389784" y="779566"/>
                </a:cubicBezTo>
                <a:cubicBezTo>
                  <a:pt x="174512" y="779566"/>
                  <a:pt x="0" y="605054"/>
                  <a:pt x="0" y="389783"/>
                </a:cubicBezTo>
                <a:cubicBezTo>
                  <a:pt x="0" y="174512"/>
                  <a:pt x="174512" y="0"/>
                  <a:pt x="389784" y="0"/>
                </a:cubicBezTo>
                <a:close/>
              </a:path>
            </a:pathLst>
          </a:custGeom>
          <a:solidFill>
            <a:schemeClr val="bg1">
              <a:lumMod val="95000"/>
            </a:schemeClr>
          </a:solidFill>
          <a:ln>
            <a:noFill/>
          </a:ln>
        </p:spPr>
        <p:txBody>
          <a:bodyPr wrap="square">
            <a:noAutofit/>
          </a:bodyPr>
          <a:lstStyle>
            <a:lvl1pPr marL="0" indent="0">
              <a:buNone/>
              <a:defRPr sz="400">
                <a:solidFill>
                  <a:schemeClr val="tx1">
                    <a:lumMod val="50000"/>
                    <a:lumOff val="50000"/>
                  </a:schemeClr>
                </a:solidFill>
              </a:defRPr>
            </a:lvl1pPr>
          </a:lstStyle>
          <a:p>
            <a:r>
              <a:rPr lang="en-US"/>
              <a:t>Image Placeholder</a:t>
            </a:r>
          </a:p>
        </p:txBody>
      </p:sp>
      <p:sp>
        <p:nvSpPr>
          <p:cNvPr id="9" name="Picture Placeholder 5">
            <a:extLst>
              <a:ext uri="{FF2B5EF4-FFF2-40B4-BE49-F238E27FC236}">
                <a16:creationId xmlns:a16="http://schemas.microsoft.com/office/drawing/2014/main" id="{EACF44B4-6CE8-47B2-B948-D29A26F1C82B}"/>
              </a:ext>
            </a:extLst>
          </p:cNvPr>
          <p:cNvSpPr>
            <a:spLocks noGrp="1"/>
          </p:cNvSpPr>
          <p:nvPr>
            <p:ph type="pic" sz="quarter" idx="15" hasCustomPrompt="1"/>
          </p:nvPr>
        </p:nvSpPr>
        <p:spPr>
          <a:xfrm>
            <a:off x="1535448" y="4900460"/>
            <a:ext cx="633268" cy="633266"/>
          </a:xfrm>
          <a:custGeom>
            <a:avLst/>
            <a:gdLst>
              <a:gd name="connsiteX0" fmla="*/ 389784 w 779568"/>
              <a:gd name="connsiteY0" fmla="*/ 0 h 779566"/>
              <a:gd name="connsiteX1" fmla="*/ 779568 w 779568"/>
              <a:gd name="connsiteY1" fmla="*/ 389783 h 779566"/>
              <a:gd name="connsiteX2" fmla="*/ 389784 w 779568"/>
              <a:gd name="connsiteY2" fmla="*/ 779566 h 779566"/>
              <a:gd name="connsiteX3" fmla="*/ 0 w 779568"/>
              <a:gd name="connsiteY3" fmla="*/ 389783 h 779566"/>
              <a:gd name="connsiteX4" fmla="*/ 389784 w 779568"/>
              <a:gd name="connsiteY4" fmla="*/ 0 h 779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9568" h="779566">
                <a:moveTo>
                  <a:pt x="389784" y="0"/>
                </a:moveTo>
                <a:cubicBezTo>
                  <a:pt x="605056" y="0"/>
                  <a:pt x="779568" y="174512"/>
                  <a:pt x="779568" y="389783"/>
                </a:cubicBezTo>
                <a:cubicBezTo>
                  <a:pt x="779568" y="605054"/>
                  <a:pt x="605056" y="779566"/>
                  <a:pt x="389784" y="779566"/>
                </a:cubicBezTo>
                <a:cubicBezTo>
                  <a:pt x="174512" y="779566"/>
                  <a:pt x="0" y="605054"/>
                  <a:pt x="0" y="389783"/>
                </a:cubicBezTo>
                <a:cubicBezTo>
                  <a:pt x="0" y="174512"/>
                  <a:pt x="174512" y="0"/>
                  <a:pt x="389784" y="0"/>
                </a:cubicBezTo>
                <a:close/>
              </a:path>
            </a:pathLst>
          </a:custGeom>
          <a:solidFill>
            <a:schemeClr val="bg1">
              <a:lumMod val="95000"/>
            </a:schemeClr>
          </a:solidFill>
          <a:ln>
            <a:noFill/>
          </a:ln>
        </p:spPr>
        <p:txBody>
          <a:bodyPr wrap="square">
            <a:noAutofit/>
          </a:bodyPr>
          <a:lstStyle>
            <a:lvl1pPr marL="0" indent="0">
              <a:buNone/>
              <a:defRPr sz="400">
                <a:solidFill>
                  <a:schemeClr val="tx1">
                    <a:lumMod val="50000"/>
                    <a:lumOff val="50000"/>
                  </a:schemeClr>
                </a:solidFill>
              </a:defRPr>
            </a:lvl1pPr>
          </a:lstStyle>
          <a:p>
            <a:r>
              <a:rPr lang="en-US"/>
              <a:t>Image Placeholder</a:t>
            </a:r>
          </a:p>
        </p:txBody>
      </p:sp>
    </p:spTree>
    <p:extLst>
      <p:ext uri="{BB962C8B-B14F-4D97-AF65-F5344CB8AC3E}">
        <p14:creationId xmlns:p14="http://schemas.microsoft.com/office/powerpoint/2010/main" val="28295918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1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AF67DA85-53D3-4BB4-B89E-C1BA0262BC3C}"/>
              </a:ext>
            </a:extLst>
          </p:cNvPr>
          <p:cNvSpPr>
            <a:spLocks noGrp="1"/>
          </p:cNvSpPr>
          <p:nvPr>
            <p:ph type="pic" sz="quarter" idx="14"/>
          </p:nvPr>
        </p:nvSpPr>
        <p:spPr>
          <a:xfrm>
            <a:off x="5455921" y="1005836"/>
            <a:ext cx="6736084" cy="4846326"/>
          </a:xfrm>
          <a:custGeom>
            <a:avLst/>
            <a:gdLst>
              <a:gd name="connsiteX0" fmla="*/ 550979 w 6736084"/>
              <a:gd name="connsiteY0" fmla="*/ 0 h 4846326"/>
              <a:gd name="connsiteX1" fmla="*/ 6736084 w 6736084"/>
              <a:gd name="connsiteY1" fmla="*/ 0 h 4846326"/>
              <a:gd name="connsiteX2" fmla="*/ 6736084 w 6736084"/>
              <a:gd name="connsiteY2" fmla="*/ 4846326 h 4846326"/>
              <a:gd name="connsiteX3" fmla="*/ 550979 w 6736084"/>
              <a:gd name="connsiteY3" fmla="*/ 4846326 h 4846326"/>
              <a:gd name="connsiteX4" fmla="*/ 0 w 6736084"/>
              <a:gd name="connsiteY4" fmla="*/ 4295347 h 4846326"/>
              <a:gd name="connsiteX5" fmla="*/ 0 w 6736084"/>
              <a:gd name="connsiteY5" fmla="*/ 550979 h 4846326"/>
              <a:gd name="connsiteX6" fmla="*/ 550979 w 6736084"/>
              <a:gd name="connsiteY6" fmla="*/ 0 h 4846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36084" h="4846326">
                <a:moveTo>
                  <a:pt x="550979" y="0"/>
                </a:moveTo>
                <a:lnTo>
                  <a:pt x="6736084" y="0"/>
                </a:lnTo>
                <a:lnTo>
                  <a:pt x="6736084" y="4846326"/>
                </a:lnTo>
                <a:lnTo>
                  <a:pt x="550979" y="4846326"/>
                </a:lnTo>
                <a:cubicBezTo>
                  <a:pt x="246682" y="4846326"/>
                  <a:pt x="0" y="4599644"/>
                  <a:pt x="0" y="4295347"/>
                </a:cubicBezTo>
                <a:lnTo>
                  <a:pt x="0" y="550979"/>
                </a:lnTo>
                <a:cubicBezTo>
                  <a:pt x="0" y="246682"/>
                  <a:pt x="246682" y="0"/>
                  <a:pt x="550979" y="0"/>
                </a:cubicBezTo>
                <a:close/>
              </a:path>
            </a:pathLst>
          </a:custGeom>
          <a:noFill/>
          <a:effectLst/>
        </p:spPr>
        <p:txBody>
          <a:bodyPr wrap="square">
            <a:noAutofit/>
          </a:bodyPr>
          <a:lstStyle>
            <a:lvl1pPr marL="0" indent="0" algn="ctr">
              <a:buNone/>
              <a:defRPr sz="1200">
                <a:solidFill>
                  <a:schemeClr val="bg1"/>
                </a:solidFill>
              </a:defRPr>
            </a:lvl1pPr>
          </a:lstStyle>
          <a:p>
            <a:endParaRPr lang="id-ID"/>
          </a:p>
        </p:txBody>
      </p:sp>
    </p:spTree>
    <p:extLst>
      <p:ext uri="{BB962C8B-B14F-4D97-AF65-F5344CB8AC3E}">
        <p14:creationId xmlns:p14="http://schemas.microsoft.com/office/powerpoint/2010/main" val="14920337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2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C61828D-808F-4D2A-8484-D55C42F36A1B}"/>
              </a:ext>
            </a:extLst>
          </p:cNvPr>
          <p:cNvSpPr>
            <a:spLocks noGrp="1"/>
          </p:cNvSpPr>
          <p:nvPr>
            <p:ph type="pic" sz="quarter" idx="14"/>
          </p:nvPr>
        </p:nvSpPr>
        <p:spPr>
          <a:xfrm>
            <a:off x="1" y="1005836"/>
            <a:ext cx="6736085" cy="4846326"/>
          </a:xfrm>
          <a:custGeom>
            <a:avLst/>
            <a:gdLst>
              <a:gd name="connsiteX0" fmla="*/ 0 w 6736085"/>
              <a:gd name="connsiteY0" fmla="*/ 0 h 4846326"/>
              <a:gd name="connsiteX1" fmla="*/ 6185105 w 6736085"/>
              <a:gd name="connsiteY1" fmla="*/ 0 h 4846326"/>
              <a:gd name="connsiteX2" fmla="*/ 6736085 w 6736085"/>
              <a:gd name="connsiteY2" fmla="*/ 550979 h 4846326"/>
              <a:gd name="connsiteX3" fmla="*/ 6736085 w 6736085"/>
              <a:gd name="connsiteY3" fmla="*/ 4295347 h 4846326"/>
              <a:gd name="connsiteX4" fmla="*/ 6185105 w 6736085"/>
              <a:gd name="connsiteY4" fmla="*/ 4846326 h 4846326"/>
              <a:gd name="connsiteX5" fmla="*/ 0 w 6736085"/>
              <a:gd name="connsiteY5" fmla="*/ 4846326 h 4846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36085" h="4846326">
                <a:moveTo>
                  <a:pt x="0" y="0"/>
                </a:moveTo>
                <a:lnTo>
                  <a:pt x="6185105" y="0"/>
                </a:lnTo>
                <a:cubicBezTo>
                  <a:pt x="6489403" y="0"/>
                  <a:pt x="6736085" y="246682"/>
                  <a:pt x="6736085" y="550979"/>
                </a:cubicBezTo>
                <a:lnTo>
                  <a:pt x="6736085" y="4295347"/>
                </a:lnTo>
                <a:cubicBezTo>
                  <a:pt x="6736085" y="4599644"/>
                  <a:pt x="6489403" y="4846326"/>
                  <a:pt x="6185105" y="4846326"/>
                </a:cubicBezTo>
                <a:lnTo>
                  <a:pt x="0" y="4846326"/>
                </a:lnTo>
                <a:close/>
              </a:path>
            </a:pathLst>
          </a:custGeom>
          <a:noFill/>
          <a:effectLst/>
        </p:spPr>
        <p:txBody>
          <a:bodyPr wrap="square">
            <a:noAutofit/>
          </a:bodyPr>
          <a:lstStyle>
            <a:lvl1pPr marL="0" indent="0" algn="ctr">
              <a:buNone/>
              <a:defRPr sz="1200">
                <a:solidFill>
                  <a:schemeClr val="bg1"/>
                </a:solidFill>
              </a:defRPr>
            </a:lvl1pPr>
          </a:lstStyle>
          <a:p>
            <a:endParaRPr lang="id-ID"/>
          </a:p>
        </p:txBody>
      </p:sp>
    </p:spTree>
    <p:extLst>
      <p:ext uri="{BB962C8B-B14F-4D97-AF65-F5344CB8AC3E}">
        <p14:creationId xmlns:p14="http://schemas.microsoft.com/office/powerpoint/2010/main" val="24588408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3_Title Slide">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08A13717-10BA-4506-8F19-E600B2172AED}"/>
              </a:ext>
            </a:extLst>
          </p:cNvPr>
          <p:cNvSpPr>
            <a:spLocks noGrp="1"/>
          </p:cNvSpPr>
          <p:nvPr>
            <p:ph type="pic" sz="quarter" idx="10"/>
          </p:nvPr>
        </p:nvSpPr>
        <p:spPr>
          <a:xfrm>
            <a:off x="3841211" y="0"/>
            <a:ext cx="8350789" cy="6858000"/>
          </a:xfrm>
          <a:prstGeom prst="rect">
            <a:avLst/>
          </a:prstGeom>
        </p:spPr>
        <p:txBody>
          <a:bodyPr/>
          <a:lstStyle>
            <a:lvl1pPr marL="0" indent="0">
              <a:buNone/>
              <a:defRPr sz="1800">
                <a:solidFill>
                  <a:schemeClr val="bg1"/>
                </a:solidFill>
              </a:defRPr>
            </a:lvl1pPr>
          </a:lstStyle>
          <a:p>
            <a:endParaRPr lang="id-ID"/>
          </a:p>
        </p:txBody>
      </p:sp>
      <p:grpSp>
        <p:nvGrpSpPr>
          <p:cNvPr id="6" name="Group 5">
            <a:extLst>
              <a:ext uri="{FF2B5EF4-FFF2-40B4-BE49-F238E27FC236}">
                <a16:creationId xmlns:a16="http://schemas.microsoft.com/office/drawing/2014/main" id="{C74DABC1-5428-4AE9-BE61-3CF3288AE097}"/>
              </a:ext>
            </a:extLst>
          </p:cNvPr>
          <p:cNvGrpSpPr/>
          <p:nvPr userDrawn="1"/>
        </p:nvGrpSpPr>
        <p:grpSpPr>
          <a:xfrm>
            <a:off x="-1399048" y="-1482487"/>
            <a:ext cx="6651818" cy="9726710"/>
            <a:chOff x="-1399048" y="-1482487"/>
            <a:chExt cx="6651818" cy="9726710"/>
          </a:xfrm>
        </p:grpSpPr>
        <p:sp>
          <p:nvSpPr>
            <p:cNvPr id="4" name="Oval 3">
              <a:extLst>
                <a:ext uri="{FF2B5EF4-FFF2-40B4-BE49-F238E27FC236}">
                  <a16:creationId xmlns:a16="http://schemas.microsoft.com/office/drawing/2014/main" id="{9668E76E-9EA1-4328-BEB9-AACA9468EF6F}"/>
                </a:ext>
              </a:extLst>
            </p:cNvPr>
            <p:cNvSpPr/>
            <p:nvPr userDrawn="1"/>
          </p:nvSpPr>
          <p:spPr>
            <a:xfrm>
              <a:off x="-1399048" y="-1482487"/>
              <a:ext cx="5032327" cy="5032327"/>
            </a:xfrm>
            <a:prstGeom prst="ellipse">
              <a:avLst/>
            </a:prstGeom>
            <a:gradFill flip="none" rotWithShape="1">
              <a:gsLst>
                <a:gs pos="0">
                  <a:schemeClr val="bg1">
                    <a:alpha val="12000"/>
                  </a:schemeClr>
                </a:gs>
                <a:gs pos="100000">
                  <a:schemeClr val="bg1">
                    <a:alpha val="0"/>
                  </a:schemeClr>
                </a:gs>
              </a:gsLst>
              <a:path path="circle">
                <a:fillToRect l="50000" t="50000" r="50000" b="50000"/>
              </a:path>
              <a:tileRect/>
            </a:gradFill>
            <a:ln>
              <a:noFill/>
            </a:ln>
            <a:effectLst>
              <a:glow>
                <a:schemeClr val="accent1">
                  <a:alpha val="40000"/>
                </a:schemeClr>
              </a:glow>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517F6F77-22E2-484A-A484-45CE160698DD}"/>
                </a:ext>
              </a:extLst>
            </p:cNvPr>
            <p:cNvSpPr/>
            <p:nvPr userDrawn="1"/>
          </p:nvSpPr>
          <p:spPr>
            <a:xfrm>
              <a:off x="912397" y="3903850"/>
              <a:ext cx="4340373" cy="4340373"/>
            </a:xfrm>
            <a:prstGeom prst="ellipse">
              <a:avLst/>
            </a:prstGeom>
            <a:gradFill flip="none" rotWithShape="1">
              <a:gsLst>
                <a:gs pos="0">
                  <a:schemeClr val="bg1">
                    <a:alpha val="12000"/>
                  </a:schemeClr>
                </a:gs>
                <a:gs pos="100000">
                  <a:schemeClr val="bg1">
                    <a:alpha val="0"/>
                  </a:schemeClr>
                </a:gs>
              </a:gsLst>
              <a:path path="circle">
                <a:fillToRect l="50000" t="50000" r="50000" b="50000"/>
              </a:path>
              <a:tileRect/>
            </a:gradFill>
            <a:ln>
              <a:noFill/>
            </a:ln>
            <a:effectLst>
              <a:glow>
                <a:schemeClr val="accent1">
                  <a:alpha val="40000"/>
                </a:schemeClr>
              </a:glow>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601699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4_Title Slid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7A78390-23B1-46BD-906B-580F9107CF86}"/>
              </a:ext>
            </a:extLst>
          </p:cNvPr>
          <p:cNvSpPr/>
          <p:nvPr userDrawn="1"/>
        </p:nvSpPr>
        <p:spPr>
          <a:xfrm>
            <a:off x="1" y="0"/>
            <a:ext cx="3046725" cy="6858000"/>
          </a:xfrm>
          <a:prstGeom prst="rect">
            <a:avLst/>
          </a:prstGeom>
          <a:gradFill flip="none" rotWithShape="1">
            <a:gsLst>
              <a:gs pos="0">
                <a:schemeClr val="accent1">
                  <a:lumMod val="75000"/>
                </a:schemeClr>
              </a:gs>
              <a:gs pos="100000">
                <a:schemeClr val="accent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4">
            <a:extLst>
              <a:ext uri="{FF2B5EF4-FFF2-40B4-BE49-F238E27FC236}">
                <a16:creationId xmlns:a16="http://schemas.microsoft.com/office/drawing/2014/main" id="{1C8BA609-524F-486E-978A-C0DDA3E539C0}"/>
              </a:ext>
            </a:extLst>
          </p:cNvPr>
          <p:cNvSpPr>
            <a:spLocks noGrp="1"/>
          </p:cNvSpPr>
          <p:nvPr>
            <p:ph type="pic" sz="quarter" idx="10"/>
          </p:nvPr>
        </p:nvSpPr>
        <p:spPr>
          <a:xfrm>
            <a:off x="1" y="0"/>
            <a:ext cx="3046726" cy="6858000"/>
          </a:xfrm>
          <a:prstGeom prst="rect">
            <a:avLst/>
          </a:prstGeom>
        </p:spPr>
        <p:txBody>
          <a:bodyPr/>
          <a:lstStyle>
            <a:lvl1pPr marL="0" indent="0">
              <a:buNone/>
              <a:defRPr sz="1800">
                <a:solidFill>
                  <a:schemeClr val="bg1"/>
                </a:solidFill>
              </a:defRPr>
            </a:lvl1pPr>
          </a:lstStyle>
          <a:p>
            <a:endParaRPr lang="id-ID"/>
          </a:p>
        </p:txBody>
      </p:sp>
      <p:sp>
        <p:nvSpPr>
          <p:cNvPr id="13" name="Rectangle 12">
            <a:extLst>
              <a:ext uri="{FF2B5EF4-FFF2-40B4-BE49-F238E27FC236}">
                <a16:creationId xmlns:a16="http://schemas.microsoft.com/office/drawing/2014/main" id="{E6F5496B-F54C-4A23-9940-692F9C0AA20F}"/>
              </a:ext>
            </a:extLst>
          </p:cNvPr>
          <p:cNvSpPr/>
          <p:nvPr userDrawn="1"/>
        </p:nvSpPr>
        <p:spPr>
          <a:xfrm>
            <a:off x="3051824" y="0"/>
            <a:ext cx="3046725" cy="6858000"/>
          </a:xfrm>
          <a:prstGeom prst="rect">
            <a:avLst/>
          </a:prstGeom>
          <a:gradFill>
            <a:gsLst>
              <a:gs pos="0">
                <a:schemeClr val="accent2">
                  <a:lumMod val="75000"/>
                </a:schemeClr>
              </a:gs>
              <a:gs pos="100000">
                <a:schemeClr val="accent2"/>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B7E072D-9C4B-40E4-84B9-8EFB5DF0259D}"/>
              </a:ext>
            </a:extLst>
          </p:cNvPr>
          <p:cNvSpPr/>
          <p:nvPr userDrawn="1"/>
        </p:nvSpPr>
        <p:spPr>
          <a:xfrm>
            <a:off x="6098549" y="0"/>
            <a:ext cx="6093451" cy="6858000"/>
          </a:xfrm>
          <a:prstGeom prst="rect">
            <a:avLst/>
          </a:prstGeom>
          <a:gradFill>
            <a:gsLst>
              <a:gs pos="0">
                <a:schemeClr val="accent3">
                  <a:lumMod val="75000"/>
                </a:schemeClr>
              </a:gs>
              <a:gs pos="100000">
                <a:schemeClr val="accent3"/>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icture Placeholder 4">
            <a:extLst>
              <a:ext uri="{FF2B5EF4-FFF2-40B4-BE49-F238E27FC236}">
                <a16:creationId xmlns:a16="http://schemas.microsoft.com/office/drawing/2014/main" id="{C131123C-FCF9-4C4B-AF11-ED65EEA433DF}"/>
              </a:ext>
            </a:extLst>
          </p:cNvPr>
          <p:cNvSpPr>
            <a:spLocks noGrp="1"/>
          </p:cNvSpPr>
          <p:nvPr>
            <p:ph type="pic" sz="quarter" idx="11"/>
          </p:nvPr>
        </p:nvSpPr>
        <p:spPr>
          <a:xfrm>
            <a:off x="3051823" y="0"/>
            <a:ext cx="3046726" cy="6858000"/>
          </a:xfrm>
          <a:prstGeom prst="rect">
            <a:avLst/>
          </a:prstGeom>
        </p:spPr>
        <p:txBody>
          <a:bodyPr/>
          <a:lstStyle>
            <a:lvl1pPr marL="0" indent="0">
              <a:buNone/>
              <a:defRPr sz="1800">
                <a:solidFill>
                  <a:schemeClr val="bg1"/>
                </a:solidFill>
              </a:defRPr>
            </a:lvl1pPr>
          </a:lstStyle>
          <a:p>
            <a:endParaRPr lang="id-ID"/>
          </a:p>
        </p:txBody>
      </p:sp>
      <p:sp>
        <p:nvSpPr>
          <p:cNvPr id="7" name="Picture Placeholder 4">
            <a:extLst>
              <a:ext uri="{FF2B5EF4-FFF2-40B4-BE49-F238E27FC236}">
                <a16:creationId xmlns:a16="http://schemas.microsoft.com/office/drawing/2014/main" id="{B3EE3F52-E831-4B31-B548-0228EAF11438}"/>
              </a:ext>
            </a:extLst>
          </p:cNvPr>
          <p:cNvSpPr>
            <a:spLocks noGrp="1"/>
          </p:cNvSpPr>
          <p:nvPr>
            <p:ph type="pic" sz="quarter" idx="12"/>
          </p:nvPr>
        </p:nvSpPr>
        <p:spPr>
          <a:xfrm>
            <a:off x="6096000" y="0"/>
            <a:ext cx="6096000" cy="6858000"/>
          </a:xfrm>
          <a:prstGeom prst="rect">
            <a:avLst/>
          </a:prstGeom>
        </p:spPr>
        <p:txBody>
          <a:bodyPr/>
          <a:lstStyle>
            <a:lvl1pPr marL="0" indent="0">
              <a:buNone/>
              <a:defRPr sz="1800">
                <a:solidFill>
                  <a:schemeClr val="bg1"/>
                </a:solidFill>
              </a:defRPr>
            </a:lvl1pPr>
          </a:lstStyle>
          <a:p>
            <a:endParaRPr lang="id-ID"/>
          </a:p>
        </p:txBody>
      </p:sp>
      <p:sp>
        <p:nvSpPr>
          <p:cNvPr id="8" name="Oval 7">
            <a:extLst>
              <a:ext uri="{FF2B5EF4-FFF2-40B4-BE49-F238E27FC236}">
                <a16:creationId xmlns:a16="http://schemas.microsoft.com/office/drawing/2014/main" id="{35E84FE0-3CA0-42E7-AC9E-7B955D86A188}"/>
              </a:ext>
            </a:extLst>
          </p:cNvPr>
          <p:cNvSpPr/>
          <p:nvPr userDrawn="1"/>
        </p:nvSpPr>
        <p:spPr>
          <a:xfrm>
            <a:off x="-697444" y="-521820"/>
            <a:ext cx="5032327" cy="5032327"/>
          </a:xfrm>
          <a:prstGeom prst="ellipse">
            <a:avLst/>
          </a:prstGeom>
          <a:gradFill flip="none" rotWithShape="1">
            <a:gsLst>
              <a:gs pos="0">
                <a:schemeClr val="bg1">
                  <a:alpha val="20000"/>
                </a:schemeClr>
              </a:gs>
              <a:gs pos="100000">
                <a:schemeClr val="bg1">
                  <a:alpha val="0"/>
                </a:schemeClr>
              </a:gs>
            </a:gsLst>
            <a:path path="circle">
              <a:fillToRect l="50000" t="50000" r="50000" b="50000"/>
            </a:path>
            <a:tileRect/>
          </a:gradFill>
          <a:ln>
            <a:noFill/>
          </a:ln>
          <a:effectLst>
            <a:glow>
              <a:schemeClr val="accent1">
                <a:alpha val="40000"/>
              </a:schemeClr>
            </a:glow>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481EB73-1DA7-45FF-A51A-CD5720DEE65D}"/>
              </a:ext>
            </a:extLst>
          </p:cNvPr>
          <p:cNvSpPr/>
          <p:nvPr userDrawn="1"/>
        </p:nvSpPr>
        <p:spPr>
          <a:xfrm>
            <a:off x="2139141" y="1713137"/>
            <a:ext cx="5032327" cy="5032327"/>
          </a:xfrm>
          <a:prstGeom prst="ellipse">
            <a:avLst/>
          </a:prstGeom>
          <a:gradFill flip="none" rotWithShape="1">
            <a:gsLst>
              <a:gs pos="0">
                <a:schemeClr val="bg1">
                  <a:alpha val="20000"/>
                </a:schemeClr>
              </a:gs>
              <a:gs pos="100000">
                <a:schemeClr val="bg1">
                  <a:alpha val="0"/>
                </a:schemeClr>
              </a:gs>
            </a:gsLst>
            <a:path path="circle">
              <a:fillToRect l="50000" t="50000" r="50000" b="50000"/>
            </a:path>
            <a:tileRect/>
          </a:gradFill>
          <a:ln>
            <a:noFill/>
          </a:ln>
          <a:effectLst>
            <a:glow>
              <a:schemeClr val="accent1">
                <a:alpha val="40000"/>
              </a:schemeClr>
            </a:glow>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32E564F-0DE4-4C0A-B06C-E745265EB954}"/>
              </a:ext>
            </a:extLst>
          </p:cNvPr>
          <p:cNvSpPr/>
          <p:nvPr userDrawn="1"/>
        </p:nvSpPr>
        <p:spPr>
          <a:xfrm>
            <a:off x="6058624" y="3764839"/>
            <a:ext cx="4251127" cy="4251127"/>
          </a:xfrm>
          <a:prstGeom prst="ellipse">
            <a:avLst/>
          </a:prstGeom>
          <a:gradFill flip="none" rotWithShape="1">
            <a:gsLst>
              <a:gs pos="0">
                <a:schemeClr val="bg1">
                  <a:alpha val="20000"/>
                </a:schemeClr>
              </a:gs>
              <a:gs pos="100000">
                <a:schemeClr val="bg1">
                  <a:alpha val="0"/>
                </a:schemeClr>
              </a:gs>
            </a:gsLst>
            <a:path path="circle">
              <a:fillToRect l="50000" t="50000" r="50000" b="50000"/>
            </a:path>
            <a:tileRect/>
          </a:gradFill>
          <a:ln>
            <a:noFill/>
          </a:ln>
          <a:effectLst>
            <a:glow>
              <a:schemeClr val="accent1">
                <a:alpha val="40000"/>
              </a:schemeClr>
            </a:glow>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DE86A80-226D-4484-ACE2-6E9065770809}"/>
              </a:ext>
            </a:extLst>
          </p:cNvPr>
          <p:cNvSpPr/>
          <p:nvPr userDrawn="1"/>
        </p:nvSpPr>
        <p:spPr>
          <a:xfrm>
            <a:off x="6098549" y="-1097285"/>
            <a:ext cx="5825749" cy="5825749"/>
          </a:xfrm>
          <a:prstGeom prst="ellipse">
            <a:avLst/>
          </a:prstGeom>
          <a:gradFill flip="none" rotWithShape="1">
            <a:gsLst>
              <a:gs pos="0">
                <a:schemeClr val="bg1">
                  <a:alpha val="20000"/>
                </a:schemeClr>
              </a:gs>
              <a:gs pos="100000">
                <a:schemeClr val="bg1">
                  <a:alpha val="0"/>
                </a:schemeClr>
              </a:gs>
            </a:gsLst>
            <a:path path="circle">
              <a:fillToRect l="50000" t="50000" r="50000" b="50000"/>
            </a:path>
            <a:tileRect/>
          </a:gradFill>
          <a:ln>
            <a:noFill/>
          </a:ln>
          <a:effectLst>
            <a:glow>
              <a:schemeClr val="accent1">
                <a:alpha val="40000"/>
              </a:schemeClr>
            </a:glow>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61468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5_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185C39A-3DBD-4547-A349-DCE4447A39B5}"/>
              </a:ext>
            </a:extLst>
          </p:cNvPr>
          <p:cNvSpPr/>
          <p:nvPr userDrawn="1"/>
        </p:nvSpPr>
        <p:spPr>
          <a:xfrm>
            <a:off x="1" y="0"/>
            <a:ext cx="5519420" cy="2496382"/>
          </a:xfrm>
          <a:custGeom>
            <a:avLst/>
            <a:gdLst>
              <a:gd name="connsiteX0" fmla="*/ 0 w 5353050"/>
              <a:gd name="connsiteY0" fmla="*/ 0 h 3101199"/>
              <a:gd name="connsiteX1" fmla="*/ 5353050 w 5353050"/>
              <a:gd name="connsiteY1" fmla="*/ 0 h 3101199"/>
              <a:gd name="connsiteX2" fmla="*/ 5353050 w 5353050"/>
              <a:gd name="connsiteY2" fmla="*/ 3101199 h 3101199"/>
              <a:gd name="connsiteX3" fmla="*/ 0 w 5353050"/>
              <a:gd name="connsiteY3" fmla="*/ 3101199 h 3101199"/>
              <a:gd name="connsiteX4" fmla="*/ 0 w 5353050"/>
              <a:gd name="connsiteY4" fmla="*/ 0 h 3101199"/>
              <a:gd name="connsiteX0" fmla="*/ 0 w 5353050"/>
              <a:gd name="connsiteY0" fmla="*/ 0 h 4673600"/>
              <a:gd name="connsiteX1" fmla="*/ 5353050 w 5353050"/>
              <a:gd name="connsiteY1" fmla="*/ 0 h 4673600"/>
              <a:gd name="connsiteX2" fmla="*/ 5353050 w 5353050"/>
              <a:gd name="connsiteY2" fmla="*/ 3101199 h 4673600"/>
              <a:gd name="connsiteX3" fmla="*/ 2481943 w 5353050"/>
              <a:gd name="connsiteY3" fmla="*/ 4673600 h 4673600"/>
              <a:gd name="connsiteX4" fmla="*/ 0 w 5353050"/>
              <a:gd name="connsiteY4" fmla="*/ 3101199 h 4673600"/>
              <a:gd name="connsiteX5" fmla="*/ 0 w 5353050"/>
              <a:gd name="connsiteY5" fmla="*/ 0 h 4673600"/>
              <a:gd name="connsiteX0" fmla="*/ 0 w 8215086"/>
              <a:gd name="connsiteY0" fmla="*/ 0 h 4673600"/>
              <a:gd name="connsiteX1" fmla="*/ 5353050 w 8215086"/>
              <a:gd name="connsiteY1" fmla="*/ 0 h 4673600"/>
              <a:gd name="connsiteX2" fmla="*/ 8215086 w 8215086"/>
              <a:gd name="connsiteY2" fmla="*/ 1872342 h 4673600"/>
              <a:gd name="connsiteX3" fmla="*/ 5353050 w 8215086"/>
              <a:gd name="connsiteY3" fmla="*/ 3101199 h 4673600"/>
              <a:gd name="connsiteX4" fmla="*/ 2481943 w 8215086"/>
              <a:gd name="connsiteY4" fmla="*/ 4673600 h 4673600"/>
              <a:gd name="connsiteX5" fmla="*/ 0 w 8215086"/>
              <a:gd name="connsiteY5" fmla="*/ 3101199 h 4673600"/>
              <a:gd name="connsiteX6" fmla="*/ 0 w 8215086"/>
              <a:gd name="connsiteY6" fmla="*/ 0 h 4673600"/>
              <a:gd name="connsiteX0" fmla="*/ 0 w 5353050"/>
              <a:gd name="connsiteY0" fmla="*/ 0 h 4673600"/>
              <a:gd name="connsiteX1" fmla="*/ 5353050 w 5353050"/>
              <a:gd name="connsiteY1" fmla="*/ 0 h 4673600"/>
              <a:gd name="connsiteX2" fmla="*/ 4513943 w 5353050"/>
              <a:gd name="connsiteY2" fmla="*/ 1465942 h 4673600"/>
              <a:gd name="connsiteX3" fmla="*/ 5353050 w 5353050"/>
              <a:gd name="connsiteY3" fmla="*/ 3101199 h 4673600"/>
              <a:gd name="connsiteX4" fmla="*/ 2481943 w 5353050"/>
              <a:gd name="connsiteY4" fmla="*/ 4673600 h 4673600"/>
              <a:gd name="connsiteX5" fmla="*/ 0 w 5353050"/>
              <a:gd name="connsiteY5" fmla="*/ 3101199 h 4673600"/>
              <a:gd name="connsiteX6" fmla="*/ 0 w 5353050"/>
              <a:gd name="connsiteY6" fmla="*/ 0 h 4673600"/>
              <a:gd name="connsiteX0" fmla="*/ 0 w 5353050"/>
              <a:gd name="connsiteY0" fmla="*/ 0 h 4687559"/>
              <a:gd name="connsiteX1" fmla="*/ 5353050 w 5353050"/>
              <a:gd name="connsiteY1" fmla="*/ 0 h 4687559"/>
              <a:gd name="connsiteX2" fmla="*/ 4513943 w 5353050"/>
              <a:gd name="connsiteY2" fmla="*/ 1465942 h 4687559"/>
              <a:gd name="connsiteX3" fmla="*/ 5353050 w 5353050"/>
              <a:gd name="connsiteY3" fmla="*/ 3101199 h 4687559"/>
              <a:gd name="connsiteX4" fmla="*/ 2481943 w 5353050"/>
              <a:gd name="connsiteY4" fmla="*/ 4673600 h 4687559"/>
              <a:gd name="connsiteX5" fmla="*/ 0 w 5353050"/>
              <a:gd name="connsiteY5" fmla="*/ 3101199 h 4687559"/>
              <a:gd name="connsiteX6" fmla="*/ 0 w 5353050"/>
              <a:gd name="connsiteY6" fmla="*/ 0 h 4687559"/>
              <a:gd name="connsiteX0" fmla="*/ 0 w 5353050"/>
              <a:gd name="connsiteY0" fmla="*/ 0 h 4687559"/>
              <a:gd name="connsiteX1" fmla="*/ 5353050 w 5353050"/>
              <a:gd name="connsiteY1" fmla="*/ 0 h 4687559"/>
              <a:gd name="connsiteX2" fmla="*/ 4513943 w 5353050"/>
              <a:gd name="connsiteY2" fmla="*/ 1465942 h 4687559"/>
              <a:gd name="connsiteX3" fmla="*/ 3517718 w 5353050"/>
              <a:gd name="connsiteY3" fmla="*/ 2927027 h 4687559"/>
              <a:gd name="connsiteX4" fmla="*/ 2481943 w 5353050"/>
              <a:gd name="connsiteY4" fmla="*/ 4673600 h 4687559"/>
              <a:gd name="connsiteX5" fmla="*/ 0 w 5353050"/>
              <a:gd name="connsiteY5" fmla="*/ 3101199 h 4687559"/>
              <a:gd name="connsiteX6" fmla="*/ 0 w 5353050"/>
              <a:gd name="connsiteY6" fmla="*/ 0 h 4687559"/>
              <a:gd name="connsiteX0" fmla="*/ 0 w 5907435"/>
              <a:gd name="connsiteY0" fmla="*/ 0 h 4687559"/>
              <a:gd name="connsiteX1" fmla="*/ 5353050 w 5907435"/>
              <a:gd name="connsiteY1" fmla="*/ 0 h 4687559"/>
              <a:gd name="connsiteX2" fmla="*/ 5907435 w 5907435"/>
              <a:gd name="connsiteY2" fmla="*/ 2191657 h 4687559"/>
              <a:gd name="connsiteX3" fmla="*/ 3517718 w 5907435"/>
              <a:gd name="connsiteY3" fmla="*/ 2927027 h 4687559"/>
              <a:gd name="connsiteX4" fmla="*/ 2481943 w 5907435"/>
              <a:gd name="connsiteY4" fmla="*/ 4673600 h 4687559"/>
              <a:gd name="connsiteX5" fmla="*/ 0 w 5907435"/>
              <a:gd name="connsiteY5" fmla="*/ 3101199 h 4687559"/>
              <a:gd name="connsiteX6" fmla="*/ 0 w 5907435"/>
              <a:gd name="connsiteY6" fmla="*/ 0 h 4687559"/>
              <a:gd name="connsiteX0" fmla="*/ 0 w 5964777"/>
              <a:gd name="connsiteY0" fmla="*/ 0 h 4687559"/>
              <a:gd name="connsiteX1" fmla="*/ 5353050 w 5964777"/>
              <a:gd name="connsiteY1" fmla="*/ 0 h 4687559"/>
              <a:gd name="connsiteX2" fmla="*/ 5907435 w 5964777"/>
              <a:gd name="connsiteY2" fmla="*/ 2191657 h 4687559"/>
              <a:gd name="connsiteX3" fmla="*/ 3517718 w 5964777"/>
              <a:gd name="connsiteY3" fmla="*/ 2927027 h 4687559"/>
              <a:gd name="connsiteX4" fmla="*/ 2481943 w 5964777"/>
              <a:gd name="connsiteY4" fmla="*/ 4673600 h 4687559"/>
              <a:gd name="connsiteX5" fmla="*/ 0 w 5964777"/>
              <a:gd name="connsiteY5" fmla="*/ 3101199 h 4687559"/>
              <a:gd name="connsiteX6" fmla="*/ 0 w 5964777"/>
              <a:gd name="connsiteY6" fmla="*/ 0 h 4687559"/>
              <a:gd name="connsiteX0" fmla="*/ 0 w 5964777"/>
              <a:gd name="connsiteY0" fmla="*/ 0 h 4687559"/>
              <a:gd name="connsiteX1" fmla="*/ 5353050 w 5964777"/>
              <a:gd name="connsiteY1" fmla="*/ 0 h 4687559"/>
              <a:gd name="connsiteX2" fmla="*/ 5907435 w 5964777"/>
              <a:gd name="connsiteY2" fmla="*/ 2191657 h 4687559"/>
              <a:gd name="connsiteX3" fmla="*/ 3517718 w 5964777"/>
              <a:gd name="connsiteY3" fmla="*/ 2927027 h 4687559"/>
              <a:gd name="connsiteX4" fmla="*/ 2481943 w 5964777"/>
              <a:gd name="connsiteY4" fmla="*/ 4673600 h 4687559"/>
              <a:gd name="connsiteX5" fmla="*/ 0 w 5964777"/>
              <a:gd name="connsiteY5" fmla="*/ 3101199 h 4687559"/>
              <a:gd name="connsiteX6" fmla="*/ 0 w 5964777"/>
              <a:gd name="connsiteY6" fmla="*/ 0 h 4687559"/>
              <a:gd name="connsiteX0" fmla="*/ 0 w 6167346"/>
              <a:gd name="connsiteY0" fmla="*/ 0 h 4687559"/>
              <a:gd name="connsiteX1" fmla="*/ 5353050 w 6167346"/>
              <a:gd name="connsiteY1" fmla="*/ 0 h 4687559"/>
              <a:gd name="connsiteX2" fmla="*/ 6119857 w 6167346"/>
              <a:gd name="connsiteY2" fmla="*/ 2554514 h 4687559"/>
              <a:gd name="connsiteX3" fmla="*/ 3517718 w 6167346"/>
              <a:gd name="connsiteY3" fmla="*/ 2927027 h 4687559"/>
              <a:gd name="connsiteX4" fmla="*/ 2481943 w 6167346"/>
              <a:gd name="connsiteY4" fmla="*/ 4673600 h 4687559"/>
              <a:gd name="connsiteX5" fmla="*/ 0 w 6167346"/>
              <a:gd name="connsiteY5" fmla="*/ 3101199 h 4687559"/>
              <a:gd name="connsiteX6" fmla="*/ 0 w 6167346"/>
              <a:gd name="connsiteY6" fmla="*/ 0 h 4687559"/>
              <a:gd name="connsiteX0" fmla="*/ 0 w 6179437"/>
              <a:gd name="connsiteY0" fmla="*/ 0 h 4687559"/>
              <a:gd name="connsiteX1" fmla="*/ 5353050 w 6179437"/>
              <a:gd name="connsiteY1" fmla="*/ 0 h 4687559"/>
              <a:gd name="connsiteX2" fmla="*/ 6119857 w 6179437"/>
              <a:gd name="connsiteY2" fmla="*/ 2554514 h 4687559"/>
              <a:gd name="connsiteX3" fmla="*/ 3517718 w 6179437"/>
              <a:gd name="connsiteY3" fmla="*/ 2927027 h 4687559"/>
              <a:gd name="connsiteX4" fmla="*/ 2481943 w 6179437"/>
              <a:gd name="connsiteY4" fmla="*/ 4673600 h 4687559"/>
              <a:gd name="connsiteX5" fmla="*/ 0 w 6179437"/>
              <a:gd name="connsiteY5" fmla="*/ 3101199 h 4687559"/>
              <a:gd name="connsiteX6" fmla="*/ 0 w 6179437"/>
              <a:gd name="connsiteY6" fmla="*/ 0 h 4687559"/>
              <a:gd name="connsiteX0" fmla="*/ 0 w 6179437"/>
              <a:gd name="connsiteY0" fmla="*/ 0 h 4687559"/>
              <a:gd name="connsiteX1" fmla="*/ 5353050 w 6179437"/>
              <a:gd name="connsiteY1" fmla="*/ 0 h 4687559"/>
              <a:gd name="connsiteX2" fmla="*/ 6119857 w 6179437"/>
              <a:gd name="connsiteY2" fmla="*/ 2554514 h 4687559"/>
              <a:gd name="connsiteX3" fmla="*/ 3517718 w 6179437"/>
              <a:gd name="connsiteY3" fmla="*/ 2927027 h 4687559"/>
              <a:gd name="connsiteX4" fmla="*/ 2481943 w 6179437"/>
              <a:gd name="connsiteY4" fmla="*/ 4673600 h 4687559"/>
              <a:gd name="connsiteX5" fmla="*/ 0 w 6179437"/>
              <a:gd name="connsiteY5" fmla="*/ 3101199 h 4687559"/>
              <a:gd name="connsiteX6" fmla="*/ 0 w 6179437"/>
              <a:gd name="connsiteY6" fmla="*/ 0 h 4687559"/>
              <a:gd name="connsiteX0" fmla="*/ 0 w 6179437"/>
              <a:gd name="connsiteY0" fmla="*/ 0 h 4687559"/>
              <a:gd name="connsiteX1" fmla="*/ 5353050 w 6179437"/>
              <a:gd name="connsiteY1" fmla="*/ 0 h 4687559"/>
              <a:gd name="connsiteX2" fmla="*/ 6119857 w 6179437"/>
              <a:gd name="connsiteY2" fmla="*/ 2554514 h 4687559"/>
              <a:gd name="connsiteX3" fmla="*/ 3288302 w 6179437"/>
              <a:gd name="connsiteY3" fmla="*/ 2128741 h 4687559"/>
              <a:gd name="connsiteX4" fmla="*/ 2481943 w 6179437"/>
              <a:gd name="connsiteY4" fmla="*/ 4673600 h 4687559"/>
              <a:gd name="connsiteX5" fmla="*/ 0 w 6179437"/>
              <a:gd name="connsiteY5" fmla="*/ 3101199 h 4687559"/>
              <a:gd name="connsiteX6" fmla="*/ 0 w 6179437"/>
              <a:gd name="connsiteY6" fmla="*/ 0 h 4687559"/>
              <a:gd name="connsiteX0" fmla="*/ 0 w 6179437"/>
              <a:gd name="connsiteY0" fmla="*/ 0 h 4673600"/>
              <a:gd name="connsiteX1" fmla="*/ 5353050 w 6179437"/>
              <a:gd name="connsiteY1" fmla="*/ 0 h 4673600"/>
              <a:gd name="connsiteX2" fmla="*/ 6119857 w 6179437"/>
              <a:gd name="connsiteY2" fmla="*/ 2554514 h 4673600"/>
              <a:gd name="connsiteX3" fmla="*/ 3288302 w 6179437"/>
              <a:gd name="connsiteY3" fmla="*/ 2128741 h 4673600"/>
              <a:gd name="connsiteX4" fmla="*/ 2481943 w 6179437"/>
              <a:gd name="connsiteY4" fmla="*/ 4673600 h 4673600"/>
              <a:gd name="connsiteX5" fmla="*/ 0 w 6179437"/>
              <a:gd name="connsiteY5" fmla="*/ 3101199 h 4673600"/>
              <a:gd name="connsiteX6" fmla="*/ 0 w 6179437"/>
              <a:gd name="connsiteY6" fmla="*/ 0 h 4673600"/>
              <a:gd name="connsiteX0" fmla="*/ 0 w 6179437"/>
              <a:gd name="connsiteY0" fmla="*/ 0 h 4673600"/>
              <a:gd name="connsiteX1" fmla="*/ 5353050 w 6179437"/>
              <a:gd name="connsiteY1" fmla="*/ 0 h 4673600"/>
              <a:gd name="connsiteX2" fmla="*/ 6119857 w 6179437"/>
              <a:gd name="connsiteY2" fmla="*/ 2554514 h 4673600"/>
              <a:gd name="connsiteX3" fmla="*/ 3288302 w 6179437"/>
              <a:gd name="connsiteY3" fmla="*/ 2128741 h 4673600"/>
              <a:gd name="connsiteX4" fmla="*/ 2481943 w 6179437"/>
              <a:gd name="connsiteY4" fmla="*/ 4673600 h 4673600"/>
              <a:gd name="connsiteX5" fmla="*/ 0 w 6179437"/>
              <a:gd name="connsiteY5" fmla="*/ 3101199 h 4673600"/>
              <a:gd name="connsiteX6" fmla="*/ 0 w 6179437"/>
              <a:gd name="connsiteY6" fmla="*/ 0 h 4673600"/>
              <a:gd name="connsiteX0" fmla="*/ 0 w 6179437"/>
              <a:gd name="connsiteY0" fmla="*/ 0 h 4673600"/>
              <a:gd name="connsiteX1" fmla="*/ 5353050 w 6179437"/>
              <a:gd name="connsiteY1" fmla="*/ 0 h 4673600"/>
              <a:gd name="connsiteX2" fmla="*/ 6119857 w 6179437"/>
              <a:gd name="connsiteY2" fmla="*/ 2554514 h 4673600"/>
              <a:gd name="connsiteX3" fmla="*/ 3288302 w 6179437"/>
              <a:gd name="connsiteY3" fmla="*/ 2128741 h 4673600"/>
              <a:gd name="connsiteX4" fmla="*/ 2481943 w 6179437"/>
              <a:gd name="connsiteY4" fmla="*/ 4673600 h 4673600"/>
              <a:gd name="connsiteX5" fmla="*/ 0 w 6179437"/>
              <a:gd name="connsiteY5" fmla="*/ 3101199 h 4673600"/>
              <a:gd name="connsiteX6" fmla="*/ 0 w 6179437"/>
              <a:gd name="connsiteY6" fmla="*/ 0 h 4673600"/>
              <a:gd name="connsiteX0" fmla="*/ 0 w 6179437"/>
              <a:gd name="connsiteY0" fmla="*/ 0 h 4673600"/>
              <a:gd name="connsiteX1" fmla="*/ 5353050 w 6179437"/>
              <a:gd name="connsiteY1" fmla="*/ 0 h 4673600"/>
              <a:gd name="connsiteX2" fmla="*/ 6119857 w 6179437"/>
              <a:gd name="connsiteY2" fmla="*/ 2554514 h 4673600"/>
              <a:gd name="connsiteX3" fmla="*/ 3279530 w 6179437"/>
              <a:gd name="connsiteY3" fmla="*/ 1784073 h 4673600"/>
              <a:gd name="connsiteX4" fmla="*/ 2481943 w 6179437"/>
              <a:gd name="connsiteY4" fmla="*/ 4673600 h 4673600"/>
              <a:gd name="connsiteX5" fmla="*/ 0 w 6179437"/>
              <a:gd name="connsiteY5" fmla="*/ 3101199 h 4673600"/>
              <a:gd name="connsiteX6" fmla="*/ 0 w 6179437"/>
              <a:gd name="connsiteY6" fmla="*/ 0 h 4673600"/>
              <a:gd name="connsiteX0" fmla="*/ 0 w 6179437"/>
              <a:gd name="connsiteY0" fmla="*/ 0 h 4673600"/>
              <a:gd name="connsiteX1" fmla="*/ 5353050 w 6179437"/>
              <a:gd name="connsiteY1" fmla="*/ 0 h 4673600"/>
              <a:gd name="connsiteX2" fmla="*/ 6119857 w 6179437"/>
              <a:gd name="connsiteY2" fmla="*/ 2554514 h 4673600"/>
              <a:gd name="connsiteX3" fmla="*/ 3279530 w 6179437"/>
              <a:gd name="connsiteY3" fmla="*/ 1784073 h 4673600"/>
              <a:gd name="connsiteX4" fmla="*/ 2481943 w 6179437"/>
              <a:gd name="connsiteY4" fmla="*/ 4673600 h 4673600"/>
              <a:gd name="connsiteX5" fmla="*/ 0 w 6179437"/>
              <a:gd name="connsiteY5" fmla="*/ 3101199 h 4673600"/>
              <a:gd name="connsiteX6" fmla="*/ 0 w 6179437"/>
              <a:gd name="connsiteY6" fmla="*/ 0 h 4673600"/>
              <a:gd name="connsiteX0" fmla="*/ 0 w 6226866"/>
              <a:gd name="connsiteY0" fmla="*/ 0 h 4673600"/>
              <a:gd name="connsiteX1" fmla="*/ 5353050 w 6226866"/>
              <a:gd name="connsiteY1" fmla="*/ 0 h 4673600"/>
              <a:gd name="connsiteX2" fmla="*/ 6119857 w 6226866"/>
              <a:gd name="connsiteY2" fmla="*/ 2554514 h 4673600"/>
              <a:gd name="connsiteX3" fmla="*/ 3279530 w 6226866"/>
              <a:gd name="connsiteY3" fmla="*/ 1784073 h 4673600"/>
              <a:gd name="connsiteX4" fmla="*/ 2481943 w 6226866"/>
              <a:gd name="connsiteY4" fmla="*/ 4673600 h 4673600"/>
              <a:gd name="connsiteX5" fmla="*/ 0 w 6226866"/>
              <a:gd name="connsiteY5" fmla="*/ 3101199 h 4673600"/>
              <a:gd name="connsiteX6" fmla="*/ 0 w 6226866"/>
              <a:gd name="connsiteY6" fmla="*/ 0 h 4673600"/>
              <a:gd name="connsiteX0" fmla="*/ 0 w 6226866"/>
              <a:gd name="connsiteY0" fmla="*/ 0 h 4673600"/>
              <a:gd name="connsiteX1" fmla="*/ 5353050 w 6226866"/>
              <a:gd name="connsiteY1" fmla="*/ 0 h 4673600"/>
              <a:gd name="connsiteX2" fmla="*/ 6119857 w 6226866"/>
              <a:gd name="connsiteY2" fmla="*/ 2554514 h 4673600"/>
              <a:gd name="connsiteX3" fmla="*/ 3279530 w 6226866"/>
              <a:gd name="connsiteY3" fmla="*/ 1784073 h 4673600"/>
              <a:gd name="connsiteX4" fmla="*/ 2481943 w 6226866"/>
              <a:gd name="connsiteY4" fmla="*/ 4673600 h 4673600"/>
              <a:gd name="connsiteX5" fmla="*/ 0 w 6226866"/>
              <a:gd name="connsiteY5" fmla="*/ 3101199 h 4673600"/>
              <a:gd name="connsiteX6" fmla="*/ 0 w 6226866"/>
              <a:gd name="connsiteY6" fmla="*/ 0 h 4673600"/>
              <a:gd name="connsiteX0" fmla="*/ 0 w 6226866"/>
              <a:gd name="connsiteY0" fmla="*/ 0 h 3393613"/>
              <a:gd name="connsiteX1" fmla="*/ 5353050 w 6226866"/>
              <a:gd name="connsiteY1" fmla="*/ 0 h 3393613"/>
              <a:gd name="connsiteX2" fmla="*/ 6119857 w 6226866"/>
              <a:gd name="connsiteY2" fmla="*/ 2554514 h 3393613"/>
              <a:gd name="connsiteX3" fmla="*/ 3279530 w 6226866"/>
              <a:gd name="connsiteY3" fmla="*/ 1784073 h 3393613"/>
              <a:gd name="connsiteX4" fmla="*/ 0 w 6226866"/>
              <a:gd name="connsiteY4" fmla="*/ 3101199 h 3393613"/>
              <a:gd name="connsiteX5" fmla="*/ 0 w 6226866"/>
              <a:gd name="connsiteY5" fmla="*/ 0 h 3393613"/>
              <a:gd name="connsiteX0" fmla="*/ 0 w 6226866"/>
              <a:gd name="connsiteY0" fmla="*/ 0 h 3444622"/>
              <a:gd name="connsiteX1" fmla="*/ 5353050 w 6226866"/>
              <a:gd name="connsiteY1" fmla="*/ 0 h 3444622"/>
              <a:gd name="connsiteX2" fmla="*/ 6119857 w 6226866"/>
              <a:gd name="connsiteY2" fmla="*/ 2554514 h 3444622"/>
              <a:gd name="connsiteX3" fmla="*/ 3279530 w 6226866"/>
              <a:gd name="connsiteY3" fmla="*/ 1784073 h 3444622"/>
              <a:gd name="connsiteX4" fmla="*/ 0 w 6226866"/>
              <a:gd name="connsiteY4" fmla="*/ 3101199 h 3444622"/>
              <a:gd name="connsiteX5" fmla="*/ 0 w 6226866"/>
              <a:gd name="connsiteY5" fmla="*/ 0 h 3444622"/>
              <a:gd name="connsiteX0" fmla="*/ 0 w 6226866"/>
              <a:gd name="connsiteY0" fmla="*/ 0 h 3465773"/>
              <a:gd name="connsiteX1" fmla="*/ 5353050 w 6226866"/>
              <a:gd name="connsiteY1" fmla="*/ 0 h 3465773"/>
              <a:gd name="connsiteX2" fmla="*/ 6119857 w 6226866"/>
              <a:gd name="connsiteY2" fmla="*/ 2554514 h 3465773"/>
              <a:gd name="connsiteX3" fmla="*/ 3279530 w 6226866"/>
              <a:gd name="connsiteY3" fmla="*/ 1784073 h 3465773"/>
              <a:gd name="connsiteX4" fmla="*/ 0 w 6226866"/>
              <a:gd name="connsiteY4" fmla="*/ 3101199 h 3465773"/>
              <a:gd name="connsiteX5" fmla="*/ 0 w 6226866"/>
              <a:gd name="connsiteY5" fmla="*/ 0 h 3465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6866" h="3465773">
                <a:moveTo>
                  <a:pt x="0" y="0"/>
                </a:moveTo>
                <a:lnTo>
                  <a:pt x="5353050" y="0"/>
                </a:lnTo>
                <a:cubicBezTo>
                  <a:pt x="5353957" y="508000"/>
                  <a:pt x="6590969" y="517329"/>
                  <a:pt x="6119857" y="2554514"/>
                </a:cubicBezTo>
                <a:cubicBezTo>
                  <a:pt x="4918081" y="4907507"/>
                  <a:pt x="4076102" y="1538950"/>
                  <a:pt x="3279530" y="1784073"/>
                </a:cubicBezTo>
                <a:cubicBezTo>
                  <a:pt x="2259554" y="1875187"/>
                  <a:pt x="2010475" y="4384392"/>
                  <a:pt x="0" y="3101199"/>
                </a:cubicBezTo>
                <a:lnTo>
                  <a:pt x="0" y="0"/>
                </a:lnTo>
                <a:close/>
              </a:path>
            </a:pathLst>
          </a:custGeom>
          <a:gradFill>
            <a:gsLst>
              <a:gs pos="100000">
                <a:schemeClr val="bg1">
                  <a:alpha val="5000"/>
                </a:schemeClr>
              </a:gs>
              <a:gs pos="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19913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6_Title Slide">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6B43A7B5-C903-42C8-837E-DCDA0BC46C58}"/>
              </a:ext>
            </a:extLst>
          </p:cNvPr>
          <p:cNvSpPr/>
          <p:nvPr/>
        </p:nvSpPr>
        <p:spPr>
          <a:xfrm>
            <a:off x="2" y="1"/>
            <a:ext cx="9615486" cy="4224919"/>
          </a:xfrm>
          <a:custGeom>
            <a:avLst/>
            <a:gdLst>
              <a:gd name="connsiteX0" fmla="*/ 0 w 5353050"/>
              <a:gd name="connsiteY0" fmla="*/ 0 h 3101199"/>
              <a:gd name="connsiteX1" fmla="*/ 5353050 w 5353050"/>
              <a:gd name="connsiteY1" fmla="*/ 0 h 3101199"/>
              <a:gd name="connsiteX2" fmla="*/ 5353050 w 5353050"/>
              <a:gd name="connsiteY2" fmla="*/ 3101199 h 3101199"/>
              <a:gd name="connsiteX3" fmla="*/ 0 w 5353050"/>
              <a:gd name="connsiteY3" fmla="*/ 3101199 h 3101199"/>
              <a:gd name="connsiteX4" fmla="*/ 0 w 5353050"/>
              <a:gd name="connsiteY4" fmla="*/ 0 h 3101199"/>
              <a:gd name="connsiteX0" fmla="*/ 0 w 5353050"/>
              <a:gd name="connsiteY0" fmla="*/ 0 h 4673600"/>
              <a:gd name="connsiteX1" fmla="*/ 5353050 w 5353050"/>
              <a:gd name="connsiteY1" fmla="*/ 0 h 4673600"/>
              <a:gd name="connsiteX2" fmla="*/ 5353050 w 5353050"/>
              <a:gd name="connsiteY2" fmla="*/ 3101199 h 4673600"/>
              <a:gd name="connsiteX3" fmla="*/ 2481943 w 5353050"/>
              <a:gd name="connsiteY3" fmla="*/ 4673600 h 4673600"/>
              <a:gd name="connsiteX4" fmla="*/ 0 w 5353050"/>
              <a:gd name="connsiteY4" fmla="*/ 3101199 h 4673600"/>
              <a:gd name="connsiteX5" fmla="*/ 0 w 5353050"/>
              <a:gd name="connsiteY5" fmla="*/ 0 h 4673600"/>
              <a:gd name="connsiteX0" fmla="*/ 0 w 8215086"/>
              <a:gd name="connsiteY0" fmla="*/ 0 h 4673600"/>
              <a:gd name="connsiteX1" fmla="*/ 5353050 w 8215086"/>
              <a:gd name="connsiteY1" fmla="*/ 0 h 4673600"/>
              <a:gd name="connsiteX2" fmla="*/ 8215086 w 8215086"/>
              <a:gd name="connsiteY2" fmla="*/ 1872342 h 4673600"/>
              <a:gd name="connsiteX3" fmla="*/ 5353050 w 8215086"/>
              <a:gd name="connsiteY3" fmla="*/ 3101199 h 4673600"/>
              <a:gd name="connsiteX4" fmla="*/ 2481943 w 8215086"/>
              <a:gd name="connsiteY4" fmla="*/ 4673600 h 4673600"/>
              <a:gd name="connsiteX5" fmla="*/ 0 w 8215086"/>
              <a:gd name="connsiteY5" fmla="*/ 3101199 h 4673600"/>
              <a:gd name="connsiteX6" fmla="*/ 0 w 8215086"/>
              <a:gd name="connsiteY6" fmla="*/ 0 h 4673600"/>
              <a:gd name="connsiteX0" fmla="*/ 0 w 5353050"/>
              <a:gd name="connsiteY0" fmla="*/ 0 h 4673600"/>
              <a:gd name="connsiteX1" fmla="*/ 5353050 w 5353050"/>
              <a:gd name="connsiteY1" fmla="*/ 0 h 4673600"/>
              <a:gd name="connsiteX2" fmla="*/ 4513943 w 5353050"/>
              <a:gd name="connsiteY2" fmla="*/ 1465942 h 4673600"/>
              <a:gd name="connsiteX3" fmla="*/ 5353050 w 5353050"/>
              <a:gd name="connsiteY3" fmla="*/ 3101199 h 4673600"/>
              <a:gd name="connsiteX4" fmla="*/ 2481943 w 5353050"/>
              <a:gd name="connsiteY4" fmla="*/ 4673600 h 4673600"/>
              <a:gd name="connsiteX5" fmla="*/ 0 w 5353050"/>
              <a:gd name="connsiteY5" fmla="*/ 3101199 h 4673600"/>
              <a:gd name="connsiteX6" fmla="*/ 0 w 5353050"/>
              <a:gd name="connsiteY6" fmla="*/ 0 h 4673600"/>
              <a:gd name="connsiteX0" fmla="*/ 0 w 5353050"/>
              <a:gd name="connsiteY0" fmla="*/ 0 h 4687559"/>
              <a:gd name="connsiteX1" fmla="*/ 5353050 w 5353050"/>
              <a:gd name="connsiteY1" fmla="*/ 0 h 4687559"/>
              <a:gd name="connsiteX2" fmla="*/ 4513943 w 5353050"/>
              <a:gd name="connsiteY2" fmla="*/ 1465942 h 4687559"/>
              <a:gd name="connsiteX3" fmla="*/ 5353050 w 5353050"/>
              <a:gd name="connsiteY3" fmla="*/ 3101199 h 4687559"/>
              <a:gd name="connsiteX4" fmla="*/ 2481943 w 5353050"/>
              <a:gd name="connsiteY4" fmla="*/ 4673600 h 4687559"/>
              <a:gd name="connsiteX5" fmla="*/ 0 w 5353050"/>
              <a:gd name="connsiteY5" fmla="*/ 3101199 h 4687559"/>
              <a:gd name="connsiteX6" fmla="*/ 0 w 5353050"/>
              <a:gd name="connsiteY6" fmla="*/ 0 h 4687559"/>
              <a:gd name="connsiteX0" fmla="*/ 0 w 5353050"/>
              <a:gd name="connsiteY0" fmla="*/ 0 h 4687559"/>
              <a:gd name="connsiteX1" fmla="*/ 5353050 w 5353050"/>
              <a:gd name="connsiteY1" fmla="*/ 0 h 4687559"/>
              <a:gd name="connsiteX2" fmla="*/ 4513943 w 5353050"/>
              <a:gd name="connsiteY2" fmla="*/ 1465942 h 4687559"/>
              <a:gd name="connsiteX3" fmla="*/ 3517718 w 5353050"/>
              <a:gd name="connsiteY3" fmla="*/ 2927027 h 4687559"/>
              <a:gd name="connsiteX4" fmla="*/ 2481943 w 5353050"/>
              <a:gd name="connsiteY4" fmla="*/ 4673600 h 4687559"/>
              <a:gd name="connsiteX5" fmla="*/ 0 w 5353050"/>
              <a:gd name="connsiteY5" fmla="*/ 3101199 h 4687559"/>
              <a:gd name="connsiteX6" fmla="*/ 0 w 5353050"/>
              <a:gd name="connsiteY6" fmla="*/ 0 h 4687559"/>
              <a:gd name="connsiteX0" fmla="*/ 0 w 5907435"/>
              <a:gd name="connsiteY0" fmla="*/ 0 h 4687559"/>
              <a:gd name="connsiteX1" fmla="*/ 5353050 w 5907435"/>
              <a:gd name="connsiteY1" fmla="*/ 0 h 4687559"/>
              <a:gd name="connsiteX2" fmla="*/ 5907435 w 5907435"/>
              <a:gd name="connsiteY2" fmla="*/ 2191657 h 4687559"/>
              <a:gd name="connsiteX3" fmla="*/ 3517718 w 5907435"/>
              <a:gd name="connsiteY3" fmla="*/ 2927027 h 4687559"/>
              <a:gd name="connsiteX4" fmla="*/ 2481943 w 5907435"/>
              <a:gd name="connsiteY4" fmla="*/ 4673600 h 4687559"/>
              <a:gd name="connsiteX5" fmla="*/ 0 w 5907435"/>
              <a:gd name="connsiteY5" fmla="*/ 3101199 h 4687559"/>
              <a:gd name="connsiteX6" fmla="*/ 0 w 5907435"/>
              <a:gd name="connsiteY6" fmla="*/ 0 h 4687559"/>
              <a:gd name="connsiteX0" fmla="*/ 0 w 5964777"/>
              <a:gd name="connsiteY0" fmla="*/ 0 h 4687559"/>
              <a:gd name="connsiteX1" fmla="*/ 5353050 w 5964777"/>
              <a:gd name="connsiteY1" fmla="*/ 0 h 4687559"/>
              <a:gd name="connsiteX2" fmla="*/ 5907435 w 5964777"/>
              <a:gd name="connsiteY2" fmla="*/ 2191657 h 4687559"/>
              <a:gd name="connsiteX3" fmla="*/ 3517718 w 5964777"/>
              <a:gd name="connsiteY3" fmla="*/ 2927027 h 4687559"/>
              <a:gd name="connsiteX4" fmla="*/ 2481943 w 5964777"/>
              <a:gd name="connsiteY4" fmla="*/ 4673600 h 4687559"/>
              <a:gd name="connsiteX5" fmla="*/ 0 w 5964777"/>
              <a:gd name="connsiteY5" fmla="*/ 3101199 h 4687559"/>
              <a:gd name="connsiteX6" fmla="*/ 0 w 5964777"/>
              <a:gd name="connsiteY6" fmla="*/ 0 h 4687559"/>
              <a:gd name="connsiteX0" fmla="*/ 0 w 5964777"/>
              <a:gd name="connsiteY0" fmla="*/ 0 h 4687559"/>
              <a:gd name="connsiteX1" fmla="*/ 5353050 w 5964777"/>
              <a:gd name="connsiteY1" fmla="*/ 0 h 4687559"/>
              <a:gd name="connsiteX2" fmla="*/ 5907435 w 5964777"/>
              <a:gd name="connsiteY2" fmla="*/ 2191657 h 4687559"/>
              <a:gd name="connsiteX3" fmla="*/ 3517718 w 5964777"/>
              <a:gd name="connsiteY3" fmla="*/ 2927027 h 4687559"/>
              <a:gd name="connsiteX4" fmla="*/ 2481943 w 5964777"/>
              <a:gd name="connsiteY4" fmla="*/ 4673600 h 4687559"/>
              <a:gd name="connsiteX5" fmla="*/ 0 w 5964777"/>
              <a:gd name="connsiteY5" fmla="*/ 3101199 h 4687559"/>
              <a:gd name="connsiteX6" fmla="*/ 0 w 5964777"/>
              <a:gd name="connsiteY6" fmla="*/ 0 h 4687559"/>
              <a:gd name="connsiteX0" fmla="*/ 0 w 6167346"/>
              <a:gd name="connsiteY0" fmla="*/ 0 h 4687559"/>
              <a:gd name="connsiteX1" fmla="*/ 5353050 w 6167346"/>
              <a:gd name="connsiteY1" fmla="*/ 0 h 4687559"/>
              <a:gd name="connsiteX2" fmla="*/ 6119857 w 6167346"/>
              <a:gd name="connsiteY2" fmla="*/ 2554514 h 4687559"/>
              <a:gd name="connsiteX3" fmla="*/ 3517718 w 6167346"/>
              <a:gd name="connsiteY3" fmla="*/ 2927027 h 4687559"/>
              <a:gd name="connsiteX4" fmla="*/ 2481943 w 6167346"/>
              <a:gd name="connsiteY4" fmla="*/ 4673600 h 4687559"/>
              <a:gd name="connsiteX5" fmla="*/ 0 w 6167346"/>
              <a:gd name="connsiteY5" fmla="*/ 3101199 h 4687559"/>
              <a:gd name="connsiteX6" fmla="*/ 0 w 6167346"/>
              <a:gd name="connsiteY6" fmla="*/ 0 h 4687559"/>
              <a:gd name="connsiteX0" fmla="*/ 0 w 6179437"/>
              <a:gd name="connsiteY0" fmla="*/ 0 h 4687559"/>
              <a:gd name="connsiteX1" fmla="*/ 5353050 w 6179437"/>
              <a:gd name="connsiteY1" fmla="*/ 0 h 4687559"/>
              <a:gd name="connsiteX2" fmla="*/ 6119857 w 6179437"/>
              <a:gd name="connsiteY2" fmla="*/ 2554514 h 4687559"/>
              <a:gd name="connsiteX3" fmla="*/ 3517718 w 6179437"/>
              <a:gd name="connsiteY3" fmla="*/ 2927027 h 4687559"/>
              <a:gd name="connsiteX4" fmla="*/ 2481943 w 6179437"/>
              <a:gd name="connsiteY4" fmla="*/ 4673600 h 4687559"/>
              <a:gd name="connsiteX5" fmla="*/ 0 w 6179437"/>
              <a:gd name="connsiteY5" fmla="*/ 3101199 h 4687559"/>
              <a:gd name="connsiteX6" fmla="*/ 0 w 6179437"/>
              <a:gd name="connsiteY6" fmla="*/ 0 h 4687559"/>
              <a:gd name="connsiteX0" fmla="*/ 0 w 6179437"/>
              <a:gd name="connsiteY0" fmla="*/ 0 h 4687559"/>
              <a:gd name="connsiteX1" fmla="*/ 5353050 w 6179437"/>
              <a:gd name="connsiteY1" fmla="*/ 0 h 4687559"/>
              <a:gd name="connsiteX2" fmla="*/ 6119857 w 6179437"/>
              <a:gd name="connsiteY2" fmla="*/ 2554514 h 4687559"/>
              <a:gd name="connsiteX3" fmla="*/ 3517718 w 6179437"/>
              <a:gd name="connsiteY3" fmla="*/ 2927027 h 4687559"/>
              <a:gd name="connsiteX4" fmla="*/ 2481943 w 6179437"/>
              <a:gd name="connsiteY4" fmla="*/ 4673600 h 4687559"/>
              <a:gd name="connsiteX5" fmla="*/ 0 w 6179437"/>
              <a:gd name="connsiteY5" fmla="*/ 3101199 h 4687559"/>
              <a:gd name="connsiteX6" fmla="*/ 0 w 6179437"/>
              <a:gd name="connsiteY6" fmla="*/ 0 h 4687559"/>
              <a:gd name="connsiteX0" fmla="*/ 0 w 6179437"/>
              <a:gd name="connsiteY0" fmla="*/ 0 h 4687559"/>
              <a:gd name="connsiteX1" fmla="*/ 5353050 w 6179437"/>
              <a:gd name="connsiteY1" fmla="*/ 0 h 4687559"/>
              <a:gd name="connsiteX2" fmla="*/ 6119857 w 6179437"/>
              <a:gd name="connsiteY2" fmla="*/ 2554514 h 4687559"/>
              <a:gd name="connsiteX3" fmla="*/ 3288302 w 6179437"/>
              <a:gd name="connsiteY3" fmla="*/ 2128741 h 4687559"/>
              <a:gd name="connsiteX4" fmla="*/ 2481943 w 6179437"/>
              <a:gd name="connsiteY4" fmla="*/ 4673600 h 4687559"/>
              <a:gd name="connsiteX5" fmla="*/ 0 w 6179437"/>
              <a:gd name="connsiteY5" fmla="*/ 3101199 h 4687559"/>
              <a:gd name="connsiteX6" fmla="*/ 0 w 6179437"/>
              <a:gd name="connsiteY6" fmla="*/ 0 h 4687559"/>
              <a:gd name="connsiteX0" fmla="*/ 0 w 6179437"/>
              <a:gd name="connsiteY0" fmla="*/ 0 h 4673600"/>
              <a:gd name="connsiteX1" fmla="*/ 5353050 w 6179437"/>
              <a:gd name="connsiteY1" fmla="*/ 0 h 4673600"/>
              <a:gd name="connsiteX2" fmla="*/ 6119857 w 6179437"/>
              <a:gd name="connsiteY2" fmla="*/ 2554514 h 4673600"/>
              <a:gd name="connsiteX3" fmla="*/ 3288302 w 6179437"/>
              <a:gd name="connsiteY3" fmla="*/ 2128741 h 4673600"/>
              <a:gd name="connsiteX4" fmla="*/ 2481943 w 6179437"/>
              <a:gd name="connsiteY4" fmla="*/ 4673600 h 4673600"/>
              <a:gd name="connsiteX5" fmla="*/ 0 w 6179437"/>
              <a:gd name="connsiteY5" fmla="*/ 3101199 h 4673600"/>
              <a:gd name="connsiteX6" fmla="*/ 0 w 6179437"/>
              <a:gd name="connsiteY6" fmla="*/ 0 h 4673600"/>
              <a:gd name="connsiteX0" fmla="*/ 0 w 6179437"/>
              <a:gd name="connsiteY0" fmla="*/ 0 h 4673600"/>
              <a:gd name="connsiteX1" fmla="*/ 5353050 w 6179437"/>
              <a:gd name="connsiteY1" fmla="*/ 0 h 4673600"/>
              <a:gd name="connsiteX2" fmla="*/ 6119857 w 6179437"/>
              <a:gd name="connsiteY2" fmla="*/ 2554514 h 4673600"/>
              <a:gd name="connsiteX3" fmla="*/ 3288302 w 6179437"/>
              <a:gd name="connsiteY3" fmla="*/ 2128741 h 4673600"/>
              <a:gd name="connsiteX4" fmla="*/ 2481943 w 6179437"/>
              <a:gd name="connsiteY4" fmla="*/ 4673600 h 4673600"/>
              <a:gd name="connsiteX5" fmla="*/ 0 w 6179437"/>
              <a:gd name="connsiteY5" fmla="*/ 3101199 h 4673600"/>
              <a:gd name="connsiteX6" fmla="*/ 0 w 6179437"/>
              <a:gd name="connsiteY6" fmla="*/ 0 h 4673600"/>
              <a:gd name="connsiteX0" fmla="*/ 0 w 6179437"/>
              <a:gd name="connsiteY0" fmla="*/ 0 h 4673600"/>
              <a:gd name="connsiteX1" fmla="*/ 5353050 w 6179437"/>
              <a:gd name="connsiteY1" fmla="*/ 0 h 4673600"/>
              <a:gd name="connsiteX2" fmla="*/ 6119857 w 6179437"/>
              <a:gd name="connsiteY2" fmla="*/ 2554514 h 4673600"/>
              <a:gd name="connsiteX3" fmla="*/ 3288302 w 6179437"/>
              <a:gd name="connsiteY3" fmla="*/ 2128741 h 4673600"/>
              <a:gd name="connsiteX4" fmla="*/ 2481943 w 6179437"/>
              <a:gd name="connsiteY4" fmla="*/ 4673600 h 4673600"/>
              <a:gd name="connsiteX5" fmla="*/ 0 w 6179437"/>
              <a:gd name="connsiteY5" fmla="*/ 3101199 h 4673600"/>
              <a:gd name="connsiteX6" fmla="*/ 0 w 6179437"/>
              <a:gd name="connsiteY6" fmla="*/ 0 h 4673600"/>
              <a:gd name="connsiteX0" fmla="*/ 0 w 6179437"/>
              <a:gd name="connsiteY0" fmla="*/ 0 h 4673600"/>
              <a:gd name="connsiteX1" fmla="*/ 5353050 w 6179437"/>
              <a:gd name="connsiteY1" fmla="*/ 0 h 4673600"/>
              <a:gd name="connsiteX2" fmla="*/ 6119857 w 6179437"/>
              <a:gd name="connsiteY2" fmla="*/ 2554514 h 4673600"/>
              <a:gd name="connsiteX3" fmla="*/ 3279530 w 6179437"/>
              <a:gd name="connsiteY3" fmla="*/ 1784073 h 4673600"/>
              <a:gd name="connsiteX4" fmla="*/ 2481943 w 6179437"/>
              <a:gd name="connsiteY4" fmla="*/ 4673600 h 4673600"/>
              <a:gd name="connsiteX5" fmla="*/ 0 w 6179437"/>
              <a:gd name="connsiteY5" fmla="*/ 3101199 h 4673600"/>
              <a:gd name="connsiteX6" fmla="*/ 0 w 6179437"/>
              <a:gd name="connsiteY6" fmla="*/ 0 h 4673600"/>
              <a:gd name="connsiteX0" fmla="*/ 0 w 6179437"/>
              <a:gd name="connsiteY0" fmla="*/ 0 h 4673600"/>
              <a:gd name="connsiteX1" fmla="*/ 5353050 w 6179437"/>
              <a:gd name="connsiteY1" fmla="*/ 0 h 4673600"/>
              <a:gd name="connsiteX2" fmla="*/ 6119857 w 6179437"/>
              <a:gd name="connsiteY2" fmla="*/ 2554514 h 4673600"/>
              <a:gd name="connsiteX3" fmla="*/ 3279530 w 6179437"/>
              <a:gd name="connsiteY3" fmla="*/ 1784073 h 4673600"/>
              <a:gd name="connsiteX4" fmla="*/ 2481943 w 6179437"/>
              <a:gd name="connsiteY4" fmla="*/ 4673600 h 4673600"/>
              <a:gd name="connsiteX5" fmla="*/ 0 w 6179437"/>
              <a:gd name="connsiteY5" fmla="*/ 3101199 h 4673600"/>
              <a:gd name="connsiteX6" fmla="*/ 0 w 6179437"/>
              <a:gd name="connsiteY6" fmla="*/ 0 h 4673600"/>
              <a:gd name="connsiteX0" fmla="*/ 0 w 6226866"/>
              <a:gd name="connsiteY0" fmla="*/ 0 h 4673600"/>
              <a:gd name="connsiteX1" fmla="*/ 5353050 w 6226866"/>
              <a:gd name="connsiteY1" fmla="*/ 0 h 4673600"/>
              <a:gd name="connsiteX2" fmla="*/ 6119857 w 6226866"/>
              <a:gd name="connsiteY2" fmla="*/ 2554514 h 4673600"/>
              <a:gd name="connsiteX3" fmla="*/ 3279530 w 6226866"/>
              <a:gd name="connsiteY3" fmla="*/ 1784073 h 4673600"/>
              <a:gd name="connsiteX4" fmla="*/ 2481943 w 6226866"/>
              <a:gd name="connsiteY4" fmla="*/ 4673600 h 4673600"/>
              <a:gd name="connsiteX5" fmla="*/ 0 w 6226866"/>
              <a:gd name="connsiteY5" fmla="*/ 3101199 h 4673600"/>
              <a:gd name="connsiteX6" fmla="*/ 0 w 6226866"/>
              <a:gd name="connsiteY6" fmla="*/ 0 h 4673600"/>
              <a:gd name="connsiteX0" fmla="*/ 0 w 6226866"/>
              <a:gd name="connsiteY0" fmla="*/ 0 h 4673600"/>
              <a:gd name="connsiteX1" fmla="*/ 5353050 w 6226866"/>
              <a:gd name="connsiteY1" fmla="*/ 0 h 4673600"/>
              <a:gd name="connsiteX2" fmla="*/ 6119857 w 6226866"/>
              <a:gd name="connsiteY2" fmla="*/ 2554514 h 4673600"/>
              <a:gd name="connsiteX3" fmla="*/ 3279530 w 6226866"/>
              <a:gd name="connsiteY3" fmla="*/ 1784073 h 4673600"/>
              <a:gd name="connsiteX4" fmla="*/ 2481943 w 6226866"/>
              <a:gd name="connsiteY4" fmla="*/ 4673600 h 4673600"/>
              <a:gd name="connsiteX5" fmla="*/ 0 w 6226866"/>
              <a:gd name="connsiteY5" fmla="*/ 3101199 h 4673600"/>
              <a:gd name="connsiteX6" fmla="*/ 0 w 6226866"/>
              <a:gd name="connsiteY6" fmla="*/ 0 h 4673600"/>
              <a:gd name="connsiteX0" fmla="*/ 0 w 6226866"/>
              <a:gd name="connsiteY0" fmla="*/ 0 h 4673600"/>
              <a:gd name="connsiteX1" fmla="*/ 5353050 w 6226866"/>
              <a:gd name="connsiteY1" fmla="*/ 0 h 4673600"/>
              <a:gd name="connsiteX2" fmla="*/ 6119857 w 6226866"/>
              <a:gd name="connsiteY2" fmla="*/ 2554514 h 4673600"/>
              <a:gd name="connsiteX3" fmla="*/ 3279530 w 6226866"/>
              <a:gd name="connsiteY3" fmla="*/ 1784073 h 4673600"/>
              <a:gd name="connsiteX4" fmla="*/ 2481943 w 6226866"/>
              <a:gd name="connsiteY4" fmla="*/ 4673600 h 4673600"/>
              <a:gd name="connsiteX5" fmla="*/ 0 w 6226866"/>
              <a:gd name="connsiteY5" fmla="*/ 3101199 h 4673600"/>
              <a:gd name="connsiteX6" fmla="*/ 0 w 6226866"/>
              <a:gd name="connsiteY6" fmla="*/ 0 h 4673600"/>
              <a:gd name="connsiteX0" fmla="*/ 0 w 6226866"/>
              <a:gd name="connsiteY0" fmla="*/ 0 h 4673600"/>
              <a:gd name="connsiteX1" fmla="*/ 5353050 w 6226866"/>
              <a:gd name="connsiteY1" fmla="*/ 0 h 4673600"/>
              <a:gd name="connsiteX2" fmla="*/ 6119857 w 6226866"/>
              <a:gd name="connsiteY2" fmla="*/ 2554514 h 4673600"/>
              <a:gd name="connsiteX3" fmla="*/ 3279530 w 6226866"/>
              <a:gd name="connsiteY3" fmla="*/ 1784073 h 4673600"/>
              <a:gd name="connsiteX4" fmla="*/ 2481943 w 6226866"/>
              <a:gd name="connsiteY4" fmla="*/ 4673600 h 4673600"/>
              <a:gd name="connsiteX5" fmla="*/ 0 w 6226866"/>
              <a:gd name="connsiteY5" fmla="*/ 3101199 h 4673600"/>
              <a:gd name="connsiteX6" fmla="*/ 0 w 6226866"/>
              <a:gd name="connsiteY6" fmla="*/ 0 h 467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6866" h="4673600">
                <a:moveTo>
                  <a:pt x="0" y="0"/>
                </a:moveTo>
                <a:lnTo>
                  <a:pt x="5353050" y="0"/>
                </a:lnTo>
                <a:cubicBezTo>
                  <a:pt x="5353957" y="508000"/>
                  <a:pt x="6590969" y="517329"/>
                  <a:pt x="6119857" y="2554514"/>
                </a:cubicBezTo>
                <a:cubicBezTo>
                  <a:pt x="4918081" y="4907507"/>
                  <a:pt x="4076102" y="1538950"/>
                  <a:pt x="3279530" y="1784073"/>
                </a:cubicBezTo>
                <a:cubicBezTo>
                  <a:pt x="2317656" y="1790530"/>
                  <a:pt x="3998961" y="4624997"/>
                  <a:pt x="2481943" y="4673600"/>
                </a:cubicBezTo>
                <a:cubicBezTo>
                  <a:pt x="458069" y="2178606"/>
                  <a:pt x="801823" y="6078247"/>
                  <a:pt x="0" y="3101199"/>
                </a:cubicBezTo>
                <a:lnTo>
                  <a:pt x="0" y="0"/>
                </a:lnTo>
                <a:close/>
              </a:path>
            </a:pathLst>
          </a:custGeom>
          <a:gradFill>
            <a:gsLst>
              <a:gs pos="100000">
                <a:schemeClr val="bg1">
                  <a:alpha val="6000"/>
                </a:schemeClr>
              </a:gs>
              <a:gs pos="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82575A66-9B86-46C4-B8A0-B5FE39F14084}"/>
              </a:ext>
            </a:extLst>
          </p:cNvPr>
          <p:cNvSpPr/>
          <p:nvPr/>
        </p:nvSpPr>
        <p:spPr>
          <a:xfrm flipH="1" flipV="1">
            <a:off x="6097402" y="4884295"/>
            <a:ext cx="6094597" cy="1973704"/>
          </a:xfrm>
          <a:custGeom>
            <a:avLst/>
            <a:gdLst>
              <a:gd name="connsiteX0" fmla="*/ 0 w 5353050"/>
              <a:gd name="connsiteY0" fmla="*/ 0 h 3101199"/>
              <a:gd name="connsiteX1" fmla="*/ 5353050 w 5353050"/>
              <a:gd name="connsiteY1" fmla="*/ 0 h 3101199"/>
              <a:gd name="connsiteX2" fmla="*/ 5353050 w 5353050"/>
              <a:gd name="connsiteY2" fmla="*/ 3101199 h 3101199"/>
              <a:gd name="connsiteX3" fmla="*/ 0 w 5353050"/>
              <a:gd name="connsiteY3" fmla="*/ 3101199 h 3101199"/>
              <a:gd name="connsiteX4" fmla="*/ 0 w 5353050"/>
              <a:gd name="connsiteY4" fmla="*/ 0 h 3101199"/>
              <a:gd name="connsiteX0" fmla="*/ 0 w 5353050"/>
              <a:gd name="connsiteY0" fmla="*/ 0 h 4673600"/>
              <a:gd name="connsiteX1" fmla="*/ 5353050 w 5353050"/>
              <a:gd name="connsiteY1" fmla="*/ 0 h 4673600"/>
              <a:gd name="connsiteX2" fmla="*/ 5353050 w 5353050"/>
              <a:gd name="connsiteY2" fmla="*/ 3101199 h 4673600"/>
              <a:gd name="connsiteX3" fmla="*/ 2481943 w 5353050"/>
              <a:gd name="connsiteY3" fmla="*/ 4673600 h 4673600"/>
              <a:gd name="connsiteX4" fmla="*/ 0 w 5353050"/>
              <a:gd name="connsiteY4" fmla="*/ 3101199 h 4673600"/>
              <a:gd name="connsiteX5" fmla="*/ 0 w 5353050"/>
              <a:gd name="connsiteY5" fmla="*/ 0 h 4673600"/>
              <a:gd name="connsiteX0" fmla="*/ 0 w 8215086"/>
              <a:gd name="connsiteY0" fmla="*/ 0 h 4673600"/>
              <a:gd name="connsiteX1" fmla="*/ 5353050 w 8215086"/>
              <a:gd name="connsiteY1" fmla="*/ 0 h 4673600"/>
              <a:gd name="connsiteX2" fmla="*/ 8215086 w 8215086"/>
              <a:gd name="connsiteY2" fmla="*/ 1872342 h 4673600"/>
              <a:gd name="connsiteX3" fmla="*/ 5353050 w 8215086"/>
              <a:gd name="connsiteY3" fmla="*/ 3101199 h 4673600"/>
              <a:gd name="connsiteX4" fmla="*/ 2481943 w 8215086"/>
              <a:gd name="connsiteY4" fmla="*/ 4673600 h 4673600"/>
              <a:gd name="connsiteX5" fmla="*/ 0 w 8215086"/>
              <a:gd name="connsiteY5" fmla="*/ 3101199 h 4673600"/>
              <a:gd name="connsiteX6" fmla="*/ 0 w 8215086"/>
              <a:gd name="connsiteY6" fmla="*/ 0 h 4673600"/>
              <a:gd name="connsiteX0" fmla="*/ 0 w 5353050"/>
              <a:gd name="connsiteY0" fmla="*/ 0 h 4673600"/>
              <a:gd name="connsiteX1" fmla="*/ 5353050 w 5353050"/>
              <a:gd name="connsiteY1" fmla="*/ 0 h 4673600"/>
              <a:gd name="connsiteX2" fmla="*/ 4513943 w 5353050"/>
              <a:gd name="connsiteY2" fmla="*/ 1465942 h 4673600"/>
              <a:gd name="connsiteX3" fmla="*/ 5353050 w 5353050"/>
              <a:gd name="connsiteY3" fmla="*/ 3101199 h 4673600"/>
              <a:gd name="connsiteX4" fmla="*/ 2481943 w 5353050"/>
              <a:gd name="connsiteY4" fmla="*/ 4673600 h 4673600"/>
              <a:gd name="connsiteX5" fmla="*/ 0 w 5353050"/>
              <a:gd name="connsiteY5" fmla="*/ 3101199 h 4673600"/>
              <a:gd name="connsiteX6" fmla="*/ 0 w 5353050"/>
              <a:gd name="connsiteY6" fmla="*/ 0 h 4673600"/>
              <a:gd name="connsiteX0" fmla="*/ 0 w 5353050"/>
              <a:gd name="connsiteY0" fmla="*/ 0 h 4687559"/>
              <a:gd name="connsiteX1" fmla="*/ 5353050 w 5353050"/>
              <a:gd name="connsiteY1" fmla="*/ 0 h 4687559"/>
              <a:gd name="connsiteX2" fmla="*/ 4513943 w 5353050"/>
              <a:gd name="connsiteY2" fmla="*/ 1465942 h 4687559"/>
              <a:gd name="connsiteX3" fmla="*/ 5353050 w 5353050"/>
              <a:gd name="connsiteY3" fmla="*/ 3101199 h 4687559"/>
              <a:gd name="connsiteX4" fmla="*/ 2481943 w 5353050"/>
              <a:gd name="connsiteY4" fmla="*/ 4673600 h 4687559"/>
              <a:gd name="connsiteX5" fmla="*/ 0 w 5353050"/>
              <a:gd name="connsiteY5" fmla="*/ 3101199 h 4687559"/>
              <a:gd name="connsiteX6" fmla="*/ 0 w 5353050"/>
              <a:gd name="connsiteY6" fmla="*/ 0 h 4687559"/>
              <a:gd name="connsiteX0" fmla="*/ 0 w 5353050"/>
              <a:gd name="connsiteY0" fmla="*/ 0 h 4687559"/>
              <a:gd name="connsiteX1" fmla="*/ 5353050 w 5353050"/>
              <a:gd name="connsiteY1" fmla="*/ 0 h 4687559"/>
              <a:gd name="connsiteX2" fmla="*/ 4513943 w 5353050"/>
              <a:gd name="connsiteY2" fmla="*/ 1465942 h 4687559"/>
              <a:gd name="connsiteX3" fmla="*/ 3517718 w 5353050"/>
              <a:gd name="connsiteY3" fmla="*/ 2927027 h 4687559"/>
              <a:gd name="connsiteX4" fmla="*/ 2481943 w 5353050"/>
              <a:gd name="connsiteY4" fmla="*/ 4673600 h 4687559"/>
              <a:gd name="connsiteX5" fmla="*/ 0 w 5353050"/>
              <a:gd name="connsiteY5" fmla="*/ 3101199 h 4687559"/>
              <a:gd name="connsiteX6" fmla="*/ 0 w 5353050"/>
              <a:gd name="connsiteY6" fmla="*/ 0 h 4687559"/>
              <a:gd name="connsiteX0" fmla="*/ 0 w 5907435"/>
              <a:gd name="connsiteY0" fmla="*/ 0 h 4687559"/>
              <a:gd name="connsiteX1" fmla="*/ 5353050 w 5907435"/>
              <a:gd name="connsiteY1" fmla="*/ 0 h 4687559"/>
              <a:gd name="connsiteX2" fmla="*/ 5907435 w 5907435"/>
              <a:gd name="connsiteY2" fmla="*/ 2191657 h 4687559"/>
              <a:gd name="connsiteX3" fmla="*/ 3517718 w 5907435"/>
              <a:gd name="connsiteY3" fmla="*/ 2927027 h 4687559"/>
              <a:gd name="connsiteX4" fmla="*/ 2481943 w 5907435"/>
              <a:gd name="connsiteY4" fmla="*/ 4673600 h 4687559"/>
              <a:gd name="connsiteX5" fmla="*/ 0 w 5907435"/>
              <a:gd name="connsiteY5" fmla="*/ 3101199 h 4687559"/>
              <a:gd name="connsiteX6" fmla="*/ 0 w 5907435"/>
              <a:gd name="connsiteY6" fmla="*/ 0 h 4687559"/>
              <a:gd name="connsiteX0" fmla="*/ 0 w 5964777"/>
              <a:gd name="connsiteY0" fmla="*/ 0 h 4687559"/>
              <a:gd name="connsiteX1" fmla="*/ 5353050 w 5964777"/>
              <a:gd name="connsiteY1" fmla="*/ 0 h 4687559"/>
              <a:gd name="connsiteX2" fmla="*/ 5907435 w 5964777"/>
              <a:gd name="connsiteY2" fmla="*/ 2191657 h 4687559"/>
              <a:gd name="connsiteX3" fmla="*/ 3517718 w 5964777"/>
              <a:gd name="connsiteY3" fmla="*/ 2927027 h 4687559"/>
              <a:gd name="connsiteX4" fmla="*/ 2481943 w 5964777"/>
              <a:gd name="connsiteY4" fmla="*/ 4673600 h 4687559"/>
              <a:gd name="connsiteX5" fmla="*/ 0 w 5964777"/>
              <a:gd name="connsiteY5" fmla="*/ 3101199 h 4687559"/>
              <a:gd name="connsiteX6" fmla="*/ 0 w 5964777"/>
              <a:gd name="connsiteY6" fmla="*/ 0 h 4687559"/>
              <a:gd name="connsiteX0" fmla="*/ 0 w 5964777"/>
              <a:gd name="connsiteY0" fmla="*/ 0 h 4687559"/>
              <a:gd name="connsiteX1" fmla="*/ 5353050 w 5964777"/>
              <a:gd name="connsiteY1" fmla="*/ 0 h 4687559"/>
              <a:gd name="connsiteX2" fmla="*/ 5907435 w 5964777"/>
              <a:gd name="connsiteY2" fmla="*/ 2191657 h 4687559"/>
              <a:gd name="connsiteX3" fmla="*/ 3517718 w 5964777"/>
              <a:gd name="connsiteY3" fmla="*/ 2927027 h 4687559"/>
              <a:gd name="connsiteX4" fmla="*/ 2481943 w 5964777"/>
              <a:gd name="connsiteY4" fmla="*/ 4673600 h 4687559"/>
              <a:gd name="connsiteX5" fmla="*/ 0 w 5964777"/>
              <a:gd name="connsiteY5" fmla="*/ 3101199 h 4687559"/>
              <a:gd name="connsiteX6" fmla="*/ 0 w 5964777"/>
              <a:gd name="connsiteY6" fmla="*/ 0 h 4687559"/>
              <a:gd name="connsiteX0" fmla="*/ 0 w 6167346"/>
              <a:gd name="connsiteY0" fmla="*/ 0 h 4687559"/>
              <a:gd name="connsiteX1" fmla="*/ 5353050 w 6167346"/>
              <a:gd name="connsiteY1" fmla="*/ 0 h 4687559"/>
              <a:gd name="connsiteX2" fmla="*/ 6119857 w 6167346"/>
              <a:gd name="connsiteY2" fmla="*/ 2554514 h 4687559"/>
              <a:gd name="connsiteX3" fmla="*/ 3517718 w 6167346"/>
              <a:gd name="connsiteY3" fmla="*/ 2927027 h 4687559"/>
              <a:gd name="connsiteX4" fmla="*/ 2481943 w 6167346"/>
              <a:gd name="connsiteY4" fmla="*/ 4673600 h 4687559"/>
              <a:gd name="connsiteX5" fmla="*/ 0 w 6167346"/>
              <a:gd name="connsiteY5" fmla="*/ 3101199 h 4687559"/>
              <a:gd name="connsiteX6" fmla="*/ 0 w 6167346"/>
              <a:gd name="connsiteY6" fmla="*/ 0 h 4687559"/>
              <a:gd name="connsiteX0" fmla="*/ 0 w 6179437"/>
              <a:gd name="connsiteY0" fmla="*/ 0 h 4687559"/>
              <a:gd name="connsiteX1" fmla="*/ 5353050 w 6179437"/>
              <a:gd name="connsiteY1" fmla="*/ 0 h 4687559"/>
              <a:gd name="connsiteX2" fmla="*/ 6119857 w 6179437"/>
              <a:gd name="connsiteY2" fmla="*/ 2554514 h 4687559"/>
              <a:gd name="connsiteX3" fmla="*/ 3517718 w 6179437"/>
              <a:gd name="connsiteY3" fmla="*/ 2927027 h 4687559"/>
              <a:gd name="connsiteX4" fmla="*/ 2481943 w 6179437"/>
              <a:gd name="connsiteY4" fmla="*/ 4673600 h 4687559"/>
              <a:gd name="connsiteX5" fmla="*/ 0 w 6179437"/>
              <a:gd name="connsiteY5" fmla="*/ 3101199 h 4687559"/>
              <a:gd name="connsiteX6" fmla="*/ 0 w 6179437"/>
              <a:gd name="connsiteY6" fmla="*/ 0 h 4687559"/>
              <a:gd name="connsiteX0" fmla="*/ 0 w 6179437"/>
              <a:gd name="connsiteY0" fmla="*/ 0 h 4687559"/>
              <a:gd name="connsiteX1" fmla="*/ 5353050 w 6179437"/>
              <a:gd name="connsiteY1" fmla="*/ 0 h 4687559"/>
              <a:gd name="connsiteX2" fmla="*/ 6119857 w 6179437"/>
              <a:gd name="connsiteY2" fmla="*/ 2554514 h 4687559"/>
              <a:gd name="connsiteX3" fmla="*/ 3517718 w 6179437"/>
              <a:gd name="connsiteY3" fmla="*/ 2927027 h 4687559"/>
              <a:gd name="connsiteX4" fmla="*/ 2481943 w 6179437"/>
              <a:gd name="connsiteY4" fmla="*/ 4673600 h 4687559"/>
              <a:gd name="connsiteX5" fmla="*/ 0 w 6179437"/>
              <a:gd name="connsiteY5" fmla="*/ 3101199 h 4687559"/>
              <a:gd name="connsiteX6" fmla="*/ 0 w 6179437"/>
              <a:gd name="connsiteY6" fmla="*/ 0 h 4687559"/>
              <a:gd name="connsiteX0" fmla="*/ 0 w 6179437"/>
              <a:gd name="connsiteY0" fmla="*/ 0 h 4687559"/>
              <a:gd name="connsiteX1" fmla="*/ 5353050 w 6179437"/>
              <a:gd name="connsiteY1" fmla="*/ 0 h 4687559"/>
              <a:gd name="connsiteX2" fmla="*/ 6119857 w 6179437"/>
              <a:gd name="connsiteY2" fmla="*/ 2554514 h 4687559"/>
              <a:gd name="connsiteX3" fmla="*/ 3288302 w 6179437"/>
              <a:gd name="connsiteY3" fmla="*/ 2128741 h 4687559"/>
              <a:gd name="connsiteX4" fmla="*/ 2481943 w 6179437"/>
              <a:gd name="connsiteY4" fmla="*/ 4673600 h 4687559"/>
              <a:gd name="connsiteX5" fmla="*/ 0 w 6179437"/>
              <a:gd name="connsiteY5" fmla="*/ 3101199 h 4687559"/>
              <a:gd name="connsiteX6" fmla="*/ 0 w 6179437"/>
              <a:gd name="connsiteY6" fmla="*/ 0 h 4687559"/>
              <a:gd name="connsiteX0" fmla="*/ 0 w 6179437"/>
              <a:gd name="connsiteY0" fmla="*/ 0 h 4673600"/>
              <a:gd name="connsiteX1" fmla="*/ 5353050 w 6179437"/>
              <a:gd name="connsiteY1" fmla="*/ 0 h 4673600"/>
              <a:gd name="connsiteX2" fmla="*/ 6119857 w 6179437"/>
              <a:gd name="connsiteY2" fmla="*/ 2554514 h 4673600"/>
              <a:gd name="connsiteX3" fmla="*/ 3288302 w 6179437"/>
              <a:gd name="connsiteY3" fmla="*/ 2128741 h 4673600"/>
              <a:gd name="connsiteX4" fmla="*/ 2481943 w 6179437"/>
              <a:gd name="connsiteY4" fmla="*/ 4673600 h 4673600"/>
              <a:gd name="connsiteX5" fmla="*/ 0 w 6179437"/>
              <a:gd name="connsiteY5" fmla="*/ 3101199 h 4673600"/>
              <a:gd name="connsiteX6" fmla="*/ 0 w 6179437"/>
              <a:gd name="connsiteY6" fmla="*/ 0 h 4673600"/>
              <a:gd name="connsiteX0" fmla="*/ 0 w 6179437"/>
              <a:gd name="connsiteY0" fmla="*/ 0 h 4673600"/>
              <a:gd name="connsiteX1" fmla="*/ 5353050 w 6179437"/>
              <a:gd name="connsiteY1" fmla="*/ 0 h 4673600"/>
              <a:gd name="connsiteX2" fmla="*/ 6119857 w 6179437"/>
              <a:gd name="connsiteY2" fmla="*/ 2554514 h 4673600"/>
              <a:gd name="connsiteX3" fmla="*/ 3288302 w 6179437"/>
              <a:gd name="connsiteY3" fmla="*/ 2128741 h 4673600"/>
              <a:gd name="connsiteX4" fmla="*/ 2481943 w 6179437"/>
              <a:gd name="connsiteY4" fmla="*/ 4673600 h 4673600"/>
              <a:gd name="connsiteX5" fmla="*/ 0 w 6179437"/>
              <a:gd name="connsiteY5" fmla="*/ 3101199 h 4673600"/>
              <a:gd name="connsiteX6" fmla="*/ 0 w 6179437"/>
              <a:gd name="connsiteY6" fmla="*/ 0 h 4673600"/>
              <a:gd name="connsiteX0" fmla="*/ 0 w 6179437"/>
              <a:gd name="connsiteY0" fmla="*/ 0 h 4673600"/>
              <a:gd name="connsiteX1" fmla="*/ 5353050 w 6179437"/>
              <a:gd name="connsiteY1" fmla="*/ 0 h 4673600"/>
              <a:gd name="connsiteX2" fmla="*/ 6119857 w 6179437"/>
              <a:gd name="connsiteY2" fmla="*/ 2554514 h 4673600"/>
              <a:gd name="connsiteX3" fmla="*/ 3288302 w 6179437"/>
              <a:gd name="connsiteY3" fmla="*/ 2128741 h 4673600"/>
              <a:gd name="connsiteX4" fmla="*/ 2481943 w 6179437"/>
              <a:gd name="connsiteY4" fmla="*/ 4673600 h 4673600"/>
              <a:gd name="connsiteX5" fmla="*/ 0 w 6179437"/>
              <a:gd name="connsiteY5" fmla="*/ 3101199 h 4673600"/>
              <a:gd name="connsiteX6" fmla="*/ 0 w 6179437"/>
              <a:gd name="connsiteY6" fmla="*/ 0 h 4673600"/>
              <a:gd name="connsiteX0" fmla="*/ 0 w 6179437"/>
              <a:gd name="connsiteY0" fmla="*/ 0 h 4673600"/>
              <a:gd name="connsiteX1" fmla="*/ 5353050 w 6179437"/>
              <a:gd name="connsiteY1" fmla="*/ 0 h 4673600"/>
              <a:gd name="connsiteX2" fmla="*/ 6119857 w 6179437"/>
              <a:gd name="connsiteY2" fmla="*/ 2554514 h 4673600"/>
              <a:gd name="connsiteX3" fmla="*/ 3279530 w 6179437"/>
              <a:gd name="connsiteY3" fmla="*/ 1784073 h 4673600"/>
              <a:gd name="connsiteX4" fmla="*/ 2481943 w 6179437"/>
              <a:gd name="connsiteY4" fmla="*/ 4673600 h 4673600"/>
              <a:gd name="connsiteX5" fmla="*/ 0 w 6179437"/>
              <a:gd name="connsiteY5" fmla="*/ 3101199 h 4673600"/>
              <a:gd name="connsiteX6" fmla="*/ 0 w 6179437"/>
              <a:gd name="connsiteY6" fmla="*/ 0 h 4673600"/>
              <a:gd name="connsiteX0" fmla="*/ 0 w 6179437"/>
              <a:gd name="connsiteY0" fmla="*/ 0 h 4673600"/>
              <a:gd name="connsiteX1" fmla="*/ 5353050 w 6179437"/>
              <a:gd name="connsiteY1" fmla="*/ 0 h 4673600"/>
              <a:gd name="connsiteX2" fmla="*/ 6119857 w 6179437"/>
              <a:gd name="connsiteY2" fmla="*/ 2554514 h 4673600"/>
              <a:gd name="connsiteX3" fmla="*/ 3279530 w 6179437"/>
              <a:gd name="connsiteY3" fmla="*/ 1784073 h 4673600"/>
              <a:gd name="connsiteX4" fmla="*/ 2481943 w 6179437"/>
              <a:gd name="connsiteY4" fmla="*/ 4673600 h 4673600"/>
              <a:gd name="connsiteX5" fmla="*/ 0 w 6179437"/>
              <a:gd name="connsiteY5" fmla="*/ 3101199 h 4673600"/>
              <a:gd name="connsiteX6" fmla="*/ 0 w 6179437"/>
              <a:gd name="connsiteY6" fmla="*/ 0 h 4673600"/>
              <a:gd name="connsiteX0" fmla="*/ 0 w 6226866"/>
              <a:gd name="connsiteY0" fmla="*/ 0 h 4673600"/>
              <a:gd name="connsiteX1" fmla="*/ 5353050 w 6226866"/>
              <a:gd name="connsiteY1" fmla="*/ 0 h 4673600"/>
              <a:gd name="connsiteX2" fmla="*/ 6119857 w 6226866"/>
              <a:gd name="connsiteY2" fmla="*/ 2554514 h 4673600"/>
              <a:gd name="connsiteX3" fmla="*/ 3279530 w 6226866"/>
              <a:gd name="connsiteY3" fmla="*/ 1784073 h 4673600"/>
              <a:gd name="connsiteX4" fmla="*/ 2481943 w 6226866"/>
              <a:gd name="connsiteY4" fmla="*/ 4673600 h 4673600"/>
              <a:gd name="connsiteX5" fmla="*/ 0 w 6226866"/>
              <a:gd name="connsiteY5" fmla="*/ 3101199 h 4673600"/>
              <a:gd name="connsiteX6" fmla="*/ 0 w 6226866"/>
              <a:gd name="connsiteY6" fmla="*/ 0 h 4673600"/>
              <a:gd name="connsiteX0" fmla="*/ 0 w 6226866"/>
              <a:gd name="connsiteY0" fmla="*/ 0 h 4673600"/>
              <a:gd name="connsiteX1" fmla="*/ 5353050 w 6226866"/>
              <a:gd name="connsiteY1" fmla="*/ 0 h 4673600"/>
              <a:gd name="connsiteX2" fmla="*/ 6119857 w 6226866"/>
              <a:gd name="connsiteY2" fmla="*/ 2554514 h 4673600"/>
              <a:gd name="connsiteX3" fmla="*/ 3279530 w 6226866"/>
              <a:gd name="connsiteY3" fmla="*/ 1784073 h 4673600"/>
              <a:gd name="connsiteX4" fmla="*/ 2481943 w 6226866"/>
              <a:gd name="connsiteY4" fmla="*/ 4673600 h 4673600"/>
              <a:gd name="connsiteX5" fmla="*/ 0 w 6226866"/>
              <a:gd name="connsiteY5" fmla="*/ 3101199 h 4673600"/>
              <a:gd name="connsiteX6" fmla="*/ 0 w 6226866"/>
              <a:gd name="connsiteY6" fmla="*/ 0 h 4673600"/>
              <a:gd name="connsiteX0" fmla="*/ 0 w 6226866"/>
              <a:gd name="connsiteY0" fmla="*/ 0 h 3393613"/>
              <a:gd name="connsiteX1" fmla="*/ 5353050 w 6226866"/>
              <a:gd name="connsiteY1" fmla="*/ 0 h 3393613"/>
              <a:gd name="connsiteX2" fmla="*/ 6119857 w 6226866"/>
              <a:gd name="connsiteY2" fmla="*/ 2554514 h 3393613"/>
              <a:gd name="connsiteX3" fmla="*/ 3279530 w 6226866"/>
              <a:gd name="connsiteY3" fmla="*/ 1784073 h 3393613"/>
              <a:gd name="connsiteX4" fmla="*/ 0 w 6226866"/>
              <a:gd name="connsiteY4" fmla="*/ 3101199 h 3393613"/>
              <a:gd name="connsiteX5" fmla="*/ 0 w 6226866"/>
              <a:gd name="connsiteY5" fmla="*/ 0 h 3393613"/>
              <a:gd name="connsiteX0" fmla="*/ 0 w 6226866"/>
              <a:gd name="connsiteY0" fmla="*/ 0 h 3444622"/>
              <a:gd name="connsiteX1" fmla="*/ 5353050 w 6226866"/>
              <a:gd name="connsiteY1" fmla="*/ 0 h 3444622"/>
              <a:gd name="connsiteX2" fmla="*/ 6119857 w 6226866"/>
              <a:gd name="connsiteY2" fmla="*/ 2554514 h 3444622"/>
              <a:gd name="connsiteX3" fmla="*/ 3279530 w 6226866"/>
              <a:gd name="connsiteY3" fmla="*/ 1784073 h 3444622"/>
              <a:gd name="connsiteX4" fmla="*/ 0 w 6226866"/>
              <a:gd name="connsiteY4" fmla="*/ 3101199 h 3444622"/>
              <a:gd name="connsiteX5" fmla="*/ 0 w 6226866"/>
              <a:gd name="connsiteY5" fmla="*/ 0 h 3444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6866" h="3444622">
                <a:moveTo>
                  <a:pt x="0" y="0"/>
                </a:moveTo>
                <a:lnTo>
                  <a:pt x="5353050" y="0"/>
                </a:lnTo>
                <a:cubicBezTo>
                  <a:pt x="5353957" y="508000"/>
                  <a:pt x="6590969" y="517329"/>
                  <a:pt x="6119857" y="2554514"/>
                </a:cubicBezTo>
                <a:cubicBezTo>
                  <a:pt x="4918081" y="4907507"/>
                  <a:pt x="4076102" y="1538950"/>
                  <a:pt x="3279530" y="1784073"/>
                </a:cubicBezTo>
                <a:cubicBezTo>
                  <a:pt x="2259554" y="1875187"/>
                  <a:pt x="1727370" y="4329465"/>
                  <a:pt x="0" y="3101199"/>
                </a:cubicBezTo>
                <a:lnTo>
                  <a:pt x="0" y="0"/>
                </a:lnTo>
                <a:close/>
              </a:path>
            </a:pathLst>
          </a:custGeom>
          <a:gradFill>
            <a:gsLst>
              <a:gs pos="100000">
                <a:schemeClr val="bg1">
                  <a:alpha val="7000"/>
                </a:schemeClr>
              </a:gs>
              <a:gs pos="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06078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7_Title Slide">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0E023455-7E19-41B8-83A1-2648DFD7D49B}"/>
              </a:ext>
            </a:extLst>
          </p:cNvPr>
          <p:cNvSpPr/>
          <p:nvPr/>
        </p:nvSpPr>
        <p:spPr>
          <a:xfrm>
            <a:off x="0" y="0"/>
            <a:ext cx="3478900" cy="2050500"/>
          </a:xfrm>
          <a:custGeom>
            <a:avLst/>
            <a:gdLst>
              <a:gd name="connsiteX0" fmla="*/ 0 w 5353050"/>
              <a:gd name="connsiteY0" fmla="*/ 0 h 3101199"/>
              <a:gd name="connsiteX1" fmla="*/ 5353050 w 5353050"/>
              <a:gd name="connsiteY1" fmla="*/ 0 h 3101199"/>
              <a:gd name="connsiteX2" fmla="*/ 5353050 w 5353050"/>
              <a:gd name="connsiteY2" fmla="*/ 3101199 h 3101199"/>
              <a:gd name="connsiteX3" fmla="*/ 0 w 5353050"/>
              <a:gd name="connsiteY3" fmla="*/ 3101199 h 3101199"/>
              <a:gd name="connsiteX4" fmla="*/ 0 w 5353050"/>
              <a:gd name="connsiteY4" fmla="*/ 0 h 3101199"/>
              <a:gd name="connsiteX0" fmla="*/ 0 w 5353050"/>
              <a:gd name="connsiteY0" fmla="*/ 0 h 4673600"/>
              <a:gd name="connsiteX1" fmla="*/ 5353050 w 5353050"/>
              <a:gd name="connsiteY1" fmla="*/ 0 h 4673600"/>
              <a:gd name="connsiteX2" fmla="*/ 5353050 w 5353050"/>
              <a:gd name="connsiteY2" fmla="*/ 3101199 h 4673600"/>
              <a:gd name="connsiteX3" fmla="*/ 2481943 w 5353050"/>
              <a:gd name="connsiteY3" fmla="*/ 4673600 h 4673600"/>
              <a:gd name="connsiteX4" fmla="*/ 0 w 5353050"/>
              <a:gd name="connsiteY4" fmla="*/ 3101199 h 4673600"/>
              <a:gd name="connsiteX5" fmla="*/ 0 w 5353050"/>
              <a:gd name="connsiteY5" fmla="*/ 0 h 4673600"/>
              <a:gd name="connsiteX0" fmla="*/ 0 w 8215086"/>
              <a:gd name="connsiteY0" fmla="*/ 0 h 4673600"/>
              <a:gd name="connsiteX1" fmla="*/ 5353050 w 8215086"/>
              <a:gd name="connsiteY1" fmla="*/ 0 h 4673600"/>
              <a:gd name="connsiteX2" fmla="*/ 8215086 w 8215086"/>
              <a:gd name="connsiteY2" fmla="*/ 1872342 h 4673600"/>
              <a:gd name="connsiteX3" fmla="*/ 5353050 w 8215086"/>
              <a:gd name="connsiteY3" fmla="*/ 3101199 h 4673600"/>
              <a:gd name="connsiteX4" fmla="*/ 2481943 w 8215086"/>
              <a:gd name="connsiteY4" fmla="*/ 4673600 h 4673600"/>
              <a:gd name="connsiteX5" fmla="*/ 0 w 8215086"/>
              <a:gd name="connsiteY5" fmla="*/ 3101199 h 4673600"/>
              <a:gd name="connsiteX6" fmla="*/ 0 w 8215086"/>
              <a:gd name="connsiteY6" fmla="*/ 0 h 4673600"/>
              <a:gd name="connsiteX0" fmla="*/ 0 w 5353050"/>
              <a:gd name="connsiteY0" fmla="*/ 0 h 4673600"/>
              <a:gd name="connsiteX1" fmla="*/ 5353050 w 5353050"/>
              <a:gd name="connsiteY1" fmla="*/ 0 h 4673600"/>
              <a:gd name="connsiteX2" fmla="*/ 4513943 w 5353050"/>
              <a:gd name="connsiteY2" fmla="*/ 1465942 h 4673600"/>
              <a:gd name="connsiteX3" fmla="*/ 5353050 w 5353050"/>
              <a:gd name="connsiteY3" fmla="*/ 3101199 h 4673600"/>
              <a:gd name="connsiteX4" fmla="*/ 2481943 w 5353050"/>
              <a:gd name="connsiteY4" fmla="*/ 4673600 h 4673600"/>
              <a:gd name="connsiteX5" fmla="*/ 0 w 5353050"/>
              <a:gd name="connsiteY5" fmla="*/ 3101199 h 4673600"/>
              <a:gd name="connsiteX6" fmla="*/ 0 w 5353050"/>
              <a:gd name="connsiteY6" fmla="*/ 0 h 4673600"/>
              <a:gd name="connsiteX0" fmla="*/ 0 w 5353050"/>
              <a:gd name="connsiteY0" fmla="*/ 0 h 4687559"/>
              <a:gd name="connsiteX1" fmla="*/ 5353050 w 5353050"/>
              <a:gd name="connsiteY1" fmla="*/ 0 h 4687559"/>
              <a:gd name="connsiteX2" fmla="*/ 4513943 w 5353050"/>
              <a:gd name="connsiteY2" fmla="*/ 1465942 h 4687559"/>
              <a:gd name="connsiteX3" fmla="*/ 5353050 w 5353050"/>
              <a:gd name="connsiteY3" fmla="*/ 3101199 h 4687559"/>
              <a:gd name="connsiteX4" fmla="*/ 2481943 w 5353050"/>
              <a:gd name="connsiteY4" fmla="*/ 4673600 h 4687559"/>
              <a:gd name="connsiteX5" fmla="*/ 0 w 5353050"/>
              <a:gd name="connsiteY5" fmla="*/ 3101199 h 4687559"/>
              <a:gd name="connsiteX6" fmla="*/ 0 w 5353050"/>
              <a:gd name="connsiteY6" fmla="*/ 0 h 4687559"/>
              <a:gd name="connsiteX0" fmla="*/ 0 w 5353050"/>
              <a:gd name="connsiteY0" fmla="*/ 0 h 4687559"/>
              <a:gd name="connsiteX1" fmla="*/ 5353050 w 5353050"/>
              <a:gd name="connsiteY1" fmla="*/ 0 h 4687559"/>
              <a:gd name="connsiteX2" fmla="*/ 4513943 w 5353050"/>
              <a:gd name="connsiteY2" fmla="*/ 1465942 h 4687559"/>
              <a:gd name="connsiteX3" fmla="*/ 3517718 w 5353050"/>
              <a:gd name="connsiteY3" fmla="*/ 2927027 h 4687559"/>
              <a:gd name="connsiteX4" fmla="*/ 2481943 w 5353050"/>
              <a:gd name="connsiteY4" fmla="*/ 4673600 h 4687559"/>
              <a:gd name="connsiteX5" fmla="*/ 0 w 5353050"/>
              <a:gd name="connsiteY5" fmla="*/ 3101199 h 4687559"/>
              <a:gd name="connsiteX6" fmla="*/ 0 w 5353050"/>
              <a:gd name="connsiteY6" fmla="*/ 0 h 4687559"/>
              <a:gd name="connsiteX0" fmla="*/ 0 w 5907435"/>
              <a:gd name="connsiteY0" fmla="*/ 0 h 4687559"/>
              <a:gd name="connsiteX1" fmla="*/ 5353050 w 5907435"/>
              <a:gd name="connsiteY1" fmla="*/ 0 h 4687559"/>
              <a:gd name="connsiteX2" fmla="*/ 5907435 w 5907435"/>
              <a:gd name="connsiteY2" fmla="*/ 2191657 h 4687559"/>
              <a:gd name="connsiteX3" fmla="*/ 3517718 w 5907435"/>
              <a:gd name="connsiteY3" fmla="*/ 2927027 h 4687559"/>
              <a:gd name="connsiteX4" fmla="*/ 2481943 w 5907435"/>
              <a:gd name="connsiteY4" fmla="*/ 4673600 h 4687559"/>
              <a:gd name="connsiteX5" fmla="*/ 0 w 5907435"/>
              <a:gd name="connsiteY5" fmla="*/ 3101199 h 4687559"/>
              <a:gd name="connsiteX6" fmla="*/ 0 w 5907435"/>
              <a:gd name="connsiteY6" fmla="*/ 0 h 4687559"/>
              <a:gd name="connsiteX0" fmla="*/ 0 w 5964777"/>
              <a:gd name="connsiteY0" fmla="*/ 0 h 4687559"/>
              <a:gd name="connsiteX1" fmla="*/ 5353050 w 5964777"/>
              <a:gd name="connsiteY1" fmla="*/ 0 h 4687559"/>
              <a:gd name="connsiteX2" fmla="*/ 5907435 w 5964777"/>
              <a:gd name="connsiteY2" fmla="*/ 2191657 h 4687559"/>
              <a:gd name="connsiteX3" fmla="*/ 3517718 w 5964777"/>
              <a:gd name="connsiteY3" fmla="*/ 2927027 h 4687559"/>
              <a:gd name="connsiteX4" fmla="*/ 2481943 w 5964777"/>
              <a:gd name="connsiteY4" fmla="*/ 4673600 h 4687559"/>
              <a:gd name="connsiteX5" fmla="*/ 0 w 5964777"/>
              <a:gd name="connsiteY5" fmla="*/ 3101199 h 4687559"/>
              <a:gd name="connsiteX6" fmla="*/ 0 w 5964777"/>
              <a:gd name="connsiteY6" fmla="*/ 0 h 4687559"/>
              <a:gd name="connsiteX0" fmla="*/ 0 w 5964777"/>
              <a:gd name="connsiteY0" fmla="*/ 0 h 4687559"/>
              <a:gd name="connsiteX1" fmla="*/ 5353050 w 5964777"/>
              <a:gd name="connsiteY1" fmla="*/ 0 h 4687559"/>
              <a:gd name="connsiteX2" fmla="*/ 5907435 w 5964777"/>
              <a:gd name="connsiteY2" fmla="*/ 2191657 h 4687559"/>
              <a:gd name="connsiteX3" fmla="*/ 3517718 w 5964777"/>
              <a:gd name="connsiteY3" fmla="*/ 2927027 h 4687559"/>
              <a:gd name="connsiteX4" fmla="*/ 2481943 w 5964777"/>
              <a:gd name="connsiteY4" fmla="*/ 4673600 h 4687559"/>
              <a:gd name="connsiteX5" fmla="*/ 0 w 5964777"/>
              <a:gd name="connsiteY5" fmla="*/ 3101199 h 4687559"/>
              <a:gd name="connsiteX6" fmla="*/ 0 w 5964777"/>
              <a:gd name="connsiteY6" fmla="*/ 0 h 4687559"/>
              <a:gd name="connsiteX0" fmla="*/ 0 w 6167346"/>
              <a:gd name="connsiteY0" fmla="*/ 0 h 4687559"/>
              <a:gd name="connsiteX1" fmla="*/ 5353050 w 6167346"/>
              <a:gd name="connsiteY1" fmla="*/ 0 h 4687559"/>
              <a:gd name="connsiteX2" fmla="*/ 6119857 w 6167346"/>
              <a:gd name="connsiteY2" fmla="*/ 2554514 h 4687559"/>
              <a:gd name="connsiteX3" fmla="*/ 3517718 w 6167346"/>
              <a:gd name="connsiteY3" fmla="*/ 2927027 h 4687559"/>
              <a:gd name="connsiteX4" fmla="*/ 2481943 w 6167346"/>
              <a:gd name="connsiteY4" fmla="*/ 4673600 h 4687559"/>
              <a:gd name="connsiteX5" fmla="*/ 0 w 6167346"/>
              <a:gd name="connsiteY5" fmla="*/ 3101199 h 4687559"/>
              <a:gd name="connsiteX6" fmla="*/ 0 w 6167346"/>
              <a:gd name="connsiteY6" fmla="*/ 0 h 4687559"/>
              <a:gd name="connsiteX0" fmla="*/ 0 w 6179437"/>
              <a:gd name="connsiteY0" fmla="*/ 0 h 4687559"/>
              <a:gd name="connsiteX1" fmla="*/ 5353050 w 6179437"/>
              <a:gd name="connsiteY1" fmla="*/ 0 h 4687559"/>
              <a:gd name="connsiteX2" fmla="*/ 6119857 w 6179437"/>
              <a:gd name="connsiteY2" fmla="*/ 2554514 h 4687559"/>
              <a:gd name="connsiteX3" fmla="*/ 3517718 w 6179437"/>
              <a:gd name="connsiteY3" fmla="*/ 2927027 h 4687559"/>
              <a:gd name="connsiteX4" fmla="*/ 2481943 w 6179437"/>
              <a:gd name="connsiteY4" fmla="*/ 4673600 h 4687559"/>
              <a:gd name="connsiteX5" fmla="*/ 0 w 6179437"/>
              <a:gd name="connsiteY5" fmla="*/ 3101199 h 4687559"/>
              <a:gd name="connsiteX6" fmla="*/ 0 w 6179437"/>
              <a:gd name="connsiteY6" fmla="*/ 0 h 4687559"/>
              <a:gd name="connsiteX0" fmla="*/ 0 w 6179437"/>
              <a:gd name="connsiteY0" fmla="*/ 0 h 4687559"/>
              <a:gd name="connsiteX1" fmla="*/ 5353050 w 6179437"/>
              <a:gd name="connsiteY1" fmla="*/ 0 h 4687559"/>
              <a:gd name="connsiteX2" fmla="*/ 6119857 w 6179437"/>
              <a:gd name="connsiteY2" fmla="*/ 2554514 h 4687559"/>
              <a:gd name="connsiteX3" fmla="*/ 3517718 w 6179437"/>
              <a:gd name="connsiteY3" fmla="*/ 2927027 h 4687559"/>
              <a:gd name="connsiteX4" fmla="*/ 2481943 w 6179437"/>
              <a:gd name="connsiteY4" fmla="*/ 4673600 h 4687559"/>
              <a:gd name="connsiteX5" fmla="*/ 0 w 6179437"/>
              <a:gd name="connsiteY5" fmla="*/ 3101199 h 4687559"/>
              <a:gd name="connsiteX6" fmla="*/ 0 w 6179437"/>
              <a:gd name="connsiteY6" fmla="*/ 0 h 4687559"/>
              <a:gd name="connsiteX0" fmla="*/ 0 w 6179437"/>
              <a:gd name="connsiteY0" fmla="*/ 0 h 4687559"/>
              <a:gd name="connsiteX1" fmla="*/ 5353050 w 6179437"/>
              <a:gd name="connsiteY1" fmla="*/ 0 h 4687559"/>
              <a:gd name="connsiteX2" fmla="*/ 6119857 w 6179437"/>
              <a:gd name="connsiteY2" fmla="*/ 2554514 h 4687559"/>
              <a:gd name="connsiteX3" fmla="*/ 3288302 w 6179437"/>
              <a:gd name="connsiteY3" fmla="*/ 2128741 h 4687559"/>
              <a:gd name="connsiteX4" fmla="*/ 2481943 w 6179437"/>
              <a:gd name="connsiteY4" fmla="*/ 4673600 h 4687559"/>
              <a:gd name="connsiteX5" fmla="*/ 0 w 6179437"/>
              <a:gd name="connsiteY5" fmla="*/ 3101199 h 4687559"/>
              <a:gd name="connsiteX6" fmla="*/ 0 w 6179437"/>
              <a:gd name="connsiteY6" fmla="*/ 0 h 4687559"/>
              <a:gd name="connsiteX0" fmla="*/ 0 w 6179437"/>
              <a:gd name="connsiteY0" fmla="*/ 0 h 4673600"/>
              <a:gd name="connsiteX1" fmla="*/ 5353050 w 6179437"/>
              <a:gd name="connsiteY1" fmla="*/ 0 h 4673600"/>
              <a:gd name="connsiteX2" fmla="*/ 6119857 w 6179437"/>
              <a:gd name="connsiteY2" fmla="*/ 2554514 h 4673600"/>
              <a:gd name="connsiteX3" fmla="*/ 3288302 w 6179437"/>
              <a:gd name="connsiteY3" fmla="*/ 2128741 h 4673600"/>
              <a:gd name="connsiteX4" fmla="*/ 2481943 w 6179437"/>
              <a:gd name="connsiteY4" fmla="*/ 4673600 h 4673600"/>
              <a:gd name="connsiteX5" fmla="*/ 0 w 6179437"/>
              <a:gd name="connsiteY5" fmla="*/ 3101199 h 4673600"/>
              <a:gd name="connsiteX6" fmla="*/ 0 w 6179437"/>
              <a:gd name="connsiteY6" fmla="*/ 0 h 4673600"/>
              <a:gd name="connsiteX0" fmla="*/ 0 w 6179437"/>
              <a:gd name="connsiteY0" fmla="*/ 0 h 4673600"/>
              <a:gd name="connsiteX1" fmla="*/ 5353050 w 6179437"/>
              <a:gd name="connsiteY1" fmla="*/ 0 h 4673600"/>
              <a:gd name="connsiteX2" fmla="*/ 6119857 w 6179437"/>
              <a:gd name="connsiteY2" fmla="*/ 2554514 h 4673600"/>
              <a:gd name="connsiteX3" fmla="*/ 3288302 w 6179437"/>
              <a:gd name="connsiteY3" fmla="*/ 2128741 h 4673600"/>
              <a:gd name="connsiteX4" fmla="*/ 2481943 w 6179437"/>
              <a:gd name="connsiteY4" fmla="*/ 4673600 h 4673600"/>
              <a:gd name="connsiteX5" fmla="*/ 0 w 6179437"/>
              <a:gd name="connsiteY5" fmla="*/ 3101199 h 4673600"/>
              <a:gd name="connsiteX6" fmla="*/ 0 w 6179437"/>
              <a:gd name="connsiteY6" fmla="*/ 0 h 4673600"/>
              <a:gd name="connsiteX0" fmla="*/ 0 w 6179437"/>
              <a:gd name="connsiteY0" fmla="*/ 0 h 4673600"/>
              <a:gd name="connsiteX1" fmla="*/ 5353050 w 6179437"/>
              <a:gd name="connsiteY1" fmla="*/ 0 h 4673600"/>
              <a:gd name="connsiteX2" fmla="*/ 6119857 w 6179437"/>
              <a:gd name="connsiteY2" fmla="*/ 2554514 h 4673600"/>
              <a:gd name="connsiteX3" fmla="*/ 3288302 w 6179437"/>
              <a:gd name="connsiteY3" fmla="*/ 2128741 h 4673600"/>
              <a:gd name="connsiteX4" fmla="*/ 2481943 w 6179437"/>
              <a:gd name="connsiteY4" fmla="*/ 4673600 h 4673600"/>
              <a:gd name="connsiteX5" fmla="*/ 0 w 6179437"/>
              <a:gd name="connsiteY5" fmla="*/ 3101199 h 4673600"/>
              <a:gd name="connsiteX6" fmla="*/ 0 w 6179437"/>
              <a:gd name="connsiteY6" fmla="*/ 0 h 4673600"/>
              <a:gd name="connsiteX0" fmla="*/ 0 w 6179437"/>
              <a:gd name="connsiteY0" fmla="*/ 0 h 4673600"/>
              <a:gd name="connsiteX1" fmla="*/ 5353050 w 6179437"/>
              <a:gd name="connsiteY1" fmla="*/ 0 h 4673600"/>
              <a:gd name="connsiteX2" fmla="*/ 6119857 w 6179437"/>
              <a:gd name="connsiteY2" fmla="*/ 2554514 h 4673600"/>
              <a:gd name="connsiteX3" fmla="*/ 3279530 w 6179437"/>
              <a:gd name="connsiteY3" fmla="*/ 1784073 h 4673600"/>
              <a:gd name="connsiteX4" fmla="*/ 2481943 w 6179437"/>
              <a:gd name="connsiteY4" fmla="*/ 4673600 h 4673600"/>
              <a:gd name="connsiteX5" fmla="*/ 0 w 6179437"/>
              <a:gd name="connsiteY5" fmla="*/ 3101199 h 4673600"/>
              <a:gd name="connsiteX6" fmla="*/ 0 w 6179437"/>
              <a:gd name="connsiteY6" fmla="*/ 0 h 4673600"/>
              <a:gd name="connsiteX0" fmla="*/ 0 w 6179437"/>
              <a:gd name="connsiteY0" fmla="*/ 0 h 4673600"/>
              <a:gd name="connsiteX1" fmla="*/ 5353050 w 6179437"/>
              <a:gd name="connsiteY1" fmla="*/ 0 h 4673600"/>
              <a:gd name="connsiteX2" fmla="*/ 6119857 w 6179437"/>
              <a:gd name="connsiteY2" fmla="*/ 2554514 h 4673600"/>
              <a:gd name="connsiteX3" fmla="*/ 3279530 w 6179437"/>
              <a:gd name="connsiteY3" fmla="*/ 1784073 h 4673600"/>
              <a:gd name="connsiteX4" fmla="*/ 2481943 w 6179437"/>
              <a:gd name="connsiteY4" fmla="*/ 4673600 h 4673600"/>
              <a:gd name="connsiteX5" fmla="*/ 0 w 6179437"/>
              <a:gd name="connsiteY5" fmla="*/ 3101199 h 4673600"/>
              <a:gd name="connsiteX6" fmla="*/ 0 w 6179437"/>
              <a:gd name="connsiteY6" fmla="*/ 0 h 4673600"/>
              <a:gd name="connsiteX0" fmla="*/ 0 w 6226866"/>
              <a:gd name="connsiteY0" fmla="*/ 0 h 4673600"/>
              <a:gd name="connsiteX1" fmla="*/ 5353050 w 6226866"/>
              <a:gd name="connsiteY1" fmla="*/ 0 h 4673600"/>
              <a:gd name="connsiteX2" fmla="*/ 6119857 w 6226866"/>
              <a:gd name="connsiteY2" fmla="*/ 2554514 h 4673600"/>
              <a:gd name="connsiteX3" fmla="*/ 3279530 w 6226866"/>
              <a:gd name="connsiteY3" fmla="*/ 1784073 h 4673600"/>
              <a:gd name="connsiteX4" fmla="*/ 2481943 w 6226866"/>
              <a:gd name="connsiteY4" fmla="*/ 4673600 h 4673600"/>
              <a:gd name="connsiteX5" fmla="*/ 0 w 6226866"/>
              <a:gd name="connsiteY5" fmla="*/ 3101199 h 4673600"/>
              <a:gd name="connsiteX6" fmla="*/ 0 w 6226866"/>
              <a:gd name="connsiteY6" fmla="*/ 0 h 4673600"/>
              <a:gd name="connsiteX0" fmla="*/ 0 w 6226866"/>
              <a:gd name="connsiteY0" fmla="*/ 0 h 4673600"/>
              <a:gd name="connsiteX1" fmla="*/ 5353050 w 6226866"/>
              <a:gd name="connsiteY1" fmla="*/ 0 h 4673600"/>
              <a:gd name="connsiteX2" fmla="*/ 6119857 w 6226866"/>
              <a:gd name="connsiteY2" fmla="*/ 2554514 h 4673600"/>
              <a:gd name="connsiteX3" fmla="*/ 3279530 w 6226866"/>
              <a:gd name="connsiteY3" fmla="*/ 1784073 h 4673600"/>
              <a:gd name="connsiteX4" fmla="*/ 2481943 w 6226866"/>
              <a:gd name="connsiteY4" fmla="*/ 4673600 h 4673600"/>
              <a:gd name="connsiteX5" fmla="*/ 0 w 6226866"/>
              <a:gd name="connsiteY5" fmla="*/ 3101199 h 4673600"/>
              <a:gd name="connsiteX6" fmla="*/ 0 w 6226866"/>
              <a:gd name="connsiteY6" fmla="*/ 0 h 4673600"/>
              <a:gd name="connsiteX0" fmla="*/ 0 w 6226866"/>
              <a:gd name="connsiteY0" fmla="*/ 0 h 3393613"/>
              <a:gd name="connsiteX1" fmla="*/ 5353050 w 6226866"/>
              <a:gd name="connsiteY1" fmla="*/ 0 h 3393613"/>
              <a:gd name="connsiteX2" fmla="*/ 6119857 w 6226866"/>
              <a:gd name="connsiteY2" fmla="*/ 2554514 h 3393613"/>
              <a:gd name="connsiteX3" fmla="*/ 3279530 w 6226866"/>
              <a:gd name="connsiteY3" fmla="*/ 1784073 h 3393613"/>
              <a:gd name="connsiteX4" fmla="*/ 0 w 6226866"/>
              <a:gd name="connsiteY4" fmla="*/ 3101199 h 3393613"/>
              <a:gd name="connsiteX5" fmla="*/ 0 w 6226866"/>
              <a:gd name="connsiteY5" fmla="*/ 0 h 3393613"/>
              <a:gd name="connsiteX0" fmla="*/ 0 w 6226866"/>
              <a:gd name="connsiteY0" fmla="*/ 0 h 3444622"/>
              <a:gd name="connsiteX1" fmla="*/ 5353050 w 6226866"/>
              <a:gd name="connsiteY1" fmla="*/ 0 h 3444622"/>
              <a:gd name="connsiteX2" fmla="*/ 6119857 w 6226866"/>
              <a:gd name="connsiteY2" fmla="*/ 2554514 h 3444622"/>
              <a:gd name="connsiteX3" fmla="*/ 3279530 w 6226866"/>
              <a:gd name="connsiteY3" fmla="*/ 1784073 h 3444622"/>
              <a:gd name="connsiteX4" fmla="*/ 0 w 6226866"/>
              <a:gd name="connsiteY4" fmla="*/ 3101199 h 3444622"/>
              <a:gd name="connsiteX5" fmla="*/ 0 w 6226866"/>
              <a:gd name="connsiteY5" fmla="*/ 0 h 3444622"/>
              <a:gd name="connsiteX0" fmla="*/ 0 w 6226866"/>
              <a:gd name="connsiteY0" fmla="*/ 0 h 4861767"/>
              <a:gd name="connsiteX1" fmla="*/ 5353050 w 6226866"/>
              <a:gd name="connsiteY1" fmla="*/ 0 h 4861767"/>
              <a:gd name="connsiteX2" fmla="*/ 6119857 w 6226866"/>
              <a:gd name="connsiteY2" fmla="*/ 2554514 h 4861767"/>
              <a:gd name="connsiteX3" fmla="*/ 2472915 w 6226866"/>
              <a:gd name="connsiteY3" fmla="*/ 4852919 h 4861767"/>
              <a:gd name="connsiteX4" fmla="*/ 0 w 6226866"/>
              <a:gd name="connsiteY4" fmla="*/ 3101199 h 4861767"/>
              <a:gd name="connsiteX5" fmla="*/ 0 w 6226866"/>
              <a:gd name="connsiteY5" fmla="*/ 0 h 4861767"/>
              <a:gd name="connsiteX0" fmla="*/ 0 w 5353050"/>
              <a:gd name="connsiteY0" fmla="*/ 0 h 4861767"/>
              <a:gd name="connsiteX1" fmla="*/ 5353050 w 5353050"/>
              <a:gd name="connsiteY1" fmla="*/ 0 h 4861767"/>
              <a:gd name="connsiteX2" fmla="*/ 3700011 w 5353050"/>
              <a:gd name="connsiteY2" fmla="*/ 1990849 h 4861767"/>
              <a:gd name="connsiteX3" fmla="*/ 2472915 w 5353050"/>
              <a:gd name="connsiteY3" fmla="*/ 4852919 h 4861767"/>
              <a:gd name="connsiteX4" fmla="*/ 0 w 5353050"/>
              <a:gd name="connsiteY4" fmla="*/ 3101199 h 4861767"/>
              <a:gd name="connsiteX5" fmla="*/ 0 w 5353050"/>
              <a:gd name="connsiteY5" fmla="*/ 0 h 4861767"/>
              <a:gd name="connsiteX0" fmla="*/ 0 w 5353050"/>
              <a:gd name="connsiteY0" fmla="*/ 0 h 4861767"/>
              <a:gd name="connsiteX1" fmla="*/ 5353050 w 5353050"/>
              <a:gd name="connsiteY1" fmla="*/ 0 h 4861767"/>
              <a:gd name="connsiteX2" fmla="*/ 3700011 w 5353050"/>
              <a:gd name="connsiteY2" fmla="*/ 1990849 h 4861767"/>
              <a:gd name="connsiteX3" fmla="*/ 2472915 w 5353050"/>
              <a:gd name="connsiteY3" fmla="*/ 4852919 h 4861767"/>
              <a:gd name="connsiteX4" fmla="*/ 0 w 5353050"/>
              <a:gd name="connsiteY4" fmla="*/ 3101199 h 4861767"/>
              <a:gd name="connsiteX5" fmla="*/ 0 w 5353050"/>
              <a:gd name="connsiteY5" fmla="*/ 0 h 4861767"/>
              <a:gd name="connsiteX0" fmla="*/ 0 w 5353050"/>
              <a:gd name="connsiteY0" fmla="*/ 0 h 4861767"/>
              <a:gd name="connsiteX1" fmla="*/ 5353050 w 5353050"/>
              <a:gd name="connsiteY1" fmla="*/ 0 h 4861767"/>
              <a:gd name="connsiteX2" fmla="*/ 3700011 w 5353050"/>
              <a:gd name="connsiteY2" fmla="*/ 1990849 h 4861767"/>
              <a:gd name="connsiteX3" fmla="*/ 2472915 w 5353050"/>
              <a:gd name="connsiteY3" fmla="*/ 4852919 h 4861767"/>
              <a:gd name="connsiteX4" fmla="*/ 0 w 5353050"/>
              <a:gd name="connsiteY4" fmla="*/ 3101199 h 4861767"/>
              <a:gd name="connsiteX5" fmla="*/ 0 w 5353050"/>
              <a:gd name="connsiteY5" fmla="*/ 0 h 4861767"/>
              <a:gd name="connsiteX0" fmla="*/ 0 w 5353050"/>
              <a:gd name="connsiteY0" fmla="*/ 0 h 4861767"/>
              <a:gd name="connsiteX1" fmla="*/ 5353050 w 5353050"/>
              <a:gd name="connsiteY1" fmla="*/ 0 h 4861767"/>
              <a:gd name="connsiteX2" fmla="*/ 3700011 w 5353050"/>
              <a:gd name="connsiteY2" fmla="*/ 2397939 h 4861767"/>
              <a:gd name="connsiteX3" fmla="*/ 2472915 w 5353050"/>
              <a:gd name="connsiteY3" fmla="*/ 4852919 h 4861767"/>
              <a:gd name="connsiteX4" fmla="*/ 0 w 5353050"/>
              <a:gd name="connsiteY4" fmla="*/ 3101199 h 4861767"/>
              <a:gd name="connsiteX5" fmla="*/ 0 w 5353050"/>
              <a:gd name="connsiteY5" fmla="*/ 0 h 4861767"/>
              <a:gd name="connsiteX0" fmla="*/ 0 w 5357914"/>
              <a:gd name="connsiteY0" fmla="*/ 0 h 4861767"/>
              <a:gd name="connsiteX1" fmla="*/ 5353050 w 5357914"/>
              <a:gd name="connsiteY1" fmla="*/ 0 h 4861767"/>
              <a:gd name="connsiteX2" fmla="*/ 3700011 w 5357914"/>
              <a:gd name="connsiteY2" fmla="*/ 2397939 h 4861767"/>
              <a:gd name="connsiteX3" fmla="*/ 2472915 w 5357914"/>
              <a:gd name="connsiteY3" fmla="*/ 4852919 h 4861767"/>
              <a:gd name="connsiteX4" fmla="*/ 0 w 5357914"/>
              <a:gd name="connsiteY4" fmla="*/ 3101199 h 4861767"/>
              <a:gd name="connsiteX5" fmla="*/ 0 w 5357914"/>
              <a:gd name="connsiteY5" fmla="*/ 0 h 4861767"/>
              <a:gd name="connsiteX0" fmla="*/ 0 w 5356997"/>
              <a:gd name="connsiteY0" fmla="*/ 0 h 4861767"/>
              <a:gd name="connsiteX1" fmla="*/ 5353050 w 5356997"/>
              <a:gd name="connsiteY1" fmla="*/ 0 h 4861767"/>
              <a:gd name="connsiteX2" fmla="*/ 3113382 w 5356997"/>
              <a:gd name="connsiteY2" fmla="*/ 2314433 h 4861767"/>
              <a:gd name="connsiteX3" fmla="*/ 2472915 w 5356997"/>
              <a:gd name="connsiteY3" fmla="*/ 4852919 h 4861767"/>
              <a:gd name="connsiteX4" fmla="*/ 0 w 5356997"/>
              <a:gd name="connsiteY4" fmla="*/ 3101199 h 4861767"/>
              <a:gd name="connsiteX5" fmla="*/ 0 w 5356997"/>
              <a:gd name="connsiteY5" fmla="*/ 0 h 4861767"/>
              <a:gd name="connsiteX0" fmla="*/ 0 w 5358582"/>
              <a:gd name="connsiteY0" fmla="*/ 0 h 4861767"/>
              <a:gd name="connsiteX1" fmla="*/ 5353050 w 5358582"/>
              <a:gd name="connsiteY1" fmla="*/ 0 h 4861767"/>
              <a:gd name="connsiteX2" fmla="*/ 3113382 w 5358582"/>
              <a:gd name="connsiteY2" fmla="*/ 2314433 h 4861767"/>
              <a:gd name="connsiteX3" fmla="*/ 2472915 w 5358582"/>
              <a:gd name="connsiteY3" fmla="*/ 4852919 h 4861767"/>
              <a:gd name="connsiteX4" fmla="*/ 0 w 5358582"/>
              <a:gd name="connsiteY4" fmla="*/ 3101199 h 4861767"/>
              <a:gd name="connsiteX5" fmla="*/ 0 w 5358582"/>
              <a:gd name="connsiteY5" fmla="*/ 0 h 4861767"/>
              <a:gd name="connsiteX0" fmla="*/ 0 w 5358582"/>
              <a:gd name="connsiteY0" fmla="*/ 0 h 4861767"/>
              <a:gd name="connsiteX1" fmla="*/ 5353050 w 5358582"/>
              <a:gd name="connsiteY1" fmla="*/ 0 h 4861767"/>
              <a:gd name="connsiteX2" fmla="*/ 3113382 w 5358582"/>
              <a:gd name="connsiteY2" fmla="*/ 2314433 h 4861767"/>
              <a:gd name="connsiteX3" fmla="*/ 2472915 w 5358582"/>
              <a:gd name="connsiteY3" fmla="*/ 4852919 h 4861767"/>
              <a:gd name="connsiteX4" fmla="*/ 0 w 5358582"/>
              <a:gd name="connsiteY4" fmla="*/ 3101199 h 4861767"/>
              <a:gd name="connsiteX5" fmla="*/ 0 w 5358582"/>
              <a:gd name="connsiteY5" fmla="*/ 0 h 4861767"/>
              <a:gd name="connsiteX0" fmla="*/ 0 w 5358582"/>
              <a:gd name="connsiteY0" fmla="*/ 0 h 4856095"/>
              <a:gd name="connsiteX1" fmla="*/ 5353050 w 5358582"/>
              <a:gd name="connsiteY1" fmla="*/ 0 h 4856095"/>
              <a:gd name="connsiteX2" fmla="*/ 3113382 w 5358582"/>
              <a:gd name="connsiteY2" fmla="*/ 2314433 h 4856095"/>
              <a:gd name="connsiteX3" fmla="*/ 2472915 w 5358582"/>
              <a:gd name="connsiteY3" fmla="*/ 4852919 h 4856095"/>
              <a:gd name="connsiteX4" fmla="*/ 0 w 5358582"/>
              <a:gd name="connsiteY4" fmla="*/ 3101199 h 4856095"/>
              <a:gd name="connsiteX5" fmla="*/ 0 w 5358582"/>
              <a:gd name="connsiteY5" fmla="*/ 0 h 4856095"/>
              <a:gd name="connsiteX0" fmla="*/ 0 w 5358393"/>
              <a:gd name="connsiteY0" fmla="*/ 0 h 4856095"/>
              <a:gd name="connsiteX1" fmla="*/ 5353050 w 5358393"/>
              <a:gd name="connsiteY1" fmla="*/ 0 h 4856095"/>
              <a:gd name="connsiteX2" fmla="*/ 3035165 w 5358393"/>
              <a:gd name="connsiteY2" fmla="*/ 2130720 h 4856095"/>
              <a:gd name="connsiteX3" fmla="*/ 2472915 w 5358393"/>
              <a:gd name="connsiteY3" fmla="*/ 4852919 h 4856095"/>
              <a:gd name="connsiteX4" fmla="*/ 0 w 5358393"/>
              <a:gd name="connsiteY4" fmla="*/ 3101199 h 4856095"/>
              <a:gd name="connsiteX5" fmla="*/ 0 w 5358393"/>
              <a:gd name="connsiteY5" fmla="*/ 0 h 4856095"/>
              <a:gd name="connsiteX0" fmla="*/ 0 w 5406935"/>
              <a:gd name="connsiteY0" fmla="*/ 0 h 4856095"/>
              <a:gd name="connsiteX1" fmla="*/ 5353050 w 5406935"/>
              <a:gd name="connsiteY1" fmla="*/ 0 h 4856095"/>
              <a:gd name="connsiteX2" fmla="*/ 3035165 w 5406935"/>
              <a:gd name="connsiteY2" fmla="*/ 2130720 h 4856095"/>
              <a:gd name="connsiteX3" fmla="*/ 2472915 w 5406935"/>
              <a:gd name="connsiteY3" fmla="*/ 4852919 h 4856095"/>
              <a:gd name="connsiteX4" fmla="*/ 0 w 5406935"/>
              <a:gd name="connsiteY4" fmla="*/ 3101199 h 4856095"/>
              <a:gd name="connsiteX5" fmla="*/ 0 w 5406935"/>
              <a:gd name="connsiteY5" fmla="*/ 0 h 4856095"/>
              <a:gd name="connsiteX0" fmla="*/ 0 w 5407080"/>
              <a:gd name="connsiteY0" fmla="*/ 0 h 4856095"/>
              <a:gd name="connsiteX1" fmla="*/ 5353050 w 5407080"/>
              <a:gd name="connsiteY1" fmla="*/ 0 h 4856095"/>
              <a:gd name="connsiteX2" fmla="*/ 3035165 w 5407080"/>
              <a:gd name="connsiteY2" fmla="*/ 2130720 h 4856095"/>
              <a:gd name="connsiteX3" fmla="*/ 2472915 w 5407080"/>
              <a:gd name="connsiteY3" fmla="*/ 4852919 h 4856095"/>
              <a:gd name="connsiteX4" fmla="*/ 0 w 5407080"/>
              <a:gd name="connsiteY4" fmla="*/ 3101199 h 4856095"/>
              <a:gd name="connsiteX5" fmla="*/ 0 w 5407080"/>
              <a:gd name="connsiteY5" fmla="*/ 0 h 4856095"/>
              <a:gd name="connsiteX0" fmla="*/ 0 w 5353050"/>
              <a:gd name="connsiteY0" fmla="*/ 0 h 4856095"/>
              <a:gd name="connsiteX1" fmla="*/ 5353050 w 5353050"/>
              <a:gd name="connsiteY1" fmla="*/ 0 h 4856095"/>
              <a:gd name="connsiteX2" fmla="*/ 3035165 w 5353050"/>
              <a:gd name="connsiteY2" fmla="*/ 2130720 h 4856095"/>
              <a:gd name="connsiteX3" fmla="*/ 2472915 w 5353050"/>
              <a:gd name="connsiteY3" fmla="*/ 4852919 h 4856095"/>
              <a:gd name="connsiteX4" fmla="*/ 0 w 5353050"/>
              <a:gd name="connsiteY4" fmla="*/ 3101199 h 4856095"/>
              <a:gd name="connsiteX5" fmla="*/ 0 w 5353050"/>
              <a:gd name="connsiteY5" fmla="*/ 0 h 4856095"/>
              <a:gd name="connsiteX0" fmla="*/ 0 w 5353050"/>
              <a:gd name="connsiteY0" fmla="*/ 0 h 4855654"/>
              <a:gd name="connsiteX1" fmla="*/ 5353050 w 5353050"/>
              <a:gd name="connsiteY1" fmla="*/ 0 h 4855654"/>
              <a:gd name="connsiteX2" fmla="*/ 3035165 w 5353050"/>
              <a:gd name="connsiteY2" fmla="*/ 2130720 h 4855654"/>
              <a:gd name="connsiteX3" fmla="*/ 2472915 w 5353050"/>
              <a:gd name="connsiteY3" fmla="*/ 4852919 h 4855654"/>
              <a:gd name="connsiteX4" fmla="*/ 0 w 5353050"/>
              <a:gd name="connsiteY4" fmla="*/ 3101199 h 4855654"/>
              <a:gd name="connsiteX5" fmla="*/ 0 w 5353050"/>
              <a:gd name="connsiteY5" fmla="*/ 0 h 4855654"/>
              <a:gd name="connsiteX0" fmla="*/ 0 w 5353050"/>
              <a:gd name="connsiteY0" fmla="*/ 0 h 4855654"/>
              <a:gd name="connsiteX1" fmla="*/ 5353050 w 5353050"/>
              <a:gd name="connsiteY1" fmla="*/ 0 h 4855654"/>
              <a:gd name="connsiteX2" fmla="*/ 3612018 w 5353050"/>
              <a:gd name="connsiteY2" fmla="*/ 2665158 h 4855654"/>
              <a:gd name="connsiteX3" fmla="*/ 2472915 w 5353050"/>
              <a:gd name="connsiteY3" fmla="*/ 4852919 h 4855654"/>
              <a:gd name="connsiteX4" fmla="*/ 0 w 5353050"/>
              <a:gd name="connsiteY4" fmla="*/ 3101199 h 4855654"/>
              <a:gd name="connsiteX5" fmla="*/ 0 w 5353050"/>
              <a:gd name="connsiteY5" fmla="*/ 0 h 4855654"/>
              <a:gd name="connsiteX0" fmla="*/ 0 w 5353050"/>
              <a:gd name="connsiteY0" fmla="*/ 0 h 5389571"/>
              <a:gd name="connsiteX1" fmla="*/ 5353050 w 5353050"/>
              <a:gd name="connsiteY1" fmla="*/ 0 h 5389571"/>
              <a:gd name="connsiteX2" fmla="*/ 3612018 w 5353050"/>
              <a:gd name="connsiteY2" fmla="*/ 2665158 h 5389571"/>
              <a:gd name="connsiteX3" fmla="*/ 2551132 w 5353050"/>
              <a:gd name="connsiteY3" fmla="*/ 5387357 h 5389571"/>
              <a:gd name="connsiteX4" fmla="*/ 0 w 5353050"/>
              <a:gd name="connsiteY4" fmla="*/ 3101199 h 5389571"/>
              <a:gd name="connsiteX5" fmla="*/ 0 w 5353050"/>
              <a:gd name="connsiteY5" fmla="*/ 0 h 5389571"/>
              <a:gd name="connsiteX0" fmla="*/ 0 w 5353050"/>
              <a:gd name="connsiteY0" fmla="*/ 0 h 5389571"/>
              <a:gd name="connsiteX1" fmla="*/ 5353050 w 5353050"/>
              <a:gd name="connsiteY1" fmla="*/ 0 h 5389571"/>
              <a:gd name="connsiteX2" fmla="*/ 3445806 w 5353050"/>
              <a:gd name="connsiteY2" fmla="*/ 2581652 h 5389571"/>
              <a:gd name="connsiteX3" fmla="*/ 2551132 w 5353050"/>
              <a:gd name="connsiteY3" fmla="*/ 5387357 h 5389571"/>
              <a:gd name="connsiteX4" fmla="*/ 0 w 5353050"/>
              <a:gd name="connsiteY4" fmla="*/ 3101199 h 5389571"/>
              <a:gd name="connsiteX5" fmla="*/ 0 w 5353050"/>
              <a:gd name="connsiteY5" fmla="*/ 0 h 5389571"/>
              <a:gd name="connsiteX0" fmla="*/ 0 w 5353050"/>
              <a:gd name="connsiteY0" fmla="*/ 0 h 5389571"/>
              <a:gd name="connsiteX1" fmla="*/ 5353050 w 5353050"/>
              <a:gd name="connsiteY1" fmla="*/ 0 h 5389571"/>
              <a:gd name="connsiteX2" fmla="*/ 3445806 w 5353050"/>
              <a:gd name="connsiteY2" fmla="*/ 2581652 h 5389571"/>
              <a:gd name="connsiteX3" fmla="*/ 2551132 w 5353050"/>
              <a:gd name="connsiteY3" fmla="*/ 5387357 h 5389571"/>
              <a:gd name="connsiteX4" fmla="*/ 0 w 5353050"/>
              <a:gd name="connsiteY4" fmla="*/ 3101199 h 5389571"/>
              <a:gd name="connsiteX5" fmla="*/ 0 w 5353050"/>
              <a:gd name="connsiteY5" fmla="*/ 0 h 5389571"/>
              <a:gd name="connsiteX0" fmla="*/ 0 w 5353050"/>
              <a:gd name="connsiteY0" fmla="*/ 0 h 5389571"/>
              <a:gd name="connsiteX1" fmla="*/ 5353050 w 5353050"/>
              <a:gd name="connsiteY1" fmla="*/ 0 h 5389571"/>
              <a:gd name="connsiteX2" fmla="*/ 2888508 w 5353050"/>
              <a:gd name="connsiteY2" fmla="*/ 1395867 h 5389571"/>
              <a:gd name="connsiteX3" fmla="*/ 2551132 w 5353050"/>
              <a:gd name="connsiteY3" fmla="*/ 5387357 h 5389571"/>
              <a:gd name="connsiteX4" fmla="*/ 0 w 5353050"/>
              <a:gd name="connsiteY4" fmla="*/ 3101199 h 5389571"/>
              <a:gd name="connsiteX5" fmla="*/ 0 w 5353050"/>
              <a:gd name="connsiteY5" fmla="*/ 0 h 5389571"/>
              <a:gd name="connsiteX0" fmla="*/ 0 w 5353050"/>
              <a:gd name="connsiteY0" fmla="*/ 0 h 5389571"/>
              <a:gd name="connsiteX1" fmla="*/ 5353050 w 5353050"/>
              <a:gd name="connsiteY1" fmla="*/ 0 h 5389571"/>
              <a:gd name="connsiteX2" fmla="*/ 2888508 w 5353050"/>
              <a:gd name="connsiteY2" fmla="*/ 1395867 h 5389571"/>
              <a:gd name="connsiteX3" fmla="*/ 2551132 w 5353050"/>
              <a:gd name="connsiteY3" fmla="*/ 5387357 h 5389571"/>
              <a:gd name="connsiteX4" fmla="*/ 0 w 5353050"/>
              <a:gd name="connsiteY4" fmla="*/ 3101199 h 5389571"/>
              <a:gd name="connsiteX5" fmla="*/ 0 w 5353050"/>
              <a:gd name="connsiteY5" fmla="*/ 0 h 5389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53050" h="5389571">
                <a:moveTo>
                  <a:pt x="0" y="0"/>
                </a:moveTo>
                <a:lnTo>
                  <a:pt x="5353050" y="0"/>
                </a:lnTo>
                <a:cubicBezTo>
                  <a:pt x="5037630" y="2208953"/>
                  <a:pt x="3619478" y="648285"/>
                  <a:pt x="2888508" y="1395867"/>
                </a:cubicBezTo>
                <a:cubicBezTo>
                  <a:pt x="2157538" y="2143449"/>
                  <a:pt x="5459570" y="4023253"/>
                  <a:pt x="2551132" y="5387357"/>
                </a:cubicBezTo>
                <a:cubicBezTo>
                  <a:pt x="1531156" y="5478471"/>
                  <a:pt x="1766478" y="2726151"/>
                  <a:pt x="0" y="3101199"/>
                </a:cubicBezTo>
                <a:lnTo>
                  <a:pt x="0" y="0"/>
                </a:lnTo>
                <a:close/>
              </a:path>
            </a:pathLst>
          </a:custGeom>
          <a:gradFill>
            <a:gsLst>
              <a:gs pos="100000">
                <a:schemeClr val="bg1">
                  <a:alpha val="5000"/>
                </a:schemeClr>
              </a:gs>
              <a:gs pos="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216A4DCB-4534-475B-B692-450169DFBC9C}"/>
              </a:ext>
            </a:extLst>
          </p:cNvPr>
          <p:cNvSpPr/>
          <p:nvPr/>
        </p:nvSpPr>
        <p:spPr>
          <a:xfrm flipH="1" flipV="1">
            <a:off x="5199575" y="3785620"/>
            <a:ext cx="6992425" cy="3072380"/>
          </a:xfrm>
          <a:custGeom>
            <a:avLst/>
            <a:gdLst>
              <a:gd name="connsiteX0" fmla="*/ 0 w 5353050"/>
              <a:gd name="connsiteY0" fmla="*/ 0 h 3101199"/>
              <a:gd name="connsiteX1" fmla="*/ 5353050 w 5353050"/>
              <a:gd name="connsiteY1" fmla="*/ 0 h 3101199"/>
              <a:gd name="connsiteX2" fmla="*/ 5353050 w 5353050"/>
              <a:gd name="connsiteY2" fmla="*/ 3101199 h 3101199"/>
              <a:gd name="connsiteX3" fmla="*/ 0 w 5353050"/>
              <a:gd name="connsiteY3" fmla="*/ 3101199 h 3101199"/>
              <a:gd name="connsiteX4" fmla="*/ 0 w 5353050"/>
              <a:gd name="connsiteY4" fmla="*/ 0 h 3101199"/>
              <a:gd name="connsiteX0" fmla="*/ 0 w 5353050"/>
              <a:gd name="connsiteY0" fmla="*/ 0 h 4673600"/>
              <a:gd name="connsiteX1" fmla="*/ 5353050 w 5353050"/>
              <a:gd name="connsiteY1" fmla="*/ 0 h 4673600"/>
              <a:gd name="connsiteX2" fmla="*/ 5353050 w 5353050"/>
              <a:gd name="connsiteY2" fmla="*/ 3101199 h 4673600"/>
              <a:gd name="connsiteX3" fmla="*/ 2481943 w 5353050"/>
              <a:gd name="connsiteY3" fmla="*/ 4673600 h 4673600"/>
              <a:gd name="connsiteX4" fmla="*/ 0 w 5353050"/>
              <a:gd name="connsiteY4" fmla="*/ 3101199 h 4673600"/>
              <a:gd name="connsiteX5" fmla="*/ 0 w 5353050"/>
              <a:gd name="connsiteY5" fmla="*/ 0 h 4673600"/>
              <a:gd name="connsiteX0" fmla="*/ 0 w 8215086"/>
              <a:gd name="connsiteY0" fmla="*/ 0 h 4673600"/>
              <a:gd name="connsiteX1" fmla="*/ 5353050 w 8215086"/>
              <a:gd name="connsiteY1" fmla="*/ 0 h 4673600"/>
              <a:gd name="connsiteX2" fmla="*/ 8215086 w 8215086"/>
              <a:gd name="connsiteY2" fmla="*/ 1872342 h 4673600"/>
              <a:gd name="connsiteX3" fmla="*/ 5353050 w 8215086"/>
              <a:gd name="connsiteY3" fmla="*/ 3101199 h 4673600"/>
              <a:gd name="connsiteX4" fmla="*/ 2481943 w 8215086"/>
              <a:gd name="connsiteY4" fmla="*/ 4673600 h 4673600"/>
              <a:gd name="connsiteX5" fmla="*/ 0 w 8215086"/>
              <a:gd name="connsiteY5" fmla="*/ 3101199 h 4673600"/>
              <a:gd name="connsiteX6" fmla="*/ 0 w 8215086"/>
              <a:gd name="connsiteY6" fmla="*/ 0 h 4673600"/>
              <a:gd name="connsiteX0" fmla="*/ 0 w 5353050"/>
              <a:gd name="connsiteY0" fmla="*/ 0 h 4673600"/>
              <a:gd name="connsiteX1" fmla="*/ 5353050 w 5353050"/>
              <a:gd name="connsiteY1" fmla="*/ 0 h 4673600"/>
              <a:gd name="connsiteX2" fmla="*/ 4513943 w 5353050"/>
              <a:gd name="connsiteY2" fmla="*/ 1465942 h 4673600"/>
              <a:gd name="connsiteX3" fmla="*/ 5353050 w 5353050"/>
              <a:gd name="connsiteY3" fmla="*/ 3101199 h 4673600"/>
              <a:gd name="connsiteX4" fmla="*/ 2481943 w 5353050"/>
              <a:gd name="connsiteY4" fmla="*/ 4673600 h 4673600"/>
              <a:gd name="connsiteX5" fmla="*/ 0 w 5353050"/>
              <a:gd name="connsiteY5" fmla="*/ 3101199 h 4673600"/>
              <a:gd name="connsiteX6" fmla="*/ 0 w 5353050"/>
              <a:gd name="connsiteY6" fmla="*/ 0 h 4673600"/>
              <a:gd name="connsiteX0" fmla="*/ 0 w 5353050"/>
              <a:gd name="connsiteY0" fmla="*/ 0 h 4687559"/>
              <a:gd name="connsiteX1" fmla="*/ 5353050 w 5353050"/>
              <a:gd name="connsiteY1" fmla="*/ 0 h 4687559"/>
              <a:gd name="connsiteX2" fmla="*/ 4513943 w 5353050"/>
              <a:gd name="connsiteY2" fmla="*/ 1465942 h 4687559"/>
              <a:gd name="connsiteX3" fmla="*/ 5353050 w 5353050"/>
              <a:gd name="connsiteY3" fmla="*/ 3101199 h 4687559"/>
              <a:gd name="connsiteX4" fmla="*/ 2481943 w 5353050"/>
              <a:gd name="connsiteY4" fmla="*/ 4673600 h 4687559"/>
              <a:gd name="connsiteX5" fmla="*/ 0 w 5353050"/>
              <a:gd name="connsiteY5" fmla="*/ 3101199 h 4687559"/>
              <a:gd name="connsiteX6" fmla="*/ 0 w 5353050"/>
              <a:gd name="connsiteY6" fmla="*/ 0 h 4687559"/>
              <a:gd name="connsiteX0" fmla="*/ 0 w 5353050"/>
              <a:gd name="connsiteY0" fmla="*/ 0 h 4687559"/>
              <a:gd name="connsiteX1" fmla="*/ 5353050 w 5353050"/>
              <a:gd name="connsiteY1" fmla="*/ 0 h 4687559"/>
              <a:gd name="connsiteX2" fmla="*/ 4513943 w 5353050"/>
              <a:gd name="connsiteY2" fmla="*/ 1465942 h 4687559"/>
              <a:gd name="connsiteX3" fmla="*/ 3517718 w 5353050"/>
              <a:gd name="connsiteY3" fmla="*/ 2927027 h 4687559"/>
              <a:gd name="connsiteX4" fmla="*/ 2481943 w 5353050"/>
              <a:gd name="connsiteY4" fmla="*/ 4673600 h 4687559"/>
              <a:gd name="connsiteX5" fmla="*/ 0 w 5353050"/>
              <a:gd name="connsiteY5" fmla="*/ 3101199 h 4687559"/>
              <a:gd name="connsiteX6" fmla="*/ 0 w 5353050"/>
              <a:gd name="connsiteY6" fmla="*/ 0 h 4687559"/>
              <a:gd name="connsiteX0" fmla="*/ 0 w 5907435"/>
              <a:gd name="connsiteY0" fmla="*/ 0 h 4687559"/>
              <a:gd name="connsiteX1" fmla="*/ 5353050 w 5907435"/>
              <a:gd name="connsiteY1" fmla="*/ 0 h 4687559"/>
              <a:gd name="connsiteX2" fmla="*/ 5907435 w 5907435"/>
              <a:gd name="connsiteY2" fmla="*/ 2191657 h 4687559"/>
              <a:gd name="connsiteX3" fmla="*/ 3517718 w 5907435"/>
              <a:gd name="connsiteY3" fmla="*/ 2927027 h 4687559"/>
              <a:gd name="connsiteX4" fmla="*/ 2481943 w 5907435"/>
              <a:gd name="connsiteY4" fmla="*/ 4673600 h 4687559"/>
              <a:gd name="connsiteX5" fmla="*/ 0 w 5907435"/>
              <a:gd name="connsiteY5" fmla="*/ 3101199 h 4687559"/>
              <a:gd name="connsiteX6" fmla="*/ 0 w 5907435"/>
              <a:gd name="connsiteY6" fmla="*/ 0 h 4687559"/>
              <a:gd name="connsiteX0" fmla="*/ 0 w 5964777"/>
              <a:gd name="connsiteY0" fmla="*/ 0 h 4687559"/>
              <a:gd name="connsiteX1" fmla="*/ 5353050 w 5964777"/>
              <a:gd name="connsiteY1" fmla="*/ 0 h 4687559"/>
              <a:gd name="connsiteX2" fmla="*/ 5907435 w 5964777"/>
              <a:gd name="connsiteY2" fmla="*/ 2191657 h 4687559"/>
              <a:gd name="connsiteX3" fmla="*/ 3517718 w 5964777"/>
              <a:gd name="connsiteY3" fmla="*/ 2927027 h 4687559"/>
              <a:gd name="connsiteX4" fmla="*/ 2481943 w 5964777"/>
              <a:gd name="connsiteY4" fmla="*/ 4673600 h 4687559"/>
              <a:gd name="connsiteX5" fmla="*/ 0 w 5964777"/>
              <a:gd name="connsiteY5" fmla="*/ 3101199 h 4687559"/>
              <a:gd name="connsiteX6" fmla="*/ 0 w 5964777"/>
              <a:gd name="connsiteY6" fmla="*/ 0 h 4687559"/>
              <a:gd name="connsiteX0" fmla="*/ 0 w 5964777"/>
              <a:gd name="connsiteY0" fmla="*/ 0 h 4687559"/>
              <a:gd name="connsiteX1" fmla="*/ 5353050 w 5964777"/>
              <a:gd name="connsiteY1" fmla="*/ 0 h 4687559"/>
              <a:gd name="connsiteX2" fmla="*/ 5907435 w 5964777"/>
              <a:gd name="connsiteY2" fmla="*/ 2191657 h 4687559"/>
              <a:gd name="connsiteX3" fmla="*/ 3517718 w 5964777"/>
              <a:gd name="connsiteY3" fmla="*/ 2927027 h 4687559"/>
              <a:gd name="connsiteX4" fmla="*/ 2481943 w 5964777"/>
              <a:gd name="connsiteY4" fmla="*/ 4673600 h 4687559"/>
              <a:gd name="connsiteX5" fmla="*/ 0 w 5964777"/>
              <a:gd name="connsiteY5" fmla="*/ 3101199 h 4687559"/>
              <a:gd name="connsiteX6" fmla="*/ 0 w 5964777"/>
              <a:gd name="connsiteY6" fmla="*/ 0 h 4687559"/>
              <a:gd name="connsiteX0" fmla="*/ 0 w 6167346"/>
              <a:gd name="connsiteY0" fmla="*/ 0 h 4687559"/>
              <a:gd name="connsiteX1" fmla="*/ 5353050 w 6167346"/>
              <a:gd name="connsiteY1" fmla="*/ 0 h 4687559"/>
              <a:gd name="connsiteX2" fmla="*/ 6119857 w 6167346"/>
              <a:gd name="connsiteY2" fmla="*/ 2554514 h 4687559"/>
              <a:gd name="connsiteX3" fmla="*/ 3517718 w 6167346"/>
              <a:gd name="connsiteY3" fmla="*/ 2927027 h 4687559"/>
              <a:gd name="connsiteX4" fmla="*/ 2481943 w 6167346"/>
              <a:gd name="connsiteY4" fmla="*/ 4673600 h 4687559"/>
              <a:gd name="connsiteX5" fmla="*/ 0 w 6167346"/>
              <a:gd name="connsiteY5" fmla="*/ 3101199 h 4687559"/>
              <a:gd name="connsiteX6" fmla="*/ 0 w 6167346"/>
              <a:gd name="connsiteY6" fmla="*/ 0 h 4687559"/>
              <a:gd name="connsiteX0" fmla="*/ 0 w 6179437"/>
              <a:gd name="connsiteY0" fmla="*/ 0 h 4687559"/>
              <a:gd name="connsiteX1" fmla="*/ 5353050 w 6179437"/>
              <a:gd name="connsiteY1" fmla="*/ 0 h 4687559"/>
              <a:gd name="connsiteX2" fmla="*/ 6119857 w 6179437"/>
              <a:gd name="connsiteY2" fmla="*/ 2554514 h 4687559"/>
              <a:gd name="connsiteX3" fmla="*/ 3517718 w 6179437"/>
              <a:gd name="connsiteY3" fmla="*/ 2927027 h 4687559"/>
              <a:gd name="connsiteX4" fmla="*/ 2481943 w 6179437"/>
              <a:gd name="connsiteY4" fmla="*/ 4673600 h 4687559"/>
              <a:gd name="connsiteX5" fmla="*/ 0 w 6179437"/>
              <a:gd name="connsiteY5" fmla="*/ 3101199 h 4687559"/>
              <a:gd name="connsiteX6" fmla="*/ 0 w 6179437"/>
              <a:gd name="connsiteY6" fmla="*/ 0 h 4687559"/>
              <a:gd name="connsiteX0" fmla="*/ 0 w 6179437"/>
              <a:gd name="connsiteY0" fmla="*/ 0 h 4687559"/>
              <a:gd name="connsiteX1" fmla="*/ 5353050 w 6179437"/>
              <a:gd name="connsiteY1" fmla="*/ 0 h 4687559"/>
              <a:gd name="connsiteX2" fmla="*/ 6119857 w 6179437"/>
              <a:gd name="connsiteY2" fmla="*/ 2554514 h 4687559"/>
              <a:gd name="connsiteX3" fmla="*/ 3517718 w 6179437"/>
              <a:gd name="connsiteY3" fmla="*/ 2927027 h 4687559"/>
              <a:gd name="connsiteX4" fmla="*/ 2481943 w 6179437"/>
              <a:gd name="connsiteY4" fmla="*/ 4673600 h 4687559"/>
              <a:gd name="connsiteX5" fmla="*/ 0 w 6179437"/>
              <a:gd name="connsiteY5" fmla="*/ 3101199 h 4687559"/>
              <a:gd name="connsiteX6" fmla="*/ 0 w 6179437"/>
              <a:gd name="connsiteY6" fmla="*/ 0 h 4687559"/>
              <a:gd name="connsiteX0" fmla="*/ 0 w 6179437"/>
              <a:gd name="connsiteY0" fmla="*/ 0 h 4687559"/>
              <a:gd name="connsiteX1" fmla="*/ 5353050 w 6179437"/>
              <a:gd name="connsiteY1" fmla="*/ 0 h 4687559"/>
              <a:gd name="connsiteX2" fmla="*/ 6119857 w 6179437"/>
              <a:gd name="connsiteY2" fmla="*/ 2554514 h 4687559"/>
              <a:gd name="connsiteX3" fmla="*/ 3288302 w 6179437"/>
              <a:gd name="connsiteY3" fmla="*/ 2128741 h 4687559"/>
              <a:gd name="connsiteX4" fmla="*/ 2481943 w 6179437"/>
              <a:gd name="connsiteY4" fmla="*/ 4673600 h 4687559"/>
              <a:gd name="connsiteX5" fmla="*/ 0 w 6179437"/>
              <a:gd name="connsiteY5" fmla="*/ 3101199 h 4687559"/>
              <a:gd name="connsiteX6" fmla="*/ 0 w 6179437"/>
              <a:gd name="connsiteY6" fmla="*/ 0 h 4687559"/>
              <a:gd name="connsiteX0" fmla="*/ 0 w 6179437"/>
              <a:gd name="connsiteY0" fmla="*/ 0 h 4673600"/>
              <a:gd name="connsiteX1" fmla="*/ 5353050 w 6179437"/>
              <a:gd name="connsiteY1" fmla="*/ 0 h 4673600"/>
              <a:gd name="connsiteX2" fmla="*/ 6119857 w 6179437"/>
              <a:gd name="connsiteY2" fmla="*/ 2554514 h 4673600"/>
              <a:gd name="connsiteX3" fmla="*/ 3288302 w 6179437"/>
              <a:gd name="connsiteY3" fmla="*/ 2128741 h 4673600"/>
              <a:gd name="connsiteX4" fmla="*/ 2481943 w 6179437"/>
              <a:gd name="connsiteY4" fmla="*/ 4673600 h 4673600"/>
              <a:gd name="connsiteX5" fmla="*/ 0 w 6179437"/>
              <a:gd name="connsiteY5" fmla="*/ 3101199 h 4673600"/>
              <a:gd name="connsiteX6" fmla="*/ 0 w 6179437"/>
              <a:gd name="connsiteY6" fmla="*/ 0 h 4673600"/>
              <a:gd name="connsiteX0" fmla="*/ 0 w 6179437"/>
              <a:gd name="connsiteY0" fmla="*/ 0 h 4673600"/>
              <a:gd name="connsiteX1" fmla="*/ 5353050 w 6179437"/>
              <a:gd name="connsiteY1" fmla="*/ 0 h 4673600"/>
              <a:gd name="connsiteX2" fmla="*/ 6119857 w 6179437"/>
              <a:gd name="connsiteY2" fmla="*/ 2554514 h 4673600"/>
              <a:gd name="connsiteX3" fmla="*/ 3288302 w 6179437"/>
              <a:gd name="connsiteY3" fmla="*/ 2128741 h 4673600"/>
              <a:gd name="connsiteX4" fmla="*/ 2481943 w 6179437"/>
              <a:gd name="connsiteY4" fmla="*/ 4673600 h 4673600"/>
              <a:gd name="connsiteX5" fmla="*/ 0 w 6179437"/>
              <a:gd name="connsiteY5" fmla="*/ 3101199 h 4673600"/>
              <a:gd name="connsiteX6" fmla="*/ 0 w 6179437"/>
              <a:gd name="connsiteY6" fmla="*/ 0 h 4673600"/>
              <a:gd name="connsiteX0" fmla="*/ 0 w 6179437"/>
              <a:gd name="connsiteY0" fmla="*/ 0 h 4673600"/>
              <a:gd name="connsiteX1" fmla="*/ 5353050 w 6179437"/>
              <a:gd name="connsiteY1" fmla="*/ 0 h 4673600"/>
              <a:gd name="connsiteX2" fmla="*/ 6119857 w 6179437"/>
              <a:gd name="connsiteY2" fmla="*/ 2554514 h 4673600"/>
              <a:gd name="connsiteX3" fmla="*/ 3288302 w 6179437"/>
              <a:gd name="connsiteY3" fmla="*/ 2128741 h 4673600"/>
              <a:gd name="connsiteX4" fmla="*/ 2481943 w 6179437"/>
              <a:gd name="connsiteY4" fmla="*/ 4673600 h 4673600"/>
              <a:gd name="connsiteX5" fmla="*/ 0 w 6179437"/>
              <a:gd name="connsiteY5" fmla="*/ 3101199 h 4673600"/>
              <a:gd name="connsiteX6" fmla="*/ 0 w 6179437"/>
              <a:gd name="connsiteY6" fmla="*/ 0 h 4673600"/>
              <a:gd name="connsiteX0" fmla="*/ 0 w 6179437"/>
              <a:gd name="connsiteY0" fmla="*/ 0 h 4673600"/>
              <a:gd name="connsiteX1" fmla="*/ 5353050 w 6179437"/>
              <a:gd name="connsiteY1" fmla="*/ 0 h 4673600"/>
              <a:gd name="connsiteX2" fmla="*/ 6119857 w 6179437"/>
              <a:gd name="connsiteY2" fmla="*/ 2554514 h 4673600"/>
              <a:gd name="connsiteX3" fmla="*/ 3279530 w 6179437"/>
              <a:gd name="connsiteY3" fmla="*/ 1784073 h 4673600"/>
              <a:gd name="connsiteX4" fmla="*/ 2481943 w 6179437"/>
              <a:gd name="connsiteY4" fmla="*/ 4673600 h 4673600"/>
              <a:gd name="connsiteX5" fmla="*/ 0 w 6179437"/>
              <a:gd name="connsiteY5" fmla="*/ 3101199 h 4673600"/>
              <a:gd name="connsiteX6" fmla="*/ 0 w 6179437"/>
              <a:gd name="connsiteY6" fmla="*/ 0 h 4673600"/>
              <a:gd name="connsiteX0" fmla="*/ 0 w 6179437"/>
              <a:gd name="connsiteY0" fmla="*/ 0 h 4673600"/>
              <a:gd name="connsiteX1" fmla="*/ 5353050 w 6179437"/>
              <a:gd name="connsiteY1" fmla="*/ 0 h 4673600"/>
              <a:gd name="connsiteX2" fmla="*/ 6119857 w 6179437"/>
              <a:gd name="connsiteY2" fmla="*/ 2554514 h 4673600"/>
              <a:gd name="connsiteX3" fmla="*/ 3279530 w 6179437"/>
              <a:gd name="connsiteY3" fmla="*/ 1784073 h 4673600"/>
              <a:gd name="connsiteX4" fmla="*/ 2481943 w 6179437"/>
              <a:gd name="connsiteY4" fmla="*/ 4673600 h 4673600"/>
              <a:gd name="connsiteX5" fmla="*/ 0 w 6179437"/>
              <a:gd name="connsiteY5" fmla="*/ 3101199 h 4673600"/>
              <a:gd name="connsiteX6" fmla="*/ 0 w 6179437"/>
              <a:gd name="connsiteY6" fmla="*/ 0 h 4673600"/>
              <a:gd name="connsiteX0" fmla="*/ 0 w 6226866"/>
              <a:gd name="connsiteY0" fmla="*/ 0 h 4673600"/>
              <a:gd name="connsiteX1" fmla="*/ 5353050 w 6226866"/>
              <a:gd name="connsiteY1" fmla="*/ 0 h 4673600"/>
              <a:gd name="connsiteX2" fmla="*/ 6119857 w 6226866"/>
              <a:gd name="connsiteY2" fmla="*/ 2554514 h 4673600"/>
              <a:gd name="connsiteX3" fmla="*/ 3279530 w 6226866"/>
              <a:gd name="connsiteY3" fmla="*/ 1784073 h 4673600"/>
              <a:gd name="connsiteX4" fmla="*/ 2481943 w 6226866"/>
              <a:gd name="connsiteY4" fmla="*/ 4673600 h 4673600"/>
              <a:gd name="connsiteX5" fmla="*/ 0 w 6226866"/>
              <a:gd name="connsiteY5" fmla="*/ 3101199 h 4673600"/>
              <a:gd name="connsiteX6" fmla="*/ 0 w 6226866"/>
              <a:gd name="connsiteY6" fmla="*/ 0 h 4673600"/>
              <a:gd name="connsiteX0" fmla="*/ 0 w 6226866"/>
              <a:gd name="connsiteY0" fmla="*/ 0 h 4673600"/>
              <a:gd name="connsiteX1" fmla="*/ 5353050 w 6226866"/>
              <a:gd name="connsiteY1" fmla="*/ 0 h 4673600"/>
              <a:gd name="connsiteX2" fmla="*/ 6119857 w 6226866"/>
              <a:gd name="connsiteY2" fmla="*/ 2554514 h 4673600"/>
              <a:gd name="connsiteX3" fmla="*/ 3279530 w 6226866"/>
              <a:gd name="connsiteY3" fmla="*/ 1784073 h 4673600"/>
              <a:gd name="connsiteX4" fmla="*/ 2481943 w 6226866"/>
              <a:gd name="connsiteY4" fmla="*/ 4673600 h 4673600"/>
              <a:gd name="connsiteX5" fmla="*/ 0 w 6226866"/>
              <a:gd name="connsiteY5" fmla="*/ 3101199 h 4673600"/>
              <a:gd name="connsiteX6" fmla="*/ 0 w 6226866"/>
              <a:gd name="connsiteY6" fmla="*/ 0 h 4673600"/>
              <a:gd name="connsiteX0" fmla="*/ 0 w 6226866"/>
              <a:gd name="connsiteY0" fmla="*/ 0 h 4673600"/>
              <a:gd name="connsiteX1" fmla="*/ 5353050 w 6226866"/>
              <a:gd name="connsiteY1" fmla="*/ 0 h 4673600"/>
              <a:gd name="connsiteX2" fmla="*/ 6119857 w 6226866"/>
              <a:gd name="connsiteY2" fmla="*/ 2554514 h 4673600"/>
              <a:gd name="connsiteX3" fmla="*/ 3279530 w 6226866"/>
              <a:gd name="connsiteY3" fmla="*/ 1784073 h 4673600"/>
              <a:gd name="connsiteX4" fmla="*/ 2481943 w 6226866"/>
              <a:gd name="connsiteY4" fmla="*/ 4673600 h 4673600"/>
              <a:gd name="connsiteX5" fmla="*/ 0 w 6226866"/>
              <a:gd name="connsiteY5" fmla="*/ 3101199 h 4673600"/>
              <a:gd name="connsiteX6" fmla="*/ 0 w 6226866"/>
              <a:gd name="connsiteY6" fmla="*/ 0 h 4673600"/>
              <a:gd name="connsiteX0" fmla="*/ 0 w 6226866"/>
              <a:gd name="connsiteY0" fmla="*/ 0 h 4673600"/>
              <a:gd name="connsiteX1" fmla="*/ 5353050 w 6226866"/>
              <a:gd name="connsiteY1" fmla="*/ 0 h 4673600"/>
              <a:gd name="connsiteX2" fmla="*/ 6119857 w 6226866"/>
              <a:gd name="connsiteY2" fmla="*/ 2554514 h 4673600"/>
              <a:gd name="connsiteX3" fmla="*/ 3279530 w 6226866"/>
              <a:gd name="connsiteY3" fmla="*/ 1784073 h 4673600"/>
              <a:gd name="connsiteX4" fmla="*/ 2481943 w 6226866"/>
              <a:gd name="connsiteY4" fmla="*/ 4673600 h 4673600"/>
              <a:gd name="connsiteX5" fmla="*/ 0 w 6226866"/>
              <a:gd name="connsiteY5" fmla="*/ 3101199 h 4673600"/>
              <a:gd name="connsiteX6" fmla="*/ 0 w 6226866"/>
              <a:gd name="connsiteY6" fmla="*/ 0 h 467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6866" h="4673600">
                <a:moveTo>
                  <a:pt x="0" y="0"/>
                </a:moveTo>
                <a:lnTo>
                  <a:pt x="5353050" y="0"/>
                </a:lnTo>
                <a:cubicBezTo>
                  <a:pt x="5353957" y="508000"/>
                  <a:pt x="6590969" y="517329"/>
                  <a:pt x="6119857" y="2554514"/>
                </a:cubicBezTo>
                <a:cubicBezTo>
                  <a:pt x="4918081" y="4907507"/>
                  <a:pt x="4076102" y="1538950"/>
                  <a:pt x="3279530" y="1784073"/>
                </a:cubicBezTo>
                <a:cubicBezTo>
                  <a:pt x="2317656" y="1790530"/>
                  <a:pt x="3998961" y="4624997"/>
                  <a:pt x="2481943" y="4673600"/>
                </a:cubicBezTo>
                <a:cubicBezTo>
                  <a:pt x="458069" y="2178606"/>
                  <a:pt x="801823" y="6078247"/>
                  <a:pt x="0" y="3101199"/>
                </a:cubicBezTo>
                <a:lnTo>
                  <a:pt x="0" y="0"/>
                </a:lnTo>
                <a:close/>
              </a:path>
            </a:pathLst>
          </a:custGeom>
          <a:gradFill>
            <a:gsLst>
              <a:gs pos="100000">
                <a:schemeClr val="bg1">
                  <a:alpha val="6000"/>
                </a:schemeClr>
              </a:gs>
              <a:gs pos="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29808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8_Title Slide">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76F119B7-EA3F-472C-89AE-D497E7B14748}"/>
              </a:ext>
            </a:extLst>
          </p:cNvPr>
          <p:cNvSpPr/>
          <p:nvPr userDrawn="1"/>
        </p:nvSpPr>
        <p:spPr>
          <a:xfrm flipH="1">
            <a:off x="1193906" y="3767142"/>
            <a:ext cx="10166530" cy="3104333"/>
          </a:xfrm>
          <a:custGeom>
            <a:avLst/>
            <a:gdLst>
              <a:gd name="connsiteX0" fmla="*/ 5167608 w 5162550"/>
              <a:gd name="connsiteY0" fmla="*/ 2322564 h 2314575"/>
              <a:gd name="connsiteX1" fmla="*/ 0 w 5162550"/>
              <a:gd name="connsiteY1" fmla="*/ 2322564 h 2314575"/>
              <a:gd name="connsiteX2" fmla="*/ 0 w 5162550"/>
              <a:gd name="connsiteY2" fmla="*/ 196460 h 2314575"/>
              <a:gd name="connsiteX3" fmla="*/ 282064 w 5162550"/>
              <a:gd name="connsiteY3" fmla="*/ 64882 h 2314575"/>
              <a:gd name="connsiteX4" fmla="*/ 841200 w 5162550"/>
              <a:gd name="connsiteY4" fmla="*/ 13075 h 2314575"/>
              <a:gd name="connsiteX5" fmla="*/ 988857 w 5162550"/>
              <a:gd name="connsiteY5" fmla="*/ 48937 h 2314575"/>
              <a:gd name="connsiteX6" fmla="*/ 1019261 w 5162550"/>
              <a:gd name="connsiteY6" fmla="*/ 59576 h 2314575"/>
              <a:gd name="connsiteX7" fmla="*/ 1660579 w 5162550"/>
              <a:gd name="connsiteY7" fmla="*/ 633267 h 2314575"/>
              <a:gd name="connsiteX8" fmla="*/ 1733703 w 5162550"/>
              <a:gd name="connsiteY8" fmla="*/ 733556 h 2314575"/>
              <a:gd name="connsiteX9" fmla="*/ 1845193 w 5162550"/>
              <a:gd name="connsiteY9" fmla="*/ 878374 h 2314575"/>
              <a:gd name="connsiteX10" fmla="*/ 2306879 w 5162550"/>
              <a:gd name="connsiteY10" fmla="*/ 1251354 h 2314575"/>
              <a:gd name="connsiteX11" fmla="*/ 3509048 w 5162550"/>
              <a:gd name="connsiteY11" fmla="*/ 1401230 h 2314575"/>
              <a:gd name="connsiteX12" fmla="*/ 4522080 w 5162550"/>
              <a:gd name="connsiteY12" fmla="*/ 1800309 h 2314575"/>
              <a:gd name="connsiteX13" fmla="*/ 4859808 w 5162550"/>
              <a:gd name="connsiteY13" fmla="*/ 2051730 h 2314575"/>
              <a:gd name="connsiteX14" fmla="*/ 4904080 w 5162550"/>
              <a:gd name="connsiteY14" fmla="*/ 2088706 h 2314575"/>
              <a:gd name="connsiteX15" fmla="*/ 4915157 w 5162550"/>
              <a:gd name="connsiteY15" fmla="*/ 2098098 h 2314575"/>
              <a:gd name="connsiteX16" fmla="*/ 4941037 w 5162550"/>
              <a:gd name="connsiteY16" fmla="*/ 2120120 h 2314575"/>
              <a:gd name="connsiteX17" fmla="*/ 5167608 w 5162550"/>
              <a:gd name="connsiteY17" fmla="*/ 2322564 h 2314575"/>
              <a:gd name="connsiteX0" fmla="*/ 5809042 w 5809042"/>
              <a:gd name="connsiteY0" fmla="*/ 2339083 h 2339083"/>
              <a:gd name="connsiteX1" fmla="*/ 641434 w 5809042"/>
              <a:gd name="connsiteY1" fmla="*/ 2339083 h 2339083"/>
              <a:gd name="connsiteX2" fmla="*/ 0 w 5809042"/>
              <a:gd name="connsiteY2" fmla="*/ 736968 h 2339083"/>
              <a:gd name="connsiteX3" fmla="*/ 923498 w 5809042"/>
              <a:gd name="connsiteY3" fmla="*/ 81401 h 2339083"/>
              <a:gd name="connsiteX4" fmla="*/ 1482634 w 5809042"/>
              <a:gd name="connsiteY4" fmla="*/ 29594 h 2339083"/>
              <a:gd name="connsiteX5" fmla="*/ 1630291 w 5809042"/>
              <a:gd name="connsiteY5" fmla="*/ 65456 h 2339083"/>
              <a:gd name="connsiteX6" fmla="*/ 1660695 w 5809042"/>
              <a:gd name="connsiteY6" fmla="*/ 76095 h 2339083"/>
              <a:gd name="connsiteX7" fmla="*/ 2302013 w 5809042"/>
              <a:gd name="connsiteY7" fmla="*/ 649786 h 2339083"/>
              <a:gd name="connsiteX8" fmla="*/ 2375137 w 5809042"/>
              <a:gd name="connsiteY8" fmla="*/ 750075 h 2339083"/>
              <a:gd name="connsiteX9" fmla="*/ 2486627 w 5809042"/>
              <a:gd name="connsiteY9" fmla="*/ 894893 h 2339083"/>
              <a:gd name="connsiteX10" fmla="*/ 2948313 w 5809042"/>
              <a:gd name="connsiteY10" fmla="*/ 1267873 h 2339083"/>
              <a:gd name="connsiteX11" fmla="*/ 4150482 w 5809042"/>
              <a:gd name="connsiteY11" fmla="*/ 1417749 h 2339083"/>
              <a:gd name="connsiteX12" fmla="*/ 5163514 w 5809042"/>
              <a:gd name="connsiteY12" fmla="*/ 1816828 h 2339083"/>
              <a:gd name="connsiteX13" fmla="*/ 5501242 w 5809042"/>
              <a:gd name="connsiteY13" fmla="*/ 2068249 h 2339083"/>
              <a:gd name="connsiteX14" fmla="*/ 5545514 w 5809042"/>
              <a:gd name="connsiteY14" fmla="*/ 2105225 h 2339083"/>
              <a:gd name="connsiteX15" fmla="*/ 5556591 w 5809042"/>
              <a:gd name="connsiteY15" fmla="*/ 2114617 h 2339083"/>
              <a:gd name="connsiteX16" fmla="*/ 5582471 w 5809042"/>
              <a:gd name="connsiteY16" fmla="*/ 2136639 h 2339083"/>
              <a:gd name="connsiteX17" fmla="*/ 5809042 w 5809042"/>
              <a:gd name="connsiteY17" fmla="*/ 2339083 h 2339083"/>
              <a:gd name="connsiteX0" fmla="*/ 5809042 w 5809042"/>
              <a:gd name="connsiteY0" fmla="*/ 2339083 h 2339083"/>
              <a:gd name="connsiteX1" fmla="*/ 641434 w 5809042"/>
              <a:gd name="connsiteY1" fmla="*/ 2339083 h 2339083"/>
              <a:gd name="connsiteX2" fmla="*/ 0 w 5809042"/>
              <a:gd name="connsiteY2" fmla="*/ 736968 h 2339083"/>
              <a:gd name="connsiteX3" fmla="*/ 923498 w 5809042"/>
              <a:gd name="connsiteY3" fmla="*/ 81401 h 2339083"/>
              <a:gd name="connsiteX4" fmla="*/ 1482634 w 5809042"/>
              <a:gd name="connsiteY4" fmla="*/ 29594 h 2339083"/>
              <a:gd name="connsiteX5" fmla="*/ 1630291 w 5809042"/>
              <a:gd name="connsiteY5" fmla="*/ 65456 h 2339083"/>
              <a:gd name="connsiteX6" fmla="*/ 2302013 w 5809042"/>
              <a:gd name="connsiteY6" fmla="*/ 649786 h 2339083"/>
              <a:gd name="connsiteX7" fmla="*/ 2375137 w 5809042"/>
              <a:gd name="connsiteY7" fmla="*/ 750075 h 2339083"/>
              <a:gd name="connsiteX8" fmla="*/ 2486627 w 5809042"/>
              <a:gd name="connsiteY8" fmla="*/ 894893 h 2339083"/>
              <a:gd name="connsiteX9" fmla="*/ 2948313 w 5809042"/>
              <a:gd name="connsiteY9" fmla="*/ 1267873 h 2339083"/>
              <a:gd name="connsiteX10" fmla="*/ 4150482 w 5809042"/>
              <a:gd name="connsiteY10" fmla="*/ 1417749 h 2339083"/>
              <a:gd name="connsiteX11" fmla="*/ 5163514 w 5809042"/>
              <a:gd name="connsiteY11" fmla="*/ 1816828 h 2339083"/>
              <a:gd name="connsiteX12" fmla="*/ 5501242 w 5809042"/>
              <a:gd name="connsiteY12" fmla="*/ 2068249 h 2339083"/>
              <a:gd name="connsiteX13" fmla="*/ 5545514 w 5809042"/>
              <a:gd name="connsiteY13" fmla="*/ 2105225 h 2339083"/>
              <a:gd name="connsiteX14" fmla="*/ 5556591 w 5809042"/>
              <a:gd name="connsiteY14" fmla="*/ 2114617 h 2339083"/>
              <a:gd name="connsiteX15" fmla="*/ 5582471 w 5809042"/>
              <a:gd name="connsiteY15" fmla="*/ 2136639 h 2339083"/>
              <a:gd name="connsiteX16" fmla="*/ 5809042 w 5809042"/>
              <a:gd name="connsiteY16" fmla="*/ 2339083 h 2339083"/>
              <a:gd name="connsiteX0" fmla="*/ 5809042 w 5809042"/>
              <a:gd name="connsiteY0" fmla="*/ 2366145 h 2366145"/>
              <a:gd name="connsiteX1" fmla="*/ 641434 w 5809042"/>
              <a:gd name="connsiteY1" fmla="*/ 2366145 h 2366145"/>
              <a:gd name="connsiteX2" fmla="*/ 0 w 5809042"/>
              <a:gd name="connsiteY2" fmla="*/ 764030 h 2366145"/>
              <a:gd name="connsiteX3" fmla="*/ 923498 w 5809042"/>
              <a:gd name="connsiteY3" fmla="*/ 108463 h 2366145"/>
              <a:gd name="connsiteX4" fmla="*/ 1482634 w 5809042"/>
              <a:gd name="connsiteY4" fmla="*/ 56656 h 2366145"/>
              <a:gd name="connsiteX5" fmla="*/ 2302013 w 5809042"/>
              <a:gd name="connsiteY5" fmla="*/ 676848 h 2366145"/>
              <a:gd name="connsiteX6" fmla="*/ 2375137 w 5809042"/>
              <a:gd name="connsiteY6" fmla="*/ 777137 h 2366145"/>
              <a:gd name="connsiteX7" fmla="*/ 2486627 w 5809042"/>
              <a:gd name="connsiteY7" fmla="*/ 921955 h 2366145"/>
              <a:gd name="connsiteX8" fmla="*/ 2948313 w 5809042"/>
              <a:gd name="connsiteY8" fmla="*/ 1294935 h 2366145"/>
              <a:gd name="connsiteX9" fmla="*/ 4150482 w 5809042"/>
              <a:gd name="connsiteY9" fmla="*/ 1444811 h 2366145"/>
              <a:gd name="connsiteX10" fmla="*/ 5163514 w 5809042"/>
              <a:gd name="connsiteY10" fmla="*/ 1843890 h 2366145"/>
              <a:gd name="connsiteX11" fmla="*/ 5501242 w 5809042"/>
              <a:gd name="connsiteY11" fmla="*/ 2095311 h 2366145"/>
              <a:gd name="connsiteX12" fmla="*/ 5545514 w 5809042"/>
              <a:gd name="connsiteY12" fmla="*/ 2132287 h 2366145"/>
              <a:gd name="connsiteX13" fmla="*/ 5556591 w 5809042"/>
              <a:gd name="connsiteY13" fmla="*/ 2141679 h 2366145"/>
              <a:gd name="connsiteX14" fmla="*/ 5582471 w 5809042"/>
              <a:gd name="connsiteY14" fmla="*/ 2163701 h 2366145"/>
              <a:gd name="connsiteX15" fmla="*/ 5809042 w 5809042"/>
              <a:gd name="connsiteY15" fmla="*/ 2366145 h 2366145"/>
              <a:gd name="connsiteX0" fmla="*/ 5809042 w 5809042"/>
              <a:gd name="connsiteY0" fmla="*/ 2258011 h 2258011"/>
              <a:gd name="connsiteX1" fmla="*/ 641434 w 5809042"/>
              <a:gd name="connsiteY1" fmla="*/ 2258011 h 2258011"/>
              <a:gd name="connsiteX2" fmla="*/ 0 w 5809042"/>
              <a:gd name="connsiteY2" fmla="*/ 655896 h 2258011"/>
              <a:gd name="connsiteX3" fmla="*/ 923498 w 5809042"/>
              <a:gd name="connsiteY3" fmla="*/ 329 h 2258011"/>
              <a:gd name="connsiteX4" fmla="*/ 2302013 w 5809042"/>
              <a:gd name="connsiteY4" fmla="*/ 568714 h 2258011"/>
              <a:gd name="connsiteX5" fmla="*/ 2375137 w 5809042"/>
              <a:gd name="connsiteY5" fmla="*/ 669003 h 2258011"/>
              <a:gd name="connsiteX6" fmla="*/ 2486627 w 5809042"/>
              <a:gd name="connsiteY6" fmla="*/ 813821 h 2258011"/>
              <a:gd name="connsiteX7" fmla="*/ 2948313 w 5809042"/>
              <a:gd name="connsiteY7" fmla="*/ 1186801 h 2258011"/>
              <a:gd name="connsiteX8" fmla="*/ 4150482 w 5809042"/>
              <a:gd name="connsiteY8" fmla="*/ 1336677 h 2258011"/>
              <a:gd name="connsiteX9" fmla="*/ 5163514 w 5809042"/>
              <a:gd name="connsiteY9" fmla="*/ 1735756 h 2258011"/>
              <a:gd name="connsiteX10" fmla="*/ 5501242 w 5809042"/>
              <a:gd name="connsiteY10" fmla="*/ 1987177 h 2258011"/>
              <a:gd name="connsiteX11" fmla="*/ 5545514 w 5809042"/>
              <a:gd name="connsiteY11" fmla="*/ 2024153 h 2258011"/>
              <a:gd name="connsiteX12" fmla="*/ 5556591 w 5809042"/>
              <a:gd name="connsiteY12" fmla="*/ 2033545 h 2258011"/>
              <a:gd name="connsiteX13" fmla="*/ 5582471 w 5809042"/>
              <a:gd name="connsiteY13" fmla="*/ 2055567 h 2258011"/>
              <a:gd name="connsiteX14" fmla="*/ 5809042 w 5809042"/>
              <a:gd name="connsiteY14" fmla="*/ 2258011 h 2258011"/>
              <a:gd name="connsiteX0" fmla="*/ 5809042 w 5809042"/>
              <a:gd name="connsiteY0" fmla="*/ 1861224 h 1861224"/>
              <a:gd name="connsiteX1" fmla="*/ 641434 w 5809042"/>
              <a:gd name="connsiteY1" fmla="*/ 1861224 h 1861224"/>
              <a:gd name="connsiteX2" fmla="*/ 0 w 5809042"/>
              <a:gd name="connsiteY2" fmla="*/ 259109 h 1861224"/>
              <a:gd name="connsiteX3" fmla="*/ 2378019 w 5809042"/>
              <a:gd name="connsiteY3" fmla="*/ 1051 h 1861224"/>
              <a:gd name="connsiteX4" fmla="*/ 2302013 w 5809042"/>
              <a:gd name="connsiteY4" fmla="*/ 171927 h 1861224"/>
              <a:gd name="connsiteX5" fmla="*/ 2375137 w 5809042"/>
              <a:gd name="connsiteY5" fmla="*/ 272216 h 1861224"/>
              <a:gd name="connsiteX6" fmla="*/ 2486627 w 5809042"/>
              <a:gd name="connsiteY6" fmla="*/ 417034 h 1861224"/>
              <a:gd name="connsiteX7" fmla="*/ 2948313 w 5809042"/>
              <a:gd name="connsiteY7" fmla="*/ 790014 h 1861224"/>
              <a:gd name="connsiteX8" fmla="*/ 4150482 w 5809042"/>
              <a:gd name="connsiteY8" fmla="*/ 939890 h 1861224"/>
              <a:gd name="connsiteX9" fmla="*/ 5163514 w 5809042"/>
              <a:gd name="connsiteY9" fmla="*/ 1338969 h 1861224"/>
              <a:gd name="connsiteX10" fmla="*/ 5501242 w 5809042"/>
              <a:gd name="connsiteY10" fmla="*/ 1590390 h 1861224"/>
              <a:gd name="connsiteX11" fmla="*/ 5545514 w 5809042"/>
              <a:gd name="connsiteY11" fmla="*/ 1627366 h 1861224"/>
              <a:gd name="connsiteX12" fmla="*/ 5556591 w 5809042"/>
              <a:gd name="connsiteY12" fmla="*/ 1636758 h 1861224"/>
              <a:gd name="connsiteX13" fmla="*/ 5582471 w 5809042"/>
              <a:gd name="connsiteY13" fmla="*/ 1658780 h 1861224"/>
              <a:gd name="connsiteX14" fmla="*/ 5809042 w 5809042"/>
              <a:gd name="connsiteY14" fmla="*/ 1861224 h 1861224"/>
              <a:gd name="connsiteX0" fmla="*/ 5809042 w 5809042"/>
              <a:gd name="connsiteY0" fmla="*/ 1860191 h 1860191"/>
              <a:gd name="connsiteX1" fmla="*/ 641434 w 5809042"/>
              <a:gd name="connsiteY1" fmla="*/ 1860191 h 1860191"/>
              <a:gd name="connsiteX2" fmla="*/ 0 w 5809042"/>
              <a:gd name="connsiteY2" fmla="*/ 258076 h 1860191"/>
              <a:gd name="connsiteX3" fmla="*/ 2378019 w 5809042"/>
              <a:gd name="connsiteY3" fmla="*/ 18 h 1860191"/>
              <a:gd name="connsiteX4" fmla="*/ 2375137 w 5809042"/>
              <a:gd name="connsiteY4" fmla="*/ 271183 h 1860191"/>
              <a:gd name="connsiteX5" fmla="*/ 2486627 w 5809042"/>
              <a:gd name="connsiteY5" fmla="*/ 416001 h 1860191"/>
              <a:gd name="connsiteX6" fmla="*/ 2948313 w 5809042"/>
              <a:gd name="connsiteY6" fmla="*/ 788981 h 1860191"/>
              <a:gd name="connsiteX7" fmla="*/ 4150482 w 5809042"/>
              <a:gd name="connsiteY7" fmla="*/ 938857 h 1860191"/>
              <a:gd name="connsiteX8" fmla="*/ 5163514 w 5809042"/>
              <a:gd name="connsiteY8" fmla="*/ 1337936 h 1860191"/>
              <a:gd name="connsiteX9" fmla="*/ 5501242 w 5809042"/>
              <a:gd name="connsiteY9" fmla="*/ 1589357 h 1860191"/>
              <a:gd name="connsiteX10" fmla="*/ 5545514 w 5809042"/>
              <a:gd name="connsiteY10" fmla="*/ 1626333 h 1860191"/>
              <a:gd name="connsiteX11" fmla="*/ 5556591 w 5809042"/>
              <a:gd name="connsiteY11" fmla="*/ 1635725 h 1860191"/>
              <a:gd name="connsiteX12" fmla="*/ 5582471 w 5809042"/>
              <a:gd name="connsiteY12" fmla="*/ 1657747 h 1860191"/>
              <a:gd name="connsiteX13" fmla="*/ 5809042 w 5809042"/>
              <a:gd name="connsiteY13" fmla="*/ 1860191 h 1860191"/>
              <a:gd name="connsiteX0" fmla="*/ 5809042 w 5809042"/>
              <a:gd name="connsiteY0" fmla="*/ 1862255 h 1862255"/>
              <a:gd name="connsiteX1" fmla="*/ 641434 w 5809042"/>
              <a:gd name="connsiteY1" fmla="*/ 1862255 h 1862255"/>
              <a:gd name="connsiteX2" fmla="*/ 0 w 5809042"/>
              <a:gd name="connsiteY2" fmla="*/ 260140 h 1862255"/>
              <a:gd name="connsiteX3" fmla="*/ 2378019 w 5809042"/>
              <a:gd name="connsiteY3" fmla="*/ 2082 h 1862255"/>
              <a:gd name="connsiteX4" fmla="*/ 2486627 w 5809042"/>
              <a:gd name="connsiteY4" fmla="*/ 418065 h 1862255"/>
              <a:gd name="connsiteX5" fmla="*/ 2948313 w 5809042"/>
              <a:gd name="connsiteY5" fmla="*/ 791045 h 1862255"/>
              <a:gd name="connsiteX6" fmla="*/ 4150482 w 5809042"/>
              <a:gd name="connsiteY6" fmla="*/ 940921 h 1862255"/>
              <a:gd name="connsiteX7" fmla="*/ 5163514 w 5809042"/>
              <a:gd name="connsiteY7" fmla="*/ 1340000 h 1862255"/>
              <a:gd name="connsiteX8" fmla="*/ 5501242 w 5809042"/>
              <a:gd name="connsiteY8" fmla="*/ 1591421 h 1862255"/>
              <a:gd name="connsiteX9" fmla="*/ 5545514 w 5809042"/>
              <a:gd name="connsiteY9" fmla="*/ 1628397 h 1862255"/>
              <a:gd name="connsiteX10" fmla="*/ 5556591 w 5809042"/>
              <a:gd name="connsiteY10" fmla="*/ 1637789 h 1862255"/>
              <a:gd name="connsiteX11" fmla="*/ 5582471 w 5809042"/>
              <a:gd name="connsiteY11" fmla="*/ 1659811 h 1862255"/>
              <a:gd name="connsiteX12" fmla="*/ 5809042 w 5809042"/>
              <a:gd name="connsiteY12" fmla="*/ 1862255 h 1862255"/>
              <a:gd name="connsiteX0" fmla="*/ 5809042 w 5809042"/>
              <a:gd name="connsiteY0" fmla="*/ 1865446 h 1865446"/>
              <a:gd name="connsiteX1" fmla="*/ 641434 w 5809042"/>
              <a:gd name="connsiteY1" fmla="*/ 1865446 h 1865446"/>
              <a:gd name="connsiteX2" fmla="*/ 0 w 5809042"/>
              <a:gd name="connsiteY2" fmla="*/ 263331 h 1865446"/>
              <a:gd name="connsiteX3" fmla="*/ 2378019 w 5809042"/>
              <a:gd name="connsiteY3" fmla="*/ 5273 h 1865446"/>
              <a:gd name="connsiteX4" fmla="*/ 2875101 w 5809042"/>
              <a:gd name="connsiteY4" fmla="*/ 529668 h 1865446"/>
              <a:gd name="connsiteX5" fmla="*/ 2948313 w 5809042"/>
              <a:gd name="connsiteY5" fmla="*/ 794236 h 1865446"/>
              <a:gd name="connsiteX6" fmla="*/ 4150482 w 5809042"/>
              <a:gd name="connsiteY6" fmla="*/ 944112 h 1865446"/>
              <a:gd name="connsiteX7" fmla="*/ 5163514 w 5809042"/>
              <a:gd name="connsiteY7" fmla="*/ 1343191 h 1865446"/>
              <a:gd name="connsiteX8" fmla="*/ 5501242 w 5809042"/>
              <a:gd name="connsiteY8" fmla="*/ 1594612 h 1865446"/>
              <a:gd name="connsiteX9" fmla="*/ 5545514 w 5809042"/>
              <a:gd name="connsiteY9" fmla="*/ 1631588 h 1865446"/>
              <a:gd name="connsiteX10" fmla="*/ 5556591 w 5809042"/>
              <a:gd name="connsiteY10" fmla="*/ 1640980 h 1865446"/>
              <a:gd name="connsiteX11" fmla="*/ 5582471 w 5809042"/>
              <a:gd name="connsiteY11" fmla="*/ 1663002 h 1865446"/>
              <a:gd name="connsiteX12" fmla="*/ 5809042 w 5809042"/>
              <a:gd name="connsiteY12" fmla="*/ 1865446 h 1865446"/>
              <a:gd name="connsiteX0" fmla="*/ 5809042 w 5809042"/>
              <a:gd name="connsiteY0" fmla="*/ 1876704 h 1876704"/>
              <a:gd name="connsiteX1" fmla="*/ 641434 w 5809042"/>
              <a:gd name="connsiteY1" fmla="*/ 1876704 h 1876704"/>
              <a:gd name="connsiteX2" fmla="*/ 0 w 5809042"/>
              <a:gd name="connsiteY2" fmla="*/ 274589 h 1876704"/>
              <a:gd name="connsiteX3" fmla="*/ 2378019 w 5809042"/>
              <a:gd name="connsiteY3" fmla="*/ 16531 h 1876704"/>
              <a:gd name="connsiteX4" fmla="*/ 2948313 w 5809042"/>
              <a:gd name="connsiteY4" fmla="*/ 805494 h 1876704"/>
              <a:gd name="connsiteX5" fmla="*/ 4150482 w 5809042"/>
              <a:gd name="connsiteY5" fmla="*/ 955370 h 1876704"/>
              <a:gd name="connsiteX6" fmla="*/ 5163514 w 5809042"/>
              <a:gd name="connsiteY6" fmla="*/ 1354449 h 1876704"/>
              <a:gd name="connsiteX7" fmla="*/ 5501242 w 5809042"/>
              <a:gd name="connsiteY7" fmla="*/ 1605870 h 1876704"/>
              <a:gd name="connsiteX8" fmla="*/ 5545514 w 5809042"/>
              <a:gd name="connsiteY8" fmla="*/ 1642846 h 1876704"/>
              <a:gd name="connsiteX9" fmla="*/ 5556591 w 5809042"/>
              <a:gd name="connsiteY9" fmla="*/ 1652238 h 1876704"/>
              <a:gd name="connsiteX10" fmla="*/ 5582471 w 5809042"/>
              <a:gd name="connsiteY10" fmla="*/ 1674260 h 1876704"/>
              <a:gd name="connsiteX11" fmla="*/ 5809042 w 5809042"/>
              <a:gd name="connsiteY11" fmla="*/ 1876704 h 1876704"/>
              <a:gd name="connsiteX0" fmla="*/ 5809042 w 5809042"/>
              <a:gd name="connsiteY0" fmla="*/ 1882240 h 1882240"/>
              <a:gd name="connsiteX1" fmla="*/ 641434 w 5809042"/>
              <a:gd name="connsiteY1" fmla="*/ 1882240 h 1882240"/>
              <a:gd name="connsiteX2" fmla="*/ 0 w 5809042"/>
              <a:gd name="connsiteY2" fmla="*/ 280125 h 1882240"/>
              <a:gd name="connsiteX3" fmla="*/ 2378019 w 5809042"/>
              <a:gd name="connsiteY3" fmla="*/ 22067 h 1882240"/>
              <a:gd name="connsiteX4" fmla="*/ 3273547 w 5809042"/>
              <a:gd name="connsiteY4" fmla="*/ 919441 h 1882240"/>
              <a:gd name="connsiteX5" fmla="*/ 4150482 w 5809042"/>
              <a:gd name="connsiteY5" fmla="*/ 960906 h 1882240"/>
              <a:gd name="connsiteX6" fmla="*/ 5163514 w 5809042"/>
              <a:gd name="connsiteY6" fmla="*/ 1359985 h 1882240"/>
              <a:gd name="connsiteX7" fmla="*/ 5501242 w 5809042"/>
              <a:gd name="connsiteY7" fmla="*/ 1611406 h 1882240"/>
              <a:gd name="connsiteX8" fmla="*/ 5545514 w 5809042"/>
              <a:gd name="connsiteY8" fmla="*/ 1648382 h 1882240"/>
              <a:gd name="connsiteX9" fmla="*/ 5556591 w 5809042"/>
              <a:gd name="connsiteY9" fmla="*/ 1657774 h 1882240"/>
              <a:gd name="connsiteX10" fmla="*/ 5582471 w 5809042"/>
              <a:gd name="connsiteY10" fmla="*/ 1679796 h 1882240"/>
              <a:gd name="connsiteX11" fmla="*/ 5809042 w 5809042"/>
              <a:gd name="connsiteY11" fmla="*/ 1882240 h 1882240"/>
              <a:gd name="connsiteX0" fmla="*/ 5809042 w 5809042"/>
              <a:gd name="connsiteY0" fmla="*/ 1882240 h 1882240"/>
              <a:gd name="connsiteX1" fmla="*/ 641434 w 5809042"/>
              <a:gd name="connsiteY1" fmla="*/ 1882240 h 1882240"/>
              <a:gd name="connsiteX2" fmla="*/ 0 w 5809042"/>
              <a:gd name="connsiteY2" fmla="*/ 280125 h 1882240"/>
              <a:gd name="connsiteX3" fmla="*/ 2378019 w 5809042"/>
              <a:gd name="connsiteY3" fmla="*/ 22067 h 1882240"/>
              <a:gd name="connsiteX4" fmla="*/ 3273547 w 5809042"/>
              <a:gd name="connsiteY4" fmla="*/ 919441 h 1882240"/>
              <a:gd name="connsiteX5" fmla="*/ 4150482 w 5809042"/>
              <a:gd name="connsiteY5" fmla="*/ 960906 h 1882240"/>
              <a:gd name="connsiteX6" fmla="*/ 5163514 w 5809042"/>
              <a:gd name="connsiteY6" fmla="*/ 1359985 h 1882240"/>
              <a:gd name="connsiteX7" fmla="*/ 5501242 w 5809042"/>
              <a:gd name="connsiteY7" fmla="*/ 1611406 h 1882240"/>
              <a:gd name="connsiteX8" fmla="*/ 5545514 w 5809042"/>
              <a:gd name="connsiteY8" fmla="*/ 1648382 h 1882240"/>
              <a:gd name="connsiteX9" fmla="*/ 5556591 w 5809042"/>
              <a:gd name="connsiteY9" fmla="*/ 1657774 h 1882240"/>
              <a:gd name="connsiteX10" fmla="*/ 5582471 w 5809042"/>
              <a:gd name="connsiteY10" fmla="*/ 1679796 h 1882240"/>
              <a:gd name="connsiteX11" fmla="*/ 5809042 w 5809042"/>
              <a:gd name="connsiteY11" fmla="*/ 1882240 h 1882240"/>
              <a:gd name="connsiteX0" fmla="*/ 5809042 w 5809042"/>
              <a:gd name="connsiteY0" fmla="*/ 2059398 h 2059398"/>
              <a:gd name="connsiteX1" fmla="*/ 641434 w 5809042"/>
              <a:gd name="connsiteY1" fmla="*/ 2059398 h 2059398"/>
              <a:gd name="connsiteX2" fmla="*/ 0 w 5809042"/>
              <a:gd name="connsiteY2" fmla="*/ 457283 h 2059398"/>
              <a:gd name="connsiteX3" fmla="*/ 2378019 w 5809042"/>
              <a:gd name="connsiteY3" fmla="*/ 199225 h 2059398"/>
              <a:gd name="connsiteX4" fmla="*/ 3273547 w 5809042"/>
              <a:gd name="connsiteY4" fmla="*/ 1096599 h 2059398"/>
              <a:gd name="connsiteX5" fmla="*/ 4150482 w 5809042"/>
              <a:gd name="connsiteY5" fmla="*/ 1138064 h 2059398"/>
              <a:gd name="connsiteX6" fmla="*/ 5163514 w 5809042"/>
              <a:gd name="connsiteY6" fmla="*/ 1537143 h 2059398"/>
              <a:gd name="connsiteX7" fmla="*/ 5501242 w 5809042"/>
              <a:gd name="connsiteY7" fmla="*/ 1788564 h 2059398"/>
              <a:gd name="connsiteX8" fmla="*/ 5545514 w 5809042"/>
              <a:gd name="connsiteY8" fmla="*/ 1825540 h 2059398"/>
              <a:gd name="connsiteX9" fmla="*/ 5556591 w 5809042"/>
              <a:gd name="connsiteY9" fmla="*/ 1834932 h 2059398"/>
              <a:gd name="connsiteX10" fmla="*/ 5582471 w 5809042"/>
              <a:gd name="connsiteY10" fmla="*/ 1856954 h 2059398"/>
              <a:gd name="connsiteX11" fmla="*/ 5809042 w 5809042"/>
              <a:gd name="connsiteY11" fmla="*/ 2059398 h 2059398"/>
              <a:gd name="connsiteX0" fmla="*/ 5845179 w 5845179"/>
              <a:gd name="connsiteY0" fmla="*/ 1924800 h 1924800"/>
              <a:gd name="connsiteX1" fmla="*/ 677571 w 5845179"/>
              <a:gd name="connsiteY1" fmla="*/ 1924800 h 1924800"/>
              <a:gd name="connsiteX2" fmla="*/ 0 w 5845179"/>
              <a:gd name="connsiteY2" fmla="*/ 105862 h 1924800"/>
              <a:gd name="connsiteX3" fmla="*/ 2414156 w 5845179"/>
              <a:gd name="connsiteY3" fmla="*/ 64627 h 1924800"/>
              <a:gd name="connsiteX4" fmla="*/ 3309684 w 5845179"/>
              <a:gd name="connsiteY4" fmla="*/ 962001 h 1924800"/>
              <a:gd name="connsiteX5" fmla="*/ 4186619 w 5845179"/>
              <a:gd name="connsiteY5" fmla="*/ 1003466 h 1924800"/>
              <a:gd name="connsiteX6" fmla="*/ 5199651 w 5845179"/>
              <a:gd name="connsiteY6" fmla="*/ 1402545 h 1924800"/>
              <a:gd name="connsiteX7" fmla="*/ 5537379 w 5845179"/>
              <a:gd name="connsiteY7" fmla="*/ 1653966 h 1924800"/>
              <a:gd name="connsiteX8" fmla="*/ 5581651 w 5845179"/>
              <a:gd name="connsiteY8" fmla="*/ 1690942 h 1924800"/>
              <a:gd name="connsiteX9" fmla="*/ 5592728 w 5845179"/>
              <a:gd name="connsiteY9" fmla="*/ 1700334 h 1924800"/>
              <a:gd name="connsiteX10" fmla="*/ 5618608 w 5845179"/>
              <a:gd name="connsiteY10" fmla="*/ 1722356 h 1924800"/>
              <a:gd name="connsiteX11" fmla="*/ 5845179 w 5845179"/>
              <a:gd name="connsiteY11" fmla="*/ 1924800 h 1924800"/>
              <a:gd name="connsiteX0" fmla="*/ 5800008 w 5800008"/>
              <a:gd name="connsiteY0" fmla="*/ 1969090 h 1969090"/>
              <a:gd name="connsiteX1" fmla="*/ 632400 w 5800008"/>
              <a:gd name="connsiteY1" fmla="*/ 1969090 h 1969090"/>
              <a:gd name="connsiteX2" fmla="*/ 0 w 5800008"/>
              <a:gd name="connsiteY2" fmla="*/ 50775 h 1969090"/>
              <a:gd name="connsiteX3" fmla="*/ 2368985 w 5800008"/>
              <a:gd name="connsiteY3" fmla="*/ 108917 h 1969090"/>
              <a:gd name="connsiteX4" fmla="*/ 3264513 w 5800008"/>
              <a:gd name="connsiteY4" fmla="*/ 1006291 h 1969090"/>
              <a:gd name="connsiteX5" fmla="*/ 4141448 w 5800008"/>
              <a:gd name="connsiteY5" fmla="*/ 1047756 h 1969090"/>
              <a:gd name="connsiteX6" fmla="*/ 5154480 w 5800008"/>
              <a:gd name="connsiteY6" fmla="*/ 1446835 h 1969090"/>
              <a:gd name="connsiteX7" fmla="*/ 5492208 w 5800008"/>
              <a:gd name="connsiteY7" fmla="*/ 1698256 h 1969090"/>
              <a:gd name="connsiteX8" fmla="*/ 5536480 w 5800008"/>
              <a:gd name="connsiteY8" fmla="*/ 1735232 h 1969090"/>
              <a:gd name="connsiteX9" fmla="*/ 5547557 w 5800008"/>
              <a:gd name="connsiteY9" fmla="*/ 1744624 h 1969090"/>
              <a:gd name="connsiteX10" fmla="*/ 5573437 w 5800008"/>
              <a:gd name="connsiteY10" fmla="*/ 1766646 h 1969090"/>
              <a:gd name="connsiteX11" fmla="*/ 5800008 w 5800008"/>
              <a:gd name="connsiteY11" fmla="*/ 1969090 h 1969090"/>
              <a:gd name="connsiteX0" fmla="*/ 5800008 w 5800008"/>
              <a:gd name="connsiteY0" fmla="*/ 2025385 h 2025385"/>
              <a:gd name="connsiteX1" fmla="*/ 632400 w 5800008"/>
              <a:gd name="connsiteY1" fmla="*/ 2025385 h 2025385"/>
              <a:gd name="connsiteX2" fmla="*/ 0 w 5800008"/>
              <a:gd name="connsiteY2" fmla="*/ 107070 h 2025385"/>
              <a:gd name="connsiteX3" fmla="*/ 2368985 w 5800008"/>
              <a:gd name="connsiteY3" fmla="*/ 165212 h 2025385"/>
              <a:gd name="connsiteX4" fmla="*/ 3264513 w 5800008"/>
              <a:gd name="connsiteY4" fmla="*/ 1062586 h 2025385"/>
              <a:gd name="connsiteX5" fmla="*/ 4141448 w 5800008"/>
              <a:gd name="connsiteY5" fmla="*/ 1104051 h 2025385"/>
              <a:gd name="connsiteX6" fmla="*/ 5154480 w 5800008"/>
              <a:gd name="connsiteY6" fmla="*/ 1503130 h 2025385"/>
              <a:gd name="connsiteX7" fmla="*/ 5492208 w 5800008"/>
              <a:gd name="connsiteY7" fmla="*/ 1754551 h 2025385"/>
              <a:gd name="connsiteX8" fmla="*/ 5536480 w 5800008"/>
              <a:gd name="connsiteY8" fmla="*/ 1791527 h 2025385"/>
              <a:gd name="connsiteX9" fmla="*/ 5547557 w 5800008"/>
              <a:gd name="connsiteY9" fmla="*/ 1800919 h 2025385"/>
              <a:gd name="connsiteX10" fmla="*/ 5573437 w 5800008"/>
              <a:gd name="connsiteY10" fmla="*/ 1822941 h 2025385"/>
              <a:gd name="connsiteX11" fmla="*/ 5800008 w 5800008"/>
              <a:gd name="connsiteY11" fmla="*/ 2025385 h 2025385"/>
              <a:gd name="connsiteX0" fmla="*/ 5800008 w 5800008"/>
              <a:gd name="connsiteY0" fmla="*/ 2286343 h 2286343"/>
              <a:gd name="connsiteX1" fmla="*/ 632400 w 5800008"/>
              <a:gd name="connsiteY1" fmla="*/ 2286343 h 2286343"/>
              <a:gd name="connsiteX2" fmla="*/ 0 w 5800008"/>
              <a:gd name="connsiteY2" fmla="*/ 368028 h 2286343"/>
              <a:gd name="connsiteX3" fmla="*/ 2368985 w 5800008"/>
              <a:gd name="connsiteY3" fmla="*/ 426170 h 2286343"/>
              <a:gd name="connsiteX4" fmla="*/ 3264513 w 5800008"/>
              <a:gd name="connsiteY4" fmla="*/ 1323544 h 2286343"/>
              <a:gd name="connsiteX5" fmla="*/ 4141448 w 5800008"/>
              <a:gd name="connsiteY5" fmla="*/ 1365009 h 2286343"/>
              <a:gd name="connsiteX6" fmla="*/ 5154480 w 5800008"/>
              <a:gd name="connsiteY6" fmla="*/ 1764088 h 2286343"/>
              <a:gd name="connsiteX7" fmla="*/ 5492208 w 5800008"/>
              <a:gd name="connsiteY7" fmla="*/ 2015509 h 2286343"/>
              <a:gd name="connsiteX8" fmla="*/ 5536480 w 5800008"/>
              <a:gd name="connsiteY8" fmla="*/ 2052485 h 2286343"/>
              <a:gd name="connsiteX9" fmla="*/ 5547557 w 5800008"/>
              <a:gd name="connsiteY9" fmla="*/ 2061877 h 2286343"/>
              <a:gd name="connsiteX10" fmla="*/ 5573437 w 5800008"/>
              <a:gd name="connsiteY10" fmla="*/ 2083899 h 2286343"/>
              <a:gd name="connsiteX11" fmla="*/ 5800008 w 5800008"/>
              <a:gd name="connsiteY11" fmla="*/ 2286343 h 2286343"/>
              <a:gd name="connsiteX0" fmla="*/ 5800008 w 5800008"/>
              <a:gd name="connsiteY0" fmla="*/ 2259933 h 2259933"/>
              <a:gd name="connsiteX1" fmla="*/ 632400 w 5800008"/>
              <a:gd name="connsiteY1" fmla="*/ 2259933 h 2259933"/>
              <a:gd name="connsiteX2" fmla="*/ 0 w 5800008"/>
              <a:gd name="connsiteY2" fmla="*/ 341618 h 2259933"/>
              <a:gd name="connsiteX3" fmla="*/ 2368985 w 5800008"/>
              <a:gd name="connsiteY3" fmla="*/ 399760 h 2259933"/>
              <a:gd name="connsiteX4" fmla="*/ 3264513 w 5800008"/>
              <a:gd name="connsiteY4" fmla="*/ 1297134 h 2259933"/>
              <a:gd name="connsiteX5" fmla="*/ 4141448 w 5800008"/>
              <a:gd name="connsiteY5" fmla="*/ 1338599 h 2259933"/>
              <a:gd name="connsiteX6" fmla="*/ 5154480 w 5800008"/>
              <a:gd name="connsiteY6" fmla="*/ 1737678 h 2259933"/>
              <a:gd name="connsiteX7" fmla="*/ 5492208 w 5800008"/>
              <a:gd name="connsiteY7" fmla="*/ 1989099 h 2259933"/>
              <a:gd name="connsiteX8" fmla="*/ 5536480 w 5800008"/>
              <a:gd name="connsiteY8" fmla="*/ 2026075 h 2259933"/>
              <a:gd name="connsiteX9" fmla="*/ 5547557 w 5800008"/>
              <a:gd name="connsiteY9" fmla="*/ 2035467 h 2259933"/>
              <a:gd name="connsiteX10" fmla="*/ 5573437 w 5800008"/>
              <a:gd name="connsiteY10" fmla="*/ 2057489 h 2259933"/>
              <a:gd name="connsiteX11" fmla="*/ 5800008 w 5800008"/>
              <a:gd name="connsiteY11" fmla="*/ 2259933 h 2259933"/>
              <a:gd name="connsiteX0" fmla="*/ 5800008 w 6115908"/>
              <a:gd name="connsiteY0" fmla="*/ 2259933 h 2259933"/>
              <a:gd name="connsiteX1" fmla="*/ 632400 w 6115908"/>
              <a:gd name="connsiteY1" fmla="*/ 2259933 h 2259933"/>
              <a:gd name="connsiteX2" fmla="*/ 0 w 6115908"/>
              <a:gd name="connsiteY2" fmla="*/ 341618 h 2259933"/>
              <a:gd name="connsiteX3" fmla="*/ 2368985 w 6115908"/>
              <a:gd name="connsiteY3" fmla="*/ 399760 h 2259933"/>
              <a:gd name="connsiteX4" fmla="*/ 3264513 w 6115908"/>
              <a:gd name="connsiteY4" fmla="*/ 1297134 h 2259933"/>
              <a:gd name="connsiteX5" fmla="*/ 4141448 w 6115908"/>
              <a:gd name="connsiteY5" fmla="*/ 1338599 h 2259933"/>
              <a:gd name="connsiteX6" fmla="*/ 5154480 w 6115908"/>
              <a:gd name="connsiteY6" fmla="*/ 1737678 h 2259933"/>
              <a:gd name="connsiteX7" fmla="*/ 5492208 w 6115908"/>
              <a:gd name="connsiteY7" fmla="*/ 1989099 h 2259933"/>
              <a:gd name="connsiteX8" fmla="*/ 5536480 w 6115908"/>
              <a:gd name="connsiteY8" fmla="*/ 2026075 h 2259933"/>
              <a:gd name="connsiteX9" fmla="*/ 5547557 w 6115908"/>
              <a:gd name="connsiteY9" fmla="*/ 2035467 h 2259933"/>
              <a:gd name="connsiteX10" fmla="*/ 5800008 w 6115908"/>
              <a:gd name="connsiteY10" fmla="*/ 2259933 h 2259933"/>
              <a:gd name="connsiteX0" fmla="*/ 5800008 w 6114216"/>
              <a:gd name="connsiteY0" fmla="*/ 2259933 h 2259933"/>
              <a:gd name="connsiteX1" fmla="*/ 632400 w 6114216"/>
              <a:gd name="connsiteY1" fmla="*/ 2259933 h 2259933"/>
              <a:gd name="connsiteX2" fmla="*/ 0 w 6114216"/>
              <a:gd name="connsiteY2" fmla="*/ 341618 h 2259933"/>
              <a:gd name="connsiteX3" fmla="*/ 2368985 w 6114216"/>
              <a:gd name="connsiteY3" fmla="*/ 399760 h 2259933"/>
              <a:gd name="connsiteX4" fmla="*/ 3264513 w 6114216"/>
              <a:gd name="connsiteY4" fmla="*/ 1297134 h 2259933"/>
              <a:gd name="connsiteX5" fmla="*/ 4141448 w 6114216"/>
              <a:gd name="connsiteY5" fmla="*/ 1338599 h 2259933"/>
              <a:gd name="connsiteX6" fmla="*/ 5154480 w 6114216"/>
              <a:gd name="connsiteY6" fmla="*/ 1737678 h 2259933"/>
              <a:gd name="connsiteX7" fmla="*/ 5492208 w 6114216"/>
              <a:gd name="connsiteY7" fmla="*/ 1989099 h 2259933"/>
              <a:gd name="connsiteX8" fmla="*/ 5536480 w 6114216"/>
              <a:gd name="connsiteY8" fmla="*/ 2026075 h 2259933"/>
              <a:gd name="connsiteX9" fmla="*/ 5800008 w 6114216"/>
              <a:gd name="connsiteY9" fmla="*/ 2259933 h 2259933"/>
              <a:gd name="connsiteX0" fmla="*/ 5800008 w 5800008"/>
              <a:gd name="connsiteY0" fmla="*/ 2259933 h 2259933"/>
              <a:gd name="connsiteX1" fmla="*/ 632400 w 5800008"/>
              <a:gd name="connsiteY1" fmla="*/ 2259933 h 2259933"/>
              <a:gd name="connsiteX2" fmla="*/ 0 w 5800008"/>
              <a:gd name="connsiteY2" fmla="*/ 341618 h 2259933"/>
              <a:gd name="connsiteX3" fmla="*/ 2368985 w 5800008"/>
              <a:gd name="connsiteY3" fmla="*/ 399760 h 2259933"/>
              <a:gd name="connsiteX4" fmla="*/ 3264513 w 5800008"/>
              <a:gd name="connsiteY4" fmla="*/ 1297134 h 2259933"/>
              <a:gd name="connsiteX5" fmla="*/ 4141448 w 5800008"/>
              <a:gd name="connsiteY5" fmla="*/ 1338599 h 2259933"/>
              <a:gd name="connsiteX6" fmla="*/ 5154480 w 5800008"/>
              <a:gd name="connsiteY6" fmla="*/ 1737678 h 2259933"/>
              <a:gd name="connsiteX7" fmla="*/ 5492208 w 5800008"/>
              <a:gd name="connsiteY7" fmla="*/ 1989099 h 2259933"/>
              <a:gd name="connsiteX8" fmla="*/ 5800008 w 5800008"/>
              <a:gd name="connsiteY8" fmla="*/ 2259933 h 2259933"/>
              <a:gd name="connsiteX0" fmla="*/ 5800008 w 6056104"/>
              <a:gd name="connsiteY0" fmla="*/ 2259933 h 2259933"/>
              <a:gd name="connsiteX1" fmla="*/ 632400 w 6056104"/>
              <a:gd name="connsiteY1" fmla="*/ 2259933 h 2259933"/>
              <a:gd name="connsiteX2" fmla="*/ 0 w 6056104"/>
              <a:gd name="connsiteY2" fmla="*/ 341618 h 2259933"/>
              <a:gd name="connsiteX3" fmla="*/ 2368985 w 6056104"/>
              <a:gd name="connsiteY3" fmla="*/ 399760 h 2259933"/>
              <a:gd name="connsiteX4" fmla="*/ 3264513 w 6056104"/>
              <a:gd name="connsiteY4" fmla="*/ 1297134 h 2259933"/>
              <a:gd name="connsiteX5" fmla="*/ 4141448 w 6056104"/>
              <a:gd name="connsiteY5" fmla="*/ 1338599 h 2259933"/>
              <a:gd name="connsiteX6" fmla="*/ 5154480 w 6056104"/>
              <a:gd name="connsiteY6" fmla="*/ 1737678 h 2259933"/>
              <a:gd name="connsiteX7" fmla="*/ 5800008 w 6056104"/>
              <a:gd name="connsiteY7" fmla="*/ 2259933 h 2259933"/>
              <a:gd name="connsiteX0" fmla="*/ 5800008 w 5800008"/>
              <a:gd name="connsiteY0" fmla="*/ 2259933 h 2259933"/>
              <a:gd name="connsiteX1" fmla="*/ 632400 w 5800008"/>
              <a:gd name="connsiteY1" fmla="*/ 2259933 h 2259933"/>
              <a:gd name="connsiteX2" fmla="*/ 0 w 5800008"/>
              <a:gd name="connsiteY2" fmla="*/ 341618 h 2259933"/>
              <a:gd name="connsiteX3" fmla="*/ 2368985 w 5800008"/>
              <a:gd name="connsiteY3" fmla="*/ 399760 h 2259933"/>
              <a:gd name="connsiteX4" fmla="*/ 3264513 w 5800008"/>
              <a:gd name="connsiteY4" fmla="*/ 1297134 h 2259933"/>
              <a:gd name="connsiteX5" fmla="*/ 4141448 w 5800008"/>
              <a:gd name="connsiteY5" fmla="*/ 1338599 h 2259933"/>
              <a:gd name="connsiteX6" fmla="*/ 5154480 w 5800008"/>
              <a:gd name="connsiteY6" fmla="*/ 1737678 h 2259933"/>
              <a:gd name="connsiteX7" fmla="*/ 5800008 w 5800008"/>
              <a:gd name="connsiteY7" fmla="*/ 2259933 h 2259933"/>
              <a:gd name="connsiteX0" fmla="*/ 5800008 w 5914706"/>
              <a:gd name="connsiteY0" fmla="*/ 2259933 h 2259933"/>
              <a:gd name="connsiteX1" fmla="*/ 632400 w 5914706"/>
              <a:gd name="connsiteY1" fmla="*/ 2259933 h 2259933"/>
              <a:gd name="connsiteX2" fmla="*/ 0 w 5914706"/>
              <a:gd name="connsiteY2" fmla="*/ 341618 h 2259933"/>
              <a:gd name="connsiteX3" fmla="*/ 2368985 w 5914706"/>
              <a:gd name="connsiteY3" fmla="*/ 399760 h 2259933"/>
              <a:gd name="connsiteX4" fmla="*/ 3264513 w 5914706"/>
              <a:gd name="connsiteY4" fmla="*/ 1297134 h 2259933"/>
              <a:gd name="connsiteX5" fmla="*/ 4141448 w 5914706"/>
              <a:gd name="connsiteY5" fmla="*/ 1338599 h 2259933"/>
              <a:gd name="connsiteX6" fmla="*/ 5800008 w 5914706"/>
              <a:gd name="connsiteY6" fmla="*/ 2259933 h 2259933"/>
              <a:gd name="connsiteX0" fmla="*/ 5800008 w 5800008"/>
              <a:gd name="connsiteY0" fmla="*/ 2259933 h 2259933"/>
              <a:gd name="connsiteX1" fmla="*/ 632400 w 5800008"/>
              <a:gd name="connsiteY1" fmla="*/ 2259933 h 2259933"/>
              <a:gd name="connsiteX2" fmla="*/ 0 w 5800008"/>
              <a:gd name="connsiteY2" fmla="*/ 341618 h 2259933"/>
              <a:gd name="connsiteX3" fmla="*/ 2368985 w 5800008"/>
              <a:gd name="connsiteY3" fmla="*/ 399760 h 2259933"/>
              <a:gd name="connsiteX4" fmla="*/ 3264513 w 5800008"/>
              <a:gd name="connsiteY4" fmla="*/ 1297134 h 2259933"/>
              <a:gd name="connsiteX5" fmla="*/ 4141448 w 5800008"/>
              <a:gd name="connsiteY5" fmla="*/ 1338599 h 2259933"/>
              <a:gd name="connsiteX6" fmla="*/ 5800008 w 5800008"/>
              <a:gd name="connsiteY6" fmla="*/ 2259933 h 2259933"/>
              <a:gd name="connsiteX0" fmla="*/ 5800008 w 5800008"/>
              <a:gd name="connsiteY0" fmla="*/ 2259933 h 2259933"/>
              <a:gd name="connsiteX1" fmla="*/ 632400 w 5800008"/>
              <a:gd name="connsiteY1" fmla="*/ 2259933 h 2259933"/>
              <a:gd name="connsiteX2" fmla="*/ 0 w 5800008"/>
              <a:gd name="connsiteY2" fmla="*/ 341618 h 2259933"/>
              <a:gd name="connsiteX3" fmla="*/ 2368985 w 5800008"/>
              <a:gd name="connsiteY3" fmla="*/ 399760 h 2259933"/>
              <a:gd name="connsiteX4" fmla="*/ 3264513 w 5800008"/>
              <a:gd name="connsiteY4" fmla="*/ 1297134 h 2259933"/>
              <a:gd name="connsiteX5" fmla="*/ 4141448 w 5800008"/>
              <a:gd name="connsiteY5" fmla="*/ 1338599 h 2259933"/>
              <a:gd name="connsiteX6" fmla="*/ 5800008 w 5800008"/>
              <a:gd name="connsiteY6" fmla="*/ 2259933 h 2259933"/>
              <a:gd name="connsiteX0" fmla="*/ 5818324 w 5818324"/>
              <a:gd name="connsiteY0" fmla="*/ 2259933 h 2259933"/>
              <a:gd name="connsiteX1" fmla="*/ 0 w 5818324"/>
              <a:gd name="connsiteY1" fmla="*/ 2237744 h 2259933"/>
              <a:gd name="connsiteX2" fmla="*/ 18316 w 5818324"/>
              <a:gd name="connsiteY2" fmla="*/ 341618 h 2259933"/>
              <a:gd name="connsiteX3" fmla="*/ 2387301 w 5818324"/>
              <a:gd name="connsiteY3" fmla="*/ 399760 h 2259933"/>
              <a:gd name="connsiteX4" fmla="*/ 3282829 w 5818324"/>
              <a:gd name="connsiteY4" fmla="*/ 1297134 h 2259933"/>
              <a:gd name="connsiteX5" fmla="*/ 4159764 w 5818324"/>
              <a:gd name="connsiteY5" fmla="*/ 1338599 h 2259933"/>
              <a:gd name="connsiteX6" fmla="*/ 5818324 w 5818324"/>
              <a:gd name="connsiteY6" fmla="*/ 2259933 h 2259933"/>
              <a:gd name="connsiteX0" fmla="*/ 5818324 w 5818324"/>
              <a:gd name="connsiteY0" fmla="*/ 2259933 h 2259933"/>
              <a:gd name="connsiteX1" fmla="*/ 0 w 5818324"/>
              <a:gd name="connsiteY1" fmla="*/ 2237744 h 2259933"/>
              <a:gd name="connsiteX2" fmla="*/ 18316 w 5818324"/>
              <a:gd name="connsiteY2" fmla="*/ 341618 h 2259933"/>
              <a:gd name="connsiteX3" fmla="*/ 2387301 w 5818324"/>
              <a:gd name="connsiteY3" fmla="*/ 399760 h 2259933"/>
              <a:gd name="connsiteX4" fmla="*/ 3282829 w 5818324"/>
              <a:gd name="connsiteY4" fmla="*/ 1297134 h 2259933"/>
              <a:gd name="connsiteX5" fmla="*/ 4159764 w 5818324"/>
              <a:gd name="connsiteY5" fmla="*/ 1338599 h 2259933"/>
              <a:gd name="connsiteX6" fmla="*/ 5818324 w 5818324"/>
              <a:gd name="connsiteY6" fmla="*/ 2259933 h 2259933"/>
              <a:gd name="connsiteX0" fmla="*/ 5866075 w 5866075"/>
              <a:gd name="connsiteY0" fmla="*/ 2259933 h 2259933"/>
              <a:gd name="connsiteX1" fmla="*/ 47751 w 5866075"/>
              <a:gd name="connsiteY1" fmla="*/ 2237744 h 2259933"/>
              <a:gd name="connsiteX2" fmla="*/ 66067 w 5866075"/>
              <a:gd name="connsiteY2" fmla="*/ 341618 h 2259933"/>
              <a:gd name="connsiteX3" fmla="*/ 2435052 w 5866075"/>
              <a:gd name="connsiteY3" fmla="*/ 399760 h 2259933"/>
              <a:gd name="connsiteX4" fmla="*/ 3330580 w 5866075"/>
              <a:gd name="connsiteY4" fmla="*/ 1297134 h 2259933"/>
              <a:gd name="connsiteX5" fmla="*/ 4207515 w 5866075"/>
              <a:gd name="connsiteY5" fmla="*/ 1338599 h 2259933"/>
              <a:gd name="connsiteX6" fmla="*/ 5866075 w 5866075"/>
              <a:gd name="connsiteY6" fmla="*/ 2259933 h 2259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66075" h="2259933">
                <a:moveTo>
                  <a:pt x="5866075" y="2259933"/>
                </a:moveTo>
                <a:lnTo>
                  <a:pt x="47751" y="2237744"/>
                </a:lnTo>
                <a:cubicBezTo>
                  <a:pt x="465440" y="1383426"/>
                  <a:pt x="-203233" y="953241"/>
                  <a:pt x="66067" y="341618"/>
                </a:cubicBezTo>
                <a:cubicBezTo>
                  <a:pt x="1098479" y="-439148"/>
                  <a:pt x="1748597" y="356736"/>
                  <a:pt x="2435052" y="399760"/>
                </a:cubicBezTo>
                <a:cubicBezTo>
                  <a:pt x="3000855" y="435222"/>
                  <a:pt x="2917723" y="1104524"/>
                  <a:pt x="3330580" y="1297134"/>
                </a:cubicBezTo>
                <a:cubicBezTo>
                  <a:pt x="3633526" y="1438467"/>
                  <a:pt x="3869104" y="1038928"/>
                  <a:pt x="4207515" y="1338599"/>
                </a:cubicBezTo>
                <a:cubicBezTo>
                  <a:pt x="4952524" y="1998323"/>
                  <a:pt x="5471073" y="1535797"/>
                  <a:pt x="5866075" y="2259933"/>
                </a:cubicBezTo>
                <a:close/>
              </a:path>
            </a:pathLst>
          </a:custGeom>
          <a:solidFill>
            <a:srgbClr val="2F35A7"/>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6612129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9_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E3F8C56-DC4D-4153-A6DF-3A9E73EF3B3E}"/>
              </a:ext>
            </a:extLst>
          </p:cNvPr>
          <p:cNvSpPr/>
          <p:nvPr userDrawn="1"/>
        </p:nvSpPr>
        <p:spPr>
          <a:xfrm flipH="1" flipV="1">
            <a:off x="7345296" y="5288417"/>
            <a:ext cx="4846703" cy="1569580"/>
          </a:xfrm>
          <a:custGeom>
            <a:avLst/>
            <a:gdLst>
              <a:gd name="connsiteX0" fmla="*/ 0 w 5353050"/>
              <a:gd name="connsiteY0" fmla="*/ 0 h 3101199"/>
              <a:gd name="connsiteX1" fmla="*/ 5353050 w 5353050"/>
              <a:gd name="connsiteY1" fmla="*/ 0 h 3101199"/>
              <a:gd name="connsiteX2" fmla="*/ 5353050 w 5353050"/>
              <a:gd name="connsiteY2" fmla="*/ 3101199 h 3101199"/>
              <a:gd name="connsiteX3" fmla="*/ 0 w 5353050"/>
              <a:gd name="connsiteY3" fmla="*/ 3101199 h 3101199"/>
              <a:gd name="connsiteX4" fmla="*/ 0 w 5353050"/>
              <a:gd name="connsiteY4" fmla="*/ 0 h 3101199"/>
              <a:gd name="connsiteX0" fmla="*/ 0 w 5353050"/>
              <a:gd name="connsiteY0" fmla="*/ 0 h 4673600"/>
              <a:gd name="connsiteX1" fmla="*/ 5353050 w 5353050"/>
              <a:gd name="connsiteY1" fmla="*/ 0 h 4673600"/>
              <a:gd name="connsiteX2" fmla="*/ 5353050 w 5353050"/>
              <a:gd name="connsiteY2" fmla="*/ 3101199 h 4673600"/>
              <a:gd name="connsiteX3" fmla="*/ 2481943 w 5353050"/>
              <a:gd name="connsiteY3" fmla="*/ 4673600 h 4673600"/>
              <a:gd name="connsiteX4" fmla="*/ 0 w 5353050"/>
              <a:gd name="connsiteY4" fmla="*/ 3101199 h 4673600"/>
              <a:gd name="connsiteX5" fmla="*/ 0 w 5353050"/>
              <a:gd name="connsiteY5" fmla="*/ 0 h 4673600"/>
              <a:gd name="connsiteX0" fmla="*/ 0 w 8215086"/>
              <a:gd name="connsiteY0" fmla="*/ 0 h 4673600"/>
              <a:gd name="connsiteX1" fmla="*/ 5353050 w 8215086"/>
              <a:gd name="connsiteY1" fmla="*/ 0 h 4673600"/>
              <a:gd name="connsiteX2" fmla="*/ 8215086 w 8215086"/>
              <a:gd name="connsiteY2" fmla="*/ 1872342 h 4673600"/>
              <a:gd name="connsiteX3" fmla="*/ 5353050 w 8215086"/>
              <a:gd name="connsiteY3" fmla="*/ 3101199 h 4673600"/>
              <a:gd name="connsiteX4" fmla="*/ 2481943 w 8215086"/>
              <a:gd name="connsiteY4" fmla="*/ 4673600 h 4673600"/>
              <a:gd name="connsiteX5" fmla="*/ 0 w 8215086"/>
              <a:gd name="connsiteY5" fmla="*/ 3101199 h 4673600"/>
              <a:gd name="connsiteX6" fmla="*/ 0 w 8215086"/>
              <a:gd name="connsiteY6" fmla="*/ 0 h 4673600"/>
              <a:gd name="connsiteX0" fmla="*/ 0 w 5353050"/>
              <a:gd name="connsiteY0" fmla="*/ 0 h 4673600"/>
              <a:gd name="connsiteX1" fmla="*/ 5353050 w 5353050"/>
              <a:gd name="connsiteY1" fmla="*/ 0 h 4673600"/>
              <a:gd name="connsiteX2" fmla="*/ 4513943 w 5353050"/>
              <a:gd name="connsiteY2" fmla="*/ 1465942 h 4673600"/>
              <a:gd name="connsiteX3" fmla="*/ 5353050 w 5353050"/>
              <a:gd name="connsiteY3" fmla="*/ 3101199 h 4673600"/>
              <a:gd name="connsiteX4" fmla="*/ 2481943 w 5353050"/>
              <a:gd name="connsiteY4" fmla="*/ 4673600 h 4673600"/>
              <a:gd name="connsiteX5" fmla="*/ 0 w 5353050"/>
              <a:gd name="connsiteY5" fmla="*/ 3101199 h 4673600"/>
              <a:gd name="connsiteX6" fmla="*/ 0 w 5353050"/>
              <a:gd name="connsiteY6" fmla="*/ 0 h 4673600"/>
              <a:gd name="connsiteX0" fmla="*/ 0 w 5353050"/>
              <a:gd name="connsiteY0" fmla="*/ 0 h 4687559"/>
              <a:gd name="connsiteX1" fmla="*/ 5353050 w 5353050"/>
              <a:gd name="connsiteY1" fmla="*/ 0 h 4687559"/>
              <a:gd name="connsiteX2" fmla="*/ 4513943 w 5353050"/>
              <a:gd name="connsiteY2" fmla="*/ 1465942 h 4687559"/>
              <a:gd name="connsiteX3" fmla="*/ 5353050 w 5353050"/>
              <a:gd name="connsiteY3" fmla="*/ 3101199 h 4687559"/>
              <a:gd name="connsiteX4" fmla="*/ 2481943 w 5353050"/>
              <a:gd name="connsiteY4" fmla="*/ 4673600 h 4687559"/>
              <a:gd name="connsiteX5" fmla="*/ 0 w 5353050"/>
              <a:gd name="connsiteY5" fmla="*/ 3101199 h 4687559"/>
              <a:gd name="connsiteX6" fmla="*/ 0 w 5353050"/>
              <a:gd name="connsiteY6" fmla="*/ 0 h 4687559"/>
              <a:gd name="connsiteX0" fmla="*/ 0 w 5353050"/>
              <a:gd name="connsiteY0" fmla="*/ 0 h 4687559"/>
              <a:gd name="connsiteX1" fmla="*/ 5353050 w 5353050"/>
              <a:gd name="connsiteY1" fmla="*/ 0 h 4687559"/>
              <a:gd name="connsiteX2" fmla="*/ 4513943 w 5353050"/>
              <a:gd name="connsiteY2" fmla="*/ 1465942 h 4687559"/>
              <a:gd name="connsiteX3" fmla="*/ 3517718 w 5353050"/>
              <a:gd name="connsiteY3" fmla="*/ 2927027 h 4687559"/>
              <a:gd name="connsiteX4" fmla="*/ 2481943 w 5353050"/>
              <a:gd name="connsiteY4" fmla="*/ 4673600 h 4687559"/>
              <a:gd name="connsiteX5" fmla="*/ 0 w 5353050"/>
              <a:gd name="connsiteY5" fmla="*/ 3101199 h 4687559"/>
              <a:gd name="connsiteX6" fmla="*/ 0 w 5353050"/>
              <a:gd name="connsiteY6" fmla="*/ 0 h 4687559"/>
              <a:gd name="connsiteX0" fmla="*/ 0 w 5907435"/>
              <a:gd name="connsiteY0" fmla="*/ 0 h 4687559"/>
              <a:gd name="connsiteX1" fmla="*/ 5353050 w 5907435"/>
              <a:gd name="connsiteY1" fmla="*/ 0 h 4687559"/>
              <a:gd name="connsiteX2" fmla="*/ 5907435 w 5907435"/>
              <a:gd name="connsiteY2" fmla="*/ 2191657 h 4687559"/>
              <a:gd name="connsiteX3" fmla="*/ 3517718 w 5907435"/>
              <a:gd name="connsiteY3" fmla="*/ 2927027 h 4687559"/>
              <a:gd name="connsiteX4" fmla="*/ 2481943 w 5907435"/>
              <a:gd name="connsiteY4" fmla="*/ 4673600 h 4687559"/>
              <a:gd name="connsiteX5" fmla="*/ 0 w 5907435"/>
              <a:gd name="connsiteY5" fmla="*/ 3101199 h 4687559"/>
              <a:gd name="connsiteX6" fmla="*/ 0 w 5907435"/>
              <a:gd name="connsiteY6" fmla="*/ 0 h 4687559"/>
              <a:gd name="connsiteX0" fmla="*/ 0 w 5964777"/>
              <a:gd name="connsiteY0" fmla="*/ 0 h 4687559"/>
              <a:gd name="connsiteX1" fmla="*/ 5353050 w 5964777"/>
              <a:gd name="connsiteY1" fmla="*/ 0 h 4687559"/>
              <a:gd name="connsiteX2" fmla="*/ 5907435 w 5964777"/>
              <a:gd name="connsiteY2" fmla="*/ 2191657 h 4687559"/>
              <a:gd name="connsiteX3" fmla="*/ 3517718 w 5964777"/>
              <a:gd name="connsiteY3" fmla="*/ 2927027 h 4687559"/>
              <a:gd name="connsiteX4" fmla="*/ 2481943 w 5964777"/>
              <a:gd name="connsiteY4" fmla="*/ 4673600 h 4687559"/>
              <a:gd name="connsiteX5" fmla="*/ 0 w 5964777"/>
              <a:gd name="connsiteY5" fmla="*/ 3101199 h 4687559"/>
              <a:gd name="connsiteX6" fmla="*/ 0 w 5964777"/>
              <a:gd name="connsiteY6" fmla="*/ 0 h 4687559"/>
              <a:gd name="connsiteX0" fmla="*/ 0 w 5964777"/>
              <a:gd name="connsiteY0" fmla="*/ 0 h 4687559"/>
              <a:gd name="connsiteX1" fmla="*/ 5353050 w 5964777"/>
              <a:gd name="connsiteY1" fmla="*/ 0 h 4687559"/>
              <a:gd name="connsiteX2" fmla="*/ 5907435 w 5964777"/>
              <a:gd name="connsiteY2" fmla="*/ 2191657 h 4687559"/>
              <a:gd name="connsiteX3" fmla="*/ 3517718 w 5964777"/>
              <a:gd name="connsiteY3" fmla="*/ 2927027 h 4687559"/>
              <a:gd name="connsiteX4" fmla="*/ 2481943 w 5964777"/>
              <a:gd name="connsiteY4" fmla="*/ 4673600 h 4687559"/>
              <a:gd name="connsiteX5" fmla="*/ 0 w 5964777"/>
              <a:gd name="connsiteY5" fmla="*/ 3101199 h 4687559"/>
              <a:gd name="connsiteX6" fmla="*/ 0 w 5964777"/>
              <a:gd name="connsiteY6" fmla="*/ 0 h 4687559"/>
              <a:gd name="connsiteX0" fmla="*/ 0 w 6167346"/>
              <a:gd name="connsiteY0" fmla="*/ 0 h 4687559"/>
              <a:gd name="connsiteX1" fmla="*/ 5353050 w 6167346"/>
              <a:gd name="connsiteY1" fmla="*/ 0 h 4687559"/>
              <a:gd name="connsiteX2" fmla="*/ 6119857 w 6167346"/>
              <a:gd name="connsiteY2" fmla="*/ 2554514 h 4687559"/>
              <a:gd name="connsiteX3" fmla="*/ 3517718 w 6167346"/>
              <a:gd name="connsiteY3" fmla="*/ 2927027 h 4687559"/>
              <a:gd name="connsiteX4" fmla="*/ 2481943 w 6167346"/>
              <a:gd name="connsiteY4" fmla="*/ 4673600 h 4687559"/>
              <a:gd name="connsiteX5" fmla="*/ 0 w 6167346"/>
              <a:gd name="connsiteY5" fmla="*/ 3101199 h 4687559"/>
              <a:gd name="connsiteX6" fmla="*/ 0 w 6167346"/>
              <a:gd name="connsiteY6" fmla="*/ 0 h 4687559"/>
              <a:gd name="connsiteX0" fmla="*/ 0 w 6179437"/>
              <a:gd name="connsiteY0" fmla="*/ 0 h 4687559"/>
              <a:gd name="connsiteX1" fmla="*/ 5353050 w 6179437"/>
              <a:gd name="connsiteY1" fmla="*/ 0 h 4687559"/>
              <a:gd name="connsiteX2" fmla="*/ 6119857 w 6179437"/>
              <a:gd name="connsiteY2" fmla="*/ 2554514 h 4687559"/>
              <a:gd name="connsiteX3" fmla="*/ 3517718 w 6179437"/>
              <a:gd name="connsiteY3" fmla="*/ 2927027 h 4687559"/>
              <a:gd name="connsiteX4" fmla="*/ 2481943 w 6179437"/>
              <a:gd name="connsiteY4" fmla="*/ 4673600 h 4687559"/>
              <a:gd name="connsiteX5" fmla="*/ 0 w 6179437"/>
              <a:gd name="connsiteY5" fmla="*/ 3101199 h 4687559"/>
              <a:gd name="connsiteX6" fmla="*/ 0 w 6179437"/>
              <a:gd name="connsiteY6" fmla="*/ 0 h 4687559"/>
              <a:gd name="connsiteX0" fmla="*/ 0 w 6179437"/>
              <a:gd name="connsiteY0" fmla="*/ 0 h 4687559"/>
              <a:gd name="connsiteX1" fmla="*/ 5353050 w 6179437"/>
              <a:gd name="connsiteY1" fmla="*/ 0 h 4687559"/>
              <a:gd name="connsiteX2" fmla="*/ 6119857 w 6179437"/>
              <a:gd name="connsiteY2" fmla="*/ 2554514 h 4687559"/>
              <a:gd name="connsiteX3" fmla="*/ 3517718 w 6179437"/>
              <a:gd name="connsiteY3" fmla="*/ 2927027 h 4687559"/>
              <a:gd name="connsiteX4" fmla="*/ 2481943 w 6179437"/>
              <a:gd name="connsiteY4" fmla="*/ 4673600 h 4687559"/>
              <a:gd name="connsiteX5" fmla="*/ 0 w 6179437"/>
              <a:gd name="connsiteY5" fmla="*/ 3101199 h 4687559"/>
              <a:gd name="connsiteX6" fmla="*/ 0 w 6179437"/>
              <a:gd name="connsiteY6" fmla="*/ 0 h 4687559"/>
              <a:gd name="connsiteX0" fmla="*/ 0 w 6179437"/>
              <a:gd name="connsiteY0" fmla="*/ 0 h 4687559"/>
              <a:gd name="connsiteX1" fmla="*/ 5353050 w 6179437"/>
              <a:gd name="connsiteY1" fmla="*/ 0 h 4687559"/>
              <a:gd name="connsiteX2" fmla="*/ 6119857 w 6179437"/>
              <a:gd name="connsiteY2" fmla="*/ 2554514 h 4687559"/>
              <a:gd name="connsiteX3" fmla="*/ 3288302 w 6179437"/>
              <a:gd name="connsiteY3" fmla="*/ 2128741 h 4687559"/>
              <a:gd name="connsiteX4" fmla="*/ 2481943 w 6179437"/>
              <a:gd name="connsiteY4" fmla="*/ 4673600 h 4687559"/>
              <a:gd name="connsiteX5" fmla="*/ 0 w 6179437"/>
              <a:gd name="connsiteY5" fmla="*/ 3101199 h 4687559"/>
              <a:gd name="connsiteX6" fmla="*/ 0 w 6179437"/>
              <a:gd name="connsiteY6" fmla="*/ 0 h 4687559"/>
              <a:gd name="connsiteX0" fmla="*/ 0 w 6179437"/>
              <a:gd name="connsiteY0" fmla="*/ 0 h 4673600"/>
              <a:gd name="connsiteX1" fmla="*/ 5353050 w 6179437"/>
              <a:gd name="connsiteY1" fmla="*/ 0 h 4673600"/>
              <a:gd name="connsiteX2" fmla="*/ 6119857 w 6179437"/>
              <a:gd name="connsiteY2" fmla="*/ 2554514 h 4673600"/>
              <a:gd name="connsiteX3" fmla="*/ 3288302 w 6179437"/>
              <a:gd name="connsiteY3" fmla="*/ 2128741 h 4673600"/>
              <a:gd name="connsiteX4" fmla="*/ 2481943 w 6179437"/>
              <a:gd name="connsiteY4" fmla="*/ 4673600 h 4673600"/>
              <a:gd name="connsiteX5" fmla="*/ 0 w 6179437"/>
              <a:gd name="connsiteY5" fmla="*/ 3101199 h 4673600"/>
              <a:gd name="connsiteX6" fmla="*/ 0 w 6179437"/>
              <a:gd name="connsiteY6" fmla="*/ 0 h 4673600"/>
              <a:gd name="connsiteX0" fmla="*/ 0 w 6179437"/>
              <a:gd name="connsiteY0" fmla="*/ 0 h 4673600"/>
              <a:gd name="connsiteX1" fmla="*/ 5353050 w 6179437"/>
              <a:gd name="connsiteY1" fmla="*/ 0 h 4673600"/>
              <a:gd name="connsiteX2" fmla="*/ 6119857 w 6179437"/>
              <a:gd name="connsiteY2" fmla="*/ 2554514 h 4673600"/>
              <a:gd name="connsiteX3" fmla="*/ 3288302 w 6179437"/>
              <a:gd name="connsiteY3" fmla="*/ 2128741 h 4673600"/>
              <a:gd name="connsiteX4" fmla="*/ 2481943 w 6179437"/>
              <a:gd name="connsiteY4" fmla="*/ 4673600 h 4673600"/>
              <a:gd name="connsiteX5" fmla="*/ 0 w 6179437"/>
              <a:gd name="connsiteY5" fmla="*/ 3101199 h 4673600"/>
              <a:gd name="connsiteX6" fmla="*/ 0 w 6179437"/>
              <a:gd name="connsiteY6" fmla="*/ 0 h 4673600"/>
              <a:gd name="connsiteX0" fmla="*/ 0 w 6179437"/>
              <a:gd name="connsiteY0" fmla="*/ 0 h 4673600"/>
              <a:gd name="connsiteX1" fmla="*/ 5353050 w 6179437"/>
              <a:gd name="connsiteY1" fmla="*/ 0 h 4673600"/>
              <a:gd name="connsiteX2" fmla="*/ 6119857 w 6179437"/>
              <a:gd name="connsiteY2" fmla="*/ 2554514 h 4673600"/>
              <a:gd name="connsiteX3" fmla="*/ 3288302 w 6179437"/>
              <a:gd name="connsiteY3" fmla="*/ 2128741 h 4673600"/>
              <a:gd name="connsiteX4" fmla="*/ 2481943 w 6179437"/>
              <a:gd name="connsiteY4" fmla="*/ 4673600 h 4673600"/>
              <a:gd name="connsiteX5" fmla="*/ 0 w 6179437"/>
              <a:gd name="connsiteY5" fmla="*/ 3101199 h 4673600"/>
              <a:gd name="connsiteX6" fmla="*/ 0 w 6179437"/>
              <a:gd name="connsiteY6" fmla="*/ 0 h 4673600"/>
              <a:gd name="connsiteX0" fmla="*/ 0 w 6179437"/>
              <a:gd name="connsiteY0" fmla="*/ 0 h 4673600"/>
              <a:gd name="connsiteX1" fmla="*/ 5353050 w 6179437"/>
              <a:gd name="connsiteY1" fmla="*/ 0 h 4673600"/>
              <a:gd name="connsiteX2" fmla="*/ 6119857 w 6179437"/>
              <a:gd name="connsiteY2" fmla="*/ 2554514 h 4673600"/>
              <a:gd name="connsiteX3" fmla="*/ 3279530 w 6179437"/>
              <a:gd name="connsiteY3" fmla="*/ 1784073 h 4673600"/>
              <a:gd name="connsiteX4" fmla="*/ 2481943 w 6179437"/>
              <a:gd name="connsiteY4" fmla="*/ 4673600 h 4673600"/>
              <a:gd name="connsiteX5" fmla="*/ 0 w 6179437"/>
              <a:gd name="connsiteY5" fmla="*/ 3101199 h 4673600"/>
              <a:gd name="connsiteX6" fmla="*/ 0 w 6179437"/>
              <a:gd name="connsiteY6" fmla="*/ 0 h 4673600"/>
              <a:gd name="connsiteX0" fmla="*/ 0 w 6179437"/>
              <a:gd name="connsiteY0" fmla="*/ 0 h 4673600"/>
              <a:gd name="connsiteX1" fmla="*/ 5353050 w 6179437"/>
              <a:gd name="connsiteY1" fmla="*/ 0 h 4673600"/>
              <a:gd name="connsiteX2" fmla="*/ 6119857 w 6179437"/>
              <a:gd name="connsiteY2" fmla="*/ 2554514 h 4673600"/>
              <a:gd name="connsiteX3" fmla="*/ 3279530 w 6179437"/>
              <a:gd name="connsiteY3" fmla="*/ 1784073 h 4673600"/>
              <a:gd name="connsiteX4" fmla="*/ 2481943 w 6179437"/>
              <a:gd name="connsiteY4" fmla="*/ 4673600 h 4673600"/>
              <a:gd name="connsiteX5" fmla="*/ 0 w 6179437"/>
              <a:gd name="connsiteY5" fmla="*/ 3101199 h 4673600"/>
              <a:gd name="connsiteX6" fmla="*/ 0 w 6179437"/>
              <a:gd name="connsiteY6" fmla="*/ 0 h 4673600"/>
              <a:gd name="connsiteX0" fmla="*/ 0 w 6226866"/>
              <a:gd name="connsiteY0" fmla="*/ 0 h 4673600"/>
              <a:gd name="connsiteX1" fmla="*/ 5353050 w 6226866"/>
              <a:gd name="connsiteY1" fmla="*/ 0 h 4673600"/>
              <a:gd name="connsiteX2" fmla="*/ 6119857 w 6226866"/>
              <a:gd name="connsiteY2" fmla="*/ 2554514 h 4673600"/>
              <a:gd name="connsiteX3" fmla="*/ 3279530 w 6226866"/>
              <a:gd name="connsiteY3" fmla="*/ 1784073 h 4673600"/>
              <a:gd name="connsiteX4" fmla="*/ 2481943 w 6226866"/>
              <a:gd name="connsiteY4" fmla="*/ 4673600 h 4673600"/>
              <a:gd name="connsiteX5" fmla="*/ 0 w 6226866"/>
              <a:gd name="connsiteY5" fmla="*/ 3101199 h 4673600"/>
              <a:gd name="connsiteX6" fmla="*/ 0 w 6226866"/>
              <a:gd name="connsiteY6" fmla="*/ 0 h 4673600"/>
              <a:gd name="connsiteX0" fmla="*/ 0 w 6226866"/>
              <a:gd name="connsiteY0" fmla="*/ 0 h 4673600"/>
              <a:gd name="connsiteX1" fmla="*/ 5353050 w 6226866"/>
              <a:gd name="connsiteY1" fmla="*/ 0 h 4673600"/>
              <a:gd name="connsiteX2" fmla="*/ 6119857 w 6226866"/>
              <a:gd name="connsiteY2" fmla="*/ 2554514 h 4673600"/>
              <a:gd name="connsiteX3" fmla="*/ 3279530 w 6226866"/>
              <a:gd name="connsiteY3" fmla="*/ 1784073 h 4673600"/>
              <a:gd name="connsiteX4" fmla="*/ 2481943 w 6226866"/>
              <a:gd name="connsiteY4" fmla="*/ 4673600 h 4673600"/>
              <a:gd name="connsiteX5" fmla="*/ 0 w 6226866"/>
              <a:gd name="connsiteY5" fmla="*/ 3101199 h 4673600"/>
              <a:gd name="connsiteX6" fmla="*/ 0 w 6226866"/>
              <a:gd name="connsiteY6" fmla="*/ 0 h 4673600"/>
              <a:gd name="connsiteX0" fmla="*/ 0 w 6226866"/>
              <a:gd name="connsiteY0" fmla="*/ 0 h 3393613"/>
              <a:gd name="connsiteX1" fmla="*/ 5353050 w 6226866"/>
              <a:gd name="connsiteY1" fmla="*/ 0 h 3393613"/>
              <a:gd name="connsiteX2" fmla="*/ 6119857 w 6226866"/>
              <a:gd name="connsiteY2" fmla="*/ 2554514 h 3393613"/>
              <a:gd name="connsiteX3" fmla="*/ 3279530 w 6226866"/>
              <a:gd name="connsiteY3" fmla="*/ 1784073 h 3393613"/>
              <a:gd name="connsiteX4" fmla="*/ 0 w 6226866"/>
              <a:gd name="connsiteY4" fmla="*/ 3101199 h 3393613"/>
              <a:gd name="connsiteX5" fmla="*/ 0 w 6226866"/>
              <a:gd name="connsiteY5" fmla="*/ 0 h 3393613"/>
              <a:gd name="connsiteX0" fmla="*/ 0 w 6226866"/>
              <a:gd name="connsiteY0" fmla="*/ 0 h 3444622"/>
              <a:gd name="connsiteX1" fmla="*/ 5353050 w 6226866"/>
              <a:gd name="connsiteY1" fmla="*/ 0 h 3444622"/>
              <a:gd name="connsiteX2" fmla="*/ 6119857 w 6226866"/>
              <a:gd name="connsiteY2" fmla="*/ 2554514 h 3444622"/>
              <a:gd name="connsiteX3" fmla="*/ 3279530 w 6226866"/>
              <a:gd name="connsiteY3" fmla="*/ 1784073 h 3444622"/>
              <a:gd name="connsiteX4" fmla="*/ 0 w 6226866"/>
              <a:gd name="connsiteY4" fmla="*/ 3101199 h 3444622"/>
              <a:gd name="connsiteX5" fmla="*/ 0 w 6226866"/>
              <a:gd name="connsiteY5" fmla="*/ 0 h 3444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6866" h="3444622">
                <a:moveTo>
                  <a:pt x="0" y="0"/>
                </a:moveTo>
                <a:lnTo>
                  <a:pt x="5353050" y="0"/>
                </a:lnTo>
                <a:cubicBezTo>
                  <a:pt x="5353957" y="508000"/>
                  <a:pt x="6590969" y="517329"/>
                  <a:pt x="6119857" y="2554514"/>
                </a:cubicBezTo>
                <a:cubicBezTo>
                  <a:pt x="4918081" y="4907507"/>
                  <a:pt x="4076102" y="1538950"/>
                  <a:pt x="3279530" y="1784073"/>
                </a:cubicBezTo>
                <a:cubicBezTo>
                  <a:pt x="2259554" y="1875187"/>
                  <a:pt x="1727370" y="4329465"/>
                  <a:pt x="0" y="3101199"/>
                </a:cubicBezTo>
                <a:lnTo>
                  <a:pt x="0" y="0"/>
                </a:lnTo>
                <a:close/>
              </a:path>
            </a:pathLst>
          </a:custGeom>
          <a:gradFill>
            <a:gsLst>
              <a:gs pos="100000">
                <a:schemeClr val="bg1">
                  <a:alpha val="5000"/>
                </a:schemeClr>
              </a:gs>
              <a:gs pos="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Shape 2">
            <a:extLst>
              <a:ext uri="{FF2B5EF4-FFF2-40B4-BE49-F238E27FC236}">
                <a16:creationId xmlns:a16="http://schemas.microsoft.com/office/drawing/2014/main" id="{AAFF82E1-C353-4E92-A798-0A05786C4792}"/>
              </a:ext>
            </a:extLst>
          </p:cNvPr>
          <p:cNvSpPr/>
          <p:nvPr userDrawn="1"/>
        </p:nvSpPr>
        <p:spPr>
          <a:xfrm>
            <a:off x="3443554" y="1699623"/>
            <a:ext cx="5381226" cy="3599928"/>
          </a:xfrm>
          <a:custGeom>
            <a:avLst/>
            <a:gdLst>
              <a:gd name="connsiteX0" fmla="*/ 4990805 w 8585263"/>
              <a:gd name="connsiteY0" fmla="*/ 947889 h 5743362"/>
              <a:gd name="connsiteX1" fmla="*/ 3414826 w 8585263"/>
              <a:gd name="connsiteY1" fmla="*/ 556490 h 5743362"/>
              <a:gd name="connsiteX2" fmla="*/ 1880114 w 8585263"/>
              <a:gd name="connsiteY2" fmla="*/ 43416 h 5743362"/>
              <a:gd name="connsiteX3" fmla="*/ 860774 w 8585263"/>
              <a:gd name="connsiteY3" fmla="*/ 153008 h 5743362"/>
              <a:gd name="connsiteX4" fmla="*/ 459589 w 8585263"/>
              <a:gd name="connsiteY4" fmla="*/ 924916 h 5743362"/>
              <a:gd name="connsiteX5" fmla="*/ 499920 w 8585263"/>
              <a:gd name="connsiteY5" fmla="*/ 1567322 h 5743362"/>
              <a:gd name="connsiteX6" fmla="*/ 766753 w 8585263"/>
              <a:gd name="connsiteY6" fmla="*/ 1958721 h 5743362"/>
              <a:gd name="connsiteX7" fmla="*/ 541698 w 8585263"/>
              <a:gd name="connsiteY7" fmla="*/ 3453102 h 5743362"/>
              <a:gd name="connsiteX8" fmla="*/ 117285 w 8585263"/>
              <a:gd name="connsiteY8" fmla="*/ 4096869 h 5743362"/>
              <a:gd name="connsiteX9" fmla="*/ 51683 w 8585263"/>
              <a:gd name="connsiteY9" fmla="*/ 4815512 h 5743362"/>
              <a:gd name="connsiteX10" fmla="*/ 629422 w 8585263"/>
              <a:gd name="connsiteY10" fmla="*/ 5338796 h 5743362"/>
              <a:gd name="connsiteX11" fmla="*/ 2319332 w 8585263"/>
              <a:gd name="connsiteY11" fmla="*/ 5695481 h 5743362"/>
              <a:gd name="connsiteX12" fmla="*/ 6205164 w 8585263"/>
              <a:gd name="connsiteY12" fmla="*/ 5707308 h 5743362"/>
              <a:gd name="connsiteX13" fmla="*/ 7637516 w 8585263"/>
              <a:gd name="connsiteY13" fmla="*/ 5604608 h 5743362"/>
              <a:gd name="connsiteX14" fmla="*/ 8359819 w 8585263"/>
              <a:gd name="connsiteY14" fmla="*/ 5340839 h 5743362"/>
              <a:gd name="connsiteX15" fmla="*/ 8499276 w 8585263"/>
              <a:gd name="connsiteY15" fmla="*/ 4550552 h 5743362"/>
              <a:gd name="connsiteX16" fmla="*/ 7288405 w 8585263"/>
              <a:gd name="connsiteY16" fmla="*/ 3572904 h 5743362"/>
              <a:gd name="connsiteX17" fmla="*/ 7442923 w 8585263"/>
              <a:gd name="connsiteY17" fmla="*/ 2816397 h 5743362"/>
              <a:gd name="connsiteX18" fmla="*/ 8342290 w 8585263"/>
              <a:gd name="connsiteY18" fmla="*/ 1321591 h 5743362"/>
              <a:gd name="connsiteX19" fmla="*/ 7694524 w 8585263"/>
              <a:gd name="connsiteY19" fmla="*/ 360109 h 5743362"/>
              <a:gd name="connsiteX20" fmla="*/ 6367169 w 8585263"/>
              <a:gd name="connsiteY20" fmla="*/ 510628 h 5743362"/>
              <a:gd name="connsiteX21" fmla="*/ 4990805 w 8585263"/>
              <a:gd name="connsiteY21" fmla="*/ 947889 h 5743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585263" h="5743362">
                <a:moveTo>
                  <a:pt x="4990805" y="947889"/>
                </a:moveTo>
                <a:cubicBezTo>
                  <a:pt x="4440122" y="928745"/>
                  <a:pt x="3915647" y="750998"/>
                  <a:pt x="3414826" y="556490"/>
                </a:cubicBezTo>
                <a:cubicBezTo>
                  <a:pt x="2914005" y="361981"/>
                  <a:pt x="2417948" y="146456"/>
                  <a:pt x="1880114" y="43416"/>
                </a:cubicBezTo>
                <a:cubicBezTo>
                  <a:pt x="1534747" y="-22866"/>
                  <a:pt x="1139348" y="-32226"/>
                  <a:pt x="860774" y="153008"/>
                </a:cubicBezTo>
                <a:cubicBezTo>
                  <a:pt x="592750" y="331690"/>
                  <a:pt x="506132" y="639279"/>
                  <a:pt x="459589" y="924916"/>
                </a:cubicBezTo>
                <a:cubicBezTo>
                  <a:pt x="424533" y="1139931"/>
                  <a:pt x="403942" y="1366091"/>
                  <a:pt x="499920" y="1567322"/>
                </a:cubicBezTo>
                <a:cubicBezTo>
                  <a:pt x="566628" y="1707034"/>
                  <a:pt x="684899" y="1824454"/>
                  <a:pt x="766753" y="1958721"/>
                </a:cubicBezTo>
                <a:cubicBezTo>
                  <a:pt x="1051538" y="2424317"/>
                  <a:pt x="850223" y="2998483"/>
                  <a:pt x="541698" y="3453102"/>
                </a:cubicBezTo>
                <a:cubicBezTo>
                  <a:pt x="397050" y="3666329"/>
                  <a:pt x="229004" y="3870027"/>
                  <a:pt x="117285" y="4096869"/>
                </a:cubicBezTo>
                <a:cubicBezTo>
                  <a:pt x="5566" y="4323710"/>
                  <a:pt x="-46082" y="4583991"/>
                  <a:pt x="51683" y="4815512"/>
                </a:cubicBezTo>
                <a:cubicBezTo>
                  <a:pt x="148512" y="5045247"/>
                  <a:pt x="379352" y="5217463"/>
                  <a:pt x="629422" y="5338796"/>
                </a:cubicBezTo>
                <a:cubicBezTo>
                  <a:pt x="1137306" y="5585038"/>
                  <a:pt x="1735552" y="5655575"/>
                  <a:pt x="2319332" y="5695481"/>
                </a:cubicBezTo>
                <a:cubicBezTo>
                  <a:pt x="3611206" y="5783886"/>
                  <a:pt x="4909887" y="5745597"/>
                  <a:pt x="6205164" y="5707308"/>
                </a:cubicBezTo>
                <a:cubicBezTo>
                  <a:pt x="6684544" y="5693098"/>
                  <a:pt x="7165965" y="5678718"/>
                  <a:pt x="7637516" y="5604608"/>
                </a:cubicBezTo>
                <a:cubicBezTo>
                  <a:pt x="7899414" y="5563426"/>
                  <a:pt x="8169734" y="5498079"/>
                  <a:pt x="8359819" y="5340839"/>
                </a:cubicBezTo>
                <a:cubicBezTo>
                  <a:pt x="8601210" y="5140629"/>
                  <a:pt x="8661025" y="4801558"/>
                  <a:pt x="8499276" y="4550552"/>
                </a:cubicBezTo>
                <a:cubicBezTo>
                  <a:pt x="8228019" y="4129457"/>
                  <a:pt x="7478233" y="4024800"/>
                  <a:pt x="7288405" y="3572904"/>
                </a:cubicBezTo>
                <a:cubicBezTo>
                  <a:pt x="7184088" y="3324195"/>
                  <a:pt x="7291213" y="3047067"/>
                  <a:pt x="7442923" y="2816397"/>
                </a:cubicBezTo>
                <a:cubicBezTo>
                  <a:pt x="7768295" y="2321447"/>
                  <a:pt x="8313616" y="1887333"/>
                  <a:pt x="8342290" y="1321591"/>
                </a:cubicBezTo>
                <a:cubicBezTo>
                  <a:pt x="8362031" y="933084"/>
                  <a:pt x="8099878" y="543982"/>
                  <a:pt x="7694524" y="360109"/>
                </a:cubicBezTo>
                <a:cubicBezTo>
                  <a:pt x="7269686" y="167388"/>
                  <a:pt x="6680459" y="191638"/>
                  <a:pt x="6367169" y="510628"/>
                </a:cubicBezTo>
                <a:cubicBezTo>
                  <a:pt x="6044265" y="838383"/>
                  <a:pt x="5477076" y="964737"/>
                  <a:pt x="4990805" y="947889"/>
                </a:cubicBezTo>
                <a:close/>
              </a:path>
            </a:pathLst>
          </a:custGeom>
          <a:gradFill>
            <a:gsLst>
              <a:gs pos="0">
                <a:schemeClr val="bg1">
                  <a:alpha val="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Tree>
    <p:extLst>
      <p:ext uri="{BB962C8B-B14F-4D97-AF65-F5344CB8AC3E}">
        <p14:creationId xmlns:p14="http://schemas.microsoft.com/office/powerpoint/2010/main" val="4277488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9B3C76-3DF9-4A97-9128-50F1D5E4F2A7}"/>
              </a:ext>
            </a:extLst>
          </p:cNvPr>
          <p:cNvSpPr/>
          <p:nvPr userDrawn="1"/>
        </p:nvSpPr>
        <p:spPr>
          <a:xfrm flipH="1" flipV="1">
            <a:off x="6097402" y="4884295"/>
            <a:ext cx="6094597" cy="1973704"/>
          </a:xfrm>
          <a:custGeom>
            <a:avLst/>
            <a:gdLst>
              <a:gd name="connsiteX0" fmla="*/ 0 w 5353050"/>
              <a:gd name="connsiteY0" fmla="*/ 0 h 3101199"/>
              <a:gd name="connsiteX1" fmla="*/ 5353050 w 5353050"/>
              <a:gd name="connsiteY1" fmla="*/ 0 h 3101199"/>
              <a:gd name="connsiteX2" fmla="*/ 5353050 w 5353050"/>
              <a:gd name="connsiteY2" fmla="*/ 3101199 h 3101199"/>
              <a:gd name="connsiteX3" fmla="*/ 0 w 5353050"/>
              <a:gd name="connsiteY3" fmla="*/ 3101199 h 3101199"/>
              <a:gd name="connsiteX4" fmla="*/ 0 w 5353050"/>
              <a:gd name="connsiteY4" fmla="*/ 0 h 3101199"/>
              <a:gd name="connsiteX0" fmla="*/ 0 w 5353050"/>
              <a:gd name="connsiteY0" fmla="*/ 0 h 4673600"/>
              <a:gd name="connsiteX1" fmla="*/ 5353050 w 5353050"/>
              <a:gd name="connsiteY1" fmla="*/ 0 h 4673600"/>
              <a:gd name="connsiteX2" fmla="*/ 5353050 w 5353050"/>
              <a:gd name="connsiteY2" fmla="*/ 3101199 h 4673600"/>
              <a:gd name="connsiteX3" fmla="*/ 2481943 w 5353050"/>
              <a:gd name="connsiteY3" fmla="*/ 4673600 h 4673600"/>
              <a:gd name="connsiteX4" fmla="*/ 0 w 5353050"/>
              <a:gd name="connsiteY4" fmla="*/ 3101199 h 4673600"/>
              <a:gd name="connsiteX5" fmla="*/ 0 w 5353050"/>
              <a:gd name="connsiteY5" fmla="*/ 0 h 4673600"/>
              <a:gd name="connsiteX0" fmla="*/ 0 w 8215086"/>
              <a:gd name="connsiteY0" fmla="*/ 0 h 4673600"/>
              <a:gd name="connsiteX1" fmla="*/ 5353050 w 8215086"/>
              <a:gd name="connsiteY1" fmla="*/ 0 h 4673600"/>
              <a:gd name="connsiteX2" fmla="*/ 8215086 w 8215086"/>
              <a:gd name="connsiteY2" fmla="*/ 1872342 h 4673600"/>
              <a:gd name="connsiteX3" fmla="*/ 5353050 w 8215086"/>
              <a:gd name="connsiteY3" fmla="*/ 3101199 h 4673600"/>
              <a:gd name="connsiteX4" fmla="*/ 2481943 w 8215086"/>
              <a:gd name="connsiteY4" fmla="*/ 4673600 h 4673600"/>
              <a:gd name="connsiteX5" fmla="*/ 0 w 8215086"/>
              <a:gd name="connsiteY5" fmla="*/ 3101199 h 4673600"/>
              <a:gd name="connsiteX6" fmla="*/ 0 w 8215086"/>
              <a:gd name="connsiteY6" fmla="*/ 0 h 4673600"/>
              <a:gd name="connsiteX0" fmla="*/ 0 w 5353050"/>
              <a:gd name="connsiteY0" fmla="*/ 0 h 4673600"/>
              <a:gd name="connsiteX1" fmla="*/ 5353050 w 5353050"/>
              <a:gd name="connsiteY1" fmla="*/ 0 h 4673600"/>
              <a:gd name="connsiteX2" fmla="*/ 4513943 w 5353050"/>
              <a:gd name="connsiteY2" fmla="*/ 1465942 h 4673600"/>
              <a:gd name="connsiteX3" fmla="*/ 5353050 w 5353050"/>
              <a:gd name="connsiteY3" fmla="*/ 3101199 h 4673600"/>
              <a:gd name="connsiteX4" fmla="*/ 2481943 w 5353050"/>
              <a:gd name="connsiteY4" fmla="*/ 4673600 h 4673600"/>
              <a:gd name="connsiteX5" fmla="*/ 0 w 5353050"/>
              <a:gd name="connsiteY5" fmla="*/ 3101199 h 4673600"/>
              <a:gd name="connsiteX6" fmla="*/ 0 w 5353050"/>
              <a:gd name="connsiteY6" fmla="*/ 0 h 4673600"/>
              <a:gd name="connsiteX0" fmla="*/ 0 w 5353050"/>
              <a:gd name="connsiteY0" fmla="*/ 0 h 4687559"/>
              <a:gd name="connsiteX1" fmla="*/ 5353050 w 5353050"/>
              <a:gd name="connsiteY1" fmla="*/ 0 h 4687559"/>
              <a:gd name="connsiteX2" fmla="*/ 4513943 w 5353050"/>
              <a:gd name="connsiteY2" fmla="*/ 1465942 h 4687559"/>
              <a:gd name="connsiteX3" fmla="*/ 5353050 w 5353050"/>
              <a:gd name="connsiteY3" fmla="*/ 3101199 h 4687559"/>
              <a:gd name="connsiteX4" fmla="*/ 2481943 w 5353050"/>
              <a:gd name="connsiteY4" fmla="*/ 4673600 h 4687559"/>
              <a:gd name="connsiteX5" fmla="*/ 0 w 5353050"/>
              <a:gd name="connsiteY5" fmla="*/ 3101199 h 4687559"/>
              <a:gd name="connsiteX6" fmla="*/ 0 w 5353050"/>
              <a:gd name="connsiteY6" fmla="*/ 0 h 4687559"/>
              <a:gd name="connsiteX0" fmla="*/ 0 w 5353050"/>
              <a:gd name="connsiteY0" fmla="*/ 0 h 4687559"/>
              <a:gd name="connsiteX1" fmla="*/ 5353050 w 5353050"/>
              <a:gd name="connsiteY1" fmla="*/ 0 h 4687559"/>
              <a:gd name="connsiteX2" fmla="*/ 4513943 w 5353050"/>
              <a:gd name="connsiteY2" fmla="*/ 1465942 h 4687559"/>
              <a:gd name="connsiteX3" fmla="*/ 3517718 w 5353050"/>
              <a:gd name="connsiteY3" fmla="*/ 2927027 h 4687559"/>
              <a:gd name="connsiteX4" fmla="*/ 2481943 w 5353050"/>
              <a:gd name="connsiteY4" fmla="*/ 4673600 h 4687559"/>
              <a:gd name="connsiteX5" fmla="*/ 0 w 5353050"/>
              <a:gd name="connsiteY5" fmla="*/ 3101199 h 4687559"/>
              <a:gd name="connsiteX6" fmla="*/ 0 w 5353050"/>
              <a:gd name="connsiteY6" fmla="*/ 0 h 4687559"/>
              <a:gd name="connsiteX0" fmla="*/ 0 w 5907435"/>
              <a:gd name="connsiteY0" fmla="*/ 0 h 4687559"/>
              <a:gd name="connsiteX1" fmla="*/ 5353050 w 5907435"/>
              <a:gd name="connsiteY1" fmla="*/ 0 h 4687559"/>
              <a:gd name="connsiteX2" fmla="*/ 5907435 w 5907435"/>
              <a:gd name="connsiteY2" fmla="*/ 2191657 h 4687559"/>
              <a:gd name="connsiteX3" fmla="*/ 3517718 w 5907435"/>
              <a:gd name="connsiteY3" fmla="*/ 2927027 h 4687559"/>
              <a:gd name="connsiteX4" fmla="*/ 2481943 w 5907435"/>
              <a:gd name="connsiteY4" fmla="*/ 4673600 h 4687559"/>
              <a:gd name="connsiteX5" fmla="*/ 0 w 5907435"/>
              <a:gd name="connsiteY5" fmla="*/ 3101199 h 4687559"/>
              <a:gd name="connsiteX6" fmla="*/ 0 w 5907435"/>
              <a:gd name="connsiteY6" fmla="*/ 0 h 4687559"/>
              <a:gd name="connsiteX0" fmla="*/ 0 w 5964777"/>
              <a:gd name="connsiteY0" fmla="*/ 0 h 4687559"/>
              <a:gd name="connsiteX1" fmla="*/ 5353050 w 5964777"/>
              <a:gd name="connsiteY1" fmla="*/ 0 h 4687559"/>
              <a:gd name="connsiteX2" fmla="*/ 5907435 w 5964777"/>
              <a:gd name="connsiteY2" fmla="*/ 2191657 h 4687559"/>
              <a:gd name="connsiteX3" fmla="*/ 3517718 w 5964777"/>
              <a:gd name="connsiteY3" fmla="*/ 2927027 h 4687559"/>
              <a:gd name="connsiteX4" fmla="*/ 2481943 w 5964777"/>
              <a:gd name="connsiteY4" fmla="*/ 4673600 h 4687559"/>
              <a:gd name="connsiteX5" fmla="*/ 0 w 5964777"/>
              <a:gd name="connsiteY5" fmla="*/ 3101199 h 4687559"/>
              <a:gd name="connsiteX6" fmla="*/ 0 w 5964777"/>
              <a:gd name="connsiteY6" fmla="*/ 0 h 4687559"/>
              <a:gd name="connsiteX0" fmla="*/ 0 w 5964777"/>
              <a:gd name="connsiteY0" fmla="*/ 0 h 4687559"/>
              <a:gd name="connsiteX1" fmla="*/ 5353050 w 5964777"/>
              <a:gd name="connsiteY1" fmla="*/ 0 h 4687559"/>
              <a:gd name="connsiteX2" fmla="*/ 5907435 w 5964777"/>
              <a:gd name="connsiteY2" fmla="*/ 2191657 h 4687559"/>
              <a:gd name="connsiteX3" fmla="*/ 3517718 w 5964777"/>
              <a:gd name="connsiteY3" fmla="*/ 2927027 h 4687559"/>
              <a:gd name="connsiteX4" fmla="*/ 2481943 w 5964777"/>
              <a:gd name="connsiteY4" fmla="*/ 4673600 h 4687559"/>
              <a:gd name="connsiteX5" fmla="*/ 0 w 5964777"/>
              <a:gd name="connsiteY5" fmla="*/ 3101199 h 4687559"/>
              <a:gd name="connsiteX6" fmla="*/ 0 w 5964777"/>
              <a:gd name="connsiteY6" fmla="*/ 0 h 4687559"/>
              <a:gd name="connsiteX0" fmla="*/ 0 w 6167346"/>
              <a:gd name="connsiteY0" fmla="*/ 0 h 4687559"/>
              <a:gd name="connsiteX1" fmla="*/ 5353050 w 6167346"/>
              <a:gd name="connsiteY1" fmla="*/ 0 h 4687559"/>
              <a:gd name="connsiteX2" fmla="*/ 6119857 w 6167346"/>
              <a:gd name="connsiteY2" fmla="*/ 2554514 h 4687559"/>
              <a:gd name="connsiteX3" fmla="*/ 3517718 w 6167346"/>
              <a:gd name="connsiteY3" fmla="*/ 2927027 h 4687559"/>
              <a:gd name="connsiteX4" fmla="*/ 2481943 w 6167346"/>
              <a:gd name="connsiteY4" fmla="*/ 4673600 h 4687559"/>
              <a:gd name="connsiteX5" fmla="*/ 0 w 6167346"/>
              <a:gd name="connsiteY5" fmla="*/ 3101199 h 4687559"/>
              <a:gd name="connsiteX6" fmla="*/ 0 w 6167346"/>
              <a:gd name="connsiteY6" fmla="*/ 0 h 4687559"/>
              <a:gd name="connsiteX0" fmla="*/ 0 w 6179437"/>
              <a:gd name="connsiteY0" fmla="*/ 0 h 4687559"/>
              <a:gd name="connsiteX1" fmla="*/ 5353050 w 6179437"/>
              <a:gd name="connsiteY1" fmla="*/ 0 h 4687559"/>
              <a:gd name="connsiteX2" fmla="*/ 6119857 w 6179437"/>
              <a:gd name="connsiteY2" fmla="*/ 2554514 h 4687559"/>
              <a:gd name="connsiteX3" fmla="*/ 3517718 w 6179437"/>
              <a:gd name="connsiteY3" fmla="*/ 2927027 h 4687559"/>
              <a:gd name="connsiteX4" fmla="*/ 2481943 w 6179437"/>
              <a:gd name="connsiteY4" fmla="*/ 4673600 h 4687559"/>
              <a:gd name="connsiteX5" fmla="*/ 0 w 6179437"/>
              <a:gd name="connsiteY5" fmla="*/ 3101199 h 4687559"/>
              <a:gd name="connsiteX6" fmla="*/ 0 w 6179437"/>
              <a:gd name="connsiteY6" fmla="*/ 0 h 4687559"/>
              <a:gd name="connsiteX0" fmla="*/ 0 w 6179437"/>
              <a:gd name="connsiteY0" fmla="*/ 0 h 4687559"/>
              <a:gd name="connsiteX1" fmla="*/ 5353050 w 6179437"/>
              <a:gd name="connsiteY1" fmla="*/ 0 h 4687559"/>
              <a:gd name="connsiteX2" fmla="*/ 6119857 w 6179437"/>
              <a:gd name="connsiteY2" fmla="*/ 2554514 h 4687559"/>
              <a:gd name="connsiteX3" fmla="*/ 3517718 w 6179437"/>
              <a:gd name="connsiteY3" fmla="*/ 2927027 h 4687559"/>
              <a:gd name="connsiteX4" fmla="*/ 2481943 w 6179437"/>
              <a:gd name="connsiteY4" fmla="*/ 4673600 h 4687559"/>
              <a:gd name="connsiteX5" fmla="*/ 0 w 6179437"/>
              <a:gd name="connsiteY5" fmla="*/ 3101199 h 4687559"/>
              <a:gd name="connsiteX6" fmla="*/ 0 w 6179437"/>
              <a:gd name="connsiteY6" fmla="*/ 0 h 4687559"/>
              <a:gd name="connsiteX0" fmla="*/ 0 w 6179437"/>
              <a:gd name="connsiteY0" fmla="*/ 0 h 4687559"/>
              <a:gd name="connsiteX1" fmla="*/ 5353050 w 6179437"/>
              <a:gd name="connsiteY1" fmla="*/ 0 h 4687559"/>
              <a:gd name="connsiteX2" fmla="*/ 6119857 w 6179437"/>
              <a:gd name="connsiteY2" fmla="*/ 2554514 h 4687559"/>
              <a:gd name="connsiteX3" fmla="*/ 3288302 w 6179437"/>
              <a:gd name="connsiteY3" fmla="*/ 2128741 h 4687559"/>
              <a:gd name="connsiteX4" fmla="*/ 2481943 w 6179437"/>
              <a:gd name="connsiteY4" fmla="*/ 4673600 h 4687559"/>
              <a:gd name="connsiteX5" fmla="*/ 0 w 6179437"/>
              <a:gd name="connsiteY5" fmla="*/ 3101199 h 4687559"/>
              <a:gd name="connsiteX6" fmla="*/ 0 w 6179437"/>
              <a:gd name="connsiteY6" fmla="*/ 0 h 4687559"/>
              <a:gd name="connsiteX0" fmla="*/ 0 w 6179437"/>
              <a:gd name="connsiteY0" fmla="*/ 0 h 4673600"/>
              <a:gd name="connsiteX1" fmla="*/ 5353050 w 6179437"/>
              <a:gd name="connsiteY1" fmla="*/ 0 h 4673600"/>
              <a:gd name="connsiteX2" fmla="*/ 6119857 w 6179437"/>
              <a:gd name="connsiteY2" fmla="*/ 2554514 h 4673600"/>
              <a:gd name="connsiteX3" fmla="*/ 3288302 w 6179437"/>
              <a:gd name="connsiteY3" fmla="*/ 2128741 h 4673600"/>
              <a:gd name="connsiteX4" fmla="*/ 2481943 w 6179437"/>
              <a:gd name="connsiteY4" fmla="*/ 4673600 h 4673600"/>
              <a:gd name="connsiteX5" fmla="*/ 0 w 6179437"/>
              <a:gd name="connsiteY5" fmla="*/ 3101199 h 4673600"/>
              <a:gd name="connsiteX6" fmla="*/ 0 w 6179437"/>
              <a:gd name="connsiteY6" fmla="*/ 0 h 4673600"/>
              <a:gd name="connsiteX0" fmla="*/ 0 w 6179437"/>
              <a:gd name="connsiteY0" fmla="*/ 0 h 4673600"/>
              <a:gd name="connsiteX1" fmla="*/ 5353050 w 6179437"/>
              <a:gd name="connsiteY1" fmla="*/ 0 h 4673600"/>
              <a:gd name="connsiteX2" fmla="*/ 6119857 w 6179437"/>
              <a:gd name="connsiteY2" fmla="*/ 2554514 h 4673600"/>
              <a:gd name="connsiteX3" fmla="*/ 3288302 w 6179437"/>
              <a:gd name="connsiteY3" fmla="*/ 2128741 h 4673600"/>
              <a:gd name="connsiteX4" fmla="*/ 2481943 w 6179437"/>
              <a:gd name="connsiteY4" fmla="*/ 4673600 h 4673600"/>
              <a:gd name="connsiteX5" fmla="*/ 0 w 6179437"/>
              <a:gd name="connsiteY5" fmla="*/ 3101199 h 4673600"/>
              <a:gd name="connsiteX6" fmla="*/ 0 w 6179437"/>
              <a:gd name="connsiteY6" fmla="*/ 0 h 4673600"/>
              <a:gd name="connsiteX0" fmla="*/ 0 w 6179437"/>
              <a:gd name="connsiteY0" fmla="*/ 0 h 4673600"/>
              <a:gd name="connsiteX1" fmla="*/ 5353050 w 6179437"/>
              <a:gd name="connsiteY1" fmla="*/ 0 h 4673600"/>
              <a:gd name="connsiteX2" fmla="*/ 6119857 w 6179437"/>
              <a:gd name="connsiteY2" fmla="*/ 2554514 h 4673600"/>
              <a:gd name="connsiteX3" fmla="*/ 3288302 w 6179437"/>
              <a:gd name="connsiteY3" fmla="*/ 2128741 h 4673600"/>
              <a:gd name="connsiteX4" fmla="*/ 2481943 w 6179437"/>
              <a:gd name="connsiteY4" fmla="*/ 4673600 h 4673600"/>
              <a:gd name="connsiteX5" fmla="*/ 0 w 6179437"/>
              <a:gd name="connsiteY5" fmla="*/ 3101199 h 4673600"/>
              <a:gd name="connsiteX6" fmla="*/ 0 w 6179437"/>
              <a:gd name="connsiteY6" fmla="*/ 0 h 4673600"/>
              <a:gd name="connsiteX0" fmla="*/ 0 w 6179437"/>
              <a:gd name="connsiteY0" fmla="*/ 0 h 4673600"/>
              <a:gd name="connsiteX1" fmla="*/ 5353050 w 6179437"/>
              <a:gd name="connsiteY1" fmla="*/ 0 h 4673600"/>
              <a:gd name="connsiteX2" fmla="*/ 6119857 w 6179437"/>
              <a:gd name="connsiteY2" fmla="*/ 2554514 h 4673600"/>
              <a:gd name="connsiteX3" fmla="*/ 3279530 w 6179437"/>
              <a:gd name="connsiteY3" fmla="*/ 1784073 h 4673600"/>
              <a:gd name="connsiteX4" fmla="*/ 2481943 w 6179437"/>
              <a:gd name="connsiteY4" fmla="*/ 4673600 h 4673600"/>
              <a:gd name="connsiteX5" fmla="*/ 0 w 6179437"/>
              <a:gd name="connsiteY5" fmla="*/ 3101199 h 4673600"/>
              <a:gd name="connsiteX6" fmla="*/ 0 w 6179437"/>
              <a:gd name="connsiteY6" fmla="*/ 0 h 4673600"/>
              <a:gd name="connsiteX0" fmla="*/ 0 w 6179437"/>
              <a:gd name="connsiteY0" fmla="*/ 0 h 4673600"/>
              <a:gd name="connsiteX1" fmla="*/ 5353050 w 6179437"/>
              <a:gd name="connsiteY1" fmla="*/ 0 h 4673600"/>
              <a:gd name="connsiteX2" fmla="*/ 6119857 w 6179437"/>
              <a:gd name="connsiteY2" fmla="*/ 2554514 h 4673600"/>
              <a:gd name="connsiteX3" fmla="*/ 3279530 w 6179437"/>
              <a:gd name="connsiteY3" fmla="*/ 1784073 h 4673600"/>
              <a:gd name="connsiteX4" fmla="*/ 2481943 w 6179437"/>
              <a:gd name="connsiteY4" fmla="*/ 4673600 h 4673600"/>
              <a:gd name="connsiteX5" fmla="*/ 0 w 6179437"/>
              <a:gd name="connsiteY5" fmla="*/ 3101199 h 4673600"/>
              <a:gd name="connsiteX6" fmla="*/ 0 w 6179437"/>
              <a:gd name="connsiteY6" fmla="*/ 0 h 4673600"/>
              <a:gd name="connsiteX0" fmla="*/ 0 w 6226866"/>
              <a:gd name="connsiteY0" fmla="*/ 0 h 4673600"/>
              <a:gd name="connsiteX1" fmla="*/ 5353050 w 6226866"/>
              <a:gd name="connsiteY1" fmla="*/ 0 h 4673600"/>
              <a:gd name="connsiteX2" fmla="*/ 6119857 w 6226866"/>
              <a:gd name="connsiteY2" fmla="*/ 2554514 h 4673600"/>
              <a:gd name="connsiteX3" fmla="*/ 3279530 w 6226866"/>
              <a:gd name="connsiteY3" fmla="*/ 1784073 h 4673600"/>
              <a:gd name="connsiteX4" fmla="*/ 2481943 w 6226866"/>
              <a:gd name="connsiteY4" fmla="*/ 4673600 h 4673600"/>
              <a:gd name="connsiteX5" fmla="*/ 0 w 6226866"/>
              <a:gd name="connsiteY5" fmla="*/ 3101199 h 4673600"/>
              <a:gd name="connsiteX6" fmla="*/ 0 w 6226866"/>
              <a:gd name="connsiteY6" fmla="*/ 0 h 4673600"/>
              <a:gd name="connsiteX0" fmla="*/ 0 w 6226866"/>
              <a:gd name="connsiteY0" fmla="*/ 0 h 4673600"/>
              <a:gd name="connsiteX1" fmla="*/ 5353050 w 6226866"/>
              <a:gd name="connsiteY1" fmla="*/ 0 h 4673600"/>
              <a:gd name="connsiteX2" fmla="*/ 6119857 w 6226866"/>
              <a:gd name="connsiteY2" fmla="*/ 2554514 h 4673600"/>
              <a:gd name="connsiteX3" fmla="*/ 3279530 w 6226866"/>
              <a:gd name="connsiteY3" fmla="*/ 1784073 h 4673600"/>
              <a:gd name="connsiteX4" fmla="*/ 2481943 w 6226866"/>
              <a:gd name="connsiteY4" fmla="*/ 4673600 h 4673600"/>
              <a:gd name="connsiteX5" fmla="*/ 0 w 6226866"/>
              <a:gd name="connsiteY5" fmla="*/ 3101199 h 4673600"/>
              <a:gd name="connsiteX6" fmla="*/ 0 w 6226866"/>
              <a:gd name="connsiteY6" fmla="*/ 0 h 4673600"/>
              <a:gd name="connsiteX0" fmla="*/ 0 w 6226866"/>
              <a:gd name="connsiteY0" fmla="*/ 0 h 3393613"/>
              <a:gd name="connsiteX1" fmla="*/ 5353050 w 6226866"/>
              <a:gd name="connsiteY1" fmla="*/ 0 h 3393613"/>
              <a:gd name="connsiteX2" fmla="*/ 6119857 w 6226866"/>
              <a:gd name="connsiteY2" fmla="*/ 2554514 h 3393613"/>
              <a:gd name="connsiteX3" fmla="*/ 3279530 w 6226866"/>
              <a:gd name="connsiteY3" fmla="*/ 1784073 h 3393613"/>
              <a:gd name="connsiteX4" fmla="*/ 0 w 6226866"/>
              <a:gd name="connsiteY4" fmla="*/ 3101199 h 3393613"/>
              <a:gd name="connsiteX5" fmla="*/ 0 w 6226866"/>
              <a:gd name="connsiteY5" fmla="*/ 0 h 3393613"/>
              <a:gd name="connsiteX0" fmla="*/ 0 w 6226866"/>
              <a:gd name="connsiteY0" fmla="*/ 0 h 3444622"/>
              <a:gd name="connsiteX1" fmla="*/ 5353050 w 6226866"/>
              <a:gd name="connsiteY1" fmla="*/ 0 h 3444622"/>
              <a:gd name="connsiteX2" fmla="*/ 6119857 w 6226866"/>
              <a:gd name="connsiteY2" fmla="*/ 2554514 h 3444622"/>
              <a:gd name="connsiteX3" fmla="*/ 3279530 w 6226866"/>
              <a:gd name="connsiteY3" fmla="*/ 1784073 h 3444622"/>
              <a:gd name="connsiteX4" fmla="*/ 0 w 6226866"/>
              <a:gd name="connsiteY4" fmla="*/ 3101199 h 3444622"/>
              <a:gd name="connsiteX5" fmla="*/ 0 w 6226866"/>
              <a:gd name="connsiteY5" fmla="*/ 0 h 3444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6866" h="3444622">
                <a:moveTo>
                  <a:pt x="0" y="0"/>
                </a:moveTo>
                <a:lnTo>
                  <a:pt x="5353050" y="0"/>
                </a:lnTo>
                <a:cubicBezTo>
                  <a:pt x="5353957" y="508000"/>
                  <a:pt x="6590969" y="517329"/>
                  <a:pt x="6119857" y="2554514"/>
                </a:cubicBezTo>
                <a:cubicBezTo>
                  <a:pt x="4918081" y="4907507"/>
                  <a:pt x="4076102" y="1538950"/>
                  <a:pt x="3279530" y="1784073"/>
                </a:cubicBezTo>
                <a:cubicBezTo>
                  <a:pt x="2259554" y="1875187"/>
                  <a:pt x="1727370" y="4329465"/>
                  <a:pt x="0" y="3101199"/>
                </a:cubicBezTo>
                <a:lnTo>
                  <a:pt x="0" y="0"/>
                </a:lnTo>
                <a:close/>
              </a:path>
            </a:pathLst>
          </a:custGeom>
          <a:gradFill>
            <a:gsLst>
              <a:gs pos="100000">
                <a:schemeClr val="bg1">
                  <a:alpha val="5000"/>
                </a:schemeClr>
              </a:gs>
              <a:gs pos="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1">
            <a:extLst>
              <a:ext uri="{FF2B5EF4-FFF2-40B4-BE49-F238E27FC236}">
                <a16:creationId xmlns:a16="http://schemas.microsoft.com/office/drawing/2014/main" id="{89A2F54E-74B0-4DDD-B7C2-AD4585E51863}"/>
              </a:ext>
            </a:extLst>
          </p:cNvPr>
          <p:cNvSpPr/>
          <p:nvPr userDrawn="1"/>
        </p:nvSpPr>
        <p:spPr>
          <a:xfrm>
            <a:off x="2" y="1"/>
            <a:ext cx="3973830" cy="2108199"/>
          </a:xfrm>
          <a:custGeom>
            <a:avLst/>
            <a:gdLst>
              <a:gd name="connsiteX0" fmla="*/ 0 w 5353050"/>
              <a:gd name="connsiteY0" fmla="*/ 0 h 3101199"/>
              <a:gd name="connsiteX1" fmla="*/ 5353050 w 5353050"/>
              <a:gd name="connsiteY1" fmla="*/ 0 h 3101199"/>
              <a:gd name="connsiteX2" fmla="*/ 5353050 w 5353050"/>
              <a:gd name="connsiteY2" fmla="*/ 3101199 h 3101199"/>
              <a:gd name="connsiteX3" fmla="*/ 0 w 5353050"/>
              <a:gd name="connsiteY3" fmla="*/ 3101199 h 3101199"/>
              <a:gd name="connsiteX4" fmla="*/ 0 w 5353050"/>
              <a:gd name="connsiteY4" fmla="*/ 0 h 3101199"/>
              <a:gd name="connsiteX0" fmla="*/ 0 w 5353050"/>
              <a:gd name="connsiteY0" fmla="*/ 0 h 4673600"/>
              <a:gd name="connsiteX1" fmla="*/ 5353050 w 5353050"/>
              <a:gd name="connsiteY1" fmla="*/ 0 h 4673600"/>
              <a:gd name="connsiteX2" fmla="*/ 5353050 w 5353050"/>
              <a:gd name="connsiteY2" fmla="*/ 3101199 h 4673600"/>
              <a:gd name="connsiteX3" fmla="*/ 2481943 w 5353050"/>
              <a:gd name="connsiteY3" fmla="*/ 4673600 h 4673600"/>
              <a:gd name="connsiteX4" fmla="*/ 0 w 5353050"/>
              <a:gd name="connsiteY4" fmla="*/ 3101199 h 4673600"/>
              <a:gd name="connsiteX5" fmla="*/ 0 w 5353050"/>
              <a:gd name="connsiteY5" fmla="*/ 0 h 4673600"/>
              <a:gd name="connsiteX0" fmla="*/ 0 w 8215086"/>
              <a:gd name="connsiteY0" fmla="*/ 0 h 4673600"/>
              <a:gd name="connsiteX1" fmla="*/ 5353050 w 8215086"/>
              <a:gd name="connsiteY1" fmla="*/ 0 h 4673600"/>
              <a:gd name="connsiteX2" fmla="*/ 8215086 w 8215086"/>
              <a:gd name="connsiteY2" fmla="*/ 1872342 h 4673600"/>
              <a:gd name="connsiteX3" fmla="*/ 5353050 w 8215086"/>
              <a:gd name="connsiteY3" fmla="*/ 3101199 h 4673600"/>
              <a:gd name="connsiteX4" fmla="*/ 2481943 w 8215086"/>
              <a:gd name="connsiteY4" fmla="*/ 4673600 h 4673600"/>
              <a:gd name="connsiteX5" fmla="*/ 0 w 8215086"/>
              <a:gd name="connsiteY5" fmla="*/ 3101199 h 4673600"/>
              <a:gd name="connsiteX6" fmla="*/ 0 w 8215086"/>
              <a:gd name="connsiteY6" fmla="*/ 0 h 4673600"/>
              <a:gd name="connsiteX0" fmla="*/ 0 w 5353050"/>
              <a:gd name="connsiteY0" fmla="*/ 0 h 4673600"/>
              <a:gd name="connsiteX1" fmla="*/ 5353050 w 5353050"/>
              <a:gd name="connsiteY1" fmla="*/ 0 h 4673600"/>
              <a:gd name="connsiteX2" fmla="*/ 4513943 w 5353050"/>
              <a:gd name="connsiteY2" fmla="*/ 1465942 h 4673600"/>
              <a:gd name="connsiteX3" fmla="*/ 5353050 w 5353050"/>
              <a:gd name="connsiteY3" fmla="*/ 3101199 h 4673600"/>
              <a:gd name="connsiteX4" fmla="*/ 2481943 w 5353050"/>
              <a:gd name="connsiteY4" fmla="*/ 4673600 h 4673600"/>
              <a:gd name="connsiteX5" fmla="*/ 0 w 5353050"/>
              <a:gd name="connsiteY5" fmla="*/ 3101199 h 4673600"/>
              <a:gd name="connsiteX6" fmla="*/ 0 w 5353050"/>
              <a:gd name="connsiteY6" fmla="*/ 0 h 4673600"/>
              <a:gd name="connsiteX0" fmla="*/ 0 w 5353050"/>
              <a:gd name="connsiteY0" fmla="*/ 0 h 4687559"/>
              <a:gd name="connsiteX1" fmla="*/ 5353050 w 5353050"/>
              <a:gd name="connsiteY1" fmla="*/ 0 h 4687559"/>
              <a:gd name="connsiteX2" fmla="*/ 4513943 w 5353050"/>
              <a:gd name="connsiteY2" fmla="*/ 1465942 h 4687559"/>
              <a:gd name="connsiteX3" fmla="*/ 5353050 w 5353050"/>
              <a:gd name="connsiteY3" fmla="*/ 3101199 h 4687559"/>
              <a:gd name="connsiteX4" fmla="*/ 2481943 w 5353050"/>
              <a:gd name="connsiteY4" fmla="*/ 4673600 h 4687559"/>
              <a:gd name="connsiteX5" fmla="*/ 0 w 5353050"/>
              <a:gd name="connsiteY5" fmla="*/ 3101199 h 4687559"/>
              <a:gd name="connsiteX6" fmla="*/ 0 w 5353050"/>
              <a:gd name="connsiteY6" fmla="*/ 0 h 4687559"/>
              <a:gd name="connsiteX0" fmla="*/ 0 w 5353050"/>
              <a:gd name="connsiteY0" fmla="*/ 0 h 4687559"/>
              <a:gd name="connsiteX1" fmla="*/ 5353050 w 5353050"/>
              <a:gd name="connsiteY1" fmla="*/ 0 h 4687559"/>
              <a:gd name="connsiteX2" fmla="*/ 4513943 w 5353050"/>
              <a:gd name="connsiteY2" fmla="*/ 1465942 h 4687559"/>
              <a:gd name="connsiteX3" fmla="*/ 3517718 w 5353050"/>
              <a:gd name="connsiteY3" fmla="*/ 2927027 h 4687559"/>
              <a:gd name="connsiteX4" fmla="*/ 2481943 w 5353050"/>
              <a:gd name="connsiteY4" fmla="*/ 4673600 h 4687559"/>
              <a:gd name="connsiteX5" fmla="*/ 0 w 5353050"/>
              <a:gd name="connsiteY5" fmla="*/ 3101199 h 4687559"/>
              <a:gd name="connsiteX6" fmla="*/ 0 w 5353050"/>
              <a:gd name="connsiteY6" fmla="*/ 0 h 4687559"/>
              <a:gd name="connsiteX0" fmla="*/ 0 w 5907435"/>
              <a:gd name="connsiteY0" fmla="*/ 0 h 4687559"/>
              <a:gd name="connsiteX1" fmla="*/ 5353050 w 5907435"/>
              <a:gd name="connsiteY1" fmla="*/ 0 h 4687559"/>
              <a:gd name="connsiteX2" fmla="*/ 5907435 w 5907435"/>
              <a:gd name="connsiteY2" fmla="*/ 2191657 h 4687559"/>
              <a:gd name="connsiteX3" fmla="*/ 3517718 w 5907435"/>
              <a:gd name="connsiteY3" fmla="*/ 2927027 h 4687559"/>
              <a:gd name="connsiteX4" fmla="*/ 2481943 w 5907435"/>
              <a:gd name="connsiteY4" fmla="*/ 4673600 h 4687559"/>
              <a:gd name="connsiteX5" fmla="*/ 0 w 5907435"/>
              <a:gd name="connsiteY5" fmla="*/ 3101199 h 4687559"/>
              <a:gd name="connsiteX6" fmla="*/ 0 w 5907435"/>
              <a:gd name="connsiteY6" fmla="*/ 0 h 4687559"/>
              <a:gd name="connsiteX0" fmla="*/ 0 w 5964777"/>
              <a:gd name="connsiteY0" fmla="*/ 0 h 4687559"/>
              <a:gd name="connsiteX1" fmla="*/ 5353050 w 5964777"/>
              <a:gd name="connsiteY1" fmla="*/ 0 h 4687559"/>
              <a:gd name="connsiteX2" fmla="*/ 5907435 w 5964777"/>
              <a:gd name="connsiteY2" fmla="*/ 2191657 h 4687559"/>
              <a:gd name="connsiteX3" fmla="*/ 3517718 w 5964777"/>
              <a:gd name="connsiteY3" fmla="*/ 2927027 h 4687559"/>
              <a:gd name="connsiteX4" fmla="*/ 2481943 w 5964777"/>
              <a:gd name="connsiteY4" fmla="*/ 4673600 h 4687559"/>
              <a:gd name="connsiteX5" fmla="*/ 0 w 5964777"/>
              <a:gd name="connsiteY5" fmla="*/ 3101199 h 4687559"/>
              <a:gd name="connsiteX6" fmla="*/ 0 w 5964777"/>
              <a:gd name="connsiteY6" fmla="*/ 0 h 4687559"/>
              <a:gd name="connsiteX0" fmla="*/ 0 w 5964777"/>
              <a:gd name="connsiteY0" fmla="*/ 0 h 4687559"/>
              <a:gd name="connsiteX1" fmla="*/ 5353050 w 5964777"/>
              <a:gd name="connsiteY1" fmla="*/ 0 h 4687559"/>
              <a:gd name="connsiteX2" fmla="*/ 5907435 w 5964777"/>
              <a:gd name="connsiteY2" fmla="*/ 2191657 h 4687559"/>
              <a:gd name="connsiteX3" fmla="*/ 3517718 w 5964777"/>
              <a:gd name="connsiteY3" fmla="*/ 2927027 h 4687559"/>
              <a:gd name="connsiteX4" fmla="*/ 2481943 w 5964777"/>
              <a:gd name="connsiteY4" fmla="*/ 4673600 h 4687559"/>
              <a:gd name="connsiteX5" fmla="*/ 0 w 5964777"/>
              <a:gd name="connsiteY5" fmla="*/ 3101199 h 4687559"/>
              <a:gd name="connsiteX6" fmla="*/ 0 w 5964777"/>
              <a:gd name="connsiteY6" fmla="*/ 0 h 4687559"/>
              <a:gd name="connsiteX0" fmla="*/ 0 w 6167346"/>
              <a:gd name="connsiteY0" fmla="*/ 0 h 4687559"/>
              <a:gd name="connsiteX1" fmla="*/ 5353050 w 6167346"/>
              <a:gd name="connsiteY1" fmla="*/ 0 h 4687559"/>
              <a:gd name="connsiteX2" fmla="*/ 6119857 w 6167346"/>
              <a:gd name="connsiteY2" fmla="*/ 2554514 h 4687559"/>
              <a:gd name="connsiteX3" fmla="*/ 3517718 w 6167346"/>
              <a:gd name="connsiteY3" fmla="*/ 2927027 h 4687559"/>
              <a:gd name="connsiteX4" fmla="*/ 2481943 w 6167346"/>
              <a:gd name="connsiteY4" fmla="*/ 4673600 h 4687559"/>
              <a:gd name="connsiteX5" fmla="*/ 0 w 6167346"/>
              <a:gd name="connsiteY5" fmla="*/ 3101199 h 4687559"/>
              <a:gd name="connsiteX6" fmla="*/ 0 w 6167346"/>
              <a:gd name="connsiteY6" fmla="*/ 0 h 4687559"/>
              <a:gd name="connsiteX0" fmla="*/ 0 w 6179437"/>
              <a:gd name="connsiteY0" fmla="*/ 0 h 4687559"/>
              <a:gd name="connsiteX1" fmla="*/ 5353050 w 6179437"/>
              <a:gd name="connsiteY1" fmla="*/ 0 h 4687559"/>
              <a:gd name="connsiteX2" fmla="*/ 6119857 w 6179437"/>
              <a:gd name="connsiteY2" fmla="*/ 2554514 h 4687559"/>
              <a:gd name="connsiteX3" fmla="*/ 3517718 w 6179437"/>
              <a:gd name="connsiteY3" fmla="*/ 2927027 h 4687559"/>
              <a:gd name="connsiteX4" fmla="*/ 2481943 w 6179437"/>
              <a:gd name="connsiteY4" fmla="*/ 4673600 h 4687559"/>
              <a:gd name="connsiteX5" fmla="*/ 0 w 6179437"/>
              <a:gd name="connsiteY5" fmla="*/ 3101199 h 4687559"/>
              <a:gd name="connsiteX6" fmla="*/ 0 w 6179437"/>
              <a:gd name="connsiteY6" fmla="*/ 0 h 4687559"/>
              <a:gd name="connsiteX0" fmla="*/ 0 w 6179437"/>
              <a:gd name="connsiteY0" fmla="*/ 0 h 4687559"/>
              <a:gd name="connsiteX1" fmla="*/ 5353050 w 6179437"/>
              <a:gd name="connsiteY1" fmla="*/ 0 h 4687559"/>
              <a:gd name="connsiteX2" fmla="*/ 6119857 w 6179437"/>
              <a:gd name="connsiteY2" fmla="*/ 2554514 h 4687559"/>
              <a:gd name="connsiteX3" fmla="*/ 3517718 w 6179437"/>
              <a:gd name="connsiteY3" fmla="*/ 2927027 h 4687559"/>
              <a:gd name="connsiteX4" fmla="*/ 2481943 w 6179437"/>
              <a:gd name="connsiteY4" fmla="*/ 4673600 h 4687559"/>
              <a:gd name="connsiteX5" fmla="*/ 0 w 6179437"/>
              <a:gd name="connsiteY5" fmla="*/ 3101199 h 4687559"/>
              <a:gd name="connsiteX6" fmla="*/ 0 w 6179437"/>
              <a:gd name="connsiteY6" fmla="*/ 0 h 4687559"/>
              <a:gd name="connsiteX0" fmla="*/ 0 w 6179437"/>
              <a:gd name="connsiteY0" fmla="*/ 0 h 4687559"/>
              <a:gd name="connsiteX1" fmla="*/ 5353050 w 6179437"/>
              <a:gd name="connsiteY1" fmla="*/ 0 h 4687559"/>
              <a:gd name="connsiteX2" fmla="*/ 6119857 w 6179437"/>
              <a:gd name="connsiteY2" fmla="*/ 2554514 h 4687559"/>
              <a:gd name="connsiteX3" fmla="*/ 3288302 w 6179437"/>
              <a:gd name="connsiteY3" fmla="*/ 2128741 h 4687559"/>
              <a:gd name="connsiteX4" fmla="*/ 2481943 w 6179437"/>
              <a:gd name="connsiteY4" fmla="*/ 4673600 h 4687559"/>
              <a:gd name="connsiteX5" fmla="*/ 0 w 6179437"/>
              <a:gd name="connsiteY5" fmla="*/ 3101199 h 4687559"/>
              <a:gd name="connsiteX6" fmla="*/ 0 w 6179437"/>
              <a:gd name="connsiteY6" fmla="*/ 0 h 4687559"/>
              <a:gd name="connsiteX0" fmla="*/ 0 w 6179437"/>
              <a:gd name="connsiteY0" fmla="*/ 0 h 4673600"/>
              <a:gd name="connsiteX1" fmla="*/ 5353050 w 6179437"/>
              <a:gd name="connsiteY1" fmla="*/ 0 h 4673600"/>
              <a:gd name="connsiteX2" fmla="*/ 6119857 w 6179437"/>
              <a:gd name="connsiteY2" fmla="*/ 2554514 h 4673600"/>
              <a:gd name="connsiteX3" fmla="*/ 3288302 w 6179437"/>
              <a:gd name="connsiteY3" fmla="*/ 2128741 h 4673600"/>
              <a:gd name="connsiteX4" fmla="*/ 2481943 w 6179437"/>
              <a:gd name="connsiteY4" fmla="*/ 4673600 h 4673600"/>
              <a:gd name="connsiteX5" fmla="*/ 0 w 6179437"/>
              <a:gd name="connsiteY5" fmla="*/ 3101199 h 4673600"/>
              <a:gd name="connsiteX6" fmla="*/ 0 w 6179437"/>
              <a:gd name="connsiteY6" fmla="*/ 0 h 4673600"/>
              <a:gd name="connsiteX0" fmla="*/ 0 w 6179437"/>
              <a:gd name="connsiteY0" fmla="*/ 0 h 4673600"/>
              <a:gd name="connsiteX1" fmla="*/ 5353050 w 6179437"/>
              <a:gd name="connsiteY1" fmla="*/ 0 h 4673600"/>
              <a:gd name="connsiteX2" fmla="*/ 6119857 w 6179437"/>
              <a:gd name="connsiteY2" fmla="*/ 2554514 h 4673600"/>
              <a:gd name="connsiteX3" fmla="*/ 3288302 w 6179437"/>
              <a:gd name="connsiteY3" fmla="*/ 2128741 h 4673600"/>
              <a:gd name="connsiteX4" fmla="*/ 2481943 w 6179437"/>
              <a:gd name="connsiteY4" fmla="*/ 4673600 h 4673600"/>
              <a:gd name="connsiteX5" fmla="*/ 0 w 6179437"/>
              <a:gd name="connsiteY5" fmla="*/ 3101199 h 4673600"/>
              <a:gd name="connsiteX6" fmla="*/ 0 w 6179437"/>
              <a:gd name="connsiteY6" fmla="*/ 0 h 4673600"/>
              <a:gd name="connsiteX0" fmla="*/ 0 w 6179437"/>
              <a:gd name="connsiteY0" fmla="*/ 0 h 4673600"/>
              <a:gd name="connsiteX1" fmla="*/ 5353050 w 6179437"/>
              <a:gd name="connsiteY1" fmla="*/ 0 h 4673600"/>
              <a:gd name="connsiteX2" fmla="*/ 6119857 w 6179437"/>
              <a:gd name="connsiteY2" fmla="*/ 2554514 h 4673600"/>
              <a:gd name="connsiteX3" fmla="*/ 3288302 w 6179437"/>
              <a:gd name="connsiteY3" fmla="*/ 2128741 h 4673600"/>
              <a:gd name="connsiteX4" fmla="*/ 2481943 w 6179437"/>
              <a:gd name="connsiteY4" fmla="*/ 4673600 h 4673600"/>
              <a:gd name="connsiteX5" fmla="*/ 0 w 6179437"/>
              <a:gd name="connsiteY5" fmla="*/ 3101199 h 4673600"/>
              <a:gd name="connsiteX6" fmla="*/ 0 w 6179437"/>
              <a:gd name="connsiteY6" fmla="*/ 0 h 4673600"/>
              <a:gd name="connsiteX0" fmla="*/ 0 w 6179437"/>
              <a:gd name="connsiteY0" fmla="*/ 0 h 4673600"/>
              <a:gd name="connsiteX1" fmla="*/ 5353050 w 6179437"/>
              <a:gd name="connsiteY1" fmla="*/ 0 h 4673600"/>
              <a:gd name="connsiteX2" fmla="*/ 6119857 w 6179437"/>
              <a:gd name="connsiteY2" fmla="*/ 2554514 h 4673600"/>
              <a:gd name="connsiteX3" fmla="*/ 3279530 w 6179437"/>
              <a:gd name="connsiteY3" fmla="*/ 1784073 h 4673600"/>
              <a:gd name="connsiteX4" fmla="*/ 2481943 w 6179437"/>
              <a:gd name="connsiteY4" fmla="*/ 4673600 h 4673600"/>
              <a:gd name="connsiteX5" fmla="*/ 0 w 6179437"/>
              <a:gd name="connsiteY5" fmla="*/ 3101199 h 4673600"/>
              <a:gd name="connsiteX6" fmla="*/ 0 w 6179437"/>
              <a:gd name="connsiteY6" fmla="*/ 0 h 4673600"/>
              <a:gd name="connsiteX0" fmla="*/ 0 w 6179437"/>
              <a:gd name="connsiteY0" fmla="*/ 0 h 4673600"/>
              <a:gd name="connsiteX1" fmla="*/ 5353050 w 6179437"/>
              <a:gd name="connsiteY1" fmla="*/ 0 h 4673600"/>
              <a:gd name="connsiteX2" fmla="*/ 6119857 w 6179437"/>
              <a:gd name="connsiteY2" fmla="*/ 2554514 h 4673600"/>
              <a:gd name="connsiteX3" fmla="*/ 3279530 w 6179437"/>
              <a:gd name="connsiteY3" fmla="*/ 1784073 h 4673600"/>
              <a:gd name="connsiteX4" fmla="*/ 2481943 w 6179437"/>
              <a:gd name="connsiteY4" fmla="*/ 4673600 h 4673600"/>
              <a:gd name="connsiteX5" fmla="*/ 0 w 6179437"/>
              <a:gd name="connsiteY5" fmla="*/ 3101199 h 4673600"/>
              <a:gd name="connsiteX6" fmla="*/ 0 w 6179437"/>
              <a:gd name="connsiteY6" fmla="*/ 0 h 4673600"/>
              <a:gd name="connsiteX0" fmla="*/ 0 w 6226866"/>
              <a:gd name="connsiteY0" fmla="*/ 0 h 4673600"/>
              <a:gd name="connsiteX1" fmla="*/ 5353050 w 6226866"/>
              <a:gd name="connsiteY1" fmla="*/ 0 h 4673600"/>
              <a:gd name="connsiteX2" fmla="*/ 6119857 w 6226866"/>
              <a:gd name="connsiteY2" fmla="*/ 2554514 h 4673600"/>
              <a:gd name="connsiteX3" fmla="*/ 3279530 w 6226866"/>
              <a:gd name="connsiteY3" fmla="*/ 1784073 h 4673600"/>
              <a:gd name="connsiteX4" fmla="*/ 2481943 w 6226866"/>
              <a:gd name="connsiteY4" fmla="*/ 4673600 h 4673600"/>
              <a:gd name="connsiteX5" fmla="*/ 0 w 6226866"/>
              <a:gd name="connsiteY5" fmla="*/ 3101199 h 4673600"/>
              <a:gd name="connsiteX6" fmla="*/ 0 w 6226866"/>
              <a:gd name="connsiteY6" fmla="*/ 0 h 4673600"/>
              <a:gd name="connsiteX0" fmla="*/ 0 w 6226866"/>
              <a:gd name="connsiteY0" fmla="*/ 0 h 4673600"/>
              <a:gd name="connsiteX1" fmla="*/ 5353050 w 6226866"/>
              <a:gd name="connsiteY1" fmla="*/ 0 h 4673600"/>
              <a:gd name="connsiteX2" fmla="*/ 6119857 w 6226866"/>
              <a:gd name="connsiteY2" fmla="*/ 2554514 h 4673600"/>
              <a:gd name="connsiteX3" fmla="*/ 3279530 w 6226866"/>
              <a:gd name="connsiteY3" fmla="*/ 1784073 h 4673600"/>
              <a:gd name="connsiteX4" fmla="*/ 2481943 w 6226866"/>
              <a:gd name="connsiteY4" fmla="*/ 4673600 h 4673600"/>
              <a:gd name="connsiteX5" fmla="*/ 0 w 6226866"/>
              <a:gd name="connsiteY5" fmla="*/ 3101199 h 4673600"/>
              <a:gd name="connsiteX6" fmla="*/ 0 w 6226866"/>
              <a:gd name="connsiteY6" fmla="*/ 0 h 4673600"/>
              <a:gd name="connsiteX0" fmla="*/ 0 w 6226866"/>
              <a:gd name="connsiteY0" fmla="*/ 0 h 3393613"/>
              <a:gd name="connsiteX1" fmla="*/ 5353050 w 6226866"/>
              <a:gd name="connsiteY1" fmla="*/ 0 h 3393613"/>
              <a:gd name="connsiteX2" fmla="*/ 6119857 w 6226866"/>
              <a:gd name="connsiteY2" fmla="*/ 2554514 h 3393613"/>
              <a:gd name="connsiteX3" fmla="*/ 3279530 w 6226866"/>
              <a:gd name="connsiteY3" fmla="*/ 1784073 h 3393613"/>
              <a:gd name="connsiteX4" fmla="*/ 0 w 6226866"/>
              <a:gd name="connsiteY4" fmla="*/ 3101199 h 3393613"/>
              <a:gd name="connsiteX5" fmla="*/ 0 w 6226866"/>
              <a:gd name="connsiteY5" fmla="*/ 0 h 3393613"/>
              <a:gd name="connsiteX0" fmla="*/ 0 w 6226866"/>
              <a:gd name="connsiteY0" fmla="*/ 0 h 3444622"/>
              <a:gd name="connsiteX1" fmla="*/ 5353050 w 6226866"/>
              <a:gd name="connsiteY1" fmla="*/ 0 h 3444622"/>
              <a:gd name="connsiteX2" fmla="*/ 6119857 w 6226866"/>
              <a:gd name="connsiteY2" fmla="*/ 2554514 h 3444622"/>
              <a:gd name="connsiteX3" fmla="*/ 3279530 w 6226866"/>
              <a:gd name="connsiteY3" fmla="*/ 1784073 h 3444622"/>
              <a:gd name="connsiteX4" fmla="*/ 0 w 6226866"/>
              <a:gd name="connsiteY4" fmla="*/ 3101199 h 3444622"/>
              <a:gd name="connsiteX5" fmla="*/ 0 w 6226866"/>
              <a:gd name="connsiteY5" fmla="*/ 0 h 3444622"/>
              <a:gd name="connsiteX0" fmla="*/ 0 w 6226866"/>
              <a:gd name="connsiteY0" fmla="*/ 0 h 4861767"/>
              <a:gd name="connsiteX1" fmla="*/ 5353050 w 6226866"/>
              <a:gd name="connsiteY1" fmla="*/ 0 h 4861767"/>
              <a:gd name="connsiteX2" fmla="*/ 6119857 w 6226866"/>
              <a:gd name="connsiteY2" fmla="*/ 2554514 h 4861767"/>
              <a:gd name="connsiteX3" fmla="*/ 2472915 w 6226866"/>
              <a:gd name="connsiteY3" fmla="*/ 4852919 h 4861767"/>
              <a:gd name="connsiteX4" fmla="*/ 0 w 6226866"/>
              <a:gd name="connsiteY4" fmla="*/ 3101199 h 4861767"/>
              <a:gd name="connsiteX5" fmla="*/ 0 w 6226866"/>
              <a:gd name="connsiteY5" fmla="*/ 0 h 4861767"/>
              <a:gd name="connsiteX0" fmla="*/ 0 w 5353050"/>
              <a:gd name="connsiteY0" fmla="*/ 0 h 4861767"/>
              <a:gd name="connsiteX1" fmla="*/ 5353050 w 5353050"/>
              <a:gd name="connsiteY1" fmla="*/ 0 h 4861767"/>
              <a:gd name="connsiteX2" fmla="*/ 3700011 w 5353050"/>
              <a:gd name="connsiteY2" fmla="*/ 1990849 h 4861767"/>
              <a:gd name="connsiteX3" fmla="*/ 2472915 w 5353050"/>
              <a:gd name="connsiteY3" fmla="*/ 4852919 h 4861767"/>
              <a:gd name="connsiteX4" fmla="*/ 0 w 5353050"/>
              <a:gd name="connsiteY4" fmla="*/ 3101199 h 4861767"/>
              <a:gd name="connsiteX5" fmla="*/ 0 w 5353050"/>
              <a:gd name="connsiteY5" fmla="*/ 0 h 4861767"/>
              <a:gd name="connsiteX0" fmla="*/ 0 w 5353050"/>
              <a:gd name="connsiteY0" fmla="*/ 0 h 4861767"/>
              <a:gd name="connsiteX1" fmla="*/ 5353050 w 5353050"/>
              <a:gd name="connsiteY1" fmla="*/ 0 h 4861767"/>
              <a:gd name="connsiteX2" fmla="*/ 3700011 w 5353050"/>
              <a:gd name="connsiteY2" fmla="*/ 1990849 h 4861767"/>
              <a:gd name="connsiteX3" fmla="*/ 2472915 w 5353050"/>
              <a:gd name="connsiteY3" fmla="*/ 4852919 h 4861767"/>
              <a:gd name="connsiteX4" fmla="*/ 0 w 5353050"/>
              <a:gd name="connsiteY4" fmla="*/ 3101199 h 4861767"/>
              <a:gd name="connsiteX5" fmla="*/ 0 w 5353050"/>
              <a:gd name="connsiteY5" fmla="*/ 0 h 4861767"/>
              <a:gd name="connsiteX0" fmla="*/ 0 w 5353050"/>
              <a:gd name="connsiteY0" fmla="*/ 0 h 4861767"/>
              <a:gd name="connsiteX1" fmla="*/ 5353050 w 5353050"/>
              <a:gd name="connsiteY1" fmla="*/ 0 h 4861767"/>
              <a:gd name="connsiteX2" fmla="*/ 3700011 w 5353050"/>
              <a:gd name="connsiteY2" fmla="*/ 1990849 h 4861767"/>
              <a:gd name="connsiteX3" fmla="*/ 2472915 w 5353050"/>
              <a:gd name="connsiteY3" fmla="*/ 4852919 h 4861767"/>
              <a:gd name="connsiteX4" fmla="*/ 0 w 5353050"/>
              <a:gd name="connsiteY4" fmla="*/ 3101199 h 4861767"/>
              <a:gd name="connsiteX5" fmla="*/ 0 w 5353050"/>
              <a:gd name="connsiteY5" fmla="*/ 0 h 4861767"/>
              <a:gd name="connsiteX0" fmla="*/ 0 w 5353050"/>
              <a:gd name="connsiteY0" fmla="*/ 0 h 4861767"/>
              <a:gd name="connsiteX1" fmla="*/ 5353050 w 5353050"/>
              <a:gd name="connsiteY1" fmla="*/ 0 h 4861767"/>
              <a:gd name="connsiteX2" fmla="*/ 3700011 w 5353050"/>
              <a:gd name="connsiteY2" fmla="*/ 2397939 h 4861767"/>
              <a:gd name="connsiteX3" fmla="*/ 2472915 w 5353050"/>
              <a:gd name="connsiteY3" fmla="*/ 4852919 h 4861767"/>
              <a:gd name="connsiteX4" fmla="*/ 0 w 5353050"/>
              <a:gd name="connsiteY4" fmla="*/ 3101199 h 4861767"/>
              <a:gd name="connsiteX5" fmla="*/ 0 w 5353050"/>
              <a:gd name="connsiteY5" fmla="*/ 0 h 4861767"/>
              <a:gd name="connsiteX0" fmla="*/ 0 w 5357914"/>
              <a:gd name="connsiteY0" fmla="*/ 0 h 4861767"/>
              <a:gd name="connsiteX1" fmla="*/ 5353050 w 5357914"/>
              <a:gd name="connsiteY1" fmla="*/ 0 h 4861767"/>
              <a:gd name="connsiteX2" fmla="*/ 3700011 w 5357914"/>
              <a:gd name="connsiteY2" fmla="*/ 2397939 h 4861767"/>
              <a:gd name="connsiteX3" fmla="*/ 2472915 w 5357914"/>
              <a:gd name="connsiteY3" fmla="*/ 4852919 h 4861767"/>
              <a:gd name="connsiteX4" fmla="*/ 0 w 5357914"/>
              <a:gd name="connsiteY4" fmla="*/ 3101199 h 4861767"/>
              <a:gd name="connsiteX5" fmla="*/ 0 w 5357914"/>
              <a:gd name="connsiteY5" fmla="*/ 0 h 4861767"/>
              <a:gd name="connsiteX0" fmla="*/ 0 w 5356997"/>
              <a:gd name="connsiteY0" fmla="*/ 0 h 4861767"/>
              <a:gd name="connsiteX1" fmla="*/ 5353050 w 5356997"/>
              <a:gd name="connsiteY1" fmla="*/ 0 h 4861767"/>
              <a:gd name="connsiteX2" fmla="*/ 3113382 w 5356997"/>
              <a:gd name="connsiteY2" fmla="*/ 2314433 h 4861767"/>
              <a:gd name="connsiteX3" fmla="*/ 2472915 w 5356997"/>
              <a:gd name="connsiteY3" fmla="*/ 4852919 h 4861767"/>
              <a:gd name="connsiteX4" fmla="*/ 0 w 5356997"/>
              <a:gd name="connsiteY4" fmla="*/ 3101199 h 4861767"/>
              <a:gd name="connsiteX5" fmla="*/ 0 w 5356997"/>
              <a:gd name="connsiteY5" fmla="*/ 0 h 4861767"/>
              <a:gd name="connsiteX0" fmla="*/ 0 w 5358582"/>
              <a:gd name="connsiteY0" fmla="*/ 0 h 4861767"/>
              <a:gd name="connsiteX1" fmla="*/ 5353050 w 5358582"/>
              <a:gd name="connsiteY1" fmla="*/ 0 h 4861767"/>
              <a:gd name="connsiteX2" fmla="*/ 3113382 w 5358582"/>
              <a:gd name="connsiteY2" fmla="*/ 2314433 h 4861767"/>
              <a:gd name="connsiteX3" fmla="*/ 2472915 w 5358582"/>
              <a:gd name="connsiteY3" fmla="*/ 4852919 h 4861767"/>
              <a:gd name="connsiteX4" fmla="*/ 0 w 5358582"/>
              <a:gd name="connsiteY4" fmla="*/ 3101199 h 4861767"/>
              <a:gd name="connsiteX5" fmla="*/ 0 w 5358582"/>
              <a:gd name="connsiteY5" fmla="*/ 0 h 4861767"/>
              <a:gd name="connsiteX0" fmla="*/ 0 w 5358582"/>
              <a:gd name="connsiteY0" fmla="*/ 0 h 4861767"/>
              <a:gd name="connsiteX1" fmla="*/ 5353050 w 5358582"/>
              <a:gd name="connsiteY1" fmla="*/ 0 h 4861767"/>
              <a:gd name="connsiteX2" fmla="*/ 3113382 w 5358582"/>
              <a:gd name="connsiteY2" fmla="*/ 2314433 h 4861767"/>
              <a:gd name="connsiteX3" fmla="*/ 2472915 w 5358582"/>
              <a:gd name="connsiteY3" fmla="*/ 4852919 h 4861767"/>
              <a:gd name="connsiteX4" fmla="*/ 0 w 5358582"/>
              <a:gd name="connsiteY4" fmla="*/ 3101199 h 4861767"/>
              <a:gd name="connsiteX5" fmla="*/ 0 w 5358582"/>
              <a:gd name="connsiteY5" fmla="*/ 0 h 4861767"/>
              <a:gd name="connsiteX0" fmla="*/ 0 w 5358582"/>
              <a:gd name="connsiteY0" fmla="*/ 0 h 4856095"/>
              <a:gd name="connsiteX1" fmla="*/ 5353050 w 5358582"/>
              <a:gd name="connsiteY1" fmla="*/ 0 h 4856095"/>
              <a:gd name="connsiteX2" fmla="*/ 3113382 w 5358582"/>
              <a:gd name="connsiteY2" fmla="*/ 2314433 h 4856095"/>
              <a:gd name="connsiteX3" fmla="*/ 2472915 w 5358582"/>
              <a:gd name="connsiteY3" fmla="*/ 4852919 h 4856095"/>
              <a:gd name="connsiteX4" fmla="*/ 0 w 5358582"/>
              <a:gd name="connsiteY4" fmla="*/ 3101199 h 4856095"/>
              <a:gd name="connsiteX5" fmla="*/ 0 w 5358582"/>
              <a:gd name="connsiteY5" fmla="*/ 0 h 4856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58582" h="4856095">
                <a:moveTo>
                  <a:pt x="0" y="0"/>
                </a:moveTo>
                <a:lnTo>
                  <a:pt x="5353050" y="0"/>
                </a:lnTo>
                <a:cubicBezTo>
                  <a:pt x="5481060" y="1677083"/>
                  <a:pt x="3347397" y="865966"/>
                  <a:pt x="3113382" y="2314433"/>
                </a:cubicBezTo>
                <a:cubicBezTo>
                  <a:pt x="3522393" y="3421098"/>
                  <a:pt x="3269487" y="4607796"/>
                  <a:pt x="2472915" y="4852919"/>
                </a:cubicBezTo>
                <a:cubicBezTo>
                  <a:pt x="1452939" y="4944033"/>
                  <a:pt x="1717593" y="3043473"/>
                  <a:pt x="0" y="3101199"/>
                </a:cubicBezTo>
                <a:lnTo>
                  <a:pt x="0" y="0"/>
                </a:lnTo>
                <a:close/>
              </a:path>
            </a:pathLst>
          </a:custGeom>
          <a:gradFill>
            <a:gsLst>
              <a:gs pos="100000">
                <a:schemeClr val="bg1">
                  <a:alpha val="9000"/>
                </a:schemeClr>
              </a:gs>
              <a:gs pos="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36235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0_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A03EBAF-A66D-427E-B164-C4F50D8EFCB1}"/>
              </a:ext>
            </a:extLst>
          </p:cNvPr>
          <p:cNvSpPr/>
          <p:nvPr userDrawn="1"/>
        </p:nvSpPr>
        <p:spPr>
          <a:xfrm>
            <a:off x="-1" y="0"/>
            <a:ext cx="5849237" cy="3076848"/>
          </a:xfrm>
          <a:custGeom>
            <a:avLst/>
            <a:gdLst>
              <a:gd name="connsiteX0" fmla="*/ 0 w 5353050"/>
              <a:gd name="connsiteY0" fmla="*/ 0 h 3101199"/>
              <a:gd name="connsiteX1" fmla="*/ 5353050 w 5353050"/>
              <a:gd name="connsiteY1" fmla="*/ 0 h 3101199"/>
              <a:gd name="connsiteX2" fmla="*/ 5353050 w 5353050"/>
              <a:gd name="connsiteY2" fmla="*/ 3101199 h 3101199"/>
              <a:gd name="connsiteX3" fmla="*/ 0 w 5353050"/>
              <a:gd name="connsiteY3" fmla="*/ 3101199 h 3101199"/>
              <a:gd name="connsiteX4" fmla="*/ 0 w 5353050"/>
              <a:gd name="connsiteY4" fmla="*/ 0 h 3101199"/>
              <a:gd name="connsiteX0" fmla="*/ 0 w 5353050"/>
              <a:gd name="connsiteY0" fmla="*/ 0 h 4673600"/>
              <a:gd name="connsiteX1" fmla="*/ 5353050 w 5353050"/>
              <a:gd name="connsiteY1" fmla="*/ 0 h 4673600"/>
              <a:gd name="connsiteX2" fmla="*/ 5353050 w 5353050"/>
              <a:gd name="connsiteY2" fmla="*/ 3101199 h 4673600"/>
              <a:gd name="connsiteX3" fmla="*/ 2481943 w 5353050"/>
              <a:gd name="connsiteY3" fmla="*/ 4673600 h 4673600"/>
              <a:gd name="connsiteX4" fmla="*/ 0 w 5353050"/>
              <a:gd name="connsiteY4" fmla="*/ 3101199 h 4673600"/>
              <a:gd name="connsiteX5" fmla="*/ 0 w 5353050"/>
              <a:gd name="connsiteY5" fmla="*/ 0 h 4673600"/>
              <a:gd name="connsiteX0" fmla="*/ 0 w 8215086"/>
              <a:gd name="connsiteY0" fmla="*/ 0 h 4673600"/>
              <a:gd name="connsiteX1" fmla="*/ 5353050 w 8215086"/>
              <a:gd name="connsiteY1" fmla="*/ 0 h 4673600"/>
              <a:gd name="connsiteX2" fmla="*/ 8215086 w 8215086"/>
              <a:gd name="connsiteY2" fmla="*/ 1872342 h 4673600"/>
              <a:gd name="connsiteX3" fmla="*/ 5353050 w 8215086"/>
              <a:gd name="connsiteY3" fmla="*/ 3101199 h 4673600"/>
              <a:gd name="connsiteX4" fmla="*/ 2481943 w 8215086"/>
              <a:gd name="connsiteY4" fmla="*/ 4673600 h 4673600"/>
              <a:gd name="connsiteX5" fmla="*/ 0 w 8215086"/>
              <a:gd name="connsiteY5" fmla="*/ 3101199 h 4673600"/>
              <a:gd name="connsiteX6" fmla="*/ 0 w 8215086"/>
              <a:gd name="connsiteY6" fmla="*/ 0 h 4673600"/>
              <a:gd name="connsiteX0" fmla="*/ 0 w 5353050"/>
              <a:gd name="connsiteY0" fmla="*/ 0 h 4673600"/>
              <a:gd name="connsiteX1" fmla="*/ 5353050 w 5353050"/>
              <a:gd name="connsiteY1" fmla="*/ 0 h 4673600"/>
              <a:gd name="connsiteX2" fmla="*/ 4513943 w 5353050"/>
              <a:gd name="connsiteY2" fmla="*/ 1465942 h 4673600"/>
              <a:gd name="connsiteX3" fmla="*/ 5353050 w 5353050"/>
              <a:gd name="connsiteY3" fmla="*/ 3101199 h 4673600"/>
              <a:gd name="connsiteX4" fmla="*/ 2481943 w 5353050"/>
              <a:gd name="connsiteY4" fmla="*/ 4673600 h 4673600"/>
              <a:gd name="connsiteX5" fmla="*/ 0 w 5353050"/>
              <a:gd name="connsiteY5" fmla="*/ 3101199 h 4673600"/>
              <a:gd name="connsiteX6" fmla="*/ 0 w 5353050"/>
              <a:gd name="connsiteY6" fmla="*/ 0 h 4673600"/>
              <a:gd name="connsiteX0" fmla="*/ 0 w 5353050"/>
              <a:gd name="connsiteY0" fmla="*/ 0 h 4687559"/>
              <a:gd name="connsiteX1" fmla="*/ 5353050 w 5353050"/>
              <a:gd name="connsiteY1" fmla="*/ 0 h 4687559"/>
              <a:gd name="connsiteX2" fmla="*/ 4513943 w 5353050"/>
              <a:gd name="connsiteY2" fmla="*/ 1465942 h 4687559"/>
              <a:gd name="connsiteX3" fmla="*/ 5353050 w 5353050"/>
              <a:gd name="connsiteY3" fmla="*/ 3101199 h 4687559"/>
              <a:gd name="connsiteX4" fmla="*/ 2481943 w 5353050"/>
              <a:gd name="connsiteY4" fmla="*/ 4673600 h 4687559"/>
              <a:gd name="connsiteX5" fmla="*/ 0 w 5353050"/>
              <a:gd name="connsiteY5" fmla="*/ 3101199 h 4687559"/>
              <a:gd name="connsiteX6" fmla="*/ 0 w 5353050"/>
              <a:gd name="connsiteY6" fmla="*/ 0 h 4687559"/>
              <a:gd name="connsiteX0" fmla="*/ 0 w 5353050"/>
              <a:gd name="connsiteY0" fmla="*/ 0 h 4687559"/>
              <a:gd name="connsiteX1" fmla="*/ 5353050 w 5353050"/>
              <a:gd name="connsiteY1" fmla="*/ 0 h 4687559"/>
              <a:gd name="connsiteX2" fmla="*/ 4513943 w 5353050"/>
              <a:gd name="connsiteY2" fmla="*/ 1465942 h 4687559"/>
              <a:gd name="connsiteX3" fmla="*/ 3517718 w 5353050"/>
              <a:gd name="connsiteY3" fmla="*/ 2927027 h 4687559"/>
              <a:gd name="connsiteX4" fmla="*/ 2481943 w 5353050"/>
              <a:gd name="connsiteY4" fmla="*/ 4673600 h 4687559"/>
              <a:gd name="connsiteX5" fmla="*/ 0 w 5353050"/>
              <a:gd name="connsiteY5" fmla="*/ 3101199 h 4687559"/>
              <a:gd name="connsiteX6" fmla="*/ 0 w 5353050"/>
              <a:gd name="connsiteY6" fmla="*/ 0 h 4687559"/>
              <a:gd name="connsiteX0" fmla="*/ 0 w 5907435"/>
              <a:gd name="connsiteY0" fmla="*/ 0 h 4687559"/>
              <a:gd name="connsiteX1" fmla="*/ 5353050 w 5907435"/>
              <a:gd name="connsiteY1" fmla="*/ 0 h 4687559"/>
              <a:gd name="connsiteX2" fmla="*/ 5907435 w 5907435"/>
              <a:gd name="connsiteY2" fmla="*/ 2191657 h 4687559"/>
              <a:gd name="connsiteX3" fmla="*/ 3517718 w 5907435"/>
              <a:gd name="connsiteY3" fmla="*/ 2927027 h 4687559"/>
              <a:gd name="connsiteX4" fmla="*/ 2481943 w 5907435"/>
              <a:gd name="connsiteY4" fmla="*/ 4673600 h 4687559"/>
              <a:gd name="connsiteX5" fmla="*/ 0 w 5907435"/>
              <a:gd name="connsiteY5" fmla="*/ 3101199 h 4687559"/>
              <a:gd name="connsiteX6" fmla="*/ 0 w 5907435"/>
              <a:gd name="connsiteY6" fmla="*/ 0 h 4687559"/>
              <a:gd name="connsiteX0" fmla="*/ 0 w 5964777"/>
              <a:gd name="connsiteY0" fmla="*/ 0 h 4687559"/>
              <a:gd name="connsiteX1" fmla="*/ 5353050 w 5964777"/>
              <a:gd name="connsiteY1" fmla="*/ 0 h 4687559"/>
              <a:gd name="connsiteX2" fmla="*/ 5907435 w 5964777"/>
              <a:gd name="connsiteY2" fmla="*/ 2191657 h 4687559"/>
              <a:gd name="connsiteX3" fmla="*/ 3517718 w 5964777"/>
              <a:gd name="connsiteY3" fmla="*/ 2927027 h 4687559"/>
              <a:gd name="connsiteX4" fmla="*/ 2481943 w 5964777"/>
              <a:gd name="connsiteY4" fmla="*/ 4673600 h 4687559"/>
              <a:gd name="connsiteX5" fmla="*/ 0 w 5964777"/>
              <a:gd name="connsiteY5" fmla="*/ 3101199 h 4687559"/>
              <a:gd name="connsiteX6" fmla="*/ 0 w 5964777"/>
              <a:gd name="connsiteY6" fmla="*/ 0 h 4687559"/>
              <a:gd name="connsiteX0" fmla="*/ 0 w 5964777"/>
              <a:gd name="connsiteY0" fmla="*/ 0 h 4687559"/>
              <a:gd name="connsiteX1" fmla="*/ 5353050 w 5964777"/>
              <a:gd name="connsiteY1" fmla="*/ 0 h 4687559"/>
              <a:gd name="connsiteX2" fmla="*/ 5907435 w 5964777"/>
              <a:gd name="connsiteY2" fmla="*/ 2191657 h 4687559"/>
              <a:gd name="connsiteX3" fmla="*/ 3517718 w 5964777"/>
              <a:gd name="connsiteY3" fmla="*/ 2927027 h 4687559"/>
              <a:gd name="connsiteX4" fmla="*/ 2481943 w 5964777"/>
              <a:gd name="connsiteY4" fmla="*/ 4673600 h 4687559"/>
              <a:gd name="connsiteX5" fmla="*/ 0 w 5964777"/>
              <a:gd name="connsiteY5" fmla="*/ 3101199 h 4687559"/>
              <a:gd name="connsiteX6" fmla="*/ 0 w 5964777"/>
              <a:gd name="connsiteY6" fmla="*/ 0 h 4687559"/>
              <a:gd name="connsiteX0" fmla="*/ 0 w 6167346"/>
              <a:gd name="connsiteY0" fmla="*/ 0 h 4687559"/>
              <a:gd name="connsiteX1" fmla="*/ 5353050 w 6167346"/>
              <a:gd name="connsiteY1" fmla="*/ 0 h 4687559"/>
              <a:gd name="connsiteX2" fmla="*/ 6119857 w 6167346"/>
              <a:gd name="connsiteY2" fmla="*/ 2554514 h 4687559"/>
              <a:gd name="connsiteX3" fmla="*/ 3517718 w 6167346"/>
              <a:gd name="connsiteY3" fmla="*/ 2927027 h 4687559"/>
              <a:gd name="connsiteX4" fmla="*/ 2481943 w 6167346"/>
              <a:gd name="connsiteY4" fmla="*/ 4673600 h 4687559"/>
              <a:gd name="connsiteX5" fmla="*/ 0 w 6167346"/>
              <a:gd name="connsiteY5" fmla="*/ 3101199 h 4687559"/>
              <a:gd name="connsiteX6" fmla="*/ 0 w 6167346"/>
              <a:gd name="connsiteY6" fmla="*/ 0 h 4687559"/>
              <a:gd name="connsiteX0" fmla="*/ 0 w 6179437"/>
              <a:gd name="connsiteY0" fmla="*/ 0 h 4687559"/>
              <a:gd name="connsiteX1" fmla="*/ 5353050 w 6179437"/>
              <a:gd name="connsiteY1" fmla="*/ 0 h 4687559"/>
              <a:gd name="connsiteX2" fmla="*/ 6119857 w 6179437"/>
              <a:gd name="connsiteY2" fmla="*/ 2554514 h 4687559"/>
              <a:gd name="connsiteX3" fmla="*/ 3517718 w 6179437"/>
              <a:gd name="connsiteY3" fmla="*/ 2927027 h 4687559"/>
              <a:gd name="connsiteX4" fmla="*/ 2481943 w 6179437"/>
              <a:gd name="connsiteY4" fmla="*/ 4673600 h 4687559"/>
              <a:gd name="connsiteX5" fmla="*/ 0 w 6179437"/>
              <a:gd name="connsiteY5" fmla="*/ 3101199 h 4687559"/>
              <a:gd name="connsiteX6" fmla="*/ 0 w 6179437"/>
              <a:gd name="connsiteY6" fmla="*/ 0 h 4687559"/>
              <a:gd name="connsiteX0" fmla="*/ 0 w 6179437"/>
              <a:gd name="connsiteY0" fmla="*/ 0 h 4687559"/>
              <a:gd name="connsiteX1" fmla="*/ 5353050 w 6179437"/>
              <a:gd name="connsiteY1" fmla="*/ 0 h 4687559"/>
              <a:gd name="connsiteX2" fmla="*/ 6119857 w 6179437"/>
              <a:gd name="connsiteY2" fmla="*/ 2554514 h 4687559"/>
              <a:gd name="connsiteX3" fmla="*/ 3517718 w 6179437"/>
              <a:gd name="connsiteY3" fmla="*/ 2927027 h 4687559"/>
              <a:gd name="connsiteX4" fmla="*/ 2481943 w 6179437"/>
              <a:gd name="connsiteY4" fmla="*/ 4673600 h 4687559"/>
              <a:gd name="connsiteX5" fmla="*/ 0 w 6179437"/>
              <a:gd name="connsiteY5" fmla="*/ 3101199 h 4687559"/>
              <a:gd name="connsiteX6" fmla="*/ 0 w 6179437"/>
              <a:gd name="connsiteY6" fmla="*/ 0 h 4687559"/>
              <a:gd name="connsiteX0" fmla="*/ 0 w 6179437"/>
              <a:gd name="connsiteY0" fmla="*/ 0 h 4687559"/>
              <a:gd name="connsiteX1" fmla="*/ 5353050 w 6179437"/>
              <a:gd name="connsiteY1" fmla="*/ 0 h 4687559"/>
              <a:gd name="connsiteX2" fmla="*/ 6119857 w 6179437"/>
              <a:gd name="connsiteY2" fmla="*/ 2554514 h 4687559"/>
              <a:gd name="connsiteX3" fmla="*/ 3288302 w 6179437"/>
              <a:gd name="connsiteY3" fmla="*/ 2128741 h 4687559"/>
              <a:gd name="connsiteX4" fmla="*/ 2481943 w 6179437"/>
              <a:gd name="connsiteY4" fmla="*/ 4673600 h 4687559"/>
              <a:gd name="connsiteX5" fmla="*/ 0 w 6179437"/>
              <a:gd name="connsiteY5" fmla="*/ 3101199 h 4687559"/>
              <a:gd name="connsiteX6" fmla="*/ 0 w 6179437"/>
              <a:gd name="connsiteY6" fmla="*/ 0 h 4687559"/>
              <a:gd name="connsiteX0" fmla="*/ 0 w 6179437"/>
              <a:gd name="connsiteY0" fmla="*/ 0 h 4673600"/>
              <a:gd name="connsiteX1" fmla="*/ 5353050 w 6179437"/>
              <a:gd name="connsiteY1" fmla="*/ 0 h 4673600"/>
              <a:gd name="connsiteX2" fmla="*/ 6119857 w 6179437"/>
              <a:gd name="connsiteY2" fmla="*/ 2554514 h 4673600"/>
              <a:gd name="connsiteX3" fmla="*/ 3288302 w 6179437"/>
              <a:gd name="connsiteY3" fmla="*/ 2128741 h 4673600"/>
              <a:gd name="connsiteX4" fmla="*/ 2481943 w 6179437"/>
              <a:gd name="connsiteY4" fmla="*/ 4673600 h 4673600"/>
              <a:gd name="connsiteX5" fmla="*/ 0 w 6179437"/>
              <a:gd name="connsiteY5" fmla="*/ 3101199 h 4673600"/>
              <a:gd name="connsiteX6" fmla="*/ 0 w 6179437"/>
              <a:gd name="connsiteY6" fmla="*/ 0 h 4673600"/>
              <a:gd name="connsiteX0" fmla="*/ 0 w 6179437"/>
              <a:gd name="connsiteY0" fmla="*/ 0 h 4673600"/>
              <a:gd name="connsiteX1" fmla="*/ 5353050 w 6179437"/>
              <a:gd name="connsiteY1" fmla="*/ 0 h 4673600"/>
              <a:gd name="connsiteX2" fmla="*/ 6119857 w 6179437"/>
              <a:gd name="connsiteY2" fmla="*/ 2554514 h 4673600"/>
              <a:gd name="connsiteX3" fmla="*/ 3288302 w 6179437"/>
              <a:gd name="connsiteY3" fmla="*/ 2128741 h 4673600"/>
              <a:gd name="connsiteX4" fmla="*/ 2481943 w 6179437"/>
              <a:gd name="connsiteY4" fmla="*/ 4673600 h 4673600"/>
              <a:gd name="connsiteX5" fmla="*/ 0 w 6179437"/>
              <a:gd name="connsiteY5" fmla="*/ 3101199 h 4673600"/>
              <a:gd name="connsiteX6" fmla="*/ 0 w 6179437"/>
              <a:gd name="connsiteY6" fmla="*/ 0 h 4673600"/>
              <a:gd name="connsiteX0" fmla="*/ 0 w 6179437"/>
              <a:gd name="connsiteY0" fmla="*/ 0 h 4673600"/>
              <a:gd name="connsiteX1" fmla="*/ 5353050 w 6179437"/>
              <a:gd name="connsiteY1" fmla="*/ 0 h 4673600"/>
              <a:gd name="connsiteX2" fmla="*/ 6119857 w 6179437"/>
              <a:gd name="connsiteY2" fmla="*/ 2554514 h 4673600"/>
              <a:gd name="connsiteX3" fmla="*/ 3288302 w 6179437"/>
              <a:gd name="connsiteY3" fmla="*/ 2128741 h 4673600"/>
              <a:gd name="connsiteX4" fmla="*/ 2481943 w 6179437"/>
              <a:gd name="connsiteY4" fmla="*/ 4673600 h 4673600"/>
              <a:gd name="connsiteX5" fmla="*/ 0 w 6179437"/>
              <a:gd name="connsiteY5" fmla="*/ 3101199 h 4673600"/>
              <a:gd name="connsiteX6" fmla="*/ 0 w 6179437"/>
              <a:gd name="connsiteY6" fmla="*/ 0 h 4673600"/>
              <a:gd name="connsiteX0" fmla="*/ 0 w 6179437"/>
              <a:gd name="connsiteY0" fmla="*/ 0 h 4673600"/>
              <a:gd name="connsiteX1" fmla="*/ 5353050 w 6179437"/>
              <a:gd name="connsiteY1" fmla="*/ 0 h 4673600"/>
              <a:gd name="connsiteX2" fmla="*/ 6119857 w 6179437"/>
              <a:gd name="connsiteY2" fmla="*/ 2554514 h 4673600"/>
              <a:gd name="connsiteX3" fmla="*/ 3279530 w 6179437"/>
              <a:gd name="connsiteY3" fmla="*/ 1784073 h 4673600"/>
              <a:gd name="connsiteX4" fmla="*/ 2481943 w 6179437"/>
              <a:gd name="connsiteY4" fmla="*/ 4673600 h 4673600"/>
              <a:gd name="connsiteX5" fmla="*/ 0 w 6179437"/>
              <a:gd name="connsiteY5" fmla="*/ 3101199 h 4673600"/>
              <a:gd name="connsiteX6" fmla="*/ 0 w 6179437"/>
              <a:gd name="connsiteY6" fmla="*/ 0 h 4673600"/>
              <a:gd name="connsiteX0" fmla="*/ 0 w 6179437"/>
              <a:gd name="connsiteY0" fmla="*/ 0 h 4673600"/>
              <a:gd name="connsiteX1" fmla="*/ 5353050 w 6179437"/>
              <a:gd name="connsiteY1" fmla="*/ 0 h 4673600"/>
              <a:gd name="connsiteX2" fmla="*/ 6119857 w 6179437"/>
              <a:gd name="connsiteY2" fmla="*/ 2554514 h 4673600"/>
              <a:gd name="connsiteX3" fmla="*/ 3279530 w 6179437"/>
              <a:gd name="connsiteY3" fmla="*/ 1784073 h 4673600"/>
              <a:gd name="connsiteX4" fmla="*/ 2481943 w 6179437"/>
              <a:gd name="connsiteY4" fmla="*/ 4673600 h 4673600"/>
              <a:gd name="connsiteX5" fmla="*/ 0 w 6179437"/>
              <a:gd name="connsiteY5" fmla="*/ 3101199 h 4673600"/>
              <a:gd name="connsiteX6" fmla="*/ 0 w 6179437"/>
              <a:gd name="connsiteY6" fmla="*/ 0 h 4673600"/>
              <a:gd name="connsiteX0" fmla="*/ 0 w 6226866"/>
              <a:gd name="connsiteY0" fmla="*/ 0 h 4673600"/>
              <a:gd name="connsiteX1" fmla="*/ 5353050 w 6226866"/>
              <a:gd name="connsiteY1" fmla="*/ 0 h 4673600"/>
              <a:gd name="connsiteX2" fmla="*/ 6119857 w 6226866"/>
              <a:gd name="connsiteY2" fmla="*/ 2554514 h 4673600"/>
              <a:gd name="connsiteX3" fmla="*/ 3279530 w 6226866"/>
              <a:gd name="connsiteY3" fmla="*/ 1784073 h 4673600"/>
              <a:gd name="connsiteX4" fmla="*/ 2481943 w 6226866"/>
              <a:gd name="connsiteY4" fmla="*/ 4673600 h 4673600"/>
              <a:gd name="connsiteX5" fmla="*/ 0 w 6226866"/>
              <a:gd name="connsiteY5" fmla="*/ 3101199 h 4673600"/>
              <a:gd name="connsiteX6" fmla="*/ 0 w 6226866"/>
              <a:gd name="connsiteY6" fmla="*/ 0 h 4673600"/>
              <a:gd name="connsiteX0" fmla="*/ 0 w 6226866"/>
              <a:gd name="connsiteY0" fmla="*/ 0 h 4673600"/>
              <a:gd name="connsiteX1" fmla="*/ 5353050 w 6226866"/>
              <a:gd name="connsiteY1" fmla="*/ 0 h 4673600"/>
              <a:gd name="connsiteX2" fmla="*/ 6119857 w 6226866"/>
              <a:gd name="connsiteY2" fmla="*/ 2554514 h 4673600"/>
              <a:gd name="connsiteX3" fmla="*/ 3279530 w 6226866"/>
              <a:gd name="connsiteY3" fmla="*/ 1784073 h 4673600"/>
              <a:gd name="connsiteX4" fmla="*/ 2481943 w 6226866"/>
              <a:gd name="connsiteY4" fmla="*/ 4673600 h 4673600"/>
              <a:gd name="connsiteX5" fmla="*/ 0 w 6226866"/>
              <a:gd name="connsiteY5" fmla="*/ 3101199 h 4673600"/>
              <a:gd name="connsiteX6" fmla="*/ 0 w 6226866"/>
              <a:gd name="connsiteY6" fmla="*/ 0 h 4673600"/>
              <a:gd name="connsiteX0" fmla="*/ 0 w 6226866"/>
              <a:gd name="connsiteY0" fmla="*/ 0 h 3393613"/>
              <a:gd name="connsiteX1" fmla="*/ 5353050 w 6226866"/>
              <a:gd name="connsiteY1" fmla="*/ 0 h 3393613"/>
              <a:gd name="connsiteX2" fmla="*/ 6119857 w 6226866"/>
              <a:gd name="connsiteY2" fmla="*/ 2554514 h 3393613"/>
              <a:gd name="connsiteX3" fmla="*/ 3279530 w 6226866"/>
              <a:gd name="connsiteY3" fmla="*/ 1784073 h 3393613"/>
              <a:gd name="connsiteX4" fmla="*/ 0 w 6226866"/>
              <a:gd name="connsiteY4" fmla="*/ 3101199 h 3393613"/>
              <a:gd name="connsiteX5" fmla="*/ 0 w 6226866"/>
              <a:gd name="connsiteY5" fmla="*/ 0 h 3393613"/>
              <a:gd name="connsiteX0" fmla="*/ 0 w 6226866"/>
              <a:gd name="connsiteY0" fmla="*/ 0 h 3444622"/>
              <a:gd name="connsiteX1" fmla="*/ 5353050 w 6226866"/>
              <a:gd name="connsiteY1" fmla="*/ 0 h 3444622"/>
              <a:gd name="connsiteX2" fmla="*/ 6119857 w 6226866"/>
              <a:gd name="connsiteY2" fmla="*/ 2554514 h 3444622"/>
              <a:gd name="connsiteX3" fmla="*/ 3279530 w 6226866"/>
              <a:gd name="connsiteY3" fmla="*/ 1784073 h 3444622"/>
              <a:gd name="connsiteX4" fmla="*/ 0 w 6226866"/>
              <a:gd name="connsiteY4" fmla="*/ 3101199 h 3444622"/>
              <a:gd name="connsiteX5" fmla="*/ 0 w 6226866"/>
              <a:gd name="connsiteY5" fmla="*/ 0 h 3444622"/>
              <a:gd name="connsiteX0" fmla="*/ 0 w 6226866"/>
              <a:gd name="connsiteY0" fmla="*/ 0 h 4861767"/>
              <a:gd name="connsiteX1" fmla="*/ 5353050 w 6226866"/>
              <a:gd name="connsiteY1" fmla="*/ 0 h 4861767"/>
              <a:gd name="connsiteX2" fmla="*/ 6119857 w 6226866"/>
              <a:gd name="connsiteY2" fmla="*/ 2554514 h 4861767"/>
              <a:gd name="connsiteX3" fmla="*/ 2472915 w 6226866"/>
              <a:gd name="connsiteY3" fmla="*/ 4852919 h 4861767"/>
              <a:gd name="connsiteX4" fmla="*/ 0 w 6226866"/>
              <a:gd name="connsiteY4" fmla="*/ 3101199 h 4861767"/>
              <a:gd name="connsiteX5" fmla="*/ 0 w 6226866"/>
              <a:gd name="connsiteY5" fmla="*/ 0 h 4861767"/>
              <a:gd name="connsiteX0" fmla="*/ 0 w 5353050"/>
              <a:gd name="connsiteY0" fmla="*/ 0 h 4861767"/>
              <a:gd name="connsiteX1" fmla="*/ 5353050 w 5353050"/>
              <a:gd name="connsiteY1" fmla="*/ 0 h 4861767"/>
              <a:gd name="connsiteX2" fmla="*/ 3700011 w 5353050"/>
              <a:gd name="connsiteY2" fmla="*/ 1990849 h 4861767"/>
              <a:gd name="connsiteX3" fmla="*/ 2472915 w 5353050"/>
              <a:gd name="connsiteY3" fmla="*/ 4852919 h 4861767"/>
              <a:gd name="connsiteX4" fmla="*/ 0 w 5353050"/>
              <a:gd name="connsiteY4" fmla="*/ 3101199 h 4861767"/>
              <a:gd name="connsiteX5" fmla="*/ 0 w 5353050"/>
              <a:gd name="connsiteY5" fmla="*/ 0 h 4861767"/>
              <a:gd name="connsiteX0" fmla="*/ 0 w 5353050"/>
              <a:gd name="connsiteY0" fmla="*/ 0 h 4861767"/>
              <a:gd name="connsiteX1" fmla="*/ 5353050 w 5353050"/>
              <a:gd name="connsiteY1" fmla="*/ 0 h 4861767"/>
              <a:gd name="connsiteX2" fmla="*/ 3700011 w 5353050"/>
              <a:gd name="connsiteY2" fmla="*/ 1990849 h 4861767"/>
              <a:gd name="connsiteX3" fmla="*/ 2472915 w 5353050"/>
              <a:gd name="connsiteY3" fmla="*/ 4852919 h 4861767"/>
              <a:gd name="connsiteX4" fmla="*/ 0 w 5353050"/>
              <a:gd name="connsiteY4" fmla="*/ 3101199 h 4861767"/>
              <a:gd name="connsiteX5" fmla="*/ 0 w 5353050"/>
              <a:gd name="connsiteY5" fmla="*/ 0 h 4861767"/>
              <a:gd name="connsiteX0" fmla="*/ 0 w 5353050"/>
              <a:gd name="connsiteY0" fmla="*/ 0 h 4861767"/>
              <a:gd name="connsiteX1" fmla="*/ 5353050 w 5353050"/>
              <a:gd name="connsiteY1" fmla="*/ 0 h 4861767"/>
              <a:gd name="connsiteX2" fmla="*/ 3700011 w 5353050"/>
              <a:gd name="connsiteY2" fmla="*/ 1990849 h 4861767"/>
              <a:gd name="connsiteX3" fmla="*/ 2472915 w 5353050"/>
              <a:gd name="connsiteY3" fmla="*/ 4852919 h 4861767"/>
              <a:gd name="connsiteX4" fmla="*/ 0 w 5353050"/>
              <a:gd name="connsiteY4" fmla="*/ 3101199 h 4861767"/>
              <a:gd name="connsiteX5" fmla="*/ 0 w 5353050"/>
              <a:gd name="connsiteY5" fmla="*/ 0 h 4861767"/>
              <a:gd name="connsiteX0" fmla="*/ 0 w 5353050"/>
              <a:gd name="connsiteY0" fmla="*/ 0 h 4861767"/>
              <a:gd name="connsiteX1" fmla="*/ 5353050 w 5353050"/>
              <a:gd name="connsiteY1" fmla="*/ 0 h 4861767"/>
              <a:gd name="connsiteX2" fmla="*/ 3700011 w 5353050"/>
              <a:gd name="connsiteY2" fmla="*/ 2397939 h 4861767"/>
              <a:gd name="connsiteX3" fmla="*/ 2472915 w 5353050"/>
              <a:gd name="connsiteY3" fmla="*/ 4852919 h 4861767"/>
              <a:gd name="connsiteX4" fmla="*/ 0 w 5353050"/>
              <a:gd name="connsiteY4" fmla="*/ 3101199 h 4861767"/>
              <a:gd name="connsiteX5" fmla="*/ 0 w 5353050"/>
              <a:gd name="connsiteY5" fmla="*/ 0 h 4861767"/>
              <a:gd name="connsiteX0" fmla="*/ 0 w 5357914"/>
              <a:gd name="connsiteY0" fmla="*/ 0 h 4861767"/>
              <a:gd name="connsiteX1" fmla="*/ 5353050 w 5357914"/>
              <a:gd name="connsiteY1" fmla="*/ 0 h 4861767"/>
              <a:gd name="connsiteX2" fmla="*/ 3700011 w 5357914"/>
              <a:gd name="connsiteY2" fmla="*/ 2397939 h 4861767"/>
              <a:gd name="connsiteX3" fmla="*/ 2472915 w 5357914"/>
              <a:gd name="connsiteY3" fmla="*/ 4852919 h 4861767"/>
              <a:gd name="connsiteX4" fmla="*/ 0 w 5357914"/>
              <a:gd name="connsiteY4" fmla="*/ 3101199 h 4861767"/>
              <a:gd name="connsiteX5" fmla="*/ 0 w 5357914"/>
              <a:gd name="connsiteY5" fmla="*/ 0 h 4861767"/>
              <a:gd name="connsiteX0" fmla="*/ 0 w 5356997"/>
              <a:gd name="connsiteY0" fmla="*/ 0 h 4861767"/>
              <a:gd name="connsiteX1" fmla="*/ 5353050 w 5356997"/>
              <a:gd name="connsiteY1" fmla="*/ 0 h 4861767"/>
              <a:gd name="connsiteX2" fmla="*/ 3113382 w 5356997"/>
              <a:gd name="connsiteY2" fmla="*/ 2314433 h 4861767"/>
              <a:gd name="connsiteX3" fmla="*/ 2472915 w 5356997"/>
              <a:gd name="connsiteY3" fmla="*/ 4852919 h 4861767"/>
              <a:gd name="connsiteX4" fmla="*/ 0 w 5356997"/>
              <a:gd name="connsiteY4" fmla="*/ 3101199 h 4861767"/>
              <a:gd name="connsiteX5" fmla="*/ 0 w 5356997"/>
              <a:gd name="connsiteY5" fmla="*/ 0 h 4861767"/>
              <a:gd name="connsiteX0" fmla="*/ 0 w 5358582"/>
              <a:gd name="connsiteY0" fmla="*/ 0 h 4861767"/>
              <a:gd name="connsiteX1" fmla="*/ 5353050 w 5358582"/>
              <a:gd name="connsiteY1" fmla="*/ 0 h 4861767"/>
              <a:gd name="connsiteX2" fmla="*/ 3113382 w 5358582"/>
              <a:gd name="connsiteY2" fmla="*/ 2314433 h 4861767"/>
              <a:gd name="connsiteX3" fmla="*/ 2472915 w 5358582"/>
              <a:gd name="connsiteY3" fmla="*/ 4852919 h 4861767"/>
              <a:gd name="connsiteX4" fmla="*/ 0 w 5358582"/>
              <a:gd name="connsiteY4" fmla="*/ 3101199 h 4861767"/>
              <a:gd name="connsiteX5" fmla="*/ 0 w 5358582"/>
              <a:gd name="connsiteY5" fmla="*/ 0 h 4861767"/>
              <a:gd name="connsiteX0" fmla="*/ 0 w 5358582"/>
              <a:gd name="connsiteY0" fmla="*/ 0 h 4861767"/>
              <a:gd name="connsiteX1" fmla="*/ 5353050 w 5358582"/>
              <a:gd name="connsiteY1" fmla="*/ 0 h 4861767"/>
              <a:gd name="connsiteX2" fmla="*/ 3113382 w 5358582"/>
              <a:gd name="connsiteY2" fmla="*/ 2314433 h 4861767"/>
              <a:gd name="connsiteX3" fmla="*/ 2472915 w 5358582"/>
              <a:gd name="connsiteY3" fmla="*/ 4852919 h 4861767"/>
              <a:gd name="connsiteX4" fmla="*/ 0 w 5358582"/>
              <a:gd name="connsiteY4" fmla="*/ 3101199 h 4861767"/>
              <a:gd name="connsiteX5" fmla="*/ 0 w 5358582"/>
              <a:gd name="connsiteY5" fmla="*/ 0 h 4861767"/>
              <a:gd name="connsiteX0" fmla="*/ 0 w 5358582"/>
              <a:gd name="connsiteY0" fmla="*/ 0 h 4856095"/>
              <a:gd name="connsiteX1" fmla="*/ 5353050 w 5358582"/>
              <a:gd name="connsiteY1" fmla="*/ 0 h 4856095"/>
              <a:gd name="connsiteX2" fmla="*/ 3113382 w 5358582"/>
              <a:gd name="connsiteY2" fmla="*/ 2314433 h 4856095"/>
              <a:gd name="connsiteX3" fmla="*/ 2472915 w 5358582"/>
              <a:gd name="connsiteY3" fmla="*/ 4852919 h 4856095"/>
              <a:gd name="connsiteX4" fmla="*/ 0 w 5358582"/>
              <a:gd name="connsiteY4" fmla="*/ 3101199 h 4856095"/>
              <a:gd name="connsiteX5" fmla="*/ 0 w 5358582"/>
              <a:gd name="connsiteY5" fmla="*/ 0 h 4856095"/>
              <a:gd name="connsiteX0" fmla="*/ 0 w 5410667"/>
              <a:gd name="connsiteY0" fmla="*/ 0 h 4856094"/>
              <a:gd name="connsiteX1" fmla="*/ 5353050 w 5410667"/>
              <a:gd name="connsiteY1" fmla="*/ 0 h 4856094"/>
              <a:gd name="connsiteX2" fmla="*/ 3113382 w 5410667"/>
              <a:gd name="connsiteY2" fmla="*/ 2314433 h 4856094"/>
              <a:gd name="connsiteX3" fmla="*/ 2472915 w 5410667"/>
              <a:gd name="connsiteY3" fmla="*/ 4852919 h 4856094"/>
              <a:gd name="connsiteX4" fmla="*/ 0 w 5410667"/>
              <a:gd name="connsiteY4" fmla="*/ 3101199 h 4856094"/>
              <a:gd name="connsiteX5" fmla="*/ 0 w 5410667"/>
              <a:gd name="connsiteY5" fmla="*/ 0 h 4856094"/>
              <a:gd name="connsiteX0" fmla="*/ 0 w 5411581"/>
              <a:gd name="connsiteY0" fmla="*/ 0 h 4856094"/>
              <a:gd name="connsiteX1" fmla="*/ 5353050 w 5411581"/>
              <a:gd name="connsiteY1" fmla="*/ 0 h 4856094"/>
              <a:gd name="connsiteX2" fmla="*/ 3113382 w 5411581"/>
              <a:gd name="connsiteY2" fmla="*/ 2314433 h 4856094"/>
              <a:gd name="connsiteX3" fmla="*/ 2472915 w 5411581"/>
              <a:gd name="connsiteY3" fmla="*/ 4852919 h 4856094"/>
              <a:gd name="connsiteX4" fmla="*/ 0 w 5411581"/>
              <a:gd name="connsiteY4" fmla="*/ 3101199 h 4856094"/>
              <a:gd name="connsiteX5" fmla="*/ 0 w 5411581"/>
              <a:gd name="connsiteY5" fmla="*/ 0 h 4856094"/>
              <a:gd name="connsiteX0" fmla="*/ 0 w 5404371"/>
              <a:gd name="connsiteY0" fmla="*/ 0 h 4856094"/>
              <a:gd name="connsiteX1" fmla="*/ 5353050 w 5404371"/>
              <a:gd name="connsiteY1" fmla="*/ 0 h 4856094"/>
              <a:gd name="connsiteX2" fmla="*/ 3113382 w 5404371"/>
              <a:gd name="connsiteY2" fmla="*/ 2314433 h 4856094"/>
              <a:gd name="connsiteX3" fmla="*/ 2472915 w 5404371"/>
              <a:gd name="connsiteY3" fmla="*/ 4852919 h 4856094"/>
              <a:gd name="connsiteX4" fmla="*/ 0 w 5404371"/>
              <a:gd name="connsiteY4" fmla="*/ 3101199 h 4856094"/>
              <a:gd name="connsiteX5" fmla="*/ 0 w 5404371"/>
              <a:gd name="connsiteY5" fmla="*/ 0 h 485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4371" h="4856094">
                <a:moveTo>
                  <a:pt x="0" y="0"/>
                </a:moveTo>
                <a:lnTo>
                  <a:pt x="5353050" y="0"/>
                </a:lnTo>
                <a:cubicBezTo>
                  <a:pt x="5834547" y="2094705"/>
                  <a:pt x="2760472" y="840420"/>
                  <a:pt x="3113382" y="2314433"/>
                </a:cubicBezTo>
                <a:cubicBezTo>
                  <a:pt x="3466292" y="3788446"/>
                  <a:pt x="3269487" y="4607796"/>
                  <a:pt x="2472915" y="4852919"/>
                </a:cubicBezTo>
                <a:cubicBezTo>
                  <a:pt x="1452939" y="4944033"/>
                  <a:pt x="1717593" y="3043473"/>
                  <a:pt x="0" y="3101199"/>
                </a:cubicBezTo>
                <a:lnTo>
                  <a:pt x="0" y="0"/>
                </a:lnTo>
                <a:close/>
              </a:path>
            </a:pathLst>
          </a:custGeom>
          <a:gradFill>
            <a:gsLst>
              <a:gs pos="99000">
                <a:schemeClr val="bg1">
                  <a:alpha val="6000"/>
                </a:schemeClr>
              </a:gs>
              <a:gs pos="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60038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4370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42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6B3C926-B1F0-4968-9233-90B220DBDA6A}"/>
              </a:ext>
            </a:extLst>
          </p:cNvPr>
          <p:cNvSpPr>
            <a:spLocks noGrp="1"/>
          </p:cNvSpPr>
          <p:nvPr>
            <p:ph type="pic" sz="quarter" idx="12"/>
          </p:nvPr>
        </p:nvSpPr>
        <p:spPr>
          <a:xfrm>
            <a:off x="6759442" y="1376078"/>
            <a:ext cx="3253937" cy="5481922"/>
          </a:xfrm>
          <a:custGeom>
            <a:avLst/>
            <a:gdLst>
              <a:gd name="connsiteX0" fmla="*/ 304602 w 3253937"/>
              <a:gd name="connsiteY0" fmla="*/ 0 h 5481922"/>
              <a:gd name="connsiteX1" fmla="*/ 721725 w 3253937"/>
              <a:gd name="connsiteY1" fmla="*/ 0 h 5481922"/>
              <a:gd name="connsiteX2" fmla="*/ 721725 w 3253937"/>
              <a:gd name="connsiteY2" fmla="*/ 121749 h 5481922"/>
              <a:gd name="connsiteX3" fmla="*/ 860291 w 3253937"/>
              <a:gd name="connsiteY3" fmla="*/ 260882 h 5481922"/>
              <a:gd name="connsiteX4" fmla="*/ 2389523 w 3253937"/>
              <a:gd name="connsiteY4" fmla="*/ 260882 h 5481922"/>
              <a:gd name="connsiteX5" fmla="*/ 2528091 w 3253937"/>
              <a:gd name="connsiteY5" fmla="*/ 121749 h 5481922"/>
              <a:gd name="connsiteX6" fmla="*/ 2528091 w 3253937"/>
              <a:gd name="connsiteY6" fmla="*/ 0 h 5481922"/>
              <a:gd name="connsiteX7" fmla="*/ 2949337 w 3253937"/>
              <a:gd name="connsiteY7" fmla="*/ 0 h 5481922"/>
              <a:gd name="connsiteX8" fmla="*/ 3253937 w 3253937"/>
              <a:gd name="connsiteY8" fmla="*/ 305844 h 5481922"/>
              <a:gd name="connsiteX9" fmla="*/ 3253937 w 3253937"/>
              <a:gd name="connsiteY9" fmla="*/ 5481922 h 5481922"/>
              <a:gd name="connsiteX10" fmla="*/ 0 w 3253937"/>
              <a:gd name="connsiteY10" fmla="*/ 5481922 h 5481922"/>
              <a:gd name="connsiteX11" fmla="*/ 0 w 3253937"/>
              <a:gd name="connsiteY11" fmla="*/ 305844 h 5481922"/>
              <a:gd name="connsiteX12" fmla="*/ 304602 w 3253937"/>
              <a:gd name="connsiteY12" fmla="*/ 0 h 5481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53937" h="5481922">
                <a:moveTo>
                  <a:pt x="304602" y="0"/>
                </a:moveTo>
                <a:lnTo>
                  <a:pt x="721725" y="0"/>
                </a:lnTo>
                <a:lnTo>
                  <a:pt x="721725" y="121749"/>
                </a:lnTo>
                <a:cubicBezTo>
                  <a:pt x="721725" y="198589"/>
                  <a:pt x="783764" y="260882"/>
                  <a:pt x="860291" y="260882"/>
                </a:cubicBezTo>
                <a:lnTo>
                  <a:pt x="2389523" y="260882"/>
                </a:lnTo>
                <a:cubicBezTo>
                  <a:pt x="2466052" y="260882"/>
                  <a:pt x="2528091" y="198589"/>
                  <a:pt x="2528091" y="121749"/>
                </a:cubicBezTo>
                <a:lnTo>
                  <a:pt x="2528091" y="0"/>
                </a:lnTo>
                <a:lnTo>
                  <a:pt x="2949337" y="0"/>
                </a:lnTo>
                <a:cubicBezTo>
                  <a:pt x="3117563" y="0"/>
                  <a:pt x="3253937" y="136933"/>
                  <a:pt x="3253937" y="305844"/>
                </a:cubicBezTo>
                <a:lnTo>
                  <a:pt x="3253937" y="5481922"/>
                </a:lnTo>
                <a:lnTo>
                  <a:pt x="0" y="5481922"/>
                </a:lnTo>
                <a:lnTo>
                  <a:pt x="0" y="305844"/>
                </a:lnTo>
                <a:cubicBezTo>
                  <a:pt x="0" y="136933"/>
                  <a:pt x="136374" y="0"/>
                  <a:pt x="304602" y="0"/>
                </a:cubicBezTo>
                <a:close/>
              </a:path>
            </a:pathLst>
          </a:custGeom>
          <a:effectLst/>
        </p:spPr>
        <p:txBody>
          <a:bodyPr wrap="square">
            <a:noAutofit/>
          </a:bodyPr>
          <a:lstStyle>
            <a:lvl1pPr marL="0" indent="0">
              <a:buNone/>
              <a:defRPr sz="1800">
                <a:solidFill>
                  <a:schemeClr val="bg1"/>
                </a:solidFill>
              </a:defRPr>
            </a:lvl1pPr>
          </a:lstStyle>
          <a:p>
            <a:endParaRPr lang="id-ID"/>
          </a:p>
        </p:txBody>
      </p:sp>
    </p:spTree>
    <p:extLst>
      <p:ext uri="{BB962C8B-B14F-4D97-AF65-F5344CB8AC3E}">
        <p14:creationId xmlns:p14="http://schemas.microsoft.com/office/powerpoint/2010/main" val="42942931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3264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4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2064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5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02513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6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19953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7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2786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8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80083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8217188A-4C92-405E-A165-3EDFC6358C63}"/>
              </a:ext>
            </a:extLst>
          </p:cNvPr>
          <p:cNvSpPr/>
          <p:nvPr userDrawn="1"/>
        </p:nvSpPr>
        <p:spPr>
          <a:xfrm>
            <a:off x="2" y="1"/>
            <a:ext cx="9615486" cy="3441361"/>
          </a:xfrm>
          <a:custGeom>
            <a:avLst/>
            <a:gdLst>
              <a:gd name="connsiteX0" fmla="*/ 0 w 5353050"/>
              <a:gd name="connsiteY0" fmla="*/ 0 h 3101199"/>
              <a:gd name="connsiteX1" fmla="*/ 5353050 w 5353050"/>
              <a:gd name="connsiteY1" fmla="*/ 0 h 3101199"/>
              <a:gd name="connsiteX2" fmla="*/ 5353050 w 5353050"/>
              <a:gd name="connsiteY2" fmla="*/ 3101199 h 3101199"/>
              <a:gd name="connsiteX3" fmla="*/ 0 w 5353050"/>
              <a:gd name="connsiteY3" fmla="*/ 3101199 h 3101199"/>
              <a:gd name="connsiteX4" fmla="*/ 0 w 5353050"/>
              <a:gd name="connsiteY4" fmla="*/ 0 h 3101199"/>
              <a:gd name="connsiteX0" fmla="*/ 0 w 5353050"/>
              <a:gd name="connsiteY0" fmla="*/ 0 h 4673600"/>
              <a:gd name="connsiteX1" fmla="*/ 5353050 w 5353050"/>
              <a:gd name="connsiteY1" fmla="*/ 0 h 4673600"/>
              <a:gd name="connsiteX2" fmla="*/ 5353050 w 5353050"/>
              <a:gd name="connsiteY2" fmla="*/ 3101199 h 4673600"/>
              <a:gd name="connsiteX3" fmla="*/ 2481943 w 5353050"/>
              <a:gd name="connsiteY3" fmla="*/ 4673600 h 4673600"/>
              <a:gd name="connsiteX4" fmla="*/ 0 w 5353050"/>
              <a:gd name="connsiteY4" fmla="*/ 3101199 h 4673600"/>
              <a:gd name="connsiteX5" fmla="*/ 0 w 5353050"/>
              <a:gd name="connsiteY5" fmla="*/ 0 h 4673600"/>
              <a:gd name="connsiteX0" fmla="*/ 0 w 8215086"/>
              <a:gd name="connsiteY0" fmla="*/ 0 h 4673600"/>
              <a:gd name="connsiteX1" fmla="*/ 5353050 w 8215086"/>
              <a:gd name="connsiteY1" fmla="*/ 0 h 4673600"/>
              <a:gd name="connsiteX2" fmla="*/ 8215086 w 8215086"/>
              <a:gd name="connsiteY2" fmla="*/ 1872342 h 4673600"/>
              <a:gd name="connsiteX3" fmla="*/ 5353050 w 8215086"/>
              <a:gd name="connsiteY3" fmla="*/ 3101199 h 4673600"/>
              <a:gd name="connsiteX4" fmla="*/ 2481943 w 8215086"/>
              <a:gd name="connsiteY4" fmla="*/ 4673600 h 4673600"/>
              <a:gd name="connsiteX5" fmla="*/ 0 w 8215086"/>
              <a:gd name="connsiteY5" fmla="*/ 3101199 h 4673600"/>
              <a:gd name="connsiteX6" fmla="*/ 0 w 8215086"/>
              <a:gd name="connsiteY6" fmla="*/ 0 h 4673600"/>
              <a:gd name="connsiteX0" fmla="*/ 0 w 5353050"/>
              <a:gd name="connsiteY0" fmla="*/ 0 h 4673600"/>
              <a:gd name="connsiteX1" fmla="*/ 5353050 w 5353050"/>
              <a:gd name="connsiteY1" fmla="*/ 0 h 4673600"/>
              <a:gd name="connsiteX2" fmla="*/ 4513943 w 5353050"/>
              <a:gd name="connsiteY2" fmla="*/ 1465942 h 4673600"/>
              <a:gd name="connsiteX3" fmla="*/ 5353050 w 5353050"/>
              <a:gd name="connsiteY3" fmla="*/ 3101199 h 4673600"/>
              <a:gd name="connsiteX4" fmla="*/ 2481943 w 5353050"/>
              <a:gd name="connsiteY4" fmla="*/ 4673600 h 4673600"/>
              <a:gd name="connsiteX5" fmla="*/ 0 w 5353050"/>
              <a:gd name="connsiteY5" fmla="*/ 3101199 h 4673600"/>
              <a:gd name="connsiteX6" fmla="*/ 0 w 5353050"/>
              <a:gd name="connsiteY6" fmla="*/ 0 h 4673600"/>
              <a:gd name="connsiteX0" fmla="*/ 0 w 5353050"/>
              <a:gd name="connsiteY0" fmla="*/ 0 h 4687559"/>
              <a:gd name="connsiteX1" fmla="*/ 5353050 w 5353050"/>
              <a:gd name="connsiteY1" fmla="*/ 0 h 4687559"/>
              <a:gd name="connsiteX2" fmla="*/ 4513943 w 5353050"/>
              <a:gd name="connsiteY2" fmla="*/ 1465942 h 4687559"/>
              <a:gd name="connsiteX3" fmla="*/ 5353050 w 5353050"/>
              <a:gd name="connsiteY3" fmla="*/ 3101199 h 4687559"/>
              <a:gd name="connsiteX4" fmla="*/ 2481943 w 5353050"/>
              <a:gd name="connsiteY4" fmla="*/ 4673600 h 4687559"/>
              <a:gd name="connsiteX5" fmla="*/ 0 w 5353050"/>
              <a:gd name="connsiteY5" fmla="*/ 3101199 h 4687559"/>
              <a:gd name="connsiteX6" fmla="*/ 0 w 5353050"/>
              <a:gd name="connsiteY6" fmla="*/ 0 h 4687559"/>
              <a:gd name="connsiteX0" fmla="*/ 0 w 5353050"/>
              <a:gd name="connsiteY0" fmla="*/ 0 h 4687559"/>
              <a:gd name="connsiteX1" fmla="*/ 5353050 w 5353050"/>
              <a:gd name="connsiteY1" fmla="*/ 0 h 4687559"/>
              <a:gd name="connsiteX2" fmla="*/ 4513943 w 5353050"/>
              <a:gd name="connsiteY2" fmla="*/ 1465942 h 4687559"/>
              <a:gd name="connsiteX3" fmla="*/ 3517718 w 5353050"/>
              <a:gd name="connsiteY3" fmla="*/ 2927027 h 4687559"/>
              <a:gd name="connsiteX4" fmla="*/ 2481943 w 5353050"/>
              <a:gd name="connsiteY4" fmla="*/ 4673600 h 4687559"/>
              <a:gd name="connsiteX5" fmla="*/ 0 w 5353050"/>
              <a:gd name="connsiteY5" fmla="*/ 3101199 h 4687559"/>
              <a:gd name="connsiteX6" fmla="*/ 0 w 5353050"/>
              <a:gd name="connsiteY6" fmla="*/ 0 h 4687559"/>
              <a:gd name="connsiteX0" fmla="*/ 0 w 5907435"/>
              <a:gd name="connsiteY0" fmla="*/ 0 h 4687559"/>
              <a:gd name="connsiteX1" fmla="*/ 5353050 w 5907435"/>
              <a:gd name="connsiteY1" fmla="*/ 0 h 4687559"/>
              <a:gd name="connsiteX2" fmla="*/ 5907435 w 5907435"/>
              <a:gd name="connsiteY2" fmla="*/ 2191657 h 4687559"/>
              <a:gd name="connsiteX3" fmla="*/ 3517718 w 5907435"/>
              <a:gd name="connsiteY3" fmla="*/ 2927027 h 4687559"/>
              <a:gd name="connsiteX4" fmla="*/ 2481943 w 5907435"/>
              <a:gd name="connsiteY4" fmla="*/ 4673600 h 4687559"/>
              <a:gd name="connsiteX5" fmla="*/ 0 w 5907435"/>
              <a:gd name="connsiteY5" fmla="*/ 3101199 h 4687559"/>
              <a:gd name="connsiteX6" fmla="*/ 0 w 5907435"/>
              <a:gd name="connsiteY6" fmla="*/ 0 h 4687559"/>
              <a:gd name="connsiteX0" fmla="*/ 0 w 5964777"/>
              <a:gd name="connsiteY0" fmla="*/ 0 h 4687559"/>
              <a:gd name="connsiteX1" fmla="*/ 5353050 w 5964777"/>
              <a:gd name="connsiteY1" fmla="*/ 0 h 4687559"/>
              <a:gd name="connsiteX2" fmla="*/ 5907435 w 5964777"/>
              <a:gd name="connsiteY2" fmla="*/ 2191657 h 4687559"/>
              <a:gd name="connsiteX3" fmla="*/ 3517718 w 5964777"/>
              <a:gd name="connsiteY3" fmla="*/ 2927027 h 4687559"/>
              <a:gd name="connsiteX4" fmla="*/ 2481943 w 5964777"/>
              <a:gd name="connsiteY4" fmla="*/ 4673600 h 4687559"/>
              <a:gd name="connsiteX5" fmla="*/ 0 w 5964777"/>
              <a:gd name="connsiteY5" fmla="*/ 3101199 h 4687559"/>
              <a:gd name="connsiteX6" fmla="*/ 0 w 5964777"/>
              <a:gd name="connsiteY6" fmla="*/ 0 h 4687559"/>
              <a:gd name="connsiteX0" fmla="*/ 0 w 5964777"/>
              <a:gd name="connsiteY0" fmla="*/ 0 h 4687559"/>
              <a:gd name="connsiteX1" fmla="*/ 5353050 w 5964777"/>
              <a:gd name="connsiteY1" fmla="*/ 0 h 4687559"/>
              <a:gd name="connsiteX2" fmla="*/ 5907435 w 5964777"/>
              <a:gd name="connsiteY2" fmla="*/ 2191657 h 4687559"/>
              <a:gd name="connsiteX3" fmla="*/ 3517718 w 5964777"/>
              <a:gd name="connsiteY3" fmla="*/ 2927027 h 4687559"/>
              <a:gd name="connsiteX4" fmla="*/ 2481943 w 5964777"/>
              <a:gd name="connsiteY4" fmla="*/ 4673600 h 4687559"/>
              <a:gd name="connsiteX5" fmla="*/ 0 w 5964777"/>
              <a:gd name="connsiteY5" fmla="*/ 3101199 h 4687559"/>
              <a:gd name="connsiteX6" fmla="*/ 0 w 5964777"/>
              <a:gd name="connsiteY6" fmla="*/ 0 h 4687559"/>
              <a:gd name="connsiteX0" fmla="*/ 0 w 6167346"/>
              <a:gd name="connsiteY0" fmla="*/ 0 h 4687559"/>
              <a:gd name="connsiteX1" fmla="*/ 5353050 w 6167346"/>
              <a:gd name="connsiteY1" fmla="*/ 0 h 4687559"/>
              <a:gd name="connsiteX2" fmla="*/ 6119857 w 6167346"/>
              <a:gd name="connsiteY2" fmla="*/ 2554514 h 4687559"/>
              <a:gd name="connsiteX3" fmla="*/ 3517718 w 6167346"/>
              <a:gd name="connsiteY3" fmla="*/ 2927027 h 4687559"/>
              <a:gd name="connsiteX4" fmla="*/ 2481943 w 6167346"/>
              <a:gd name="connsiteY4" fmla="*/ 4673600 h 4687559"/>
              <a:gd name="connsiteX5" fmla="*/ 0 w 6167346"/>
              <a:gd name="connsiteY5" fmla="*/ 3101199 h 4687559"/>
              <a:gd name="connsiteX6" fmla="*/ 0 w 6167346"/>
              <a:gd name="connsiteY6" fmla="*/ 0 h 4687559"/>
              <a:gd name="connsiteX0" fmla="*/ 0 w 6179437"/>
              <a:gd name="connsiteY0" fmla="*/ 0 h 4687559"/>
              <a:gd name="connsiteX1" fmla="*/ 5353050 w 6179437"/>
              <a:gd name="connsiteY1" fmla="*/ 0 h 4687559"/>
              <a:gd name="connsiteX2" fmla="*/ 6119857 w 6179437"/>
              <a:gd name="connsiteY2" fmla="*/ 2554514 h 4687559"/>
              <a:gd name="connsiteX3" fmla="*/ 3517718 w 6179437"/>
              <a:gd name="connsiteY3" fmla="*/ 2927027 h 4687559"/>
              <a:gd name="connsiteX4" fmla="*/ 2481943 w 6179437"/>
              <a:gd name="connsiteY4" fmla="*/ 4673600 h 4687559"/>
              <a:gd name="connsiteX5" fmla="*/ 0 w 6179437"/>
              <a:gd name="connsiteY5" fmla="*/ 3101199 h 4687559"/>
              <a:gd name="connsiteX6" fmla="*/ 0 w 6179437"/>
              <a:gd name="connsiteY6" fmla="*/ 0 h 4687559"/>
              <a:gd name="connsiteX0" fmla="*/ 0 w 6179437"/>
              <a:gd name="connsiteY0" fmla="*/ 0 h 4687559"/>
              <a:gd name="connsiteX1" fmla="*/ 5353050 w 6179437"/>
              <a:gd name="connsiteY1" fmla="*/ 0 h 4687559"/>
              <a:gd name="connsiteX2" fmla="*/ 6119857 w 6179437"/>
              <a:gd name="connsiteY2" fmla="*/ 2554514 h 4687559"/>
              <a:gd name="connsiteX3" fmla="*/ 3517718 w 6179437"/>
              <a:gd name="connsiteY3" fmla="*/ 2927027 h 4687559"/>
              <a:gd name="connsiteX4" fmla="*/ 2481943 w 6179437"/>
              <a:gd name="connsiteY4" fmla="*/ 4673600 h 4687559"/>
              <a:gd name="connsiteX5" fmla="*/ 0 w 6179437"/>
              <a:gd name="connsiteY5" fmla="*/ 3101199 h 4687559"/>
              <a:gd name="connsiteX6" fmla="*/ 0 w 6179437"/>
              <a:gd name="connsiteY6" fmla="*/ 0 h 4687559"/>
              <a:gd name="connsiteX0" fmla="*/ 0 w 6179437"/>
              <a:gd name="connsiteY0" fmla="*/ 0 h 4687559"/>
              <a:gd name="connsiteX1" fmla="*/ 5353050 w 6179437"/>
              <a:gd name="connsiteY1" fmla="*/ 0 h 4687559"/>
              <a:gd name="connsiteX2" fmla="*/ 6119857 w 6179437"/>
              <a:gd name="connsiteY2" fmla="*/ 2554514 h 4687559"/>
              <a:gd name="connsiteX3" fmla="*/ 3288302 w 6179437"/>
              <a:gd name="connsiteY3" fmla="*/ 2128741 h 4687559"/>
              <a:gd name="connsiteX4" fmla="*/ 2481943 w 6179437"/>
              <a:gd name="connsiteY4" fmla="*/ 4673600 h 4687559"/>
              <a:gd name="connsiteX5" fmla="*/ 0 w 6179437"/>
              <a:gd name="connsiteY5" fmla="*/ 3101199 h 4687559"/>
              <a:gd name="connsiteX6" fmla="*/ 0 w 6179437"/>
              <a:gd name="connsiteY6" fmla="*/ 0 h 4687559"/>
              <a:gd name="connsiteX0" fmla="*/ 0 w 6179437"/>
              <a:gd name="connsiteY0" fmla="*/ 0 h 4673600"/>
              <a:gd name="connsiteX1" fmla="*/ 5353050 w 6179437"/>
              <a:gd name="connsiteY1" fmla="*/ 0 h 4673600"/>
              <a:gd name="connsiteX2" fmla="*/ 6119857 w 6179437"/>
              <a:gd name="connsiteY2" fmla="*/ 2554514 h 4673600"/>
              <a:gd name="connsiteX3" fmla="*/ 3288302 w 6179437"/>
              <a:gd name="connsiteY3" fmla="*/ 2128741 h 4673600"/>
              <a:gd name="connsiteX4" fmla="*/ 2481943 w 6179437"/>
              <a:gd name="connsiteY4" fmla="*/ 4673600 h 4673600"/>
              <a:gd name="connsiteX5" fmla="*/ 0 w 6179437"/>
              <a:gd name="connsiteY5" fmla="*/ 3101199 h 4673600"/>
              <a:gd name="connsiteX6" fmla="*/ 0 w 6179437"/>
              <a:gd name="connsiteY6" fmla="*/ 0 h 4673600"/>
              <a:gd name="connsiteX0" fmla="*/ 0 w 6179437"/>
              <a:gd name="connsiteY0" fmla="*/ 0 h 4673600"/>
              <a:gd name="connsiteX1" fmla="*/ 5353050 w 6179437"/>
              <a:gd name="connsiteY1" fmla="*/ 0 h 4673600"/>
              <a:gd name="connsiteX2" fmla="*/ 6119857 w 6179437"/>
              <a:gd name="connsiteY2" fmla="*/ 2554514 h 4673600"/>
              <a:gd name="connsiteX3" fmla="*/ 3288302 w 6179437"/>
              <a:gd name="connsiteY3" fmla="*/ 2128741 h 4673600"/>
              <a:gd name="connsiteX4" fmla="*/ 2481943 w 6179437"/>
              <a:gd name="connsiteY4" fmla="*/ 4673600 h 4673600"/>
              <a:gd name="connsiteX5" fmla="*/ 0 w 6179437"/>
              <a:gd name="connsiteY5" fmla="*/ 3101199 h 4673600"/>
              <a:gd name="connsiteX6" fmla="*/ 0 w 6179437"/>
              <a:gd name="connsiteY6" fmla="*/ 0 h 4673600"/>
              <a:gd name="connsiteX0" fmla="*/ 0 w 6179437"/>
              <a:gd name="connsiteY0" fmla="*/ 0 h 4673600"/>
              <a:gd name="connsiteX1" fmla="*/ 5353050 w 6179437"/>
              <a:gd name="connsiteY1" fmla="*/ 0 h 4673600"/>
              <a:gd name="connsiteX2" fmla="*/ 6119857 w 6179437"/>
              <a:gd name="connsiteY2" fmla="*/ 2554514 h 4673600"/>
              <a:gd name="connsiteX3" fmla="*/ 3288302 w 6179437"/>
              <a:gd name="connsiteY3" fmla="*/ 2128741 h 4673600"/>
              <a:gd name="connsiteX4" fmla="*/ 2481943 w 6179437"/>
              <a:gd name="connsiteY4" fmla="*/ 4673600 h 4673600"/>
              <a:gd name="connsiteX5" fmla="*/ 0 w 6179437"/>
              <a:gd name="connsiteY5" fmla="*/ 3101199 h 4673600"/>
              <a:gd name="connsiteX6" fmla="*/ 0 w 6179437"/>
              <a:gd name="connsiteY6" fmla="*/ 0 h 4673600"/>
              <a:gd name="connsiteX0" fmla="*/ 0 w 6179437"/>
              <a:gd name="connsiteY0" fmla="*/ 0 h 4673600"/>
              <a:gd name="connsiteX1" fmla="*/ 5353050 w 6179437"/>
              <a:gd name="connsiteY1" fmla="*/ 0 h 4673600"/>
              <a:gd name="connsiteX2" fmla="*/ 6119857 w 6179437"/>
              <a:gd name="connsiteY2" fmla="*/ 2554514 h 4673600"/>
              <a:gd name="connsiteX3" fmla="*/ 3279530 w 6179437"/>
              <a:gd name="connsiteY3" fmla="*/ 1784073 h 4673600"/>
              <a:gd name="connsiteX4" fmla="*/ 2481943 w 6179437"/>
              <a:gd name="connsiteY4" fmla="*/ 4673600 h 4673600"/>
              <a:gd name="connsiteX5" fmla="*/ 0 w 6179437"/>
              <a:gd name="connsiteY5" fmla="*/ 3101199 h 4673600"/>
              <a:gd name="connsiteX6" fmla="*/ 0 w 6179437"/>
              <a:gd name="connsiteY6" fmla="*/ 0 h 4673600"/>
              <a:gd name="connsiteX0" fmla="*/ 0 w 6179437"/>
              <a:gd name="connsiteY0" fmla="*/ 0 h 4673600"/>
              <a:gd name="connsiteX1" fmla="*/ 5353050 w 6179437"/>
              <a:gd name="connsiteY1" fmla="*/ 0 h 4673600"/>
              <a:gd name="connsiteX2" fmla="*/ 6119857 w 6179437"/>
              <a:gd name="connsiteY2" fmla="*/ 2554514 h 4673600"/>
              <a:gd name="connsiteX3" fmla="*/ 3279530 w 6179437"/>
              <a:gd name="connsiteY3" fmla="*/ 1784073 h 4673600"/>
              <a:gd name="connsiteX4" fmla="*/ 2481943 w 6179437"/>
              <a:gd name="connsiteY4" fmla="*/ 4673600 h 4673600"/>
              <a:gd name="connsiteX5" fmla="*/ 0 w 6179437"/>
              <a:gd name="connsiteY5" fmla="*/ 3101199 h 4673600"/>
              <a:gd name="connsiteX6" fmla="*/ 0 w 6179437"/>
              <a:gd name="connsiteY6" fmla="*/ 0 h 4673600"/>
              <a:gd name="connsiteX0" fmla="*/ 0 w 6226866"/>
              <a:gd name="connsiteY0" fmla="*/ 0 h 4673600"/>
              <a:gd name="connsiteX1" fmla="*/ 5353050 w 6226866"/>
              <a:gd name="connsiteY1" fmla="*/ 0 h 4673600"/>
              <a:gd name="connsiteX2" fmla="*/ 6119857 w 6226866"/>
              <a:gd name="connsiteY2" fmla="*/ 2554514 h 4673600"/>
              <a:gd name="connsiteX3" fmla="*/ 3279530 w 6226866"/>
              <a:gd name="connsiteY3" fmla="*/ 1784073 h 4673600"/>
              <a:gd name="connsiteX4" fmla="*/ 2481943 w 6226866"/>
              <a:gd name="connsiteY4" fmla="*/ 4673600 h 4673600"/>
              <a:gd name="connsiteX5" fmla="*/ 0 w 6226866"/>
              <a:gd name="connsiteY5" fmla="*/ 3101199 h 4673600"/>
              <a:gd name="connsiteX6" fmla="*/ 0 w 6226866"/>
              <a:gd name="connsiteY6" fmla="*/ 0 h 4673600"/>
              <a:gd name="connsiteX0" fmla="*/ 0 w 6226866"/>
              <a:gd name="connsiteY0" fmla="*/ 0 h 4673600"/>
              <a:gd name="connsiteX1" fmla="*/ 5353050 w 6226866"/>
              <a:gd name="connsiteY1" fmla="*/ 0 h 4673600"/>
              <a:gd name="connsiteX2" fmla="*/ 6119857 w 6226866"/>
              <a:gd name="connsiteY2" fmla="*/ 2554514 h 4673600"/>
              <a:gd name="connsiteX3" fmla="*/ 3279530 w 6226866"/>
              <a:gd name="connsiteY3" fmla="*/ 1784073 h 4673600"/>
              <a:gd name="connsiteX4" fmla="*/ 2481943 w 6226866"/>
              <a:gd name="connsiteY4" fmla="*/ 4673600 h 4673600"/>
              <a:gd name="connsiteX5" fmla="*/ 0 w 6226866"/>
              <a:gd name="connsiteY5" fmla="*/ 3101199 h 4673600"/>
              <a:gd name="connsiteX6" fmla="*/ 0 w 6226866"/>
              <a:gd name="connsiteY6" fmla="*/ 0 h 4673600"/>
              <a:gd name="connsiteX0" fmla="*/ 0 w 6226866"/>
              <a:gd name="connsiteY0" fmla="*/ 0 h 4673600"/>
              <a:gd name="connsiteX1" fmla="*/ 5353050 w 6226866"/>
              <a:gd name="connsiteY1" fmla="*/ 0 h 4673600"/>
              <a:gd name="connsiteX2" fmla="*/ 6119857 w 6226866"/>
              <a:gd name="connsiteY2" fmla="*/ 2554514 h 4673600"/>
              <a:gd name="connsiteX3" fmla="*/ 3279530 w 6226866"/>
              <a:gd name="connsiteY3" fmla="*/ 1784073 h 4673600"/>
              <a:gd name="connsiteX4" fmla="*/ 2481943 w 6226866"/>
              <a:gd name="connsiteY4" fmla="*/ 4673600 h 4673600"/>
              <a:gd name="connsiteX5" fmla="*/ 0 w 6226866"/>
              <a:gd name="connsiteY5" fmla="*/ 3101199 h 4673600"/>
              <a:gd name="connsiteX6" fmla="*/ 0 w 6226866"/>
              <a:gd name="connsiteY6" fmla="*/ 0 h 4673600"/>
              <a:gd name="connsiteX0" fmla="*/ 0 w 6226866"/>
              <a:gd name="connsiteY0" fmla="*/ 0 h 4673600"/>
              <a:gd name="connsiteX1" fmla="*/ 5353050 w 6226866"/>
              <a:gd name="connsiteY1" fmla="*/ 0 h 4673600"/>
              <a:gd name="connsiteX2" fmla="*/ 6119857 w 6226866"/>
              <a:gd name="connsiteY2" fmla="*/ 2554514 h 4673600"/>
              <a:gd name="connsiteX3" fmla="*/ 3279530 w 6226866"/>
              <a:gd name="connsiteY3" fmla="*/ 1784073 h 4673600"/>
              <a:gd name="connsiteX4" fmla="*/ 2481943 w 6226866"/>
              <a:gd name="connsiteY4" fmla="*/ 4673600 h 4673600"/>
              <a:gd name="connsiteX5" fmla="*/ 0 w 6226866"/>
              <a:gd name="connsiteY5" fmla="*/ 3101199 h 4673600"/>
              <a:gd name="connsiteX6" fmla="*/ 0 w 6226866"/>
              <a:gd name="connsiteY6" fmla="*/ 0 h 4673600"/>
              <a:gd name="connsiteX0" fmla="*/ 0 w 6226866"/>
              <a:gd name="connsiteY0" fmla="*/ 0 h 3393612"/>
              <a:gd name="connsiteX1" fmla="*/ 5353050 w 6226866"/>
              <a:gd name="connsiteY1" fmla="*/ 0 h 3393612"/>
              <a:gd name="connsiteX2" fmla="*/ 6119857 w 6226866"/>
              <a:gd name="connsiteY2" fmla="*/ 2554514 h 3393612"/>
              <a:gd name="connsiteX3" fmla="*/ 3279530 w 6226866"/>
              <a:gd name="connsiteY3" fmla="*/ 1784073 h 3393612"/>
              <a:gd name="connsiteX4" fmla="*/ 0 w 6226866"/>
              <a:gd name="connsiteY4" fmla="*/ 3101199 h 3393612"/>
              <a:gd name="connsiteX5" fmla="*/ 0 w 6226866"/>
              <a:gd name="connsiteY5" fmla="*/ 0 h 3393612"/>
              <a:gd name="connsiteX0" fmla="*/ 0 w 6226866"/>
              <a:gd name="connsiteY0" fmla="*/ 0 h 3806829"/>
              <a:gd name="connsiteX1" fmla="*/ 5353050 w 6226866"/>
              <a:gd name="connsiteY1" fmla="*/ 0 h 3806829"/>
              <a:gd name="connsiteX2" fmla="*/ 6119857 w 6226866"/>
              <a:gd name="connsiteY2" fmla="*/ 2554514 h 3806829"/>
              <a:gd name="connsiteX3" fmla="*/ 3279530 w 6226866"/>
              <a:gd name="connsiteY3" fmla="*/ 1784073 h 3806829"/>
              <a:gd name="connsiteX4" fmla="*/ 0 w 6226866"/>
              <a:gd name="connsiteY4" fmla="*/ 3101199 h 3806829"/>
              <a:gd name="connsiteX5" fmla="*/ 0 w 6226866"/>
              <a:gd name="connsiteY5" fmla="*/ 0 h 38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6866" h="3806829">
                <a:moveTo>
                  <a:pt x="0" y="0"/>
                </a:moveTo>
                <a:lnTo>
                  <a:pt x="5353050" y="0"/>
                </a:lnTo>
                <a:cubicBezTo>
                  <a:pt x="5353957" y="508000"/>
                  <a:pt x="6590969" y="517329"/>
                  <a:pt x="6119857" y="2554514"/>
                </a:cubicBezTo>
                <a:cubicBezTo>
                  <a:pt x="4918081" y="4907507"/>
                  <a:pt x="4076102" y="1538950"/>
                  <a:pt x="3279530" y="1784073"/>
                </a:cubicBezTo>
                <a:cubicBezTo>
                  <a:pt x="2259554" y="1875187"/>
                  <a:pt x="1871885" y="5228893"/>
                  <a:pt x="0" y="3101199"/>
                </a:cubicBezTo>
                <a:lnTo>
                  <a:pt x="0" y="0"/>
                </a:lnTo>
                <a:close/>
              </a:path>
            </a:pathLst>
          </a:custGeom>
          <a:gradFill>
            <a:gsLst>
              <a:gs pos="100000">
                <a:schemeClr val="bg1">
                  <a:alpha val="5000"/>
                </a:schemeClr>
              </a:gs>
              <a:gs pos="0">
                <a:schemeClr val="bg1">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
            <a:extLst>
              <a:ext uri="{FF2B5EF4-FFF2-40B4-BE49-F238E27FC236}">
                <a16:creationId xmlns:a16="http://schemas.microsoft.com/office/drawing/2014/main" id="{BE208A22-D2AC-43D8-B508-C1337651E744}"/>
              </a:ext>
            </a:extLst>
          </p:cNvPr>
          <p:cNvSpPr/>
          <p:nvPr userDrawn="1"/>
        </p:nvSpPr>
        <p:spPr>
          <a:xfrm>
            <a:off x="2" y="2"/>
            <a:ext cx="3114673" cy="1652398"/>
          </a:xfrm>
          <a:custGeom>
            <a:avLst/>
            <a:gdLst>
              <a:gd name="connsiteX0" fmla="*/ 0 w 5353050"/>
              <a:gd name="connsiteY0" fmla="*/ 0 h 3101199"/>
              <a:gd name="connsiteX1" fmla="*/ 5353050 w 5353050"/>
              <a:gd name="connsiteY1" fmla="*/ 0 h 3101199"/>
              <a:gd name="connsiteX2" fmla="*/ 5353050 w 5353050"/>
              <a:gd name="connsiteY2" fmla="*/ 3101199 h 3101199"/>
              <a:gd name="connsiteX3" fmla="*/ 0 w 5353050"/>
              <a:gd name="connsiteY3" fmla="*/ 3101199 h 3101199"/>
              <a:gd name="connsiteX4" fmla="*/ 0 w 5353050"/>
              <a:gd name="connsiteY4" fmla="*/ 0 h 3101199"/>
              <a:gd name="connsiteX0" fmla="*/ 0 w 5353050"/>
              <a:gd name="connsiteY0" fmla="*/ 0 h 4673600"/>
              <a:gd name="connsiteX1" fmla="*/ 5353050 w 5353050"/>
              <a:gd name="connsiteY1" fmla="*/ 0 h 4673600"/>
              <a:gd name="connsiteX2" fmla="*/ 5353050 w 5353050"/>
              <a:gd name="connsiteY2" fmla="*/ 3101199 h 4673600"/>
              <a:gd name="connsiteX3" fmla="*/ 2481943 w 5353050"/>
              <a:gd name="connsiteY3" fmla="*/ 4673600 h 4673600"/>
              <a:gd name="connsiteX4" fmla="*/ 0 w 5353050"/>
              <a:gd name="connsiteY4" fmla="*/ 3101199 h 4673600"/>
              <a:gd name="connsiteX5" fmla="*/ 0 w 5353050"/>
              <a:gd name="connsiteY5" fmla="*/ 0 h 4673600"/>
              <a:gd name="connsiteX0" fmla="*/ 0 w 8215086"/>
              <a:gd name="connsiteY0" fmla="*/ 0 h 4673600"/>
              <a:gd name="connsiteX1" fmla="*/ 5353050 w 8215086"/>
              <a:gd name="connsiteY1" fmla="*/ 0 h 4673600"/>
              <a:gd name="connsiteX2" fmla="*/ 8215086 w 8215086"/>
              <a:gd name="connsiteY2" fmla="*/ 1872342 h 4673600"/>
              <a:gd name="connsiteX3" fmla="*/ 5353050 w 8215086"/>
              <a:gd name="connsiteY3" fmla="*/ 3101199 h 4673600"/>
              <a:gd name="connsiteX4" fmla="*/ 2481943 w 8215086"/>
              <a:gd name="connsiteY4" fmla="*/ 4673600 h 4673600"/>
              <a:gd name="connsiteX5" fmla="*/ 0 w 8215086"/>
              <a:gd name="connsiteY5" fmla="*/ 3101199 h 4673600"/>
              <a:gd name="connsiteX6" fmla="*/ 0 w 8215086"/>
              <a:gd name="connsiteY6" fmla="*/ 0 h 4673600"/>
              <a:gd name="connsiteX0" fmla="*/ 0 w 5353050"/>
              <a:gd name="connsiteY0" fmla="*/ 0 h 4673600"/>
              <a:gd name="connsiteX1" fmla="*/ 5353050 w 5353050"/>
              <a:gd name="connsiteY1" fmla="*/ 0 h 4673600"/>
              <a:gd name="connsiteX2" fmla="*/ 4513943 w 5353050"/>
              <a:gd name="connsiteY2" fmla="*/ 1465942 h 4673600"/>
              <a:gd name="connsiteX3" fmla="*/ 5353050 w 5353050"/>
              <a:gd name="connsiteY3" fmla="*/ 3101199 h 4673600"/>
              <a:gd name="connsiteX4" fmla="*/ 2481943 w 5353050"/>
              <a:gd name="connsiteY4" fmla="*/ 4673600 h 4673600"/>
              <a:gd name="connsiteX5" fmla="*/ 0 w 5353050"/>
              <a:gd name="connsiteY5" fmla="*/ 3101199 h 4673600"/>
              <a:gd name="connsiteX6" fmla="*/ 0 w 5353050"/>
              <a:gd name="connsiteY6" fmla="*/ 0 h 4673600"/>
              <a:gd name="connsiteX0" fmla="*/ 0 w 5353050"/>
              <a:gd name="connsiteY0" fmla="*/ 0 h 4687559"/>
              <a:gd name="connsiteX1" fmla="*/ 5353050 w 5353050"/>
              <a:gd name="connsiteY1" fmla="*/ 0 h 4687559"/>
              <a:gd name="connsiteX2" fmla="*/ 4513943 w 5353050"/>
              <a:gd name="connsiteY2" fmla="*/ 1465942 h 4687559"/>
              <a:gd name="connsiteX3" fmla="*/ 5353050 w 5353050"/>
              <a:gd name="connsiteY3" fmla="*/ 3101199 h 4687559"/>
              <a:gd name="connsiteX4" fmla="*/ 2481943 w 5353050"/>
              <a:gd name="connsiteY4" fmla="*/ 4673600 h 4687559"/>
              <a:gd name="connsiteX5" fmla="*/ 0 w 5353050"/>
              <a:gd name="connsiteY5" fmla="*/ 3101199 h 4687559"/>
              <a:gd name="connsiteX6" fmla="*/ 0 w 5353050"/>
              <a:gd name="connsiteY6" fmla="*/ 0 h 4687559"/>
              <a:gd name="connsiteX0" fmla="*/ 0 w 5353050"/>
              <a:gd name="connsiteY0" fmla="*/ 0 h 4687559"/>
              <a:gd name="connsiteX1" fmla="*/ 5353050 w 5353050"/>
              <a:gd name="connsiteY1" fmla="*/ 0 h 4687559"/>
              <a:gd name="connsiteX2" fmla="*/ 4513943 w 5353050"/>
              <a:gd name="connsiteY2" fmla="*/ 1465942 h 4687559"/>
              <a:gd name="connsiteX3" fmla="*/ 3517718 w 5353050"/>
              <a:gd name="connsiteY3" fmla="*/ 2927027 h 4687559"/>
              <a:gd name="connsiteX4" fmla="*/ 2481943 w 5353050"/>
              <a:gd name="connsiteY4" fmla="*/ 4673600 h 4687559"/>
              <a:gd name="connsiteX5" fmla="*/ 0 w 5353050"/>
              <a:gd name="connsiteY5" fmla="*/ 3101199 h 4687559"/>
              <a:gd name="connsiteX6" fmla="*/ 0 w 5353050"/>
              <a:gd name="connsiteY6" fmla="*/ 0 h 4687559"/>
              <a:gd name="connsiteX0" fmla="*/ 0 w 5907435"/>
              <a:gd name="connsiteY0" fmla="*/ 0 h 4687559"/>
              <a:gd name="connsiteX1" fmla="*/ 5353050 w 5907435"/>
              <a:gd name="connsiteY1" fmla="*/ 0 h 4687559"/>
              <a:gd name="connsiteX2" fmla="*/ 5907435 w 5907435"/>
              <a:gd name="connsiteY2" fmla="*/ 2191657 h 4687559"/>
              <a:gd name="connsiteX3" fmla="*/ 3517718 w 5907435"/>
              <a:gd name="connsiteY3" fmla="*/ 2927027 h 4687559"/>
              <a:gd name="connsiteX4" fmla="*/ 2481943 w 5907435"/>
              <a:gd name="connsiteY4" fmla="*/ 4673600 h 4687559"/>
              <a:gd name="connsiteX5" fmla="*/ 0 w 5907435"/>
              <a:gd name="connsiteY5" fmla="*/ 3101199 h 4687559"/>
              <a:gd name="connsiteX6" fmla="*/ 0 w 5907435"/>
              <a:gd name="connsiteY6" fmla="*/ 0 h 4687559"/>
              <a:gd name="connsiteX0" fmla="*/ 0 w 5964777"/>
              <a:gd name="connsiteY0" fmla="*/ 0 h 4687559"/>
              <a:gd name="connsiteX1" fmla="*/ 5353050 w 5964777"/>
              <a:gd name="connsiteY1" fmla="*/ 0 h 4687559"/>
              <a:gd name="connsiteX2" fmla="*/ 5907435 w 5964777"/>
              <a:gd name="connsiteY2" fmla="*/ 2191657 h 4687559"/>
              <a:gd name="connsiteX3" fmla="*/ 3517718 w 5964777"/>
              <a:gd name="connsiteY3" fmla="*/ 2927027 h 4687559"/>
              <a:gd name="connsiteX4" fmla="*/ 2481943 w 5964777"/>
              <a:gd name="connsiteY4" fmla="*/ 4673600 h 4687559"/>
              <a:gd name="connsiteX5" fmla="*/ 0 w 5964777"/>
              <a:gd name="connsiteY5" fmla="*/ 3101199 h 4687559"/>
              <a:gd name="connsiteX6" fmla="*/ 0 w 5964777"/>
              <a:gd name="connsiteY6" fmla="*/ 0 h 4687559"/>
              <a:gd name="connsiteX0" fmla="*/ 0 w 5964777"/>
              <a:gd name="connsiteY0" fmla="*/ 0 h 4687559"/>
              <a:gd name="connsiteX1" fmla="*/ 5353050 w 5964777"/>
              <a:gd name="connsiteY1" fmla="*/ 0 h 4687559"/>
              <a:gd name="connsiteX2" fmla="*/ 5907435 w 5964777"/>
              <a:gd name="connsiteY2" fmla="*/ 2191657 h 4687559"/>
              <a:gd name="connsiteX3" fmla="*/ 3517718 w 5964777"/>
              <a:gd name="connsiteY3" fmla="*/ 2927027 h 4687559"/>
              <a:gd name="connsiteX4" fmla="*/ 2481943 w 5964777"/>
              <a:gd name="connsiteY4" fmla="*/ 4673600 h 4687559"/>
              <a:gd name="connsiteX5" fmla="*/ 0 w 5964777"/>
              <a:gd name="connsiteY5" fmla="*/ 3101199 h 4687559"/>
              <a:gd name="connsiteX6" fmla="*/ 0 w 5964777"/>
              <a:gd name="connsiteY6" fmla="*/ 0 h 4687559"/>
              <a:gd name="connsiteX0" fmla="*/ 0 w 6167346"/>
              <a:gd name="connsiteY0" fmla="*/ 0 h 4687559"/>
              <a:gd name="connsiteX1" fmla="*/ 5353050 w 6167346"/>
              <a:gd name="connsiteY1" fmla="*/ 0 h 4687559"/>
              <a:gd name="connsiteX2" fmla="*/ 6119857 w 6167346"/>
              <a:gd name="connsiteY2" fmla="*/ 2554514 h 4687559"/>
              <a:gd name="connsiteX3" fmla="*/ 3517718 w 6167346"/>
              <a:gd name="connsiteY3" fmla="*/ 2927027 h 4687559"/>
              <a:gd name="connsiteX4" fmla="*/ 2481943 w 6167346"/>
              <a:gd name="connsiteY4" fmla="*/ 4673600 h 4687559"/>
              <a:gd name="connsiteX5" fmla="*/ 0 w 6167346"/>
              <a:gd name="connsiteY5" fmla="*/ 3101199 h 4687559"/>
              <a:gd name="connsiteX6" fmla="*/ 0 w 6167346"/>
              <a:gd name="connsiteY6" fmla="*/ 0 h 4687559"/>
              <a:gd name="connsiteX0" fmla="*/ 0 w 6179437"/>
              <a:gd name="connsiteY0" fmla="*/ 0 h 4687559"/>
              <a:gd name="connsiteX1" fmla="*/ 5353050 w 6179437"/>
              <a:gd name="connsiteY1" fmla="*/ 0 h 4687559"/>
              <a:gd name="connsiteX2" fmla="*/ 6119857 w 6179437"/>
              <a:gd name="connsiteY2" fmla="*/ 2554514 h 4687559"/>
              <a:gd name="connsiteX3" fmla="*/ 3517718 w 6179437"/>
              <a:gd name="connsiteY3" fmla="*/ 2927027 h 4687559"/>
              <a:gd name="connsiteX4" fmla="*/ 2481943 w 6179437"/>
              <a:gd name="connsiteY4" fmla="*/ 4673600 h 4687559"/>
              <a:gd name="connsiteX5" fmla="*/ 0 w 6179437"/>
              <a:gd name="connsiteY5" fmla="*/ 3101199 h 4687559"/>
              <a:gd name="connsiteX6" fmla="*/ 0 w 6179437"/>
              <a:gd name="connsiteY6" fmla="*/ 0 h 4687559"/>
              <a:gd name="connsiteX0" fmla="*/ 0 w 6179437"/>
              <a:gd name="connsiteY0" fmla="*/ 0 h 4687559"/>
              <a:gd name="connsiteX1" fmla="*/ 5353050 w 6179437"/>
              <a:gd name="connsiteY1" fmla="*/ 0 h 4687559"/>
              <a:gd name="connsiteX2" fmla="*/ 6119857 w 6179437"/>
              <a:gd name="connsiteY2" fmla="*/ 2554514 h 4687559"/>
              <a:gd name="connsiteX3" fmla="*/ 3517718 w 6179437"/>
              <a:gd name="connsiteY3" fmla="*/ 2927027 h 4687559"/>
              <a:gd name="connsiteX4" fmla="*/ 2481943 w 6179437"/>
              <a:gd name="connsiteY4" fmla="*/ 4673600 h 4687559"/>
              <a:gd name="connsiteX5" fmla="*/ 0 w 6179437"/>
              <a:gd name="connsiteY5" fmla="*/ 3101199 h 4687559"/>
              <a:gd name="connsiteX6" fmla="*/ 0 w 6179437"/>
              <a:gd name="connsiteY6" fmla="*/ 0 h 4687559"/>
              <a:gd name="connsiteX0" fmla="*/ 0 w 6179437"/>
              <a:gd name="connsiteY0" fmla="*/ 0 h 4687559"/>
              <a:gd name="connsiteX1" fmla="*/ 5353050 w 6179437"/>
              <a:gd name="connsiteY1" fmla="*/ 0 h 4687559"/>
              <a:gd name="connsiteX2" fmla="*/ 6119857 w 6179437"/>
              <a:gd name="connsiteY2" fmla="*/ 2554514 h 4687559"/>
              <a:gd name="connsiteX3" fmla="*/ 3288302 w 6179437"/>
              <a:gd name="connsiteY3" fmla="*/ 2128741 h 4687559"/>
              <a:gd name="connsiteX4" fmla="*/ 2481943 w 6179437"/>
              <a:gd name="connsiteY4" fmla="*/ 4673600 h 4687559"/>
              <a:gd name="connsiteX5" fmla="*/ 0 w 6179437"/>
              <a:gd name="connsiteY5" fmla="*/ 3101199 h 4687559"/>
              <a:gd name="connsiteX6" fmla="*/ 0 w 6179437"/>
              <a:gd name="connsiteY6" fmla="*/ 0 h 4687559"/>
              <a:gd name="connsiteX0" fmla="*/ 0 w 6179437"/>
              <a:gd name="connsiteY0" fmla="*/ 0 h 4673600"/>
              <a:gd name="connsiteX1" fmla="*/ 5353050 w 6179437"/>
              <a:gd name="connsiteY1" fmla="*/ 0 h 4673600"/>
              <a:gd name="connsiteX2" fmla="*/ 6119857 w 6179437"/>
              <a:gd name="connsiteY2" fmla="*/ 2554514 h 4673600"/>
              <a:gd name="connsiteX3" fmla="*/ 3288302 w 6179437"/>
              <a:gd name="connsiteY3" fmla="*/ 2128741 h 4673600"/>
              <a:gd name="connsiteX4" fmla="*/ 2481943 w 6179437"/>
              <a:gd name="connsiteY4" fmla="*/ 4673600 h 4673600"/>
              <a:gd name="connsiteX5" fmla="*/ 0 w 6179437"/>
              <a:gd name="connsiteY5" fmla="*/ 3101199 h 4673600"/>
              <a:gd name="connsiteX6" fmla="*/ 0 w 6179437"/>
              <a:gd name="connsiteY6" fmla="*/ 0 h 4673600"/>
              <a:gd name="connsiteX0" fmla="*/ 0 w 6179437"/>
              <a:gd name="connsiteY0" fmla="*/ 0 h 4673600"/>
              <a:gd name="connsiteX1" fmla="*/ 5353050 w 6179437"/>
              <a:gd name="connsiteY1" fmla="*/ 0 h 4673600"/>
              <a:gd name="connsiteX2" fmla="*/ 6119857 w 6179437"/>
              <a:gd name="connsiteY2" fmla="*/ 2554514 h 4673600"/>
              <a:gd name="connsiteX3" fmla="*/ 3288302 w 6179437"/>
              <a:gd name="connsiteY3" fmla="*/ 2128741 h 4673600"/>
              <a:gd name="connsiteX4" fmla="*/ 2481943 w 6179437"/>
              <a:gd name="connsiteY4" fmla="*/ 4673600 h 4673600"/>
              <a:gd name="connsiteX5" fmla="*/ 0 w 6179437"/>
              <a:gd name="connsiteY5" fmla="*/ 3101199 h 4673600"/>
              <a:gd name="connsiteX6" fmla="*/ 0 w 6179437"/>
              <a:gd name="connsiteY6" fmla="*/ 0 h 4673600"/>
              <a:gd name="connsiteX0" fmla="*/ 0 w 6179437"/>
              <a:gd name="connsiteY0" fmla="*/ 0 h 4673600"/>
              <a:gd name="connsiteX1" fmla="*/ 5353050 w 6179437"/>
              <a:gd name="connsiteY1" fmla="*/ 0 h 4673600"/>
              <a:gd name="connsiteX2" fmla="*/ 6119857 w 6179437"/>
              <a:gd name="connsiteY2" fmla="*/ 2554514 h 4673600"/>
              <a:gd name="connsiteX3" fmla="*/ 3288302 w 6179437"/>
              <a:gd name="connsiteY3" fmla="*/ 2128741 h 4673600"/>
              <a:gd name="connsiteX4" fmla="*/ 2481943 w 6179437"/>
              <a:gd name="connsiteY4" fmla="*/ 4673600 h 4673600"/>
              <a:gd name="connsiteX5" fmla="*/ 0 w 6179437"/>
              <a:gd name="connsiteY5" fmla="*/ 3101199 h 4673600"/>
              <a:gd name="connsiteX6" fmla="*/ 0 w 6179437"/>
              <a:gd name="connsiteY6" fmla="*/ 0 h 4673600"/>
              <a:gd name="connsiteX0" fmla="*/ 0 w 6179437"/>
              <a:gd name="connsiteY0" fmla="*/ 0 h 4673600"/>
              <a:gd name="connsiteX1" fmla="*/ 5353050 w 6179437"/>
              <a:gd name="connsiteY1" fmla="*/ 0 h 4673600"/>
              <a:gd name="connsiteX2" fmla="*/ 6119857 w 6179437"/>
              <a:gd name="connsiteY2" fmla="*/ 2554514 h 4673600"/>
              <a:gd name="connsiteX3" fmla="*/ 3279530 w 6179437"/>
              <a:gd name="connsiteY3" fmla="*/ 1784073 h 4673600"/>
              <a:gd name="connsiteX4" fmla="*/ 2481943 w 6179437"/>
              <a:gd name="connsiteY4" fmla="*/ 4673600 h 4673600"/>
              <a:gd name="connsiteX5" fmla="*/ 0 w 6179437"/>
              <a:gd name="connsiteY5" fmla="*/ 3101199 h 4673600"/>
              <a:gd name="connsiteX6" fmla="*/ 0 w 6179437"/>
              <a:gd name="connsiteY6" fmla="*/ 0 h 4673600"/>
              <a:gd name="connsiteX0" fmla="*/ 0 w 6179437"/>
              <a:gd name="connsiteY0" fmla="*/ 0 h 4673600"/>
              <a:gd name="connsiteX1" fmla="*/ 5353050 w 6179437"/>
              <a:gd name="connsiteY1" fmla="*/ 0 h 4673600"/>
              <a:gd name="connsiteX2" fmla="*/ 6119857 w 6179437"/>
              <a:gd name="connsiteY2" fmla="*/ 2554514 h 4673600"/>
              <a:gd name="connsiteX3" fmla="*/ 3279530 w 6179437"/>
              <a:gd name="connsiteY3" fmla="*/ 1784073 h 4673600"/>
              <a:gd name="connsiteX4" fmla="*/ 2481943 w 6179437"/>
              <a:gd name="connsiteY4" fmla="*/ 4673600 h 4673600"/>
              <a:gd name="connsiteX5" fmla="*/ 0 w 6179437"/>
              <a:gd name="connsiteY5" fmla="*/ 3101199 h 4673600"/>
              <a:gd name="connsiteX6" fmla="*/ 0 w 6179437"/>
              <a:gd name="connsiteY6" fmla="*/ 0 h 4673600"/>
              <a:gd name="connsiteX0" fmla="*/ 0 w 6226866"/>
              <a:gd name="connsiteY0" fmla="*/ 0 h 4673600"/>
              <a:gd name="connsiteX1" fmla="*/ 5353050 w 6226866"/>
              <a:gd name="connsiteY1" fmla="*/ 0 h 4673600"/>
              <a:gd name="connsiteX2" fmla="*/ 6119857 w 6226866"/>
              <a:gd name="connsiteY2" fmla="*/ 2554514 h 4673600"/>
              <a:gd name="connsiteX3" fmla="*/ 3279530 w 6226866"/>
              <a:gd name="connsiteY3" fmla="*/ 1784073 h 4673600"/>
              <a:gd name="connsiteX4" fmla="*/ 2481943 w 6226866"/>
              <a:gd name="connsiteY4" fmla="*/ 4673600 h 4673600"/>
              <a:gd name="connsiteX5" fmla="*/ 0 w 6226866"/>
              <a:gd name="connsiteY5" fmla="*/ 3101199 h 4673600"/>
              <a:gd name="connsiteX6" fmla="*/ 0 w 6226866"/>
              <a:gd name="connsiteY6" fmla="*/ 0 h 4673600"/>
              <a:gd name="connsiteX0" fmla="*/ 0 w 6226866"/>
              <a:gd name="connsiteY0" fmla="*/ 0 h 4673600"/>
              <a:gd name="connsiteX1" fmla="*/ 5353050 w 6226866"/>
              <a:gd name="connsiteY1" fmla="*/ 0 h 4673600"/>
              <a:gd name="connsiteX2" fmla="*/ 6119857 w 6226866"/>
              <a:gd name="connsiteY2" fmla="*/ 2554514 h 4673600"/>
              <a:gd name="connsiteX3" fmla="*/ 3279530 w 6226866"/>
              <a:gd name="connsiteY3" fmla="*/ 1784073 h 4673600"/>
              <a:gd name="connsiteX4" fmla="*/ 2481943 w 6226866"/>
              <a:gd name="connsiteY4" fmla="*/ 4673600 h 4673600"/>
              <a:gd name="connsiteX5" fmla="*/ 0 w 6226866"/>
              <a:gd name="connsiteY5" fmla="*/ 3101199 h 4673600"/>
              <a:gd name="connsiteX6" fmla="*/ 0 w 6226866"/>
              <a:gd name="connsiteY6" fmla="*/ 0 h 4673600"/>
              <a:gd name="connsiteX0" fmla="*/ 0 w 6226866"/>
              <a:gd name="connsiteY0" fmla="*/ 0 h 3393613"/>
              <a:gd name="connsiteX1" fmla="*/ 5353050 w 6226866"/>
              <a:gd name="connsiteY1" fmla="*/ 0 h 3393613"/>
              <a:gd name="connsiteX2" fmla="*/ 6119857 w 6226866"/>
              <a:gd name="connsiteY2" fmla="*/ 2554514 h 3393613"/>
              <a:gd name="connsiteX3" fmla="*/ 3279530 w 6226866"/>
              <a:gd name="connsiteY3" fmla="*/ 1784073 h 3393613"/>
              <a:gd name="connsiteX4" fmla="*/ 0 w 6226866"/>
              <a:gd name="connsiteY4" fmla="*/ 3101199 h 3393613"/>
              <a:gd name="connsiteX5" fmla="*/ 0 w 6226866"/>
              <a:gd name="connsiteY5" fmla="*/ 0 h 3393613"/>
              <a:gd name="connsiteX0" fmla="*/ 0 w 6226866"/>
              <a:gd name="connsiteY0" fmla="*/ 0 h 3444622"/>
              <a:gd name="connsiteX1" fmla="*/ 5353050 w 6226866"/>
              <a:gd name="connsiteY1" fmla="*/ 0 h 3444622"/>
              <a:gd name="connsiteX2" fmla="*/ 6119857 w 6226866"/>
              <a:gd name="connsiteY2" fmla="*/ 2554514 h 3444622"/>
              <a:gd name="connsiteX3" fmla="*/ 3279530 w 6226866"/>
              <a:gd name="connsiteY3" fmla="*/ 1784073 h 3444622"/>
              <a:gd name="connsiteX4" fmla="*/ 0 w 6226866"/>
              <a:gd name="connsiteY4" fmla="*/ 3101199 h 3444622"/>
              <a:gd name="connsiteX5" fmla="*/ 0 w 6226866"/>
              <a:gd name="connsiteY5" fmla="*/ 0 h 3444622"/>
              <a:gd name="connsiteX0" fmla="*/ 0 w 6226866"/>
              <a:gd name="connsiteY0" fmla="*/ 0 h 4861767"/>
              <a:gd name="connsiteX1" fmla="*/ 5353050 w 6226866"/>
              <a:gd name="connsiteY1" fmla="*/ 0 h 4861767"/>
              <a:gd name="connsiteX2" fmla="*/ 6119857 w 6226866"/>
              <a:gd name="connsiteY2" fmla="*/ 2554514 h 4861767"/>
              <a:gd name="connsiteX3" fmla="*/ 2472915 w 6226866"/>
              <a:gd name="connsiteY3" fmla="*/ 4852919 h 4861767"/>
              <a:gd name="connsiteX4" fmla="*/ 0 w 6226866"/>
              <a:gd name="connsiteY4" fmla="*/ 3101199 h 4861767"/>
              <a:gd name="connsiteX5" fmla="*/ 0 w 6226866"/>
              <a:gd name="connsiteY5" fmla="*/ 0 h 4861767"/>
              <a:gd name="connsiteX0" fmla="*/ 0 w 5353050"/>
              <a:gd name="connsiteY0" fmla="*/ 0 h 4861767"/>
              <a:gd name="connsiteX1" fmla="*/ 5353050 w 5353050"/>
              <a:gd name="connsiteY1" fmla="*/ 0 h 4861767"/>
              <a:gd name="connsiteX2" fmla="*/ 3700011 w 5353050"/>
              <a:gd name="connsiteY2" fmla="*/ 1990849 h 4861767"/>
              <a:gd name="connsiteX3" fmla="*/ 2472915 w 5353050"/>
              <a:gd name="connsiteY3" fmla="*/ 4852919 h 4861767"/>
              <a:gd name="connsiteX4" fmla="*/ 0 w 5353050"/>
              <a:gd name="connsiteY4" fmla="*/ 3101199 h 4861767"/>
              <a:gd name="connsiteX5" fmla="*/ 0 w 5353050"/>
              <a:gd name="connsiteY5" fmla="*/ 0 h 4861767"/>
              <a:gd name="connsiteX0" fmla="*/ 0 w 5353050"/>
              <a:gd name="connsiteY0" fmla="*/ 0 h 4861767"/>
              <a:gd name="connsiteX1" fmla="*/ 5353050 w 5353050"/>
              <a:gd name="connsiteY1" fmla="*/ 0 h 4861767"/>
              <a:gd name="connsiteX2" fmla="*/ 3700011 w 5353050"/>
              <a:gd name="connsiteY2" fmla="*/ 1990849 h 4861767"/>
              <a:gd name="connsiteX3" fmla="*/ 2472915 w 5353050"/>
              <a:gd name="connsiteY3" fmla="*/ 4852919 h 4861767"/>
              <a:gd name="connsiteX4" fmla="*/ 0 w 5353050"/>
              <a:gd name="connsiteY4" fmla="*/ 3101199 h 4861767"/>
              <a:gd name="connsiteX5" fmla="*/ 0 w 5353050"/>
              <a:gd name="connsiteY5" fmla="*/ 0 h 4861767"/>
              <a:gd name="connsiteX0" fmla="*/ 0 w 5353050"/>
              <a:gd name="connsiteY0" fmla="*/ 0 h 4861767"/>
              <a:gd name="connsiteX1" fmla="*/ 5353050 w 5353050"/>
              <a:gd name="connsiteY1" fmla="*/ 0 h 4861767"/>
              <a:gd name="connsiteX2" fmla="*/ 3700011 w 5353050"/>
              <a:gd name="connsiteY2" fmla="*/ 1990849 h 4861767"/>
              <a:gd name="connsiteX3" fmla="*/ 2472915 w 5353050"/>
              <a:gd name="connsiteY3" fmla="*/ 4852919 h 4861767"/>
              <a:gd name="connsiteX4" fmla="*/ 0 w 5353050"/>
              <a:gd name="connsiteY4" fmla="*/ 3101199 h 4861767"/>
              <a:gd name="connsiteX5" fmla="*/ 0 w 5353050"/>
              <a:gd name="connsiteY5" fmla="*/ 0 h 4861767"/>
              <a:gd name="connsiteX0" fmla="*/ 0 w 5353050"/>
              <a:gd name="connsiteY0" fmla="*/ 0 h 4861767"/>
              <a:gd name="connsiteX1" fmla="*/ 5353050 w 5353050"/>
              <a:gd name="connsiteY1" fmla="*/ 0 h 4861767"/>
              <a:gd name="connsiteX2" fmla="*/ 3700011 w 5353050"/>
              <a:gd name="connsiteY2" fmla="*/ 2397939 h 4861767"/>
              <a:gd name="connsiteX3" fmla="*/ 2472915 w 5353050"/>
              <a:gd name="connsiteY3" fmla="*/ 4852919 h 4861767"/>
              <a:gd name="connsiteX4" fmla="*/ 0 w 5353050"/>
              <a:gd name="connsiteY4" fmla="*/ 3101199 h 4861767"/>
              <a:gd name="connsiteX5" fmla="*/ 0 w 5353050"/>
              <a:gd name="connsiteY5" fmla="*/ 0 h 4861767"/>
              <a:gd name="connsiteX0" fmla="*/ 0 w 5357914"/>
              <a:gd name="connsiteY0" fmla="*/ 0 h 4861767"/>
              <a:gd name="connsiteX1" fmla="*/ 5353050 w 5357914"/>
              <a:gd name="connsiteY1" fmla="*/ 0 h 4861767"/>
              <a:gd name="connsiteX2" fmla="*/ 3700011 w 5357914"/>
              <a:gd name="connsiteY2" fmla="*/ 2397939 h 4861767"/>
              <a:gd name="connsiteX3" fmla="*/ 2472915 w 5357914"/>
              <a:gd name="connsiteY3" fmla="*/ 4852919 h 4861767"/>
              <a:gd name="connsiteX4" fmla="*/ 0 w 5357914"/>
              <a:gd name="connsiteY4" fmla="*/ 3101199 h 4861767"/>
              <a:gd name="connsiteX5" fmla="*/ 0 w 5357914"/>
              <a:gd name="connsiteY5" fmla="*/ 0 h 4861767"/>
              <a:gd name="connsiteX0" fmla="*/ 0 w 5356997"/>
              <a:gd name="connsiteY0" fmla="*/ 0 h 4861767"/>
              <a:gd name="connsiteX1" fmla="*/ 5353050 w 5356997"/>
              <a:gd name="connsiteY1" fmla="*/ 0 h 4861767"/>
              <a:gd name="connsiteX2" fmla="*/ 3113382 w 5356997"/>
              <a:gd name="connsiteY2" fmla="*/ 2314433 h 4861767"/>
              <a:gd name="connsiteX3" fmla="*/ 2472915 w 5356997"/>
              <a:gd name="connsiteY3" fmla="*/ 4852919 h 4861767"/>
              <a:gd name="connsiteX4" fmla="*/ 0 w 5356997"/>
              <a:gd name="connsiteY4" fmla="*/ 3101199 h 4861767"/>
              <a:gd name="connsiteX5" fmla="*/ 0 w 5356997"/>
              <a:gd name="connsiteY5" fmla="*/ 0 h 4861767"/>
              <a:gd name="connsiteX0" fmla="*/ 0 w 5358582"/>
              <a:gd name="connsiteY0" fmla="*/ 0 h 4861767"/>
              <a:gd name="connsiteX1" fmla="*/ 5353050 w 5358582"/>
              <a:gd name="connsiteY1" fmla="*/ 0 h 4861767"/>
              <a:gd name="connsiteX2" fmla="*/ 3113382 w 5358582"/>
              <a:gd name="connsiteY2" fmla="*/ 2314433 h 4861767"/>
              <a:gd name="connsiteX3" fmla="*/ 2472915 w 5358582"/>
              <a:gd name="connsiteY3" fmla="*/ 4852919 h 4861767"/>
              <a:gd name="connsiteX4" fmla="*/ 0 w 5358582"/>
              <a:gd name="connsiteY4" fmla="*/ 3101199 h 4861767"/>
              <a:gd name="connsiteX5" fmla="*/ 0 w 5358582"/>
              <a:gd name="connsiteY5" fmla="*/ 0 h 4861767"/>
              <a:gd name="connsiteX0" fmla="*/ 0 w 5358582"/>
              <a:gd name="connsiteY0" fmla="*/ 0 h 4861767"/>
              <a:gd name="connsiteX1" fmla="*/ 5353050 w 5358582"/>
              <a:gd name="connsiteY1" fmla="*/ 0 h 4861767"/>
              <a:gd name="connsiteX2" fmla="*/ 3113382 w 5358582"/>
              <a:gd name="connsiteY2" fmla="*/ 2314433 h 4861767"/>
              <a:gd name="connsiteX3" fmla="*/ 2472915 w 5358582"/>
              <a:gd name="connsiteY3" fmla="*/ 4852919 h 4861767"/>
              <a:gd name="connsiteX4" fmla="*/ 0 w 5358582"/>
              <a:gd name="connsiteY4" fmla="*/ 3101199 h 4861767"/>
              <a:gd name="connsiteX5" fmla="*/ 0 w 5358582"/>
              <a:gd name="connsiteY5" fmla="*/ 0 h 4861767"/>
              <a:gd name="connsiteX0" fmla="*/ 0 w 5358582"/>
              <a:gd name="connsiteY0" fmla="*/ 0 h 4856095"/>
              <a:gd name="connsiteX1" fmla="*/ 5353050 w 5358582"/>
              <a:gd name="connsiteY1" fmla="*/ 0 h 4856095"/>
              <a:gd name="connsiteX2" fmla="*/ 3113382 w 5358582"/>
              <a:gd name="connsiteY2" fmla="*/ 2314433 h 4856095"/>
              <a:gd name="connsiteX3" fmla="*/ 2472915 w 5358582"/>
              <a:gd name="connsiteY3" fmla="*/ 4852919 h 4856095"/>
              <a:gd name="connsiteX4" fmla="*/ 0 w 5358582"/>
              <a:gd name="connsiteY4" fmla="*/ 3101199 h 4856095"/>
              <a:gd name="connsiteX5" fmla="*/ 0 w 5358582"/>
              <a:gd name="connsiteY5" fmla="*/ 0 h 4856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58582" h="4856095">
                <a:moveTo>
                  <a:pt x="0" y="0"/>
                </a:moveTo>
                <a:lnTo>
                  <a:pt x="5353050" y="0"/>
                </a:lnTo>
                <a:cubicBezTo>
                  <a:pt x="5481060" y="1677083"/>
                  <a:pt x="3347397" y="865966"/>
                  <a:pt x="3113382" y="2314433"/>
                </a:cubicBezTo>
                <a:cubicBezTo>
                  <a:pt x="3522393" y="3421098"/>
                  <a:pt x="3269487" y="4607796"/>
                  <a:pt x="2472915" y="4852919"/>
                </a:cubicBezTo>
                <a:cubicBezTo>
                  <a:pt x="1452939" y="4944033"/>
                  <a:pt x="1717593" y="3043473"/>
                  <a:pt x="0" y="3101199"/>
                </a:cubicBezTo>
                <a:lnTo>
                  <a:pt x="0" y="0"/>
                </a:lnTo>
                <a:close/>
              </a:path>
            </a:pathLst>
          </a:custGeom>
          <a:gradFill>
            <a:gsLst>
              <a:gs pos="100000">
                <a:schemeClr val="bg1">
                  <a:alpha val="7000"/>
                </a:schemeClr>
              </a:gs>
              <a:gs pos="0">
                <a:schemeClr val="bg1">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3">
            <a:extLst>
              <a:ext uri="{FF2B5EF4-FFF2-40B4-BE49-F238E27FC236}">
                <a16:creationId xmlns:a16="http://schemas.microsoft.com/office/drawing/2014/main" id="{6EEEA499-886B-4610-A444-9BC147B72940}"/>
              </a:ext>
            </a:extLst>
          </p:cNvPr>
          <p:cNvSpPr>
            <a:spLocks noGrp="1"/>
          </p:cNvSpPr>
          <p:nvPr>
            <p:ph type="pic" sz="quarter" idx="10"/>
          </p:nvPr>
        </p:nvSpPr>
        <p:spPr>
          <a:xfrm>
            <a:off x="5820230" y="0"/>
            <a:ext cx="4634062" cy="6858000"/>
          </a:xfrm>
          <a:prstGeom prst="rect">
            <a:avLst/>
          </a:prstGeom>
          <a:effectLst>
            <a:outerShdw blurRad="698500" dist="2032000" dir="9000000" sx="70000" sy="70000" algn="tr" rotWithShape="0">
              <a:prstClr val="black">
                <a:alpha val="15000"/>
              </a:prstClr>
            </a:outerShdw>
          </a:effectLst>
        </p:spPr>
        <p:txBody>
          <a:bodyPr/>
          <a:lstStyle>
            <a:lvl1pPr marL="0" indent="0" algn="ctr">
              <a:buNone/>
              <a:defRPr sz="1600">
                <a:solidFill>
                  <a:schemeClr val="bg1"/>
                </a:solidFill>
              </a:defRPr>
            </a:lvl1pPr>
          </a:lstStyle>
          <a:p>
            <a:endParaRPr lang="en-US"/>
          </a:p>
        </p:txBody>
      </p:sp>
    </p:spTree>
    <p:extLst>
      <p:ext uri="{BB962C8B-B14F-4D97-AF65-F5344CB8AC3E}">
        <p14:creationId xmlns:p14="http://schemas.microsoft.com/office/powerpoint/2010/main" val="19031083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63126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1">
            <a:extLst>
              <a:ext uri="{FF2B5EF4-FFF2-40B4-BE49-F238E27FC236}">
                <a16:creationId xmlns:a16="http://schemas.microsoft.com/office/drawing/2014/main" id="{E0BA5521-36E2-4932-B0DE-334748C97A89}"/>
              </a:ext>
            </a:extLst>
          </p:cNvPr>
          <p:cNvSpPr/>
          <p:nvPr userDrawn="1"/>
        </p:nvSpPr>
        <p:spPr>
          <a:xfrm flipH="1" flipV="1">
            <a:off x="7621374" y="4790748"/>
            <a:ext cx="4570625" cy="2067251"/>
          </a:xfrm>
          <a:custGeom>
            <a:avLst/>
            <a:gdLst>
              <a:gd name="connsiteX0" fmla="*/ 0 w 5353050"/>
              <a:gd name="connsiteY0" fmla="*/ 0 h 3101199"/>
              <a:gd name="connsiteX1" fmla="*/ 5353050 w 5353050"/>
              <a:gd name="connsiteY1" fmla="*/ 0 h 3101199"/>
              <a:gd name="connsiteX2" fmla="*/ 5353050 w 5353050"/>
              <a:gd name="connsiteY2" fmla="*/ 3101199 h 3101199"/>
              <a:gd name="connsiteX3" fmla="*/ 0 w 5353050"/>
              <a:gd name="connsiteY3" fmla="*/ 3101199 h 3101199"/>
              <a:gd name="connsiteX4" fmla="*/ 0 w 5353050"/>
              <a:gd name="connsiteY4" fmla="*/ 0 h 3101199"/>
              <a:gd name="connsiteX0" fmla="*/ 0 w 5353050"/>
              <a:gd name="connsiteY0" fmla="*/ 0 h 4673600"/>
              <a:gd name="connsiteX1" fmla="*/ 5353050 w 5353050"/>
              <a:gd name="connsiteY1" fmla="*/ 0 h 4673600"/>
              <a:gd name="connsiteX2" fmla="*/ 5353050 w 5353050"/>
              <a:gd name="connsiteY2" fmla="*/ 3101199 h 4673600"/>
              <a:gd name="connsiteX3" fmla="*/ 2481943 w 5353050"/>
              <a:gd name="connsiteY3" fmla="*/ 4673600 h 4673600"/>
              <a:gd name="connsiteX4" fmla="*/ 0 w 5353050"/>
              <a:gd name="connsiteY4" fmla="*/ 3101199 h 4673600"/>
              <a:gd name="connsiteX5" fmla="*/ 0 w 5353050"/>
              <a:gd name="connsiteY5" fmla="*/ 0 h 4673600"/>
              <a:gd name="connsiteX0" fmla="*/ 0 w 8215086"/>
              <a:gd name="connsiteY0" fmla="*/ 0 h 4673600"/>
              <a:gd name="connsiteX1" fmla="*/ 5353050 w 8215086"/>
              <a:gd name="connsiteY1" fmla="*/ 0 h 4673600"/>
              <a:gd name="connsiteX2" fmla="*/ 8215086 w 8215086"/>
              <a:gd name="connsiteY2" fmla="*/ 1872342 h 4673600"/>
              <a:gd name="connsiteX3" fmla="*/ 5353050 w 8215086"/>
              <a:gd name="connsiteY3" fmla="*/ 3101199 h 4673600"/>
              <a:gd name="connsiteX4" fmla="*/ 2481943 w 8215086"/>
              <a:gd name="connsiteY4" fmla="*/ 4673600 h 4673600"/>
              <a:gd name="connsiteX5" fmla="*/ 0 w 8215086"/>
              <a:gd name="connsiteY5" fmla="*/ 3101199 h 4673600"/>
              <a:gd name="connsiteX6" fmla="*/ 0 w 8215086"/>
              <a:gd name="connsiteY6" fmla="*/ 0 h 4673600"/>
              <a:gd name="connsiteX0" fmla="*/ 0 w 5353050"/>
              <a:gd name="connsiteY0" fmla="*/ 0 h 4673600"/>
              <a:gd name="connsiteX1" fmla="*/ 5353050 w 5353050"/>
              <a:gd name="connsiteY1" fmla="*/ 0 h 4673600"/>
              <a:gd name="connsiteX2" fmla="*/ 4513943 w 5353050"/>
              <a:gd name="connsiteY2" fmla="*/ 1465942 h 4673600"/>
              <a:gd name="connsiteX3" fmla="*/ 5353050 w 5353050"/>
              <a:gd name="connsiteY3" fmla="*/ 3101199 h 4673600"/>
              <a:gd name="connsiteX4" fmla="*/ 2481943 w 5353050"/>
              <a:gd name="connsiteY4" fmla="*/ 4673600 h 4673600"/>
              <a:gd name="connsiteX5" fmla="*/ 0 w 5353050"/>
              <a:gd name="connsiteY5" fmla="*/ 3101199 h 4673600"/>
              <a:gd name="connsiteX6" fmla="*/ 0 w 5353050"/>
              <a:gd name="connsiteY6" fmla="*/ 0 h 4673600"/>
              <a:gd name="connsiteX0" fmla="*/ 0 w 5353050"/>
              <a:gd name="connsiteY0" fmla="*/ 0 h 4687559"/>
              <a:gd name="connsiteX1" fmla="*/ 5353050 w 5353050"/>
              <a:gd name="connsiteY1" fmla="*/ 0 h 4687559"/>
              <a:gd name="connsiteX2" fmla="*/ 4513943 w 5353050"/>
              <a:gd name="connsiteY2" fmla="*/ 1465942 h 4687559"/>
              <a:gd name="connsiteX3" fmla="*/ 5353050 w 5353050"/>
              <a:gd name="connsiteY3" fmla="*/ 3101199 h 4687559"/>
              <a:gd name="connsiteX4" fmla="*/ 2481943 w 5353050"/>
              <a:gd name="connsiteY4" fmla="*/ 4673600 h 4687559"/>
              <a:gd name="connsiteX5" fmla="*/ 0 w 5353050"/>
              <a:gd name="connsiteY5" fmla="*/ 3101199 h 4687559"/>
              <a:gd name="connsiteX6" fmla="*/ 0 w 5353050"/>
              <a:gd name="connsiteY6" fmla="*/ 0 h 4687559"/>
              <a:gd name="connsiteX0" fmla="*/ 0 w 5353050"/>
              <a:gd name="connsiteY0" fmla="*/ 0 h 4687559"/>
              <a:gd name="connsiteX1" fmla="*/ 5353050 w 5353050"/>
              <a:gd name="connsiteY1" fmla="*/ 0 h 4687559"/>
              <a:gd name="connsiteX2" fmla="*/ 4513943 w 5353050"/>
              <a:gd name="connsiteY2" fmla="*/ 1465942 h 4687559"/>
              <a:gd name="connsiteX3" fmla="*/ 3517718 w 5353050"/>
              <a:gd name="connsiteY3" fmla="*/ 2927027 h 4687559"/>
              <a:gd name="connsiteX4" fmla="*/ 2481943 w 5353050"/>
              <a:gd name="connsiteY4" fmla="*/ 4673600 h 4687559"/>
              <a:gd name="connsiteX5" fmla="*/ 0 w 5353050"/>
              <a:gd name="connsiteY5" fmla="*/ 3101199 h 4687559"/>
              <a:gd name="connsiteX6" fmla="*/ 0 w 5353050"/>
              <a:gd name="connsiteY6" fmla="*/ 0 h 4687559"/>
              <a:gd name="connsiteX0" fmla="*/ 0 w 5907435"/>
              <a:gd name="connsiteY0" fmla="*/ 0 h 4687559"/>
              <a:gd name="connsiteX1" fmla="*/ 5353050 w 5907435"/>
              <a:gd name="connsiteY1" fmla="*/ 0 h 4687559"/>
              <a:gd name="connsiteX2" fmla="*/ 5907435 w 5907435"/>
              <a:gd name="connsiteY2" fmla="*/ 2191657 h 4687559"/>
              <a:gd name="connsiteX3" fmla="*/ 3517718 w 5907435"/>
              <a:gd name="connsiteY3" fmla="*/ 2927027 h 4687559"/>
              <a:gd name="connsiteX4" fmla="*/ 2481943 w 5907435"/>
              <a:gd name="connsiteY4" fmla="*/ 4673600 h 4687559"/>
              <a:gd name="connsiteX5" fmla="*/ 0 w 5907435"/>
              <a:gd name="connsiteY5" fmla="*/ 3101199 h 4687559"/>
              <a:gd name="connsiteX6" fmla="*/ 0 w 5907435"/>
              <a:gd name="connsiteY6" fmla="*/ 0 h 4687559"/>
              <a:gd name="connsiteX0" fmla="*/ 0 w 5964777"/>
              <a:gd name="connsiteY0" fmla="*/ 0 h 4687559"/>
              <a:gd name="connsiteX1" fmla="*/ 5353050 w 5964777"/>
              <a:gd name="connsiteY1" fmla="*/ 0 h 4687559"/>
              <a:gd name="connsiteX2" fmla="*/ 5907435 w 5964777"/>
              <a:gd name="connsiteY2" fmla="*/ 2191657 h 4687559"/>
              <a:gd name="connsiteX3" fmla="*/ 3517718 w 5964777"/>
              <a:gd name="connsiteY3" fmla="*/ 2927027 h 4687559"/>
              <a:gd name="connsiteX4" fmla="*/ 2481943 w 5964777"/>
              <a:gd name="connsiteY4" fmla="*/ 4673600 h 4687559"/>
              <a:gd name="connsiteX5" fmla="*/ 0 w 5964777"/>
              <a:gd name="connsiteY5" fmla="*/ 3101199 h 4687559"/>
              <a:gd name="connsiteX6" fmla="*/ 0 w 5964777"/>
              <a:gd name="connsiteY6" fmla="*/ 0 h 4687559"/>
              <a:gd name="connsiteX0" fmla="*/ 0 w 5964777"/>
              <a:gd name="connsiteY0" fmla="*/ 0 h 4687559"/>
              <a:gd name="connsiteX1" fmla="*/ 5353050 w 5964777"/>
              <a:gd name="connsiteY1" fmla="*/ 0 h 4687559"/>
              <a:gd name="connsiteX2" fmla="*/ 5907435 w 5964777"/>
              <a:gd name="connsiteY2" fmla="*/ 2191657 h 4687559"/>
              <a:gd name="connsiteX3" fmla="*/ 3517718 w 5964777"/>
              <a:gd name="connsiteY3" fmla="*/ 2927027 h 4687559"/>
              <a:gd name="connsiteX4" fmla="*/ 2481943 w 5964777"/>
              <a:gd name="connsiteY4" fmla="*/ 4673600 h 4687559"/>
              <a:gd name="connsiteX5" fmla="*/ 0 w 5964777"/>
              <a:gd name="connsiteY5" fmla="*/ 3101199 h 4687559"/>
              <a:gd name="connsiteX6" fmla="*/ 0 w 5964777"/>
              <a:gd name="connsiteY6" fmla="*/ 0 h 4687559"/>
              <a:gd name="connsiteX0" fmla="*/ 0 w 6167346"/>
              <a:gd name="connsiteY0" fmla="*/ 0 h 4687559"/>
              <a:gd name="connsiteX1" fmla="*/ 5353050 w 6167346"/>
              <a:gd name="connsiteY1" fmla="*/ 0 h 4687559"/>
              <a:gd name="connsiteX2" fmla="*/ 6119857 w 6167346"/>
              <a:gd name="connsiteY2" fmla="*/ 2554514 h 4687559"/>
              <a:gd name="connsiteX3" fmla="*/ 3517718 w 6167346"/>
              <a:gd name="connsiteY3" fmla="*/ 2927027 h 4687559"/>
              <a:gd name="connsiteX4" fmla="*/ 2481943 w 6167346"/>
              <a:gd name="connsiteY4" fmla="*/ 4673600 h 4687559"/>
              <a:gd name="connsiteX5" fmla="*/ 0 w 6167346"/>
              <a:gd name="connsiteY5" fmla="*/ 3101199 h 4687559"/>
              <a:gd name="connsiteX6" fmla="*/ 0 w 6167346"/>
              <a:gd name="connsiteY6" fmla="*/ 0 h 4687559"/>
              <a:gd name="connsiteX0" fmla="*/ 0 w 6179437"/>
              <a:gd name="connsiteY0" fmla="*/ 0 h 4687559"/>
              <a:gd name="connsiteX1" fmla="*/ 5353050 w 6179437"/>
              <a:gd name="connsiteY1" fmla="*/ 0 h 4687559"/>
              <a:gd name="connsiteX2" fmla="*/ 6119857 w 6179437"/>
              <a:gd name="connsiteY2" fmla="*/ 2554514 h 4687559"/>
              <a:gd name="connsiteX3" fmla="*/ 3517718 w 6179437"/>
              <a:gd name="connsiteY3" fmla="*/ 2927027 h 4687559"/>
              <a:gd name="connsiteX4" fmla="*/ 2481943 w 6179437"/>
              <a:gd name="connsiteY4" fmla="*/ 4673600 h 4687559"/>
              <a:gd name="connsiteX5" fmla="*/ 0 w 6179437"/>
              <a:gd name="connsiteY5" fmla="*/ 3101199 h 4687559"/>
              <a:gd name="connsiteX6" fmla="*/ 0 w 6179437"/>
              <a:gd name="connsiteY6" fmla="*/ 0 h 4687559"/>
              <a:gd name="connsiteX0" fmla="*/ 0 w 6179437"/>
              <a:gd name="connsiteY0" fmla="*/ 0 h 4687559"/>
              <a:gd name="connsiteX1" fmla="*/ 5353050 w 6179437"/>
              <a:gd name="connsiteY1" fmla="*/ 0 h 4687559"/>
              <a:gd name="connsiteX2" fmla="*/ 6119857 w 6179437"/>
              <a:gd name="connsiteY2" fmla="*/ 2554514 h 4687559"/>
              <a:gd name="connsiteX3" fmla="*/ 3517718 w 6179437"/>
              <a:gd name="connsiteY3" fmla="*/ 2927027 h 4687559"/>
              <a:gd name="connsiteX4" fmla="*/ 2481943 w 6179437"/>
              <a:gd name="connsiteY4" fmla="*/ 4673600 h 4687559"/>
              <a:gd name="connsiteX5" fmla="*/ 0 w 6179437"/>
              <a:gd name="connsiteY5" fmla="*/ 3101199 h 4687559"/>
              <a:gd name="connsiteX6" fmla="*/ 0 w 6179437"/>
              <a:gd name="connsiteY6" fmla="*/ 0 h 4687559"/>
              <a:gd name="connsiteX0" fmla="*/ 0 w 6179437"/>
              <a:gd name="connsiteY0" fmla="*/ 0 h 4687559"/>
              <a:gd name="connsiteX1" fmla="*/ 5353050 w 6179437"/>
              <a:gd name="connsiteY1" fmla="*/ 0 h 4687559"/>
              <a:gd name="connsiteX2" fmla="*/ 6119857 w 6179437"/>
              <a:gd name="connsiteY2" fmla="*/ 2554514 h 4687559"/>
              <a:gd name="connsiteX3" fmla="*/ 3288302 w 6179437"/>
              <a:gd name="connsiteY3" fmla="*/ 2128741 h 4687559"/>
              <a:gd name="connsiteX4" fmla="*/ 2481943 w 6179437"/>
              <a:gd name="connsiteY4" fmla="*/ 4673600 h 4687559"/>
              <a:gd name="connsiteX5" fmla="*/ 0 w 6179437"/>
              <a:gd name="connsiteY5" fmla="*/ 3101199 h 4687559"/>
              <a:gd name="connsiteX6" fmla="*/ 0 w 6179437"/>
              <a:gd name="connsiteY6" fmla="*/ 0 h 4687559"/>
              <a:gd name="connsiteX0" fmla="*/ 0 w 6179437"/>
              <a:gd name="connsiteY0" fmla="*/ 0 h 4673600"/>
              <a:gd name="connsiteX1" fmla="*/ 5353050 w 6179437"/>
              <a:gd name="connsiteY1" fmla="*/ 0 h 4673600"/>
              <a:gd name="connsiteX2" fmla="*/ 6119857 w 6179437"/>
              <a:gd name="connsiteY2" fmla="*/ 2554514 h 4673600"/>
              <a:gd name="connsiteX3" fmla="*/ 3288302 w 6179437"/>
              <a:gd name="connsiteY3" fmla="*/ 2128741 h 4673600"/>
              <a:gd name="connsiteX4" fmla="*/ 2481943 w 6179437"/>
              <a:gd name="connsiteY4" fmla="*/ 4673600 h 4673600"/>
              <a:gd name="connsiteX5" fmla="*/ 0 w 6179437"/>
              <a:gd name="connsiteY5" fmla="*/ 3101199 h 4673600"/>
              <a:gd name="connsiteX6" fmla="*/ 0 w 6179437"/>
              <a:gd name="connsiteY6" fmla="*/ 0 h 4673600"/>
              <a:gd name="connsiteX0" fmla="*/ 0 w 6179437"/>
              <a:gd name="connsiteY0" fmla="*/ 0 h 4673600"/>
              <a:gd name="connsiteX1" fmla="*/ 5353050 w 6179437"/>
              <a:gd name="connsiteY1" fmla="*/ 0 h 4673600"/>
              <a:gd name="connsiteX2" fmla="*/ 6119857 w 6179437"/>
              <a:gd name="connsiteY2" fmla="*/ 2554514 h 4673600"/>
              <a:gd name="connsiteX3" fmla="*/ 3288302 w 6179437"/>
              <a:gd name="connsiteY3" fmla="*/ 2128741 h 4673600"/>
              <a:gd name="connsiteX4" fmla="*/ 2481943 w 6179437"/>
              <a:gd name="connsiteY4" fmla="*/ 4673600 h 4673600"/>
              <a:gd name="connsiteX5" fmla="*/ 0 w 6179437"/>
              <a:gd name="connsiteY5" fmla="*/ 3101199 h 4673600"/>
              <a:gd name="connsiteX6" fmla="*/ 0 w 6179437"/>
              <a:gd name="connsiteY6" fmla="*/ 0 h 4673600"/>
              <a:gd name="connsiteX0" fmla="*/ 0 w 6179437"/>
              <a:gd name="connsiteY0" fmla="*/ 0 h 4673600"/>
              <a:gd name="connsiteX1" fmla="*/ 5353050 w 6179437"/>
              <a:gd name="connsiteY1" fmla="*/ 0 h 4673600"/>
              <a:gd name="connsiteX2" fmla="*/ 6119857 w 6179437"/>
              <a:gd name="connsiteY2" fmla="*/ 2554514 h 4673600"/>
              <a:gd name="connsiteX3" fmla="*/ 3288302 w 6179437"/>
              <a:gd name="connsiteY3" fmla="*/ 2128741 h 4673600"/>
              <a:gd name="connsiteX4" fmla="*/ 2481943 w 6179437"/>
              <a:gd name="connsiteY4" fmla="*/ 4673600 h 4673600"/>
              <a:gd name="connsiteX5" fmla="*/ 0 w 6179437"/>
              <a:gd name="connsiteY5" fmla="*/ 3101199 h 4673600"/>
              <a:gd name="connsiteX6" fmla="*/ 0 w 6179437"/>
              <a:gd name="connsiteY6" fmla="*/ 0 h 4673600"/>
              <a:gd name="connsiteX0" fmla="*/ 0 w 6179437"/>
              <a:gd name="connsiteY0" fmla="*/ 0 h 4673600"/>
              <a:gd name="connsiteX1" fmla="*/ 5353050 w 6179437"/>
              <a:gd name="connsiteY1" fmla="*/ 0 h 4673600"/>
              <a:gd name="connsiteX2" fmla="*/ 6119857 w 6179437"/>
              <a:gd name="connsiteY2" fmla="*/ 2554514 h 4673600"/>
              <a:gd name="connsiteX3" fmla="*/ 3279530 w 6179437"/>
              <a:gd name="connsiteY3" fmla="*/ 1784073 h 4673600"/>
              <a:gd name="connsiteX4" fmla="*/ 2481943 w 6179437"/>
              <a:gd name="connsiteY4" fmla="*/ 4673600 h 4673600"/>
              <a:gd name="connsiteX5" fmla="*/ 0 w 6179437"/>
              <a:gd name="connsiteY5" fmla="*/ 3101199 h 4673600"/>
              <a:gd name="connsiteX6" fmla="*/ 0 w 6179437"/>
              <a:gd name="connsiteY6" fmla="*/ 0 h 4673600"/>
              <a:gd name="connsiteX0" fmla="*/ 0 w 6179437"/>
              <a:gd name="connsiteY0" fmla="*/ 0 h 4673600"/>
              <a:gd name="connsiteX1" fmla="*/ 5353050 w 6179437"/>
              <a:gd name="connsiteY1" fmla="*/ 0 h 4673600"/>
              <a:gd name="connsiteX2" fmla="*/ 6119857 w 6179437"/>
              <a:gd name="connsiteY2" fmla="*/ 2554514 h 4673600"/>
              <a:gd name="connsiteX3" fmla="*/ 3279530 w 6179437"/>
              <a:gd name="connsiteY3" fmla="*/ 1784073 h 4673600"/>
              <a:gd name="connsiteX4" fmla="*/ 2481943 w 6179437"/>
              <a:gd name="connsiteY4" fmla="*/ 4673600 h 4673600"/>
              <a:gd name="connsiteX5" fmla="*/ 0 w 6179437"/>
              <a:gd name="connsiteY5" fmla="*/ 3101199 h 4673600"/>
              <a:gd name="connsiteX6" fmla="*/ 0 w 6179437"/>
              <a:gd name="connsiteY6" fmla="*/ 0 h 4673600"/>
              <a:gd name="connsiteX0" fmla="*/ 0 w 6226866"/>
              <a:gd name="connsiteY0" fmla="*/ 0 h 4673600"/>
              <a:gd name="connsiteX1" fmla="*/ 5353050 w 6226866"/>
              <a:gd name="connsiteY1" fmla="*/ 0 h 4673600"/>
              <a:gd name="connsiteX2" fmla="*/ 6119857 w 6226866"/>
              <a:gd name="connsiteY2" fmla="*/ 2554514 h 4673600"/>
              <a:gd name="connsiteX3" fmla="*/ 3279530 w 6226866"/>
              <a:gd name="connsiteY3" fmla="*/ 1784073 h 4673600"/>
              <a:gd name="connsiteX4" fmla="*/ 2481943 w 6226866"/>
              <a:gd name="connsiteY4" fmla="*/ 4673600 h 4673600"/>
              <a:gd name="connsiteX5" fmla="*/ 0 w 6226866"/>
              <a:gd name="connsiteY5" fmla="*/ 3101199 h 4673600"/>
              <a:gd name="connsiteX6" fmla="*/ 0 w 6226866"/>
              <a:gd name="connsiteY6" fmla="*/ 0 h 4673600"/>
              <a:gd name="connsiteX0" fmla="*/ 0 w 6226866"/>
              <a:gd name="connsiteY0" fmla="*/ 0 h 4673600"/>
              <a:gd name="connsiteX1" fmla="*/ 5353050 w 6226866"/>
              <a:gd name="connsiteY1" fmla="*/ 0 h 4673600"/>
              <a:gd name="connsiteX2" fmla="*/ 6119857 w 6226866"/>
              <a:gd name="connsiteY2" fmla="*/ 2554514 h 4673600"/>
              <a:gd name="connsiteX3" fmla="*/ 3279530 w 6226866"/>
              <a:gd name="connsiteY3" fmla="*/ 1784073 h 4673600"/>
              <a:gd name="connsiteX4" fmla="*/ 2481943 w 6226866"/>
              <a:gd name="connsiteY4" fmla="*/ 4673600 h 4673600"/>
              <a:gd name="connsiteX5" fmla="*/ 0 w 6226866"/>
              <a:gd name="connsiteY5" fmla="*/ 3101199 h 4673600"/>
              <a:gd name="connsiteX6" fmla="*/ 0 w 6226866"/>
              <a:gd name="connsiteY6" fmla="*/ 0 h 4673600"/>
              <a:gd name="connsiteX0" fmla="*/ 0 w 6226866"/>
              <a:gd name="connsiteY0" fmla="*/ 0 h 3393613"/>
              <a:gd name="connsiteX1" fmla="*/ 5353050 w 6226866"/>
              <a:gd name="connsiteY1" fmla="*/ 0 h 3393613"/>
              <a:gd name="connsiteX2" fmla="*/ 6119857 w 6226866"/>
              <a:gd name="connsiteY2" fmla="*/ 2554514 h 3393613"/>
              <a:gd name="connsiteX3" fmla="*/ 3279530 w 6226866"/>
              <a:gd name="connsiteY3" fmla="*/ 1784073 h 3393613"/>
              <a:gd name="connsiteX4" fmla="*/ 0 w 6226866"/>
              <a:gd name="connsiteY4" fmla="*/ 3101199 h 3393613"/>
              <a:gd name="connsiteX5" fmla="*/ 0 w 6226866"/>
              <a:gd name="connsiteY5" fmla="*/ 0 h 3393613"/>
              <a:gd name="connsiteX0" fmla="*/ 0 w 6226866"/>
              <a:gd name="connsiteY0" fmla="*/ 0 h 3444622"/>
              <a:gd name="connsiteX1" fmla="*/ 5353050 w 6226866"/>
              <a:gd name="connsiteY1" fmla="*/ 0 h 3444622"/>
              <a:gd name="connsiteX2" fmla="*/ 6119857 w 6226866"/>
              <a:gd name="connsiteY2" fmla="*/ 2554514 h 3444622"/>
              <a:gd name="connsiteX3" fmla="*/ 3279530 w 6226866"/>
              <a:gd name="connsiteY3" fmla="*/ 1784073 h 3444622"/>
              <a:gd name="connsiteX4" fmla="*/ 0 w 6226866"/>
              <a:gd name="connsiteY4" fmla="*/ 3101199 h 3444622"/>
              <a:gd name="connsiteX5" fmla="*/ 0 w 6226866"/>
              <a:gd name="connsiteY5" fmla="*/ 0 h 3444622"/>
              <a:gd name="connsiteX0" fmla="*/ 0 w 6226866"/>
              <a:gd name="connsiteY0" fmla="*/ 0 h 3465773"/>
              <a:gd name="connsiteX1" fmla="*/ 5353050 w 6226866"/>
              <a:gd name="connsiteY1" fmla="*/ 0 h 3465773"/>
              <a:gd name="connsiteX2" fmla="*/ 6119857 w 6226866"/>
              <a:gd name="connsiteY2" fmla="*/ 2554514 h 3465773"/>
              <a:gd name="connsiteX3" fmla="*/ 3279530 w 6226866"/>
              <a:gd name="connsiteY3" fmla="*/ 1784073 h 3465773"/>
              <a:gd name="connsiteX4" fmla="*/ 0 w 6226866"/>
              <a:gd name="connsiteY4" fmla="*/ 3101199 h 3465773"/>
              <a:gd name="connsiteX5" fmla="*/ 0 w 6226866"/>
              <a:gd name="connsiteY5" fmla="*/ 0 h 3465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6866" h="3465773">
                <a:moveTo>
                  <a:pt x="0" y="0"/>
                </a:moveTo>
                <a:lnTo>
                  <a:pt x="5353050" y="0"/>
                </a:lnTo>
                <a:cubicBezTo>
                  <a:pt x="5353957" y="508000"/>
                  <a:pt x="6590969" y="517329"/>
                  <a:pt x="6119857" y="2554514"/>
                </a:cubicBezTo>
                <a:cubicBezTo>
                  <a:pt x="4918081" y="4907507"/>
                  <a:pt x="4076102" y="1538950"/>
                  <a:pt x="3279530" y="1784073"/>
                </a:cubicBezTo>
                <a:cubicBezTo>
                  <a:pt x="2259554" y="1875187"/>
                  <a:pt x="2010475" y="4384392"/>
                  <a:pt x="0" y="3101199"/>
                </a:cubicBezTo>
                <a:lnTo>
                  <a:pt x="0" y="0"/>
                </a:lnTo>
                <a:close/>
              </a:path>
            </a:pathLst>
          </a:custGeom>
          <a:gradFill>
            <a:gsLst>
              <a:gs pos="100000">
                <a:schemeClr val="bg1">
                  <a:alpha val="5000"/>
                </a:schemeClr>
              </a:gs>
              <a:gs pos="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
            <a:extLst>
              <a:ext uri="{FF2B5EF4-FFF2-40B4-BE49-F238E27FC236}">
                <a16:creationId xmlns:a16="http://schemas.microsoft.com/office/drawing/2014/main" id="{C6793A7A-DBBA-4B19-92D7-CC559D139CF3}"/>
              </a:ext>
            </a:extLst>
          </p:cNvPr>
          <p:cNvSpPr/>
          <p:nvPr userDrawn="1"/>
        </p:nvSpPr>
        <p:spPr>
          <a:xfrm>
            <a:off x="2" y="0"/>
            <a:ext cx="8389309" cy="4412991"/>
          </a:xfrm>
          <a:custGeom>
            <a:avLst/>
            <a:gdLst>
              <a:gd name="connsiteX0" fmla="*/ 0 w 5353050"/>
              <a:gd name="connsiteY0" fmla="*/ 0 h 3101199"/>
              <a:gd name="connsiteX1" fmla="*/ 5353050 w 5353050"/>
              <a:gd name="connsiteY1" fmla="*/ 0 h 3101199"/>
              <a:gd name="connsiteX2" fmla="*/ 5353050 w 5353050"/>
              <a:gd name="connsiteY2" fmla="*/ 3101199 h 3101199"/>
              <a:gd name="connsiteX3" fmla="*/ 0 w 5353050"/>
              <a:gd name="connsiteY3" fmla="*/ 3101199 h 3101199"/>
              <a:gd name="connsiteX4" fmla="*/ 0 w 5353050"/>
              <a:gd name="connsiteY4" fmla="*/ 0 h 3101199"/>
              <a:gd name="connsiteX0" fmla="*/ 0 w 5353050"/>
              <a:gd name="connsiteY0" fmla="*/ 0 h 4673600"/>
              <a:gd name="connsiteX1" fmla="*/ 5353050 w 5353050"/>
              <a:gd name="connsiteY1" fmla="*/ 0 h 4673600"/>
              <a:gd name="connsiteX2" fmla="*/ 5353050 w 5353050"/>
              <a:gd name="connsiteY2" fmla="*/ 3101199 h 4673600"/>
              <a:gd name="connsiteX3" fmla="*/ 2481943 w 5353050"/>
              <a:gd name="connsiteY3" fmla="*/ 4673600 h 4673600"/>
              <a:gd name="connsiteX4" fmla="*/ 0 w 5353050"/>
              <a:gd name="connsiteY4" fmla="*/ 3101199 h 4673600"/>
              <a:gd name="connsiteX5" fmla="*/ 0 w 5353050"/>
              <a:gd name="connsiteY5" fmla="*/ 0 h 4673600"/>
              <a:gd name="connsiteX0" fmla="*/ 0 w 8215086"/>
              <a:gd name="connsiteY0" fmla="*/ 0 h 4673600"/>
              <a:gd name="connsiteX1" fmla="*/ 5353050 w 8215086"/>
              <a:gd name="connsiteY1" fmla="*/ 0 h 4673600"/>
              <a:gd name="connsiteX2" fmla="*/ 8215086 w 8215086"/>
              <a:gd name="connsiteY2" fmla="*/ 1872342 h 4673600"/>
              <a:gd name="connsiteX3" fmla="*/ 5353050 w 8215086"/>
              <a:gd name="connsiteY3" fmla="*/ 3101199 h 4673600"/>
              <a:gd name="connsiteX4" fmla="*/ 2481943 w 8215086"/>
              <a:gd name="connsiteY4" fmla="*/ 4673600 h 4673600"/>
              <a:gd name="connsiteX5" fmla="*/ 0 w 8215086"/>
              <a:gd name="connsiteY5" fmla="*/ 3101199 h 4673600"/>
              <a:gd name="connsiteX6" fmla="*/ 0 w 8215086"/>
              <a:gd name="connsiteY6" fmla="*/ 0 h 4673600"/>
              <a:gd name="connsiteX0" fmla="*/ 0 w 5353050"/>
              <a:gd name="connsiteY0" fmla="*/ 0 h 4673600"/>
              <a:gd name="connsiteX1" fmla="*/ 5353050 w 5353050"/>
              <a:gd name="connsiteY1" fmla="*/ 0 h 4673600"/>
              <a:gd name="connsiteX2" fmla="*/ 4513943 w 5353050"/>
              <a:gd name="connsiteY2" fmla="*/ 1465942 h 4673600"/>
              <a:gd name="connsiteX3" fmla="*/ 5353050 w 5353050"/>
              <a:gd name="connsiteY3" fmla="*/ 3101199 h 4673600"/>
              <a:gd name="connsiteX4" fmla="*/ 2481943 w 5353050"/>
              <a:gd name="connsiteY4" fmla="*/ 4673600 h 4673600"/>
              <a:gd name="connsiteX5" fmla="*/ 0 w 5353050"/>
              <a:gd name="connsiteY5" fmla="*/ 3101199 h 4673600"/>
              <a:gd name="connsiteX6" fmla="*/ 0 w 5353050"/>
              <a:gd name="connsiteY6" fmla="*/ 0 h 4673600"/>
              <a:gd name="connsiteX0" fmla="*/ 0 w 5353050"/>
              <a:gd name="connsiteY0" fmla="*/ 0 h 4687559"/>
              <a:gd name="connsiteX1" fmla="*/ 5353050 w 5353050"/>
              <a:gd name="connsiteY1" fmla="*/ 0 h 4687559"/>
              <a:gd name="connsiteX2" fmla="*/ 4513943 w 5353050"/>
              <a:gd name="connsiteY2" fmla="*/ 1465942 h 4687559"/>
              <a:gd name="connsiteX3" fmla="*/ 5353050 w 5353050"/>
              <a:gd name="connsiteY3" fmla="*/ 3101199 h 4687559"/>
              <a:gd name="connsiteX4" fmla="*/ 2481943 w 5353050"/>
              <a:gd name="connsiteY4" fmla="*/ 4673600 h 4687559"/>
              <a:gd name="connsiteX5" fmla="*/ 0 w 5353050"/>
              <a:gd name="connsiteY5" fmla="*/ 3101199 h 4687559"/>
              <a:gd name="connsiteX6" fmla="*/ 0 w 5353050"/>
              <a:gd name="connsiteY6" fmla="*/ 0 h 4687559"/>
              <a:gd name="connsiteX0" fmla="*/ 0 w 5353050"/>
              <a:gd name="connsiteY0" fmla="*/ 0 h 4687559"/>
              <a:gd name="connsiteX1" fmla="*/ 5353050 w 5353050"/>
              <a:gd name="connsiteY1" fmla="*/ 0 h 4687559"/>
              <a:gd name="connsiteX2" fmla="*/ 4513943 w 5353050"/>
              <a:gd name="connsiteY2" fmla="*/ 1465942 h 4687559"/>
              <a:gd name="connsiteX3" fmla="*/ 3517718 w 5353050"/>
              <a:gd name="connsiteY3" fmla="*/ 2927027 h 4687559"/>
              <a:gd name="connsiteX4" fmla="*/ 2481943 w 5353050"/>
              <a:gd name="connsiteY4" fmla="*/ 4673600 h 4687559"/>
              <a:gd name="connsiteX5" fmla="*/ 0 w 5353050"/>
              <a:gd name="connsiteY5" fmla="*/ 3101199 h 4687559"/>
              <a:gd name="connsiteX6" fmla="*/ 0 w 5353050"/>
              <a:gd name="connsiteY6" fmla="*/ 0 h 4687559"/>
              <a:gd name="connsiteX0" fmla="*/ 0 w 5907435"/>
              <a:gd name="connsiteY0" fmla="*/ 0 h 4687559"/>
              <a:gd name="connsiteX1" fmla="*/ 5353050 w 5907435"/>
              <a:gd name="connsiteY1" fmla="*/ 0 h 4687559"/>
              <a:gd name="connsiteX2" fmla="*/ 5907435 w 5907435"/>
              <a:gd name="connsiteY2" fmla="*/ 2191657 h 4687559"/>
              <a:gd name="connsiteX3" fmla="*/ 3517718 w 5907435"/>
              <a:gd name="connsiteY3" fmla="*/ 2927027 h 4687559"/>
              <a:gd name="connsiteX4" fmla="*/ 2481943 w 5907435"/>
              <a:gd name="connsiteY4" fmla="*/ 4673600 h 4687559"/>
              <a:gd name="connsiteX5" fmla="*/ 0 w 5907435"/>
              <a:gd name="connsiteY5" fmla="*/ 3101199 h 4687559"/>
              <a:gd name="connsiteX6" fmla="*/ 0 w 5907435"/>
              <a:gd name="connsiteY6" fmla="*/ 0 h 4687559"/>
              <a:gd name="connsiteX0" fmla="*/ 0 w 5964777"/>
              <a:gd name="connsiteY0" fmla="*/ 0 h 4687559"/>
              <a:gd name="connsiteX1" fmla="*/ 5353050 w 5964777"/>
              <a:gd name="connsiteY1" fmla="*/ 0 h 4687559"/>
              <a:gd name="connsiteX2" fmla="*/ 5907435 w 5964777"/>
              <a:gd name="connsiteY2" fmla="*/ 2191657 h 4687559"/>
              <a:gd name="connsiteX3" fmla="*/ 3517718 w 5964777"/>
              <a:gd name="connsiteY3" fmla="*/ 2927027 h 4687559"/>
              <a:gd name="connsiteX4" fmla="*/ 2481943 w 5964777"/>
              <a:gd name="connsiteY4" fmla="*/ 4673600 h 4687559"/>
              <a:gd name="connsiteX5" fmla="*/ 0 w 5964777"/>
              <a:gd name="connsiteY5" fmla="*/ 3101199 h 4687559"/>
              <a:gd name="connsiteX6" fmla="*/ 0 w 5964777"/>
              <a:gd name="connsiteY6" fmla="*/ 0 h 4687559"/>
              <a:gd name="connsiteX0" fmla="*/ 0 w 5964777"/>
              <a:gd name="connsiteY0" fmla="*/ 0 h 4687559"/>
              <a:gd name="connsiteX1" fmla="*/ 5353050 w 5964777"/>
              <a:gd name="connsiteY1" fmla="*/ 0 h 4687559"/>
              <a:gd name="connsiteX2" fmla="*/ 5907435 w 5964777"/>
              <a:gd name="connsiteY2" fmla="*/ 2191657 h 4687559"/>
              <a:gd name="connsiteX3" fmla="*/ 3517718 w 5964777"/>
              <a:gd name="connsiteY3" fmla="*/ 2927027 h 4687559"/>
              <a:gd name="connsiteX4" fmla="*/ 2481943 w 5964777"/>
              <a:gd name="connsiteY4" fmla="*/ 4673600 h 4687559"/>
              <a:gd name="connsiteX5" fmla="*/ 0 w 5964777"/>
              <a:gd name="connsiteY5" fmla="*/ 3101199 h 4687559"/>
              <a:gd name="connsiteX6" fmla="*/ 0 w 5964777"/>
              <a:gd name="connsiteY6" fmla="*/ 0 h 4687559"/>
              <a:gd name="connsiteX0" fmla="*/ 0 w 6167346"/>
              <a:gd name="connsiteY0" fmla="*/ 0 h 4687559"/>
              <a:gd name="connsiteX1" fmla="*/ 5353050 w 6167346"/>
              <a:gd name="connsiteY1" fmla="*/ 0 h 4687559"/>
              <a:gd name="connsiteX2" fmla="*/ 6119857 w 6167346"/>
              <a:gd name="connsiteY2" fmla="*/ 2554514 h 4687559"/>
              <a:gd name="connsiteX3" fmla="*/ 3517718 w 6167346"/>
              <a:gd name="connsiteY3" fmla="*/ 2927027 h 4687559"/>
              <a:gd name="connsiteX4" fmla="*/ 2481943 w 6167346"/>
              <a:gd name="connsiteY4" fmla="*/ 4673600 h 4687559"/>
              <a:gd name="connsiteX5" fmla="*/ 0 w 6167346"/>
              <a:gd name="connsiteY5" fmla="*/ 3101199 h 4687559"/>
              <a:gd name="connsiteX6" fmla="*/ 0 w 6167346"/>
              <a:gd name="connsiteY6" fmla="*/ 0 h 4687559"/>
              <a:gd name="connsiteX0" fmla="*/ 0 w 6179437"/>
              <a:gd name="connsiteY0" fmla="*/ 0 h 4687559"/>
              <a:gd name="connsiteX1" fmla="*/ 5353050 w 6179437"/>
              <a:gd name="connsiteY1" fmla="*/ 0 h 4687559"/>
              <a:gd name="connsiteX2" fmla="*/ 6119857 w 6179437"/>
              <a:gd name="connsiteY2" fmla="*/ 2554514 h 4687559"/>
              <a:gd name="connsiteX3" fmla="*/ 3517718 w 6179437"/>
              <a:gd name="connsiteY3" fmla="*/ 2927027 h 4687559"/>
              <a:gd name="connsiteX4" fmla="*/ 2481943 w 6179437"/>
              <a:gd name="connsiteY4" fmla="*/ 4673600 h 4687559"/>
              <a:gd name="connsiteX5" fmla="*/ 0 w 6179437"/>
              <a:gd name="connsiteY5" fmla="*/ 3101199 h 4687559"/>
              <a:gd name="connsiteX6" fmla="*/ 0 w 6179437"/>
              <a:gd name="connsiteY6" fmla="*/ 0 h 4687559"/>
              <a:gd name="connsiteX0" fmla="*/ 0 w 6179437"/>
              <a:gd name="connsiteY0" fmla="*/ 0 h 4687559"/>
              <a:gd name="connsiteX1" fmla="*/ 5353050 w 6179437"/>
              <a:gd name="connsiteY1" fmla="*/ 0 h 4687559"/>
              <a:gd name="connsiteX2" fmla="*/ 6119857 w 6179437"/>
              <a:gd name="connsiteY2" fmla="*/ 2554514 h 4687559"/>
              <a:gd name="connsiteX3" fmla="*/ 3517718 w 6179437"/>
              <a:gd name="connsiteY3" fmla="*/ 2927027 h 4687559"/>
              <a:gd name="connsiteX4" fmla="*/ 2481943 w 6179437"/>
              <a:gd name="connsiteY4" fmla="*/ 4673600 h 4687559"/>
              <a:gd name="connsiteX5" fmla="*/ 0 w 6179437"/>
              <a:gd name="connsiteY5" fmla="*/ 3101199 h 4687559"/>
              <a:gd name="connsiteX6" fmla="*/ 0 w 6179437"/>
              <a:gd name="connsiteY6" fmla="*/ 0 h 4687559"/>
              <a:gd name="connsiteX0" fmla="*/ 0 w 6179437"/>
              <a:gd name="connsiteY0" fmla="*/ 0 h 4687559"/>
              <a:gd name="connsiteX1" fmla="*/ 5353050 w 6179437"/>
              <a:gd name="connsiteY1" fmla="*/ 0 h 4687559"/>
              <a:gd name="connsiteX2" fmla="*/ 6119857 w 6179437"/>
              <a:gd name="connsiteY2" fmla="*/ 2554514 h 4687559"/>
              <a:gd name="connsiteX3" fmla="*/ 3288302 w 6179437"/>
              <a:gd name="connsiteY3" fmla="*/ 2128741 h 4687559"/>
              <a:gd name="connsiteX4" fmla="*/ 2481943 w 6179437"/>
              <a:gd name="connsiteY4" fmla="*/ 4673600 h 4687559"/>
              <a:gd name="connsiteX5" fmla="*/ 0 w 6179437"/>
              <a:gd name="connsiteY5" fmla="*/ 3101199 h 4687559"/>
              <a:gd name="connsiteX6" fmla="*/ 0 w 6179437"/>
              <a:gd name="connsiteY6" fmla="*/ 0 h 4687559"/>
              <a:gd name="connsiteX0" fmla="*/ 0 w 6179437"/>
              <a:gd name="connsiteY0" fmla="*/ 0 h 4673600"/>
              <a:gd name="connsiteX1" fmla="*/ 5353050 w 6179437"/>
              <a:gd name="connsiteY1" fmla="*/ 0 h 4673600"/>
              <a:gd name="connsiteX2" fmla="*/ 6119857 w 6179437"/>
              <a:gd name="connsiteY2" fmla="*/ 2554514 h 4673600"/>
              <a:gd name="connsiteX3" fmla="*/ 3288302 w 6179437"/>
              <a:gd name="connsiteY3" fmla="*/ 2128741 h 4673600"/>
              <a:gd name="connsiteX4" fmla="*/ 2481943 w 6179437"/>
              <a:gd name="connsiteY4" fmla="*/ 4673600 h 4673600"/>
              <a:gd name="connsiteX5" fmla="*/ 0 w 6179437"/>
              <a:gd name="connsiteY5" fmla="*/ 3101199 h 4673600"/>
              <a:gd name="connsiteX6" fmla="*/ 0 w 6179437"/>
              <a:gd name="connsiteY6" fmla="*/ 0 h 4673600"/>
              <a:gd name="connsiteX0" fmla="*/ 0 w 6179437"/>
              <a:gd name="connsiteY0" fmla="*/ 0 h 4673600"/>
              <a:gd name="connsiteX1" fmla="*/ 5353050 w 6179437"/>
              <a:gd name="connsiteY1" fmla="*/ 0 h 4673600"/>
              <a:gd name="connsiteX2" fmla="*/ 6119857 w 6179437"/>
              <a:gd name="connsiteY2" fmla="*/ 2554514 h 4673600"/>
              <a:gd name="connsiteX3" fmla="*/ 3288302 w 6179437"/>
              <a:gd name="connsiteY3" fmla="*/ 2128741 h 4673600"/>
              <a:gd name="connsiteX4" fmla="*/ 2481943 w 6179437"/>
              <a:gd name="connsiteY4" fmla="*/ 4673600 h 4673600"/>
              <a:gd name="connsiteX5" fmla="*/ 0 w 6179437"/>
              <a:gd name="connsiteY5" fmla="*/ 3101199 h 4673600"/>
              <a:gd name="connsiteX6" fmla="*/ 0 w 6179437"/>
              <a:gd name="connsiteY6" fmla="*/ 0 h 4673600"/>
              <a:gd name="connsiteX0" fmla="*/ 0 w 6179437"/>
              <a:gd name="connsiteY0" fmla="*/ 0 h 4673600"/>
              <a:gd name="connsiteX1" fmla="*/ 5353050 w 6179437"/>
              <a:gd name="connsiteY1" fmla="*/ 0 h 4673600"/>
              <a:gd name="connsiteX2" fmla="*/ 6119857 w 6179437"/>
              <a:gd name="connsiteY2" fmla="*/ 2554514 h 4673600"/>
              <a:gd name="connsiteX3" fmla="*/ 3288302 w 6179437"/>
              <a:gd name="connsiteY3" fmla="*/ 2128741 h 4673600"/>
              <a:gd name="connsiteX4" fmla="*/ 2481943 w 6179437"/>
              <a:gd name="connsiteY4" fmla="*/ 4673600 h 4673600"/>
              <a:gd name="connsiteX5" fmla="*/ 0 w 6179437"/>
              <a:gd name="connsiteY5" fmla="*/ 3101199 h 4673600"/>
              <a:gd name="connsiteX6" fmla="*/ 0 w 6179437"/>
              <a:gd name="connsiteY6" fmla="*/ 0 h 4673600"/>
              <a:gd name="connsiteX0" fmla="*/ 0 w 6179437"/>
              <a:gd name="connsiteY0" fmla="*/ 0 h 4673600"/>
              <a:gd name="connsiteX1" fmla="*/ 5353050 w 6179437"/>
              <a:gd name="connsiteY1" fmla="*/ 0 h 4673600"/>
              <a:gd name="connsiteX2" fmla="*/ 6119857 w 6179437"/>
              <a:gd name="connsiteY2" fmla="*/ 2554514 h 4673600"/>
              <a:gd name="connsiteX3" fmla="*/ 3279530 w 6179437"/>
              <a:gd name="connsiteY3" fmla="*/ 1784073 h 4673600"/>
              <a:gd name="connsiteX4" fmla="*/ 2481943 w 6179437"/>
              <a:gd name="connsiteY4" fmla="*/ 4673600 h 4673600"/>
              <a:gd name="connsiteX5" fmla="*/ 0 w 6179437"/>
              <a:gd name="connsiteY5" fmla="*/ 3101199 h 4673600"/>
              <a:gd name="connsiteX6" fmla="*/ 0 w 6179437"/>
              <a:gd name="connsiteY6" fmla="*/ 0 h 4673600"/>
              <a:gd name="connsiteX0" fmla="*/ 0 w 6179437"/>
              <a:gd name="connsiteY0" fmla="*/ 0 h 4673600"/>
              <a:gd name="connsiteX1" fmla="*/ 5353050 w 6179437"/>
              <a:gd name="connsiteY1" fmla="*/ 0 h 4673600"/>
              <a:gd name="connsiteX2" fmla="*/ 6119857 w 6179437"/>
              <a:gd name="connsiteY2" fmla="*/ 2554514 h 4673600"/>
              <a:gd name="connsiteX3" fmla="*/ 3279530 w 6179437"/>
              <a:gd name="connsiteY3" fmla="*/ 1784073 h 4673600"/>
              <a:gd name="connsiteX4" fmla="*/ 2481943 w 6179437"/>
              <a:gd name="connsiteY4" fmla="*/ 4673600 h 4673600"/>
              <a:gd name="connsiteX5" fmla="*/ 0 w 6179437"/>
              <a:gd name="connsiteY5" fmla="*/ 3101199 h 4673600"/>
              <a:gd name="connsiteX6" fmla="*/ 0 w 6179437"/>
              <a:gd name="connsiteY6" fmla="*/ 0 h 4673600"/>
              <a:gd name="connsiteX0" fmla="*/ 0 w 6226866"/>
              <a:gd name="connsiteY0" fmla="*/ 0 h 4673600"/>
              <a:gd name="connsiteX1" fmla="*/ 5353050 w 6226866"/>
              <a:gd name="connsiteY1" fmla="*/ 0 h 4673600"/>
              <a:gd name="connsiteX2" fmla="*/ 6119857 w 6226866"/>
              <a:gd name="connsiteY2" fmla="*/ 2554514 h 4673600"/>
              <a:gd name="connsiteX3" fmla="*/ 3279530 w 6226866"/>
              <a:gd name="connsiteY3" fmla="*/ 1784073 h 4673600"/>
              <a:gd name="connsiteX4" fmla="*/ 2481943 w 6226866"/>
              <a:gd name="connsiteY4" fmla="*/ 4673600 h 4673600"/>
              <a:gd name="connsiteX5" fmla="*/ 0 w 6226866"/>
              <a:gd name="connsiteY5" fmla="*/ 3101199 h 4673600"/>
              <a:gd name="connsiteX6" fmla="*/ 0 w 6226866"/>
              <a:gd name="connsiteY6" fmla="*/ 0 h 4673600"/>
              <a:gd name="connsiteX0" fmla="*/ 0 w 6226866"/>
              <a:gd name="connsiteY0" fmla="*/ 0 h 4673600"/>
              <a:gd name="connsiteX1" fmla="*/ 5353050 w 6226866"/>
              <a:gd name="connsiteY1" fmla="*/ 0 h 4673600"/>
              <a:gd name="connsiteX2" fmla="*/ 6119857 w 6226866"/>
              <a:gd name="connsiteY2" fmla="*/ 2554514 h 4673600"/>
              <a:gd name="connsiteX3" fmla="*/ 3279530 w 6226866"/>
              <a:gd name="connsiteY3" fmla="*/ 1784073 h 4673600"/>
              <a:gd name="connsiteX4" fmla="*/ 2481943 w 6226866"/>
              <a:gd name="connsiteY4" fmla="*/ 4673600 h 4673600"/>
              <a:gd name="connsiteX5" fmla="*/ 0 w 6226866"/>
              <a:gd name="connsiteY5" fmla="*/ 3101199 h 4673600"/>
              <a:gd name="connsiteX6" fmla="*/ 0 w 6226866"/>
              <a:gd name="connsiteY6" fmla="*/ 0 h 4673600"/>
              <a:gd name="connsiteX0" fmla="*/ 0 w 6226866"/>
              <a:gd name="connsiteY0" fmla="*/ 0 h 3393613"/>
              <a:gd name="connsiteX1" fmla="*/ 5353050 w 6226866"/>
              <a:gd name="connsiteY1" fmla="*/ 0 h 3393613"/>
              <a:gd name="connsiteX2" fmla="*/ 6119857 w 6226866"/>
              <a:gd name="connsiteY2" fmla="*/ 2554514 h 3393613"/>
              <a:gd name="connsiteX3" fmla="*/ 3279530 w 6226866"/>
              <a:gd name="connsiteY3" fmla="*/ 1784073 h 3393613"/>
              <a:gd name="connsiteX4" fmla="*/ 0 w 6226866"/>
              <a:gd name="connsiteY4" fmla="*/ 3101199 h 3393613"/>
              <a:gd name="connsiteX5" fmla="*/ 0 w 6226866"/>
              <a:gd name="connsiteY5" fmla="*/ 0 h 3393613"/>
              <a:gd name="connsiteX0" fmla="*/ 0 w 6226866"/>
              <a:gd name="connsiteY0" fmla="*/ 0 h 3444622"/>
              <a:gd name="connsiteX1" fmla="*/ 5353050 w 6226866"/>
              <a:gd name="connsiteY1" fmla="*/ 0 h 3444622"/>
              <a:gd name="connsiteX2" fmla="*/ 6119857 w 6226866"/>
              <a:gd name="connsiteY2" fmla="*/ 2554514 h 3444622"/>
              <a:gd name="connsiteX3" fmla="*/ 3279530 w 6226866"/>
              <a:gd name="connsiteY3" fmla="*/ 1784073 h 3444622"/>
              <a:gd name="connsiteX4" fmla="*/ 0 w 6226866"/>
              <a:gd name="connsiteY4" fmla="*/ 3101199 h 3444622"/>
              <a:gd name="connsiteX5" fmla="*/ 0 w 6226866"/>
              <a:gd name="connsiteY5" fmla="*/ 0 h 3444622"/>
              <a:gd name="connsiteX0" fmla="*/ 0 w 6226866"/>
              <a:gd name="connsiteY0" fmla="*/ 0 h 4861767"/>
              <a:gd name="connsiteX1" fmla="*/ 5353050 w 6226866"/>
              <a:gd name="connsiteY1" fmla="*/ 0 h 4861767"/>
              <a:gd name="connsiteX2" fmla="*/ 6119857 w 6226866"/>
              <a:gd name="connsiteY2" fmla="*/ 2554514 h 4861767"/>
              <a:gd name="connsiteX3" fmla="*/ 2472915 w 6226866"/>
              <a:gd name="connsiteY3" fmla="*/ 4852919 h 4861767"/>
              <a:gd name="connsiteX4" fmla="*/ 0 w 6226866"/>
              <a:gd name="connsiteY4" fmla="*/ 3101199 h 4861767"/>
              <a:gd name="connsiteX5" fmla="*/ 0 w 6226866"/>
              <a:gd name="connsiteY5" fmla="*/ 0 h 4861767"/>
              <a:gd name="connsiteX0" fmla="*/ 0 w 5353050"/>
              <a:gd name="connsiteY0" fmla="*/ 0 h 4861767"/>
              <a:gd name="connsiteX1" fmla="*/ 5353050 w 5353050"/>
              <a:gd name="connsiteY1" fmla="*/ 0 h 4861767"/>
              <a:gd name="connsiteX2" fmla="*/ 3700011 w 5353050"/>
              <a:gd name="connsiteY2" fmla="*/ 1990849 h 4861767"/>
              <a:gd name="connsiteX3" fmla="*/ 2472915 w 5353050"/>
              <a:gd name="connsiteY3" fmla="*/ 4852919 h 4861767"/>
              <a:gd name="connsiteX4" fmla="*/ 0 w 5353050"/>
              <a:gd name="connsiteY4" fmla="*/ 3101199 h 4861767"/>
              <a:gd name="connsiteX5" fmla="*/ 0 w 5353050"/>
              <a:gd name="connsiteY5" fmla="*/ 0 h 4861767"/>
              <a:gd name="connsiteX0" fmla="*/ 0 w 5353050"/>
              <a:gd name="connsiteY0" fmla="*/ 0 h 4861767"/>
              <a:gd name="connsiteX1" fmla="*/ 5353050 w 5353050"/>
              <a:gd name="connsiteY1" fmla="*/ 0 h 4861767"/>
              <a:gd name="connsiteX2" fmla="*/ 3700011 w 5353050"/>
              <a:gd name="connsiteY2" fmla="*/ 1990849 h 4861767"/>
              <a:gd name="connsiteX3" fmla="*/ 2472915 w 5353050"/>
              <a:gd name="connsiteY3" fmla="*/ 4852919 h 4861767"/>
              <a:gd name="connsiteX4" fmla="*/ 0 w 5353050"/>
              <a:gd name="connsiteY4" fmla="*/ 3101199 h 4861767"/>
              <a:gd name="connsiteX5" fmla="*/ 0 w 5353050"/>
              <a:gd name="connsiteY5" fmla="*/ 0 h 4861767"/>
              <a:gd name="connsiteX0" fmla="*/ 0 w 5353050"/>
              <a:gd name="connsiteY0" fmla="*/ 0 h 4861767"/>
              <a:gd name="connsiteX1" fmla="*/ 5353050 w 5353050"/>
              <a:gd name="connsiteY1" fmla="*/ 0 h 4861767"/>
              <a:gd name="connsiteX2" fmla="*/ 3700011 w 5353050"/>
              <a:gd name="connsiteY2" fmla="*/ 1990849 h 4861767"/>
              <a:gd name="connsiteX3" fmla="*/ 2472915 w 5353050"/>
              <a:gd name="connsiteY3" fmla="*/ 4852919 h 4861767"/>
              <a:gd name="connsiteX4" fmla="*/ 0 w 5353050"/>
              <a:gd name="connsiteY4" fmla="*/ 3101199 h 4861767"/>
              <a:gd name="connsiteX5" fmla="*/ 0 w 5353050"/>
              <a:gd name="connsiteY5" fmla="*/ 0 h 4861767"/>
              <a:gd name="connsiteX0" fmla="*/ 0 w 5353050"/>
              <a:gd name="connsiteY0" fmla="*/ 0 h 4861767"/>
              <a:gd name="connsiteX1" fmla="*/ 5353050 w 5353050"/>
              <a:gd name="connsiteY1" fmla="*/ 0 h 4861767"/>
              <a:gd name="connsiteX2" fmla="*/ 3700011 w 5353050"/>
              <a:gd name="connsiteY2" fmla="*/ 2397939 h 4861767"/>
              <a:gd name="connsiteX3" fmla="*/ 2472915 w 5353050"/>
              <a:gd name="connsiteY3" fmla="*/ 4852919 h 4861767"/>
              <a:gd name="connsiteX4" fmla="*/ 0 w 5353050"/>
              <a:gd name="connsiteY4" fmla="*/ 3101199 h 4861767"/>
              <a:gd name="connsiteX5" fmla="*/ 0 w 5353050"/>
              <a:gd name="connsiteY5" fmla="*/ 0 h 4861767"/>
              <a:gd name="connsiteX0" fmla="*/ 0 w 5357914"/>
              <a:gd name="connsiteY0" fmla="*/ 0 h 4861767"/>
              <a:gd name="connsiteX1" fmla="*/ 5353050 w 5357914"/>
              <a:gd name="connsiteY1" fmla="*/ 0 h 4861767"/>
              <a:gd name="connsiteX2" fmla="*/ 3700011 w 5357914"/>
              <a:gd name="connsiteY2" fmla="*/ 2397939 h 4861767"/>
              <a:gd name="connsiteX3" fmla="*/ 2472915 w 5357914"/>
              <a:gd name="connsiteY3" fmla="*/ 4852919 h 4861767"/>
              <a:gd name="connsiteX4" fmla="*/ 0 w 5357914"/>
              <a:gd name="connsiteY4" fmla="*/ 3101199 h 4861767"/>
              <a:gd name="connsiteX5" fmla="*/ 0 w 5357914"/>
              <a:gd name="connsiteY5" fmla="*/ 0 h 4861767"/>
              <a:gd name="connsiteX0" fmla="*/ 0 w 5356997"/>
              <a:gd name="connsiteY0" fmla="*/ 0 h 4861767"/>
              <a:gd name="connsiteX1" fmla="*/ 5353050 w 5356997"/>
              <a:gd name="connsiteY1" fmla="*/ 0 h 4861767"/>
              <a:gd name="connsiteX2" fmla="*/ 3113382 w 5356997"/>
              <a:gd name="connsiteY2" fmla="*/ 2314433 h 4861767"/>
              <a:gd name="connsiteX3" fmla="*/ 2472915 w 5356997"/>
              <a:gd name="connsiteY3" fmla="*/ 4852919 h 4861767"/>
              <a:gd name="connsiteX4" fmla="*/ 0 w 5356997"/>
              <a:gd name="connsiteY4" fmla="*/ 3101199 h 4861767"/>
              <a:gd name="connsiteX5" fmla="*/ 0 w 5356997"/>
              <a:gd name="connsiteY5" fmla="*/ 0 h 4861767"/>
              <a:gd name="connsiteX0" fmla="*/ 0 w 5358582"/>
              <a:gd name="connsiteY0" fmla="*/ 0 h 4861767"/>
              <a:gd name="connsiteX1" fmla="*/ 5353050 w 5358582"/>
              <a:gd name="connsiteY1" fmla="*/ 0 h 4861767"/>
              <a:gd name="connsiteX2" fmla="*/ 3113382 w 5358582"/>
              <a:gd name="connsiteY2" fmla="*/ 2314433 h 4861767"/>
              <a:gd name="connsiteX3" fmla="*/ 2472915 w 5358582"/>
              <a:gd name="connsiteY3" fmla="*/ 4852919 h 4861767"/>
              <a:gd name="connsiteX4" fmla="*/ 0 w 5358582"/>
              <a:gd name="connsiteY4" fmla="*/ 3101199 h 4861767"/>
              <a:gd name="connsiteX5" fmla="*/ 0 w 5358582"/>
              <a:gd name="connsiteY5" fmla="*/ 0 h 4861767"/>
              <a:gd name="connsiteX0" fmla="*/ 0 w 5358582"/>
              <a:gd name="connsiteY0" fmla="*/ 0 h 4861767"/>
              <a:gd name="connsiteX1" fmla="*/ 5353050 w 5358582"/>
              <a:gd name="connsiteY1" fmla="*/ 0 h 4861767"/>
              <a:gd name="connsiteX2" fmla="*/ 3113382 w 5358582"/>
              <a:gd name="connsiteY2" fmla="*/ 2314433 h 4861767"/>
              <a:gd name="connsiteX3" fmla="*/ 2472915 w 5358582"/>
              <a:gd name="connsiteY3" fmla="*/ 4852919 h 4861767"/>
              <a:gd name="connsiteX4" fmla="*/ 0 w 5358582"/>
              <a:gd name="connsiteY4" fmla="*/ 3101199 h 4861767"/>
              <a:gd name="connsiteX5" fmla="*/ 0 w 5358582"/>
              <a:gd name="connsiteY5" fmla="*/ 0 h 4861767"/>
              <a:gd name="connsiteX0" fmla="*/ 0 w 5358582"/>
              <a:gd name="connsiteY0" fmla="*/ 0 h 4856095"/>
              <a:gd name="connsiteX1" fmla="*/ 5353050 w 5358582"/>
              <a:gd name="connsiteY1" fmla="*/ 0 h 4856095"/>
              <a:gd name="connsiteX2" fmla="*/ 3113382 w 5358582"/>
              <a:gd name="connsiteY2" fmla="*/ 2314433 h 4856095"/>
              <a:gd name="connsiteX3" fmla="*/ 2472915 w 5358582"/>
              <a:gd name="connsiteY3" fmla="*/ 4852919 h 4856095"/>
              <a:gd name="connsiteX4" fmla="*/ 0 w 5358582"/>
              <a:gd name="connsiteY4" fmla="*/ 3101199 h 4856095"/>
              <a:gd name="connsiteX5" fmla="*/ 0 w 5358582"/>
              <a:gd name="connsiteY5" fmla="*/ 0 h 4856095"/>
              <a:gd name="connsiteX0" fmla="*/ 0 w 5410667"/>
              <a:gd name="connsiteY0" fmla="*/ 0 h 4856094"/>
              <a:gd name="connsiteX1" fmla="*/ 5353050 w 5410667"/>
              <a:gd name="connsiteY1" fmla="*/ 0 h 4856094"/>
              <a:gd name="connsiteX2" fmla="*/ 3113382 w 5410667"/>
              <a:gd name="connsiteY2" fmla="*/ 2314433 h 4856094"/>
              <a:gd name="connsiteX3" fmla="*/ 2472915 w 5410667"/>
              <a:gd name="connsiteY3" fmla="*/ 4852919 h 4856094"/>
              <a:gd name="connsiteX4" fmla="*/ 0 w 5410667"/>
              <a:gd name="connsiteY4" fmla="*/ 3101199 h 4856094"/>
              <a:gd name="connsiteX5" fmla="*/ 0 w 5410667"/>
              <a:gd name="connsiteY5" fmla="*/ 0 h 4856094"/>
              <a:gd name="connsiteX0" fmla="*/ 0 w 5411581"/>
              <a:gd name="connsiteY0" fmla="*/ 0 h 4856094"/>
              <a:gd name="connsiteX1" fmla="*/ 5353050 w 5411581"/>
              <a:gd name="connsiteY1" fmla="*/ 0 h 4856094"/>
              <a:gd name="connsiteX2" fmla="*/ 3113382 w 5411581"/>
              <a:gd name="connsiteY2" fmla="*/ 2314433 h 4856094"/>
              <a:gd name="connsiteX3" fmla="*/ 2472915 w 5411581"/>
              <a:gd name="connsiteY3" fmla="*/ 4852919 h 4856094"/>
              <a:gd name="connsiteX4" fmla="*/ 0 w 5411581"/>
              <a:gd name="connsiteY4" fmla="*/ 3101199 h 4856094"/>
              <a:gd name="connsiteX5" fmla="*/ 0 w 5411581"/>
              <a:gd name="connsiteY5" fmla="*/ 0 h 4856094"/>
              <a:gd name="connsiteX0" fmla="*/ 0 w 5404371"/>
              <a:gd name="connsiteY0" fmla="*/ 0 h 4856094"/>
              <a:gd name="connsiteX1" fmla="*/ 5353050 w 5404371"/>
              <a:gd name="connsiteY1" fmla="*/ 0 h 4856094"/>
              <a:gd name="connsiteX2" fmla="*/ 3113382 w 5404371"/>
              <a:gd name="connsiteY2" fmla="*/ 2314433 h 4856094"/>
              <a:gd name="connsiteX3" fmla="*/ 2472915 w 5404371"/>
              <a:gd name="connsiteY3" fmla="*/ 4852919 h 4856094"/>
              <a:gd name="connsiteX4" fmla="*/ 0 w 5404371"/>
              <a:gd name="connsiteY4" fmla="*/ 3101199 h 4856094"/>
              <a:gd name="connsiteX5" fmla="*/ 0 w 5404371"/>
              <a:gd name="connsiteY5" fmla="*/ 0 h 485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4371" h="4856094">
                <a:moveTo>
                  <a:pt x="0" y="0"/>
                </a:moveTo>
                <a:lnTo>
                  <a:pt x="5353050" y="0"/>
                </a:lnTo>
                <a:cubicBezTo>
                  <a:pt x="5834547" y="2094705"/>
                  <a:pt x="2760472" y="840420"/>
                  <a:pt x="3113382" y="2314433"/>
                </a:cubicBezTo>
                <a:cubicBezTo>
                  <a:pt x="3466292" y="3788446"/>
                  <a:pt x="3269487" y="4607796"/>
                  <a:pt x="2472915" y="4852919"/>
                </a:cubicBezTo>
                <a:cubicBezTo>
                  <a:pt x="1452939" y="4944033"/>
                  <a:pt x="1717593" y="3043473"/>
                  <a:pt x="0" y="3101199"/>
                </a:cubicBezTo>
                <a:lnTo>
                  <a:pt x="0" y="0"/>
                </a:lnTo>
                <a:close/>
              </a:path>
            </a:pathLst>
          </a:custGeom>
          <a:gradFill>
            <a:gsLst>
              <a:gs pos="99000">
                <a:schemeClr val="bg1">
                  <a:alpha val="6000"/>
                </a:schemeClr>
              </a:gs>
              <a:gs pos="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icture Placeholder 6">
            <a:extLst>
              <a:ext uri="{FF2B5EF4-FFF2-40B4-BE49-F238E27FC236}">
                <a16:creationId xmlns:a16="http://schemas.microsoft.com/office/drawing/2014/main" id="{FC199224-512F-478D-935C-D1E2238DF6AE}"/>
              </a:ext>
            </a:extLst>
          </p:cNvPr>
          <p:cNvSpPr>
            <a:spLocks noGrp="1"/>
          </p:cNvSpPr>
          <p:nvPr>
            <p:ph type="pic" sz="quarter" idx="10" hasCustomPrompt="1"/>
          </p:nvPr>
        </p:nvSpPr>
        <p:spPr>
          <a:xfrm>
            <a:off x="2437478" y="3943885"/>
            <a:ext cx="717678" cy="717678"/>
          </a:xfrm>
          <a:custGeom>
            <a:avLst/>
            <a:gdLst>
              <a:gd name="connsiteX0" fmla="*/ 1086359 w 2172718"/>
              <a:gd name="connsiteY0" fmla="*/ 0 h 2172718"/>
              <a:gd name="connsiteX1" fmla="*/ 2172718 w 2172718"/>
              <a:gd name="connsiteY1" fmla="*/ 1086359 h 2172718"/>
              <a:gd name="connsiteX2" fmla="*/ 1086359 w 2172718"/>
              <a:gd name="connsiteY2" fmla="*/ 2172718 h 2172718"/>
              <a:gd name="connsiteX3" fmla="*/ 0 w 2172718"/>
              <a:gd name="connsiteY3" fmla="*/ 1086359 h 2172718"/>
              <a:gd name="connsiteX4" fmla="*/ 1086359 w 2172718"/>
              <a:gd name="connsiteY4" fmla="*/ 0 h 2172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2718" h="2172718">
                <a:moveTo>
                  <a:pt x="1086359" y="0"/>
                </a:moveTo>
                <a:cubicBezTo>
                  <a:pt x="1686339" y="0"/>
                  <a:pt x="2172718" y="486379"/>
                  <a:pt x="2172718" y="1086359"/>
                </a:cubicBezTo>
                <a:cubicBezTo>
                  <a:pt x="2172718" y="1686339"/>
                  <a:pt x="1686339" y="2172718"/>
                  <a:pt x="1086359" y="2172718"/>
                </a:cubicBezTo>
                <a:cubicBezTo>
                  <a:pt x="486379" y="2172718"/>
                  <a:pt x="0" y="1686339"/>
                  <a:pt x="0" y="1086359"/>
                </a:cubicBezTo>
                <a:cubicBezTo>
                  <a:pt x="0" y="486379"/>
                  <a:pt x="486379" y="0"/>
                  <a:pt x="1086359" y="0"/>
                </a:cubicBezTo>
                <a:close/>
              </a:path>
            </a:pathLst>
          </a:custGeom>
          <a:solidFill>
            <a:srgbClr val="242AA2"/>
          </a:solidFill>
          <a:ln w="44450">
            <a:gradFill>
              <a:gsLst>
                <a:gs pos="0">
                  <a:schemeClr val="accent1">
                    <a:lumMod val="5000"/>
                    <a:lumOff val="95000"/>
                  </a:schemeClr>
                </a:gs>
                <a:gs pos="99000">
                  <a:schemeClr val="bg1">
                    <a:lumMod val="85000"/>
                  </a:schemeClr>
                </a:gs>
              </a:gsLst>
              <a:lin ang="5400000" scaled="1"/>
            </a:gradFill>
          </a:ln>
          <a:effectLst>
            <a:outerShdw blurRad="1270000" dist="508000" dir="5400000" sx="85000" sy="85000" algn="t" rotWithShape="0">
              <a:prstClr val="black">
                <a:alpha val="40000"/>
              </a:prstClr>
            </a:outerShdw>
          </a:effectLst>
        </p:spPr>
        <p:txBody>
          <a:bodyPr wrap="square" anchor="t">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00" b="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Drag and Drop Image Here</a:t>
            </a:r>
          </a:p>
          <a:p>
            <a:endParaRPr lang="en-US"/>
          </a:p>
        </p:txBody>
      </p:sp>
      <p:sp>
        <p:nvSpPr>
          <p:cNvPr id="3" name="Picture Placeholder 6">
            <a:extLst>
              <a:ext uri="{FF2B5EF4-FFF2-40B4-BE49-F238E27FC236}">
                <a16:creationId xmlns:a16="http://schemas.microsoft.com/office/drawing/2014/main" id="{44F5BCC4-A162-4407-80DF-8071A9A54392}"/>
              </a:ext>
            </a:extLst>
          </p:cNvPr>
          <p:cNvSpPr>
            <a:spLocks noGrp="1"/>
          </p:cNvSpPr>
          <p:nvPr>
            <p:ph type="pic" sz="quarter" idx="11" hasCustomPrompt="1"/>
          </p:nvPr>
        </p:nvSpPr>
        <p:spPr>
          <a:xfrm>
            <a:off x="4084032" y="3201320"/>
            <a:ext cx="717678" cy="717678"/>
          </a:xfrm>
          <a:custGeom>
            <a:avLst/>
            <a:gdLst>
              <a:gd name="connsiteX0" fmla="*/ 1086359 w 2172718"/>
              <a:gd name="connsiteY0" fmla="*/ 0 h 2172718"/>
              <a:gd name="connsiteX1" fmla="*/ 2172718 w 2172718"/>
              <a:gd name="connsiteY1" fmla="*/ 1086359 h 2172718"/>
              <a:gd name="connsiteX2" fmla="*/ 1086359 w 2172718"/>
              <a:gd name="connsiteY2" fmla="*/ 2172718 h 2172718"/>
              <a:gd name="connsiteX3" fmla="*/ 0 w 2172718"/>
              <a:gd name="connsiteY3" fmla="*/ 1086359 h 2172718"/>
              <a:gd name="connsiteX4" fmla="*/ 1086359 w 2172718"/>
              <a:gd name="connsiteY4" fmla="*/ 0 h 2172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2718" h="2172718">
                <a:moveTo>
                  <a:pt x="1086359" y="0"/>
                </a:moveTo>
                <a:cubicBezTo>
                  <a:pt x="1686339" y="0"/>
                  <a:pt x="2172718" y="486379"/>
                  <a:pt x="2172718" y="1086359"/>
                </a:cubicBezTo>
                <a:cubicBezTo>
                  <a:pt x="2172718" y="1686339"/>
                  <a:pt x="1686339" y="2172718"/>
                  <a:pt x="1086359" y="2172718"/>
                </a:cubicBezTo>
                <a:cubicBezTo>
                  <a:pt x="486379" y="2172718"/>
                  <a:pt x="0" y="1686339"/>
                  <a:pt x="0" y="1086359"/>
                </a:cubicBezTo>
                <a:cubicBezTo>
                  <a:pt x="0" y="486379"/>
                  <a:pt x="486379" y="0"/>
                  <a:pt x="1086359" y="0"/>
                </a:cubicBezTo>
                <a:close/>
              </a:path>
            </a:pathLst>
          </a:custGeom>
          <a:solidFill>
            <a:srgbClr val="242AA2"/>
          </a:solidFill>
          <a:ln w="44450">
            <a:gradFill>
              <a:gsLst>
                <a:gs pos="0">
                  <a:schemeClr val="accent1">
                    <a:lumMod val="5000"/>
                    <a:lumOff val="95000"/>
                  </a:schemeClr>
                </a:gs>
                <a:gs pos="99000">
                  <a:schemeClr val="bg1">
                    <a:lumMod val="85000"/>
                  </a:schemeClr>
                </a:gs>
              </a:gsLst>
              <a:lin ang="5400000" scaled="1"/>
            </a:gradFill>
          </a:ln>
          <a:effectLst>
            <a:outerShdw blurRad="1270000" dist="508000" dir="5400000" sx="85000" sy="85000" algn="t" rotWithShape="0">
              <a:prstClr val="black">
                <a:alpha val="40000"/>
              </a:prstClr>
            </a:outerShdw>
          </a:effectLst>
        </p:spPr>
        <p:txBody>
          <a:bodyPr wrap="square" anchor="t">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00" b="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Drag and Drop Image Here</a:t>
            </a:r>
          </a:p>
          <a:p>
            <a:endParaRPr lang="en-US"/>
          </a:p>
        </p:txBody>
      </p:sp>
      <p:sp>
        <p:nvSpPr>
          <p:cNvPr id="4" name="Picture Placeholder 6">
            <a:extLst>
              <a:ext uri="{FF2B5EF4-FFF2-40B4-BE49-F238E27FC236}">
                <a16:creationId xmlns:a16="http://schemas.microsoft.com/office/drawing/2014/main" id="{561F73E3-07CB-4FE9-92DA-54CE1B648082}"/>
              </a:ext>
            </a:extLst>
          </p:cNvPr>
          <p:cNvSpPr>
            <a:spLocks noGrp="1"/>
          </p:cNvSpPr>
          <p:nvPr>
            <p:ph type="pic" sz="quarter" idx="12" hasCustomPrompt="1"/>
          </p:nvPr>
        </p:nvSpPr>
        <p:spPr>
          <a:xfrm>
            <a:off x="5719051" y="2365441"/>
            <a:ext cx="717678" cy="717678"/>
          </a:xfrm>
          <a:custGeom>
            <a:avLst/>
            <a:gdLst>
              <a:gd name="connsiteX0" fmla="*/ 1086359 w 2172718"/>
              <a:gd name="connsiteY0" fmla="*/ 0 h 2172718"/>
              <a:gd name="connsiteX1" fmla="*/ 2172718 w 2172718"/>
              <a:gd name="connsiteY1" fmla="*/ 1086359 h 2172718"/>
              <a:gd name="connsiteX2" fmla="*/ 1086359 w 2172718"/>
              <a:gd name="connsiteY2" fmla="*/ 2172718 h 2172718"/>
              <a:gd name="connsiteX3" fmla="*/ 0 w 2172718"/>
              <a:gd name="connsiteY3" fmla="*/ 1086359 h 2172718"/>
              <a:gd name="connsiteX4" fmla="*/ 1086359 w 2172718"/>
              <a:gd name="connsiteY4" fmla="*/ 0 h 2172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2718" h="2172718">
                <a:moveTo>
                  <a:pt x="1086359" y="0"/>
                </a:moveTo>
                <a:cubicBezTo>
                  <a:pt x="1686339" y="0"/>
                  <a:pt x="2172718" y="486379"/>
                  <a:pt x="2172718" y="1086359"/>
                </a:cubicBezTo>
                <a:cubicBezTo>
                  <a:pt x="2172718" y="1686339"/>
                  <a:pt x="1686339" y="2172718"/>
                  <a:pt x="1086359" y="2172718"/>
                </a:cubicBezTo>
                <a:cubicBezTo>
                  <a:pt x="486379" y="2172718"/>
                  <a:pt x="0" y="1686339"/>
                  <a:pt x="0" y="1086359"/>
                </a:cubicBezTo>
                <a:cubicBezTo>
                  <a:pt x="0" y="486379"/>
                  <a:pt x="486379" y="0"/>
                  <a:pt x="1086359" y="0"/>
                </a:cubicBezTo>
                <a:close/>
              </a:path>
            </a:pathLst>
          </a:custGeom>
          <a:solidFill>
            <a:srgbClr val="242AA2"/>
          </a:solidFill>
          <a:ln w="44450">
            <a:gradFill>
              <a:gsLst>
                <a:gs pos="0">
                  <a:schemeClr val="accent1">
                    <a:lumMod val="5000"/>
                    <a:lumOff val="95000"/>
                  </a:schemeClr>
                </a:gs>
                <a:gs pos="99000">
                  <a:schemeClr val="bg1">
                    <a:lumMod val="85000"/>
                  </a:schemeClr>
                </a:gs>
              </a:gsLst>
              <a:lin ang="5400000" scaled="1"/>
            </a:gradFill>
          </a:ln>
          <a:effectLst>
            <a:outerShdw blurRad="1270000" dist="508000" dir="5400000" sx="85000" sy="85000" algn="t" rotWithShape="0">
              <a:prstClr val="black">
                <a:alpha val="40000"/>
              </a:prstClr>
            </a:outerShdw>
          </a:effectLst>
        </p:spPr>
        <p:txBody>
          <a:bodyPr wrap="square" anchor="t">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00" b="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Drag and Drop Image Here</a:t>
            </a:r>
          </a:p>
          <a:p>
            <a:endParaRPr lang="en-US"/>
          </a:p>
        </p:txBody>
      </p:sp>
      <p:sp>
        <p:nvSpPr>
          <p:cNvPr id="5" name="Picture Placeholder 6">
            <a:extLst>
              <a:ext uri="{FF2B5EF4-FFF2-40B4-BE49-F238E27FC236}">
                <a16:creationId xmlns:a16="http://schemas.microsoft.com/office/drawing/2014/main" id="{4F9809F8-A2A6-4687-AC2C-1CB0BE5C5397}"/>
              </a:ext>
            </a:extLst>
          </p:cNvPr>
          <p:cNvSpPr>
            <a:spLocks noGrp="1"/>
          </p:cNvSpPr>
          <p:nvPr>
            <p:ph type="pic" sz="quarter" idx="13" hasCustomPrompt="1"/>
          </p:nvPr>
        </p:nvSpPr>
        <p:spPr>
          <a:xfrm>
            <a:off x="7377142" y="1774891"/>
            <a:ext cx="717678" cy="717678"/>
          </a:xfrm>
          <a:custGeom>
            <a:avLst/>
            <a:gdLst>
              <a:gd name="connsiteX0" fmla="*/ 1086359 w 2172718"/>
              <a:gd name="connsiteY0" fmla="*/ 0 h 2172718"/>
              <a:gd name="connsiteX1" fmla="*/ 2172718 w 2172718"/>
              <a:gd name="connsiteY1" fmla="*/ 1086359 h 2172718"/>
              <a:gd name="connsiteX2" fmla="*/ 1086359 w 2172718"/>
              <a:gd name="connsiteY2" fmla="*/ 2172718 h 2172718"/>
              <a:gd name="connsiteX3" fmla="*/ 0 w 2172718"/>
              <a:gd name="connsiteY3" fmla="*/ 1086359 h 2172718"/>
              <a:gd name="connsiteX4" fmla="*/ 1086359 w 2172718"/>
              <a:gd name="connsiteY4" fmla="*/ 0 h 2172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2718" h="2172718">
                <a:moveTo>
                  <a:pt x="1086359" y="0"/>
                </a:moveTo>
                <a:cubicBezTo>
                  <a:pt x="1686339" y="0"/>
                  <a:pt x="2172718" y="486379"/>
                  <a:pt x="2172718" y="1086359"/>
                </a:cubicBezTo>
                <a:cubicBezTo>
                  <a:pt x="2172718" y="1686339"/>
                  <a:pt x="1686339" y="2172718"/>
                  <a:pt x="1086359" y="2172718"/>
                </a:cubicBezTo>
                <a:cubicBezTo>
                  <a:pt x="486379" y="2172718"/>
                  <a:pt x="0" y="1686339"/>
                  <a:pt x="0" y="1086359"/>
                </a:cubicBezTo>
                <a:cubicBezTo>
                  <a:pt x="0" y="486379"/>
                  <a:pt x="486379" y="0"/>
                  <a:pt x="1086359" y="0"/>
                </a:cubicBezTo>
                <a:close/>
              </a:path>
            </a:pathLst>
          </a:custGeom>
          <a:solidFill>
            <a:srgbClr val="242AA2"/>
          </a:solidFill>
          <a:ln w="44450">
            <a:gradFill>
              <a:gsLst>
                <a:gs pos="0">
                  <a:schemeClr val="accent1">
                    <a:lumMod val="5000"/>
                    <a:lumOff val="95000"/>
                  </a:schemeClr>
                </a:gs>
                <a:gs pos="99000">
                  <a:schemeClr val="bg1">
                    <a:lumMod val="85000"/>
                  </a:schemeClr>
                </a:gs>
              </a:gsLst>
              <a:lin ang="5400000" scaled="1"/>
            </a:gradFill>
          </a:ln>
          <a:effectLst>
            <a:outerShdw blurRad="1270000" dist="508000" dir="5400000" sx="85000" sy="85000" algn="t" rotWithShape="0">
              <a:prstClr val="black">
                <a:alpha val="40000"/>
              </a:prstClr>
            </a:outerShdw>
          </a:effectLst>
        </p:spPr>
        <p:txBody>
          <a:bodyPr wrap="square" anchor="t">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00" b="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Drag and Drop Image Here</a:t>
            </a:r>
          </a:p>
          <a:p>
            <a:endParaRPr lang="en-US"/>
          </a:p>
        </p:txBody>
      </p:sp>
      <p:sp>
        <p:nvSpPr>
          <p:cNvPr id="6" name="Picture Placeholder 6">
            <a:extLst>
              <a:ext uri="{FF2B5EF4-FFF2-40B4-BE49-F238E27FC236}">
                <a16:creationId xmlns:a16="http://schemas.microsoft.com/office/drawing/2014/main" id="{50D489E2-74A1-4602-AEB1-E7B2C57C73EB}"/>
              </a:ext>
            </a:extLst>
          </p:cNvPr>
          <p:cNvSpPr>
            <a:spLocks noGrp="1"/>
          </p:cNvSpPr>
          <p:nvPr>
            <p:ph type="pic" sz="quarter" idx="14" hasCustomPrompt="1"/>
          </p:nvPr>
        </p:nvSpPr>
        <p:spPr>
          <a:xfrm>
            <a:off x="9023697" y="1169235"/>
            <a:ext cx="717678" cy="717678"/>
          </a:xfrm>
          <a:custGeom>
            <a:avLst/>
            <a:gdLst>
              <a:gd name="connsiteX0" fmla="*/ 1086359 w 2172718"/>
              <a:gd name="connsiteY0" fmla="*/ 0 h 2172718"/>
              <a:gd name="connsiteX1" fmla="*/ 2172718 w 2172718"/>
              <a:gd name="connsiteY1" fmla="*/ 1086359 h 2172718"/>
              <a:gd name="connsiteX2" fmla="*/ 1086359 w 2172718"/>
              <a:gd name="connsiteY2" fmla="*/ 2172718 h 2172718"/>
              <a:gd name="connsiteX3" fmla="*/ 0 w 2172718"/>
              <a:gd name="connsiteY3" fmla="*/ 1086359 h 2172718"/>
              <a:gd name="connsiteX4" fmla="*/ 1086359 w 2172718"/>
              <a:gd name="connsiteY4" fmla="*/ 0 h 2172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2718" h="2172718">
                <a:moveTo>
                  <a:pt x="1086359" y="0"/>
                </a:moveTo>
                <a:cubicBezTo>
                  <a:pt x="1686339" y="0"/>
                  <a:pt x="2172718" y="486379"/>
                  <a:pt x="2172718" y="1086359"/>
                </a:cubicBezTo>
                <a:cubicBezTo>
                  <a:pt x="2172718" y="1686339"/>
                  <a:pt x="1686339" y="2172718"/>
                  <a:pt x="1086359" y="2172718"/>
                </a:cubicBezTo>
                <a:cubicBezTo>
                  <a:pt x="486379" y="2172718"/>
                  <a:pt x="0" y="1686339"/>
                  <a:pt x="0" y="1086359"/>
                </a:cubicBezTo>
                <a:cubicBezTo>
                  <a:pt x="0" y="486379"/>
                  <a:pt x="486379" y="0"/>
                  <a:pt x="1086359" y="0"/>
                </a:cubicBezTo>
                <a:close/>
              </a:path>
            </a:pathLst>
          </a:custGeom>
          <a:solidFill>
            <a:srgbClr val="242AA2"/>
          </a:solidFill>
          <a:ln w="44450">
            <a:gradFill>
              <a:gsLst>
                <a:gs pos="0">
                  <a:schemeClr val="accent1">
                    <a:lumMod val="5000"/>
                    <a:lumOff val="95000"/>
                  </a:schemeClr>
                </a:gs>
                <a:gs pos="99000">
                  <a:schemeClr val="bg1">
                    <a:lumMod val="85000"/>
                  </a:schemeClr>
                </a:gs>
              </a:gsLst>
              <a:lin ang="5400000" scaled="1"/>
            </a:gradFill>
          </a:ln>
          <a:effectLst>
            <a:outerShdw blurRad="1270000" dist="508000" dir="5400000" sx="85000" sy="85000" algn="t" rotWithShape="0">
              <a:prstClr val="black">
                <a:alpha val="40000"/>
              </a:prstClr>
            </a:outerShdw>
          </a:effectLst>
        </p:spPr>
        <p:txBody>
          <a:bodyPr wrap="square" anchor="t">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00" b="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Drag and Drop Image Here</a:t>
            </a:r>
          </a:p>
          <a:p>
            <a:endParaRPr lang="en-US"/>
          </a:p>
        </p:txBody>
      </p:sp>
    </p:spTree>
    <p:extLst>
      <p:ext uri="{BB962C8B-B14F-4D97-AF65-F5344CB8AC3E}">
        <p14:creationId xmlns:p14="http://schemas.microsoft.com/office/powerpoint/2010/main" val="9177313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B8A1470-F843-4F15-9840-CEE7644B5CB8}"/>
              </a:ext>
            </a:extLst>
          </p:cNvPr>
          <p:cNvGrpSpPr/>
          <p:nvPr userDrawn="1"/>
        </p:nvGrpSpPr>
        <p:grpSpPr>
          <a:xfrm>
            <a:off x="2" y="1"/>
            <a:ext cx="12191997" cy="6857998"/>
            <a:chOff x="2" y="1"/>
            <a:chExt cx="12191997" cy="6857998"/>
          </a:xfrm>
        </p:grpSpPr>
        <p:sp>
          <p:nvSpPr>
            <p:cNvPr id="5" name="Rectangle 1">
              <a:extLst>
                <a:ext uri="{FF2B5EF4-FFF2-40B4-BE49-F238E27FC236}">
                  <a16:creationId xmlns:a16="http://schemas.microsoft.com/office/drawing/2014/main" id="{0C31D3DC-501B-4341-95BC-A2C313349295}"/>
                </a:ext>
              </a:extLst>
            </p:cNvPr>
            <p:cNvSpPr/>
            <p:nvPr/>
          </p:nvSpPr>
          <p:spPr>
            <a:xfrm>
              <a:off x="2" y="1"/>
              <a:ext cx="9615486" cy="4224919"/>
            </a:xfrm>
            <a:custGeom>
              <a:avLst/>
              <a:gdLst>
                <a:gd name="connsiteX0" fmla="*/ 0 w 5353050"/>
                <a:gd name="connsiteY0" fmla="*/ 0 h 3101199"/>
                <a:gd name="connsiteX1" fmla="*/ 5353050 w 5353050"/>
                <a:gd name="connsiteY1" fmla="*/ 0 h 3101199"/>
                <a:gd name="connsiteX2" fmla="*/ 5353050 w 5353050"/>
                <a:gd name="connsiteY2" fmla="*/ 3101199 h 3101199"/>
                <a:gd name="connsiteX3" fmla="*/ 0 w 5353050"/>
                <a:gd name="connsiteY3" fmla="*/ 3101199 h 3101199"/>
                <a:gd name="connsiteX4" fmla="*/ 0 w 5353050"/>
                <a:gd name="connsiteY4" fmla="*/ 0 h 3101199"/>
                <a:gd name="connsiteX0" fmla="*/ 0 w 5353050"/>
                <a:gd name="connsiteY0" fmla="*/ 0 h 4673600"/>
                <a:gd name="connsiteX1" fmla="*/ 5353050 w 5353050"/>
                <a:gd name="connsiteY1" fmla="*/ 0 h 4673600"/>
                <a:gd name="connsiteX2" fmla="*/ 5353050 w 5353050"/>
                <a:gd name="connsiteY2" fmla="*/ 3101199 h 4673600"/>
                <a:gd name="connsiteX3" fmla="*/ 2481943 w 5353050"/>
                <a:gd name="connsiteY3" fmla="*/ 4673600 h 4673600"/>
                <a:gd name="connsiteX4" fmla="*/ 0 w 5353050"/>
                <a:gd name="connsiteY4" fmla="*/ 3101199 h 4673600"/>
                <a:gd name="connsiteX5" fmla="*/ 0 w 5353050"/>
                <a:gd name="connsiteY5" fmla="*/ 0 h 4673600"/>
                <a:gd name="connsiteX0" fmla="*/ 0 w 8215086"/>
                <a:gd name="connsiteY0" fmla="*/ 0 h 4673600"/>
                <a:gd name="connsiteX1" fmla="*/ 5353050 w 8215086"/>
                <a:gd name="connsiteY1" fmla="*/ 0 h 4673600"/>
                <a:gd name="connsiteX2" fmla="*/ 8215086 w 8215086"/>
                <a:gd name="connsiteY2" fmla="*/ 1872342 h 4673600"/>
                <a:gd name="connsiteX3" fmla="*/ 5353050 w 8215086"/>
                <a:gd name="connsiteY3" fmla="*/ 3101199 h 4673600"/>
                <a:gd name="connsiteX4" fmla="*/ 2481943 w 8215086"/>
                <a:gd name="connsiteY4" fmla="*/ 4673600 h 4673600"/>
                <a:gd name="connsiteX5" fmla="*/ 0 w 8215086"/>
                <a:gd name="connsiteY5" fmla="*/ 3101199 h 4673600"/>
                <a:gd name="connsiteX6" fmla="*/ 0 w 8215086"/>
                <a:gd name="connsiteY6" fmla="*/ 0 h 4673600"/>
                <a:gd name="connsiteX0" fmla="*/ 0 w 5353050"/>
                <a:gd name="connsiteY0" fmla="*/ 0 h 4673600"/>
                <a:gd name="connsiteX1" fmla="*/ 5353050 w 5353050"/>
                <a:gd name="connsiteY1" fmla="*/ 0 h 4673600"/>
                <a:gd name="connsiteX2" fmla="*/ 4513943 w 5353050"/>
                <a:gd name="connsiteY2" fmla="*/ 1465942 h 4673600"/>
                <a:gd name="connsiteX3" fmla="*/ 5353050 w 5353050"/>
                <a:gd name="connsiteY3" fmla="*/ 3101199 h 4673600"/>
                <a:gd name="connsiteX4" fmla="*/ 2481943 w 5353050"/>
                <a:gd name="connsiteY4" fmla="*/ 4673600 h 4673600"/>
                <a:gd name="connsiteX5" fmla="*/ 0 w 5353050"/>
                <a:gd name="connsiteY5" fmla="*/ 3101199 h 4673600"/>
                <a:gd name="connsiteX6" fmla="*/ 0 w 5353050"/>
                <a:gd name="connsiteY6" fmla="*/ 0 h 4673600"/>
                <a:gd name="connsiteX0" fmla="*/ 0 w 5353050"/>
                <a:gd name="connsiteY0" fmla="*/ 0 h 4687559"/>
                <a:gd name="connsiteX1" fmla="*/ 5353050 w 5353050"/>
                <a:gd name="connsiteY1" fmla="*/ 0 h 4687559"/>
                <a:gd name="connsiteX2" fmla="*/ 4513943 w 5353050"/>
                <a:gd name="connsiteY2" fmla="*/ 1465942 h 4687559"/>
                <a:gd name="connsiteX3" fmla="*/ 5353050 w 5353050"/>
                <a:gd name="connsiteY3" fmla="*/ 3101199 h 4687559"/>
                <a:gd name="connsiteX4" fmla="*/ 2481943 w 5353050"/>
                <a:gd name="connsiteY4" fmla="*/ 4673600 h 4687559"/>
                <a:gd name="connsiteX5" fmla="*/ 0 w 5353050"/>
                <a:gd name="connsiteY5" fmla="*/ 3101199 h 4687559"/>
                <a:gd name="connsiteX6" fmla="*/ 0 w 5353050"/>
                <a:gd name="connsiteY6" fmla="*/ 0 h 4687559"/>
                <a:gd name="connsiteX0" fmla="*/ 0 w 5353050"/>
                <a:gd name="connsiteY0" fmla="*/ 0 h 4687559"/>
                <a:gd name="connsiteX1" fmla="*/ 5353050 w 5353050"/>
                <a:gd name="connsiteY1" fmla="*/ 0 h 4687559"/>
                <a:gd name="connsiteX2" fmla="*/ 4513943 w 5353050"/>
                <a:gd name="connsiteY2" fmla="*/ 1465942 h 4687559"/>
                <a:gd name="connsiteX3" fmla="*/ 3517718 w 5353050"/>
                <a:gd name="connsiteY3" fmla="*/ 2927027 h 4687559"/>
                <a:gd name="connsiteX4" fmla="*/ 2481943 w 5353050"/>
                <a:gd name="connsiteY4" fmla="*/ 4673600 h 4687559"/>
                <a:gd name="connsiteX5" fmla="*/ 0 w 5353050"/>
                <a:gd name="connsiteY5" fmla="*/ 3101199 h 4687559"/>
                <a:gd name="connsiteX6" fmla="*/ 0 w 5353050"/>
                <a:gd name="connsiteY6" fmla="*/ 0 h 4687559"/>
                <a:gd name="connsiteX0" fmla="*/ 0 w 5907435"/>
                <a:gd name="connsiteY0" fmla="*/ 0 h 4687559"/>
                <a:gd name="connsiteX1" fmla="*/ 5353050 w 5907435"/>
                <a:gd name="connsiteY1" fmla="*/ 0 h 4687559"/>
                <a:gd name="connsiteX2" fmla="*/ 5907435 w 5907435"/>
                <a:gd name="connsiteY2" fmla="*/ 2191657 h 4687559"/>
                <a:gd name="connsiteX3" fmla="*/ 3517718 w 5907435"/>
                <a:gd name="connsiteY3" fmla="*/ 2927027 h 4687559"/>
                <a:gd name="connsiteX4" fmla="*/ 2481943 w 5907435"/>
                <a:gd name="connsiteY4" fmla="*/ 4673600 h 4687559"/>
                <a:gd name="connsiteX5" fmla="*/ 0 w 5907435"/>
                <a:gd name="connsiteY5" fmla="*/ 3101199 h 4687559"/>
                <a:gd name="connsiteX6" fmla="*/ 0 w 5907435"/>
                <a:gd name="connsiteY6" fmla="*/ 0 h 4687559"/>
                <a:gd name="connsiteX0" fmla="*/ 0 w 5964777"/>
                <a:gd name="connsiteY0" fmla="*/ 0 h 4687559"/>
                <a:gd name="connsiteX1" fmla="*/ 5353050 w 5964777"/>
                <a:gd name="connsiteY1" fmla="*/ 0 h 4687559"/>
                <a:gd name="connsiteX2" fmla="*/ 5907435 w 5964777"/>
                <a:gd name="connsiteY2" fmla="*/ 2191657 h 4687559"/>
                <a:gd name="connsiteX3" fmla="*/ 3517718 w 5964777"/>
                <a:gd name="connsiteY3" fmla="*/ 2927027 h 4687559"/>
                <a:gd name="connsiteX4" fmla="*/ 2481943 w 5964777"/>
                <a:gd name="connsiteY4" fmla="*/ 4673600 h 4687559"/>
                <a:gd name="connsiteX5" fmla="*/ 0 w 5964777"/>
                <a:gd name="connsiteY5" fmla="*/ 3101199 h 4687559"/>
                <a:gd name="connsiteX6" fmla="*/ 0 w 5964777"/>
                <a:gd name="connsiteY6" fmla="*/ 0 h 4687559"/>
                <a:gd name="connsiteX0" fmla="*/ 0 w 5964777"/>
                <a:gd name="connsiteY0" fmla="*/ 0 h 4687559"/>
                <a:gd name="connsiteX1" fmla="*/ 5353050 w 5964777"/>
                <a:gd name="connsiteY1" fmla="*/ 0 h 4687559"/>
                <a:gd name="connsiteX2" fmla="*/ 5907435 w 5964777"/>
                <a:gd name="connsiteY2" fmla="*/ 2191657 h 4687559"/>
                <a:gd name="connsiteX3" fmla="*/ 3517718 w 5964777"/>
                <a:gd name="connsiteY3" fmla="*/ 2927027 h 4687559"/>
                <a:gd name="connsiteX4" fmla="*/ 2481943 w 5964777"/>
                <a:gd name="connsiteY4" fmla="*/ 4673600 h 4687559"/>
                <a:gd name="connsiteX5" fmla="*/ 0 w 5964777"/>
                <a:gd name="connsiteY5" fmla="*/ 3101199 h 4687559"/>
                <a:gd name="connsiteX6" fmla="*/ 0 w 5964777"/>
                <a:gd name="connsiteY6" fmla="*/ 0 h 4687559"/>
                <a:gd name="connsiteX0" fmla="*/ 0 w 6167346"/>
                <a:gd name="connsiteY0" fmla="*/ 0 h 4687559"/>
                <a:gd name="connsiteX1" fmla="*/ 5353050 w 6167346"/>
                <a:gd name="connsiteY1" fmla="*/ 0 h 4687559"/>
                <a:gd name="connsiteX2" fmla="*/ 6119857 w 6167346"/>
                <a:gd name="connsiteY2" fmla="*/ 2554514 h 4687559"/>
                <a:gd name="connsiteX3" fmla="*/ 3517718 w 6167346"/>
                <a:gd name="connsiteY3" fmla="*/ 2927027 h 4687559"/>
                <a:gd name="connsiteX4" fmla="*/ 2481943 w 6167346"/>
                <a:gd name="connsiteY4" fmla="*/ 4673600 h 4687559"/>
                <a:gd name="connsiteX5" fmla="*/ 0 w 6167346"/>
                <a:gd name="connsiteY5" fmla="*/ 3101199 h 4687559"/>
                <a:gd name="connsiteX6" fmla="*/ 0 w 6167346"/>
                <a:gd name="connsiteY6" fmla="*/ 0 h 4687559"/>
                <a:gd name="connsiteX0" fmla="*/ 0 w 6179437"/>
                <a:gd name="connsiteY0" fmla="*/ 0 h 4687559"/>
                <a:gd name="connsiteX1" fmla="*/ 5353050 w 6179437"/>
                <a:gd name="connsiteY1" fmla="*/ 0 h 4687559"/>
                <a:gd name="connsiteX2" fmla="*/ 6119857 w 6179437"/>
                <a:gd name="connsiteY2" fmla="*/ 2554514 h 4687559"/>
                <a:gd name="connsiteX3" fmla="*/ 3517718 w 6179437"/>
                <a:gd name="connsiteY3" fmla="*/ 2927027 h 4687559"/>
                <a:gd name="connsiteX4" fmla="*/ 2481943 w 6179437"/>
                <a:gd name="connsiteY4" fmla="*/ 4673600 h 4687559"/>
                <a:gd name="connsiteX5" fmla="*/ 0 w 6179437"/>
                <a:gd name="connsiteY5" fmla="*/ 3101199 h 4687559"/>
                <a:gd name="connsiteX6" fmla="*/ 0 w 6179437"/>
                <a:gd name="connsiteY6" fmla="*/ 0 h 4687559"/>
                <a:gd name="connsiteX0" fmla="*/ 0 w 6179437"/>
                <a:gd name="connsiteY0" fmla="*/ 0 h 4687559"/>
                <a:gd name="connsiteX1" fmla="*/ 5353050 w 6179437"/>
                <a:gd name="connsiteY1" fmla="*/ 0 h 4687559"/>
                <a:gd name="connsiteX2" fmla="*/ 6119857 w 6179437"/>
                <a:gd name="connsiteY2" fmla="*/ 2554514 h 4687559"/>
                <a:gd name="connsiteX3" fmla="*/ 3517718 w 6179437"/>
                <a:gd name="connsiteY3" fmla="*/ 2927027 h 4687559"/>
                <a:gd name="connsiteX4" fmla="*/ 2481943 w 6179437"/>
                <a:gd name="connsiteY4" fmla="*/ 4673600 h 4687559"/>
                <a:gd name="connsiteX5" fmla="*/ 0 w 6179437"/>
                <a:gd name="connsiteY5" fmla="*/ 3101199 h 4687559"/>
                <a:gd name="connsiteX6" fmla="*/ 0 w 6179437"/>
                <a:gd name="connsiteY6" fmla="*/ 0 h 4687559"/>
                <a:gd name="connsiteX0" fmla="*/ 0 w 6179437"/>
                <a:gd name="connsiteY0" fmla="*/ 0 h 4687559"/>
                <a:gd name="connsiteX1" fmla="*/ 5353050 w 6179437"/>
                <a:gd name="connsiteY1" fmla="*/ 0 h 4687559"/>
                <a:gd name="connsiteX2" fmla="*/ 6119857 w 6179437"/>
                <a:gd name="connsiteY2" fmla="*/ 2554514 h 4687559"/>
                <a:gd name="connsiteX3" fmla="*/ 3288302 w 6179437"/>
                <a:gd name="connsiteY3" fmla="*/ 2128741 h 4687559"/>
                <a:gd name="connsiteX4" fmla="*/ 2481943 w 6179437"/>
                <a:gd name="connsiteY4" fmla="*/ 4673600 h 4687559"/>
                <a:gd name="connsiteX5" fmla="*/ 0 w 6179437"/>
                <a:gd name="connsiteY5" fmla="*/ 3101199 h 4687559"/>
                <a:gd name="connsiteX6" fmla="*/ 0 w 6179437"/>
                <a:gd name="connsiteY6" fmla="*/ 0 h 4687559"/>
                <a:gd name="connsiteX0" fmla="*/ 0 w 6179437"/>
                <a:gd name="connsiteY0" fmla="*/ 0 h 4673600"/>
                <a:gd name="connsiteX1" fmla="*/ 5353050 w 6179437"/>
                <a:gd name="connsiteY1" fmla="*/ 0 h 4673600"/>
                <a:gd name="connsiteX2" fmla="*/ 6119857 w 6179437"/>
                <a:gd name="connsiteY2" fmla="*/ 2554514 h 4673600"/>
                <a:gd name="connsiteX3" fmla="*/ 3288302 w 6179437"/>
                <a:gd name="connsiteY3" fmla="*/ 2128741 h 4673600"/>
                <a:gd name="connsiteX4" fmla="*/ 2481943 w 6179437"/>
                <a:gd name="connsiteY4" fmla="*/ 4673600 h 4673600"/>
                <a:gd name="connsiteX5" fmla="*/ 0 w 6179437"/>
                <a:gd name="connsiteY5" fmla="*/ 3101199 h 4673600"/>
                <a:gd name="connsiteX6" fmla="*/ 0 w 6179437"/>
                <a:gd name="connsiteY6" fmla="*/ 0 h 4673600"/>
                <a:gd name="connsiteX0" fmla="*/ 0 w 6179437"/>
                <a:gd name="connsiteY0" fmla="*/ 0 h 4673600"/>
                <a:gd name="connsiteX1" fmla="*/ 5353050 w 6179437"/>
                <a:gd name="connsiteY1" fmla="*/ 0 h 4673600"/>
                <a:gd name="connsiteX2" fmla="*/ 6119857 w 6179437"/>
                <a:gd name="connsiteY2" fmla="*/ 2554514 h 4673600"/>
                <a:gd name="connsiteX3" fmla="*/ 3288302 w 6179437"/>
                <a:gd name="connsiteY3" fmla="*/ 2128741 h 4673600"/>
                <a:gd name="connsiteX4" fmla="*/ 2481943 w 6179437"/>
                <a:gd name="connsiteY4" fmla="*/ 4673600 h 4673600"/>
                <a:gd name="connsiteX5" fmla="*/ 0 w 6179437"/>
                <a:gd name="connsiteY5" fmla="*/ 3101199 h 4673600"/>
                <a:gd name="connsiteX6" fmla="*/ 0 w 6179437"/>
                <a:gd name="connsiteY6" fmla="*/ 0 h 4673600"/>
                <a:gd name="connsiteX0" fmla="*/ 0 w 6179437"/>
                <a:gd name="connsiteY0" fmla="*/ 0 h 4673600"/>
                <a:gd name="connsiteX1" fmla="*/ 5353050 w 6179437"/>
                <a:gd name="connsiteY1" fmla="*/ 0 h 4673600"/>
                <a:gd name="connsiteX2" fmla="*/ 6119857 w 6179437"/>
                <a:gd name="connsiteY2" fmla="*/ 2554514 h 4673600"/>
                <a:gd name="connsiteX3" fmla="*/ 3288302 w 6179437"/>
                <a:gd name="connsiteY3" fmla="*/ 2128741 h 4673600"/>
                <a:gd name="connsiteX4" fmla="*/ 2481943 w 6179437"/>
                <a:gd name="connsiteY4" fmla="*/ 4673600 h 4673600"/>
                <a:gd name="connsiteX5" fmla="*/ 0 w 6179437"/>
                <a:gd name="connsiteY5" fmla="*/ 3101199 h 4673600"/>
                <a:gd name="connsiteX6" fmla="*/ 0 w 6179437"/>
                <a:gd name="connsiteY6" fmla="*/ 0 h 4673600"/>
                <a:gd name="connsiteX0" fmla="*/ 0 w 6179437"/>
                <a:gd name="connsiteY0" fmla="*/ 0 h 4673600"/>
                <a:gd name="connsiteX1" fmla="*/ 5353050 w 6179437"/>
                <a:gd name="connsiteY1" fmla="*/ 0 h 4673600"/>
                <a:gd name="connsiteX2" fmla="*/ 6119857 w 6179437"/>
                <a:gd name="connsiteY2" fmla="*/ 2554514 h 4673600"/>
                <a:gd name="connsiteX3" fmla="*/ 3279530 w 6179437"/>
                <a:gd name="connsiteY3" fmla="*/ 1784073 h 4673600"/>
                <a:gd name="connsiteX4" fmla="*/ 2481943 w 6179437"/>
                <a:gd name="connsiteY4" fmla="*/ 4673600 h 4673600"/>
                <a:gd name="connsiteX5" fmla="*/ 0 w 6179437"/>
                <a:gd name="connsiteY5" fmla="*/ 3101199 h 4673600"/>
                <a:gd name="connsiteX6" fmla="*/ 0 w 6179437"/>
                <a:gd name="connsiteY6" fmla="*/ 0 h 4673600"/>
                <a:gd name="connsiteX0" fmla="*/ 0 w 6179437"/>
                <a:gd name="connsiteY0" fmla="*/ 0 h 4673600"/>
                <a:gd name="connsiteX1" fmla="*/ 5353050 w 6179437"/>
                <a:gd name="connsiteY1" fmla="*/ 0 h 4673600"/>
                <a:gd name="connsiteX2" fmla="*/ 6119857 w 6179437"/>
                <a:gd name="connsiteY2" fmla="*/ 2554514 h 4673600"/>
                <a:gd name="connsiteX3" fmla="*/ 3279530 w 6179437"/>
                <a:gd name="connsiteY3" fmla="*/ 1784073 h 4673600"/>
                <a:gd name="connsiteX4" fmla="*/ 2481943 w 6179437"/>
                <a:gd name="connsiteY4" fmla="*/ 4673600 h 4673600"/>
                <a:gd name="connsiteX5" fmla="*/ 0 w 6179437"/>
                <a:gd name="connsiteY5" fmla="*/ 3101199 h 4673600"/>
                <a:gd name="connsiteX6" fmla="*/ 0 w 6179437"/>
                <a:gd name="connsiteY6" fmla="*/ 0 h 4673600"/>
                <a:gd name="connsiteX0" fmla="*/ 0 w 6226866"/>
                <a:gd name="connsiteY0" fmla="*/ 0 h 4673600"/>
                <a:gd name="connsiteX1" fmla="*/ 5353050 w 6226866"/>
                <a:gd name="connsiteY1" fmla="*/ 0 h 4673600"/>
                <a:gd name="connsiteX2" fmla="*/ 6119857 w 6226866"/>
                <a:gd name="connsiteY2" fmla="*/ 2554514 h 4673600"/>
                <a:gd name="connsiteX3" fmla="*/ 3279530 w 6226866"/>
                <a:gd name="connsiteY3" fmla="*/ 1784073 h 4673600"/>
                <a:gd name="connsiteX4" fmla="*/ 2481943 w 6226866"/>
                <a:gd name="connsiteY4" fmla="*/ 4673600 h 4673600"/>
                <a:gd name="connsiteX5" fmla="*/ 0 w 6226866"/>
                <a:gd name="connsiteY5" fmla="*/ 3101199 h 4673600"/>
                <a:gd name="connsiteX6" fmla="*/ 0 w 6226866"/>
                <a:gd name="connsiteY6" fmla="*/ 0 h 4673600"/>
                <a:gd name="connsiteX0" fmla="*/ 0 w 6226866"/>
                <a:gd name="connsiteY0" fmla="*/ 0 h 4673600"/>
                <a:gd name="connsiteX1" fmla="*/ 5353050 w 6226866"/>
                <a:gd name="connsiteY1" fmla="*/ 0 h 4673600"/>
                <a:gd name="connsiteX2" fmla="*/ 6119857 w 6226866"/>
                <a:gd name="connsiteY2" fmla="*/ 2554514 h 4673600"/>
                <a:gd name="connsiteX3" fmla="*/ 3279530 w 6226866"/>
                <a:gd name="connsiteY3" fmla="*/ 1784073 h 4673600"/>
                <a:gd name="connsiteX4" fmla="*/ 2481943 w 6226866"/>
                <a:gd name="connsiteY4" fmla="*/ 4673600 h 4673600"/>
                <a:gd name="connsiteX5" fmla="*/ 0 w 6226866"/>
                <a:gd name="connsiteY5" fmla="*/ 3101199 h 4673600"/>
                <a:gd name="connsiteX6" fmla="*/ 0 w 6226866"/>
                <a:gd name="connsiteY6" fmla="*/ 0 h 4673600"/>
                <a:gd name="connsiteX0" fmla="*/ 0 w 6226866"/>
                <a:gd name="connsiteY0" fmla="*/ 0 h 4673600"/>
                <a:gd name="connsiteX1" fmla="*/ 5353050 w 6226866"/>
                <a:gd name="connsiteY1" fmla="*/ 0 h 4673600"/>
                <a:gd name="connsiteX2" fmla="*/ 6119857 w 6226866"/>
                <a:gd name="connsiteY2" fmla="*/ 2554514 h 4673600"/>
                <a:gd name="connsiteX3" fmla="*/ 3279530 w 6226866"/>
                <a:gd name="connsiteY3" fmla="*/ 1784073 h 4673600"/>
                <a:gd name="connsiteX4" fmla="*/ 2481943 w 6226866"/>
                <a:gd name="connsiteY4" fmla="*/ 4673600 h 4673600"/>
                <a:gd name="connsiteX5" fmla="*/ 0 w 6226866"/>
                <a:gd name="connsiteY5" fmla="*/ 3101199 h 4673600"/>
                <a:gd name="connsiteX6" fmla="*/ 0 w 6226866"/>
                <a:gd name="connsiteY6" fmla="*/ 0 h 4673600"/>
                <a:gd name="connsiteX0" fmla="*/ 0 w 6226866"/>
                <a:gd name="connsiteY0" fmla="*/ 0 h 4673600"/>
                <a:gd name="connsiteX1" fmla="*/ 5353050 w 6226866"/>
                <a:gd name="connsiteY1" fmla="*/ 0 h 4673600"/>
                <a:gd name="connsiteX2" fmla="*/ 6119857 w 6226866"/>
                <a:gd name="connsiteY2" fmla="*/ 2554514 h 4673600"/>
                <a:gd name="connsiteX3" fmla="*/ 3279530 w 6226866"/>
                <a:gd name="connsiteY3" fmla="*/ 1784073 h 4673600"/>
                <a:gd name="connsiteX4" fmla="*/ 2481943 w 6226866"/>
                <a:gd name="connsiteY4" fmla="*/ 4673600 h 4673600"/>
                <a:gd name="connsiteX5" fmla="*/ 0 w 6226866"/>
                <a:gd name="connsiteY5" fmla="*/ 3101199 h 4673600"/>
                <a:gd name="connsiteX6" fmla="*/ 0 w 6226866"/>
                <a:gd name="connsiteY6" fmla="*/ 0 h 467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6866" h="4673600">
                  <a:moveTo>
                    <a:pt x="0" y="0"/>
                  </a:moveTo>
                  <a:lnTo>
                    <a:pt x="5353050" y="0"/>
                  </a:lnTo>
                  <a:cubicBezTo>
                    <a:pt x="5353957" y="508000"/>
                    <a:pt x="6590969" y="517329"/>
                    <a:pt x="6119857" y="2554514"/>
                  </a:cubicBezTo>
                  <a:cubicBezTo>
                    <a:pt x="4918081" y="4907507"/>
                    <a:pt x="4076102" y="1538950"/>
                    <a:pt x="3279530" y="1784073"/>
                  </a:cubicBezTo>
                  <a:cubicBezTo>
                    <a:pt x="2317656" y="1790530"/>
                    <a:pt x="3998961" y="4624997"/>
                    <a:pt x="2481943" y="4673600"/>
                  </a:cubicBezTo>
                  <a:cubicBezTo>
                    <a:pt x="458069" y="2178606"/>
                    <a:pt x="801823" y="6078247"/>
                    <a:pt x="0" y="3101199"/>
                  </a:cubicBezTo>
                  <a:lnTo>
                    <a:pt x="0" y="0"/>
                  </a:lnTo>
                  <a:close/>
                </a:path>
              </a:pathLst>
            </a:custGeom>
            <a:gradFill>
              <a:gsLst>
                <a:gs pos="100000">
                  <a:schemeClr val="bg1">
                    <a:alpha val="6000"/>
                  </a:schemeClr>
                </a:gs>
                <a:gs pos="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
              <a:extLst>
                <a:ext uri="{FF2B5EF4-FFF2-40B4-BE49-F238E27FC236}">
                  <a16:creationId xmlns:a16="http://schemas.microsoft.com/office/drawing/2014/main" id="{E7735F3E-516B-4C85-B451-6CAB80020C14}"/>
                </a:ext>
              </a:extLst>
            </p:cNvPr>
            <p:cNvSpPr/>
            <p:nvPr/>
          </p:nvSpPr>
          <p:spPr>
            <a:xfrm flipH="1" flipV="1">
              <a:off x="6097402" y="4884295"/>
              <a:ext cx="6094597" cy="1973704"/>
            </a:xfrm>
            <a:custGeom>
              <a:avLst/>
              <a:gdLst>
                <a:gd name="connsiteX0" fmla="*/ 0 w 5353050"/>
                <a:gd name="connsiteY0" fmla="*/ 0 h 3101199"/>
                <a:gd name="connsiteX1" fmla="*/ 5353050 w 5353050"/>
                <a:gd name="connsiteY1" fmla="*/ 0 h 3101199"/>
                <a:gd name="connsiteX2" fmla="*/ 5353050 w 5353050"/>
                <a:gd name="connsiteY2" fmla="*/ 3101199 h 3101199"/>
                <a:gd name="connsiteX3" fmla="*/ 0 w 5353050"/>
                <a:gd name="connsiteY3" fmla="*/ 3101199 h 3101199"/>
                <a:gd name="connsiteX4" fmla="*/ 0 w 5353050"/>
                <a:gd name="connsiteY4" fmla="*/ 0 h 3101199"/>
                <a:gd name="connsiteX0" fmla="*/ 0 w 5353050"/>
                <a:gd name="connsiteY0" fmla="*/ 0 h 4673600"/>
                <a:gd name="connsiteX1" fmla="*/ 5353050 w 5353050"/>
                <a:gd name="connsiteY1" fmla="*/ 0 h 4673600"/>
                <a:gd name="connsiteX2" fmla="*/ 5353050 w 5353050"/>
                <a:gd name="connsiteY2" fmla="*/ 3101199 h 4673600"/>
                <a:gd name="connsiteX3" fmla="*/ 2481943 w 5353050"/>
                <a:gd name="connsiteY3" fmla="*/ 4673600 h 4673600"/>
                <a:gd name="connsiteX4" fmla="*/ 0 w 5353050"/>
                <a:gd name="connsiteY4" fmla="*/ 3101199 h 4673600"/>
                <a:gd name="connsiteX5" fmla="*/ 0 w 5353050"/>
                <a:gd name="connsiteY5" fmla="*/ 0 h 4673600"/>
                <a:gd name="connsiteX0" fmla="*/ 0 w 8215086"/>
                <a:gd name="connsiteY0" fmla="*/ 0 h 4673600"/>
                <a:gd name="connsiteX1" fmla="*/ 5353050 w 8215086"/>
                <a:gd name="connsiteY1" fmla="*/ 0 h 4673600"/>
                <a:gd name="connsiteX2" fmla="*/ 8215086 w 8215086"/>
                <a:gd name="connsiteY2" fmla="*/ 1872342 h 4673600"/>
                <a:gd name="connsiteX3" fmla="*/ 5353050 w 8215086"/>
                <a:gd name="connsiteY3" fmla="*/ 3101199 h 4673600"/>
                <a:gd name="connsiteX4" fmla="*/ 2481943 w 8215086"/>
                <a:gd name="connsiteY4" fmla="*/ 4673600 h 4673600"/>
                <a:gd name="connsiteX5" fmla="*/ 0 w 8215086"/>
                <a:gd name="connsiteY5" fmla="*/ 3101199 h 4673600"/>
                <a:gd name="connsiteX6" fmla="*/ 0 w 8215086"/>
                <a:gd name="connsiteY6" fmla="*/ 0 h 4673600"/>
                <a:gd name="connsiteX0" fmla="*/ 0 w 5353050"/>
                <a:gd name="connsiteY0" fmla="*/ 0 h 4673600"/>
                <a:gd name="connsiteX1" fmla="*/ 5353050 w 5353050"/>
                <a:gd name="connsiteY1" fmla="*/ 0 h 4673600"/>
                <a:gd name="connsiteX2" fmla="*/ 4513943 w 5353050"/>
                <a:gd name="connsiteY2" fmla="*/ 1465942 h 4673600"/>
                <a:gd name="connsiteX3" fmla="*/ 5353050 w 5353050"/>
                <a:gd name="connsiteY3" fmla="*/ 3101199 h 4673600"/>
                <a:gd name="connsiteX4" fmla="*/ 2481943 w 5353050"/>
                <a:gd name="connsiteY4" fmla="*/ 4673600 h 4673600"/>
                <a:gd name="connsiteX5" fmla="*/ 0 w 5353050"/>
                <a:gd name="connsiteY5" fmla="*/ 3101199 h 4673600"/>
                <a:gd name="connsiteX6" fmla="*/ 0 w 5353050"/>
                <a:gd name="connsiteY6" fmla="*/ 0 h 4673600"/>
                <a:gd name="connsiteX0" fmla="*/ 0 w 5353050"/>
                <a:gd name="connsiteY0" fmla="*/ 0 h 4687559"/>
                <a:gd name="connsiteX1" fmla="*/ 5353050 w 5353050"/>
                <a:gd name="connsiteY1" fmla="*/ 0 h 4687559"/>
                <a:gd name="connsiteX2" fmla="*/ 4513943 w 5353050"/>
                <a:gd name="connsiteY2" fmla="*/ 1465942 h 4687559"/>
                <a:gd name="connsiteX3" fmla="*/ 5353050 w 5353050"/>
                <a:gd name="connsiteY3" fmla="*/ 3101199 h 4687559"/>
                <a:gd name="connsiteX4" fmla="*/ 2481943 w 5353050"/>
                <a:gd name="connsiteY4" fmla="*/ 4673600 h 4687559"/>
                <a:gd name="connsiteX5" fmla="*/ 0 w 5353050"/>
                <a:gd name="connsiteY5" fmla="*/ 3101199 h 4687559"/>
                <a:gd name="connsiteX6" fmla="*/ 0 w 5353050"/>
                <a:gd name="connsiteY6" fmla="*/ 0 h 4687559"/>
                <a:gd name="connsiteX0" fmla="*/ 0 w 5353050"/>
                <a:gd name="connsiteY0" fmla="*/ 0 h 4687559"/>
                <a:gd name="connsiteX1" fmla="*/ 5353050 w 5353050"/>
                <a:gd name="connsiteY1" fmla="*/ 0 h 4687559"/>
                <a:gd name="connsiteX2" fmla="*/ 4513943 w 5353050"/>
                <a:gd name="connsiteY2" fmla="*/ 1465942 h 4687559"/>
                <a:gd name="connsiteX3" fmla="*/ 3517718 w 5353050"/>
                <a:gd name="connsiteY3" fmla="*/ 2927027 h 4687559"/>
                <a:gd name="connsiteX4" fmla="*/ 2481943 w 5353050"/>
                <a:gd name="connsiteY4" fmla="*/ 4673600 h 4687559"/>
                <a:gd name="connsiteX5" fmla="*/ 0 w 5353050"/>
                <a:gd name="connsiteY5" fmla="*/ 3101199 h 4687559"/>
                <a:gd name="connsiteX6" fmla="*/ 0 w 5353050"/>
                <a:gd name="connsiteY6" fmla="*/ 0 h 4687559"/>
                <a:gd name="connsiteX0" fmla="*/ 0 w 5907435"/>
                <a:gd name="connsiteY0" fmla="*/ 0 h 4687559"/>
                <a:gd name="connsiteX1" fmla="*/ 5353050 w 5907435"/>
                <a:gd name="connsiteY1" fmla="*/ 0 h 4687559"/>
                <a:gd name="connsiteX2" fmla="*/ 5907435 w 5907435"/>
                <a:gd name="connsiteY2" fmla="*/ 2191657 h 4687559"/>
                <a:gd name="connsiteX3" fmla="*/ 3517718 w 5907435"/>
                <a:gd name="connsiteY3" fmla="*/ 2927027 h 4687559"/>
                <a:gd name="connsiteX4" fmla="*/ 2481943 w 5907435"/>
                <a:gd name="connsiteY4" fmla="*/ 4673600 h 4687559"/>
                <a:gd name="connsiteX5" fmla="*/ 0 w 5907435"/>
                <a:gd name="connsiteY5" fmla="*/ 3101199 h 4687559"/>
                <a:gd name="connsiteX6" fmla="*/ 0 w 5907435"/>
                <a:gd name="connsiteY6" fmla="*/ 0 h 4687559"/>
                <a:gd name="connsiteX0" fmla="*/ 0 w 5964777"/>
                <a:gd name="connsiteY0" fmla="*/ 0 h 4687559"/>
                <a:gd name="connsiteX1" fmla="*/ 5353050 w 5964777"/>
                <a:gd name="connsiteY1" fmla="*/ 0 h 4687559"/>
                <a:gd name="connsiteX2" fmla="*/ 5907435 w 5964777"/>
                <a:gd name="connsiteY2" fmla="*/ 2191657 h 4687559"/>
                <a:gd name="connsiteX3" fmla="*/ 3517718 w 5964777"/>
                <a:gd name="connsiteY3" fmla="*/ 2927027 h 4687559"/>
                <a:gd name="connsiteX4" fmla="*/ 2481943 w 5964777"/>
                <a:gd name="connsiteY4" fmla="*/ 4673600 h 4687559"/>
                <a:gd name="connsiteX5" fmla="*/ 0 w 5964777"/>
                <a:gd name="connsiteY5" fmla="*/ 3101199 h 4687559"/>
                <a:gd name="connsiteX6" fmla="*/ 0 w 5964777"/>
                <a:gd name="connsiteY6" fmla="*/ 0 h 4687559"/>
                <a:gd name="connsiteX0" fmla="*/ 0 w 5964777"/>
                <a:gd name="connsiteY0" fmla="*/ 0 h 4687559"/>
                <a:gd name="connsiteX1" fmla="*/ 5353050 w 5964777"/>
                <a:gd name="connsiteY1" fmla="*/ 0 h 4687559"/>
                <a:gd name="connsiteX2" fmla="*/ 5907435 w 5964777"/>
                <a:gd name="connsiteY2" fmla="*/ 2191657 h 4687559"/>
                <a:gd name="connsiteX3" fmla="*/ 3517718 w 5964777"/>
                <a:gd name="connsiteY3" fmla="*/ 2927027 h 4687559"/>
                <a:gd name="connsiteX4" fmla="*/ 2481943 w 5964777"/>
                <a:gd name="connsiteY4" fmla="*/ 4673600 h 4687559"/>
                <a:gd name="connsiteX5" fmla="*/ 0 w 5964777"/>
                <a:gd name="connsiteY5" fmla="*/ 3101199 h 4687559"/>
                <a:gd name="connsiteX6" fmla="*/ 0 w 5964777"/>
                <a:gd name="connsiteY6" fmla="*/ 0 h 4687559"/>
                <a:gd name="connsiteX0" fmla="*/ 0 w 6167346"/>
                <a:gd name="connsiteY0" fmla="*/ 0 h 4687559"/>
                <a:gd name="connsiteX1" fmla="*/ 5353050 w 6167346"/>
                <a:gd name="connsiteY1" fmla="*/ 0 h 4687559"/>
                <a:gd name="connsiteX2" fmla="*/ 6119857 w 6167346"/>
                <a:gd name="connsiteY2" fmla="*/ 2554514 h 4687559"/>
                <a:gd name="connsiteX3" fmla="*/ 3517718 w 6167346"/>
                <a:gd name="connsiteY3" fmla="*/ 2927027 h 4687559"/>
                <a:gd name="connsiteX4" fmla="*/ 2481943 w 6167346"/>
                <a:gd name="connsiteY4" fmla="*/ 4673600 h 4687559"/>
                <a:gd name="connsiteX5" fmla="*/ 0 w 6167346"/>
                <a:gd name="connsiteY5" fmla="*/ 3101199 h 4687559"/>
                <a:gd name="connsiteX6" fmla="*/ 0 w 6167346"/>
                <a:gd name="connsiteY6" fmla="*/ 0 h 4687559"/>
                <a:gd name="connsiteX0" fmla="*/ 0 w 6179437"/>
                <a:gd name="connsiteY0" fmla="*/ 0 h 4687559"/>
                <a:gd name="connsiteX1" fmla="*/ 5353050 w 6179437"/>
                <a:gd name="connsiteY1" fmla="*/ 0 h 4687559"/>
                <a:gd name="connsiteX2" fmla="*/ 6119857 w 6179437"/>
                <a:gd name="connsiteY2" fmla="*/ 2554514 h 4687559"/>
                <a:gd name="connsiteX3" fmla="*/ 3517718 w 6179437"/>
                <a:gd name="connsiteY3" fmla="*/ 2927027 h 4687559"/>
                <a:gd name="connsiteX4" fmla="*/ 2481943 w 6179437"/>
                <a:gd name="connsiteY4" fmla="*/ 4673600 h 4687559"/>
                <a:gd name="connsiteX5" fmla="*/ 0 w 6179437"/>
                <a:gd name="connsiteY5" fmla="*/ 3101199 h 4687559"/>
                <a:gd name="connsiteX6" fmla="*/ 0 w 6179437"/>
                <a:gd name="connsiteY6" fmla="*/ 0 h 4687559"/>
                <a:gd name="connsiteX0" fmla="*/ 0 w 6179437"/>
                <a:gd name="connsiteY0" fmla="*/ 0 h 4687559"/>
                <a:gd name="connsiteX1" fmla="*/ 5353050 w 6179437"/>
                <a:gd name="connsiteY1" fmla="*/ 0 h 4687559"/>
                <a:gd name="connsiteX2" fmla="*/ 6119857 w 6179437"/>
                <a:gd name="connsiteY2" fmla="*/ 2554514 h 4687559"/>
                <a:gd name="connsiteX3" fmla="*/ 3517718 w 6179437"/>
                <a:gd name="connsiteY3" fmla="*/ 2927027 h 4687559"/>
                <a:gd name="connsiteX4" fmla="*/ 2481943 w 6179437"/>
                <a:gd name="connsiteY4" fmla="*/ 4673600 h 4687559"/>
                <a:gd name="connsiteX5" fmla="*/ 0 w 6179437"/>
                <a:gd name="connsiteY5" fmla="*/ 3101199 h 4687559"/>
                <a:gd name="connsiteX6" fmla="*/ 0 w 6179437"/>
                <a:gd name="connsiteY6" fmla="*/ 0 h 4687559"/>
                <a:gd name="connsiteX0" fmla="*/ 0 w 6179437"/>
                <a:gd name="connsiteY0" fmla="*/ 0 h 4687559"/>
                <a:gd name="connsiteX1" fmla="*/ 5353050 w 6179437"/>
                <a:gd name="connsiteY1" fmla="*/ 0 h 4687559"/>
                <a:gd name="connsiteX2" fmla="*/ 6119857 w 6179437"/>
                <a:gd name="connsiteY2" fmla="*/ 2554514 h 4687559"/>
                <a:gd name="connsiteX3" fmla="*/ 3288302 w 6179437"/>
                <a:gd name="connsiteY3" fmla="*/ 2128741 h 4687559"/>
                <a:gd name="connsiteX4" fmla="*/ 2481943 w 6179437"/>
                <a:gd name="connsiteY4" fmla="*/ 4673600 h 4687559"/>
                <a:gd name="connsiteX5" fmla="*/ 0 w 6179437"/>
                <a:gd name="connsiteY5" fmla="*/ 3101199 h 4687559"/>
                <a:gd name="connsiteX6" fmla="*/ 0 w 6179437"/>
                <a:gd name="connsiteY6" fmla="*/ 0 h 4687559"/>
                <a:gd name="connsiteX0" fmla="*/ 0 w 6179437"/>
                <a:gd name="connsiteY0" fmla="*/ 0 h 4673600"/>
                <a:gd name="connsiteX1" fmla="*/ 5353050 w 6179437"/>
                <a:gd name="connsiteY1" fmla="*/ 0 h 4673600"/>
                <a:gd name="connsiteX2" fmla="*/ 6119857 w 6179437"/>
                <a:gd name="connsiteY2" fmla="*/ 2554514 h 4673600"/>
                <a:gd name="connsiteX3" fmla="*/ 3288302 w 6179437"/>
                <a:gd name="connsiteY3" fmla="*/ 2128741 h 4673600"/>
                <a:gd name="connsiteX4" fmla="*/ 2481943 w 6179437"/>
                <a:gd name="connsiteY4" fmla="*/ 4673600 h 4673600"/>
                <a:gd name="connsiteX5" fmla="*/ 0 w 6179437"/>
                <a:gd name="connsiteY5" fmla="*/ 3101199 h 4673600"/>
                <a:gd name="connsiteX6" fmla="*/ 0 w 6179437"/>
                <a:gd name="connsiteY6" fmla="*/ 0 h 4673600"/>
                <a:gd name="connsiteX0" fmla="*/ 0 w 6179437"/>
                <a:gd name="connsiteY0" fmla="*/ 0 h 4673600"/>
                <a:gd name="connsiteX1" fmla="*/ 5353050 w 6179437"/>
                <a:gd name="connsiteY1" fmla="*/ 0 h 4673600"/>
                <a:gd name="connsiteX2" fmla="*/ 6119857 w 6179437"/>
                <a:gd name="connsiteY2" fmla="*/ 2554514 h 4673600"/>
                <a:gd name="connsiteX3" fmla="*/ 3288302 w 6179437"/>
                <a:gd name="connsiteY3" fmla="*/ 2128741 h 4673600"/>
                <a:gd name="connsiteX4" fmla="*/ 2481943 w 6179437"/>
                <a:gd name="connsiteY4" fmla="*/ 4673600 h 4673600"/>
                <a:gd name="connsiteX5" fmla="*/ 0 w 6179437"/>
                <a:gd name="connsiteY5" fmla="*/ 3101199 h 4673600"/>
                <a:gd name="connsiteX6" fmla="*/ 0 w 6179437"/>
                <a:gd name="connsiteY6" fmla="*/ 0 h 4673600"/>
                <a:gd name="connsiteX0" fmla="*/ 0 w 6179437"/>
                <a:gd name="connsiteY0" fmla="*/ 0 h 4673600"/>
                <a:gd name="connsiteX1" fmla="*/ 5353050 w 6179437"/>
                <a:gd name="connsiteY1" fmla="*/ 0 h 4673600"/>
                <a:gd name="connsiteX2" fmla="*/ 6119857 w 6179437"/>
                <a:gd name="connsiteY2" fmla="*/ 2554514 h 4673600"/>
                <a:gd name="connsiteX3" fmla="*/ 3288302 w 6179437"/>
                <a:gd name="connsiteY3" fmla="*/ 2128741 h 4673600"/>
                <a:gd name="connsiteX4" fmla="*/ 2481943 w 6179437"/>
                <a:gd name="connsiteY4" fmla="*/ 4673600 h 4673600"/>
                <a:gd name="connsiteX5" fmla="*/ 0 w 6179437"/>
                <a:gd name="connsiteY5" fmla="*/ 3101199 h 4673600"/>
                <a:gd name="connsiteX6" fmla="*/ 0 w 6179437"/>
                <a:gd name="connsiteY6" fmla="*/ 0 h 4673600"/>
                <a:gd name="connsiteX0" fmla="*/ 0 w 6179437"/>
                <a:gd name="connsiteY0" fmla="*/ 0 h 4673600"/>
                <a:gd name="connsiteX1" fmla="*/ 5353050 w 6179437"/>
                <a:gd name="connsiteY1" fmla="*/ 0 h 4673600"/>
                <a:gd name="connsiteX2" fmla="*/ 6119857 w 6179437"/>
                <a:gd name="connsiteY2" fmla="*/ 2554514 h 4673600"/>
                <a:gd name="connsiteX3" fmla="*/ 3279530 w 6179437"/>
                <a:gd name="connsiteY3" fmla="*/ 1784073 h 4673600"/>
                <a:gd name="connsiteX4" fmla="*/ 2481943 w 6179437"/>
                <a:gd name="connsiteY4" fmla="*/ 4673600 h 4673600"/>
                <a:gd name="connsiteX5" fmla="*/ 0 w 6179437"/>
                <a:gd name="connsiteY5" fmla="*/ 3101199 h 4673600"/>
                <a:gd name="connsiteX6" fmla="*/ 0 w 6179437"/>
                <a:gd name="connsiteY6" fmla="*/ 0 h 4673600"/>
                <a:gd name="connsiteX0" fmla="*/ 0 w 6179437"/>
                <a:gd name="connsiteY0" fmla="*/ 0 h 4673600"/>
                <a:gd name="connsiteX1" fmla="*/ 5353050 w 6179437"/>
                <a:gd name="connsiteY1" fmla="*/ 0 h 4673600"/>
                <a:gd name="connsiteX2" fmla="*/ 6119857 w 6179437"/>
                <a:gd name="connsiteY2" fmla="*/ 2554514 h 4673600"/>
                <a:gd name="connsiteX3" fmla="*/ 3279530 w 6179437"/>
                <a:gd name="connsiteY3" fmla="*/ 1784073 h 4673600"/>
                <a:gd name="connsiteX4" fmla="*/ 2481943 w 6179437"/>
                <a:gd name="connsiteY4" fmla="*/ 4673600 h 4673600"/>
                <a:gd name="connsiteX5" fmla="*/ 0 w 6179437"/>
                <a:gd name="connsiteY5" fmla="*/ 3101199 h 4673600"/>
                <a:gd name="connsiteX6" fmla="*/ 0 w 6179437"/>
                <a:gd name="connsiteY6" fmla="*/ 0 h 4673600"/>
                <a:gd name="connsiteX0" fmla="*/ 0 w 6226866"/>
                <a:gd name="connsiteY0" fmla="*/ 0 h 4673600"/>
                <a:gd name="connsiteX1" fmla="*/ 5353050 w 6226866"/>
                <a:gd name="connsiteY1" fmla="*/ 0 h 4673600"/>
                <a:gd name="connsiteX2" fmla="*/ 6119857 w 6226866"/>
                <a:gd name="connsiteY2" fmla="*/ 2554514 h 4673600"/>
                <a:gd name="connsiteX3" fmla="*/ 3279530 w 6226866"/>
                <a:gd name="connsiteY3" fmla="*/ 1784073 h 4673600"/>
                <a:gd name="connsiteX4" fmla="*/ 2481943 w 6226866"/>
                <a:gd name="connsiteY4" fmla="*/ 4673600 h 4673600"/>
                <a:gd name="connsiteX5" fmla="*/ 0 w 6226866"/>
                <a:gd name="connsiteY5" fmla="*/ 3101199 h 4673600"/>
                <a:gd name="connsiteX6" fmla="*/ 0 w 6226866"/>
                <a:gd name="connsiteY6" fmla="*/ 0 h 4673600"/>
                <a:gd name="connsiteX0" fmla="*/ 0 w 6226866"/>
                <a:gd name="connsiteY0" fmla="*/ 0 h 4673600"/>
                <a:gd name="connsiteX1" fmla="*/ 5353050 w 6226866"/>
                <a:gd name="connsiteY1" fmla="*/ 0 h 4673600"/>
                <a:gd name="connsiteX2" fmla="*/ 6119857 w 6226866"/>
                <a:gd name="connsiteY2" fmla="*/ 2554514 h 4673600"/>
                <a:gd name="connsiteX3" fmla="*/ 3279530 w 6226866"/>
                <a:gd name="connsiteY3" fmla="*/ 1784073 h 4673600"/>
                <a:gd name="connsiteX4" fmla="*/ 2481943 w 6226866"/>
                <a:gd name="connsiteY4" fmla="*/ 4673600 h 4673600"/>
                <a:gd name="connsiteX5" fmla="*/ 0 w 6226866"/>
                <a:gd name="connsiteY5" fmla="*/ 3101199 h 4673600"/>
                <a:gd name="connsiteX6" fmla="*/ 0 w 6226866"/>
                <a:gd name="connsiteY6" fmla="*/ 0 h 4673600"/>
                <a:gd name="connsiteX0" fmla="*/ 0 w 6226866"/>
                <a:gd name="connsiteY0" fmla="*/ 0 h 3393613"/>
                <a:gd name="connsiteX1" fmla="*/ 5353050 w 6226866"/>
                <a:gd name="connsiteY1" fmla="*/ 0 h 3393613"/>
                <a:gd name="connsiteX2" fmla="*/ 6119857 w 6226866"/>
                <a:gd name="connsiteY2" fmla="*/ 2554514 h 3393613"/>
                <a:gd name="connsiteX3" fmla="*/ 3279530 w 6226866"/>
                <a:gd name="connsiteY3" fmla="*/ 1784073 h 3393613"/>
                <a:gd name="connsiteX4" fmla="*/ 0 w 6226866"/>
                <a:gd name="connsiteY4" fmla="*/ 3101199 h 3393613"/>
                <a:gd name="connsiteX5" fmla="*/ 0 w 6226866"/>
                <a:gd name="connsiteY5" fmla="*/ 0 h 3393613"/>
                <a:gd name="connsiteX0" fmla="*/ 0 w 6226866"/>
                <a:gd name="connsiteY0" fmla="*/ 0 h 3444622"/>
                <a:gd name="connsiteX1" fmla="*/ 5353050 w 6226866"/>
                <a:gd name="connsiteY1" fmla="*/ 0 h 3444622"/>
                <a:gd name="connsiteX2" fmla="*/ 6119857 w 6226866"/>
                <a:gd name="connsiteY2" fmla="*/ 2554514 h 3444622"/>
                <a:gd name="connsiteX3" fmla="*/ 3279530 w 6226866"/>
                <a:gd name="connsiteY3" fmla="*/ 1784073 h 3444622"/>
                <a:gd name="connsiteX4" fmla="*/ 0 w 6226866"/>
                <a:gd name="connsiteY4" fmla="*/ 3101199 h 3444622"/>
                <a:gd name="connsiteX5" fmla="*/ 0 w 6226866"/>
                <a:gd name="connsiteY5" fmla="*/ 0 h 3444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6866" h="3444622">
                  <a:moveTo>
                    <a:pt x="0" y="0"/>
                  </a:moveTo>
                  <a:lnTo>
                    <a:pt x="5353050" y="0"/>
                  </a:lnTo>
                  <a:cubicBezTo>
                    <a:pt x="5353957" y="508000"/>
                    <a:pt x="6590969" y="517329"/>
                    <a:pt x="6119857" y="2554514"/>
                  </a:cubicBezTo>
                  <a:cubicBezTo>
                    <a:pt x="4918081" y="4907507"/>
                    <a:pt x="4076102" y="1538950"/>
                    <a:pt x="3279530" y="1784073"/>
                  </a:cubicBezTo>
                  <a:cubicBezTo>
                    <a:pt x="2259554" y="1875187"/>
                    <a:pt x="1727370" y="4329465"/>
                    <a:pt x="0" y="3101199"/>
                  </a:cubicBezTo>
                  <a:lnTo>
                    <a:pt x="0" y="0"/>
                  </a:lnTo>
                  <a:close/>
                </a:path>
              </a:pathLst>
            </a:custGeom>
            <a:gradFill>
              <a:gsLst>
                <a:gs pos="100000">
                  <a:schemeClr val="bg1">
                    <a:alpha val="7000"/>
                  </a:schemeClr>
                </a:gs>
                <a:gs pos="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53966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94977E1F-6927-4202-91F3-23139CC9B63C}"/>
              </a:ext>
            </a:extLst>
          </p:cNvPr>
          <p:cNvCxnSpPr>
            <a:cxnSpLocks/>
          </p:cNvCxnSpPr>
          <p:nvPr userDrawn="1"/>
        </p:nvCxnSpPr>
        <p:spPr>
          <a:xfrm>
            <a:off x="1337128" y="6324599"/>
            <a:ext cx="10051143" cy="0"/>
          </a:xfrm>
          <a:prstGeom prst="line">
            <a:avLst/>
          </a:prstGeom>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5864F1C0-A02F-43F3-AE18-6A31288DA78D}"/>
              </a:ext>
            </a:extLst>
          </p:cNvPr>
          <p:cNvSpPr/>
          <p:nvPr userDrawn="1"/>
        </p:nvSpPr>
        <p:spPr>
          <a:xfrm>
            <a:off x="727528" y="6205407"/>
            <a:ext cx="609600" cy="288669"/>
          </a:xfrm>
          <a:prstGeom prst="rect">
            <a:avLst/>
          </a:prstGeom>
        </p:spPr>
        <p:txBody>
          <a:bodyPr wrap="square">
            <a:spAutoFit/>
          </a:bodyPr>
          <a:lstStyle/>
          <a:p>
            <a:pPr>
              <a:lnSpc>
                <a:spcPct val="130000"/>
              </a:lnSpc>
            </a:pPr>
            <a:r>
              <a:rPr lang="en-US" sz="1050">
                <a:solidFill>
                  <a:schemeClr val="bg1">
                    <a:alpha val="25000"/>
                  </a:schemeClr>
                </a:solidFill>
                <a:latin typeface="Century Gothic" panose="020B0502020202020204" pitchFamily="34" charset="0"/>
                <a:cs typeface="Poppins Light" panose="02000000000000000000" pitchFamily="2" charset="0"/>
              </a:rPr>
              <a:t>/80</a:t>
            </a:r>
            <a:endParaRPr lang="id-ID" sz="1050">
              <a:solidFill>
                <a:schemeClr val="bg1">
                  <a:alpha val="25000"/>
                </a:schemeClr>
              </a:solidFill>
              <a:latin typeface="Century Gothic" panose="020B0502020202020204" pitchFamily="34" charset="0"/>
              <a:cs typeface="Poppins Light" panose="02000000000000000000" pitchFamily="2" charset="0"/>
            </a:endParaRPr>
          </a:p>
        </p:txBody>
      </p:sp>
      <p:sp>
        <p:nvSpPr>
          <p:cNvPr id="4" name="TextBox 3">
            <a:extLst>
              <a:ext uri="{FF2B5EF4-FFF2-40B4-BE49-F238E27FC236}">
                <a16:creationId xmlns:a16="http://schemas.microsoft.com/office/drawing/2014/main" id="{7FF56236-52F6-4851-A18F-954E8415F464}"/>
              </a:ext>
            </a:extLst>
          </p:cNvPr>
          <p:cNvSpPr txBox="1"/>
          <p:nvPr userDrawn="1"/>
        </p:nvSpPr>
        <p:spPr>
          <a:xfrm flipH="1">
            <a:off x="366712" y="6124744"/>
            <a:ext cx="498928" cy="369332"/>
          </a:xfrm>
          <a:prstGeom prst="rect">
            <a:avLst/>
          </a:prstGeom>
          <a:noFill/>
        </p:spPr>
        <p:txBody>
          <a:bodyPr wrap="square" rtlCol="0">
            <a:spAutoFit/>
          </a:bodyPr>
          <a:lstStyle/>
          <a:p>
            <a:fld id="{260E2A6B-A809-4840-BF14-8648BC0BDF87}" type="slidenum">
              <a:rPr lang="id-ID" sz="1800" i="0" smtClean="0">
                <a:solidFill>
                  <a:schemeClr val="bg1"/>
                </a:solidFill>
                <a:latin typeface="Century Gothic" panose="020B0502020202020204" pitchFamily="34" charset="0"/>
                <a:ea typeface="Open Sans" panose="020B0606030504020204" pitchFamily="34" charset="0"/>
                <a:cs typeface="Poppins" panose="02000000000000000000" pitchFamily="2" charset="0"/>
              </a:rPr>
              <a:pPr/>
              <a:t>‹#›</a:t>
            </a:fld>
            <a:endParaRPr lang="id-ID" sz="2000" i="0">
              <a:solidFill>
                <a:schemeClr val="bg1"/>
              </a:solidFill>
              <a:latin typeface="Century Gothic" panose="020B0502020202020204" pitchFamily="34" charset="0"/>
              <a:ea typeface="Open Sans" panose="020B0606030504020204" pitchFamily="34" charset="0"/>
              <a:cs typeface="Poppins" panose="02000000000000000000" pitchFamily="2" charset="0"/>
            </a:endParaRPr>
          </a:p>
        </p:txBody>
      </p:sp>
      <p:grpSp>
        <p:nvGrpSpPr>
          <p:cNvPr id="5" name="Group 4">
            <a:extLst>
              <a:ext uri="{FF2B5EF4-FFF2-40B4-BE49-F238E27FC236}">
                <a16:creationId xmlns:a16="http://schemas.microsoft.com/office/drawing/2014/main" id="{13515E1E-070D-4D52-9128-00DB12C785E7}"/>
              </a:ext>
            </a:extLst>
          </p:cNvPr>
          <p:cNvGrpSpPr/>
          <p:nvPr userDrawn="1"/>
        </p:nvGrpSpPr>
        <p:grpSpPr>
          <a:xfrm>
            <a:off x="10452093" y="461053"/>
            <a:ext cx="1044585" cy="225385"/>
            <a:chOff x="10452093" y="461053"/>
            <a:chExt cx="1044585" cy="225385"/>
          </a:xfrm>
        </p:grpSpPr>
        <p:grpSp>
          <p:nvGrpSpPr>
            <p:cNvPr id="6" name="Group 5">
              <a:extLst>
                <a:ext uri="{FF2B5EF4-FFF2-40B4-BE49-F238E27FC236}">
                  <a16:creationId xmlns:a16="http://schemas.microsoft.com/office/drawing/2014/main" id="{9AD1E000-3FB7-40A8-8E7B-D2F0377FC8C4}"/>
                </a:ext>
              </a:extLst>
            </p:cNvPr>
            <p:cNvGrpSpPr/>
            <p:nvPr/>
          </p:nvGrpSpPr>
          <p:grpSpPr>
            <a:xfrm>
              <a:off x="11126550" y="525863"/>
              <a:ext cx="370128" cy="155314"/>
              <a:chOff x="11312713" y="520921"/>
              <a:chExt cx="306975" cy="128813"/>
            </a:xfrm>
          </p:grpSpPr>
          <p:sp>
            <p:nvSpPr>
              <p:cNvPr id="13" name="Freeform: Shape 12">
                <a:extLst>
                  <a:ext uri="{FF2B5EF4-FFF2-40B4-BE49-F238E27FC236}">
                    <a16:creationId xmlns:a16="http://schemas.microsoft.com/office/drawing/2014/main" id="{DCEEC8D0-4C85-46BC-ABC1-5281A8F69B90}"/>
                  </a:ext>
                </a:extLst>
              </p:cNvPr>
              <p:cNvSpPr/>
              <p:nvPr/>
            </p:nvSpPr>
            <p:spPr>
              <a:xfrm>
                <a:off x="11494218" y="520921"/>
                <a:ext cx="125470" cy="128813"/>
              </a:xfrm>
              <a:custGeom>
                <a:avLst/>
                <a:gdLst/>
                <a:ahLst/>
                <a:cxnLst/>
                <a:rect l="l" t="t" r="r" b="b"/>
                <a:pathLst>
                  <a:path w="125470" h="128813">
                    <a:moveTo>
                      <a:pt x="71741" y="0"/>
                    </a:moveTo>
                    <a:cubicBezTo>
                      <a:pt x="87033" y="101"/>
                      <a:pt x="99717" y="5487"/>
                      <a:pt x="109794" y="16157"/>
                    </a:cubicBezTo>
                    <a:cubicBezTo>
                      <a:pt x="119871" y="26827"/>
                      <a:pt x="125096" y="42176"/>
                      <a:pt x="125470" y="62205"/>
                    </a:cubicBezTo>
                    <a:lnTo>
                      <a:pt x="125470" y="128813"/>
                    </a:lnTo>
                    <a:lnTo>
                      <a:pt x="94127" y="128813"/>
                    </a:lnTo>
                    <a:lnTo>
                      <a:pt x="94127" y="62462"/>
                    </a:lnTo>
                    <a:cubicBezTo>
                      <a:pt x="94105" y="52609"/>
                      <a:pt x="91511" y="44540"/>
                      <a:pt x="86343" y="38255"/>
                    </a:cubicBezTo>
                    <a:cubicBezTo>
                      <a:pt x="81175" y="31970"/>
                      <a:pt x="73563" y="28724"/>
                      <a:pt x="63507" y="28515"/>
                    </a:cubicBezTo>
                    <a:cubicBezTo>
                      <a:pt x="53713" y="28788"/>
                      <a:pt x="45898" y="32292"/>
                      <a:pt x="40060" y="39029"/>
                    </a:cubicBezTo>
                    <a:cubicBezTo>
                      <a:pt x="34222" y="45765"/>
                      <a:pt x="31231" y="54096"/>
                      <a:pt x="31087" y="64022"/>
                    </a:cubicBezTo>
                    <a:lnTo>
                      <a:pt x="31087" y="128813"/>
                    </a:lnTo>
                    <a:lnTo>
                      <a:pt x="0" y="128813"/>
                    </a:lnTo>
                    <a:lnTo>
                      <a:pt x="0" y="1801"/>
                    </a:lnTo>
                    <a:lnTo>
                      <a:pt x="28004" y="1801"/>
                    </a:lnTo>
                    <a:lnTo>
                      <a:pt x="30059" y="19010"/>
                    </a:lnTo>
                    <a:cubicBezTo>
                      <a:pt x="36426" y="12711"/>
                      <a:pt x="42987" y="7969"/>
                      <a:pt x="49741" y="4785"/>
                    </a:cubicBezTo>
                    <a:cubicBezTo>
                      <a:pt x="56495" y="1601"/>
                      <a:pt x="63828" y="6"/>
                      <a:pt x="71741"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r">
                  <a:lnSpc>
                    <a:spcPct val="130000"/>
                  </a:lnSpc>
                </a:pPr>
                <a:endParaRPr lang="id-ID" sz="2000">
                  <a:solidFill>
                    <a:schemeClr val="bg1"/>
                  </a:solidFill>
                  <a:latin typeface="Nexa Bold" panose="02000000000000000000" pitchFamily="50" charset="0"/>
                  <a:cs typeface="Poppins Light" panose="02000000000000000000" pitchFamily="2" charset="0"/>
                </a:endParaRPr>
              </a:p>
            </p:txBody>
          </p:sp>
          <p:sp>
            <p:nvSpPr>
              <p:cNvPr id="14" name="Freeform: Shape 13">
                <a:extLst>
                  <a:ext uri="{FF2B5EF4-FFF2-40B4-BE49-F238E27FC236}">
                    <a16:creationId xmlns:a16="http://schemas.microsoft.com/office/drawing/2014/main" id="{B83016FB-0073-435A-ADFD-918B1E1EBCA9}"/>
                  </a:ext>
                </a:extLst>
              </p:cNvPr>
              <p:cNvSpPr/>
              <p:nvPr/>
            </p:nvSpPr>
            <p:spPr>
              <a:xfrm>
                <a:off x="11312713" y="551525"/>
                <a:ext cx="94898" cy="28772"/>
              </a:xfrm>
              <a:custGeom>
                <a:avLst/>
                <a:gdLst/>
                <a:ahLst/>
                <a:cxnLst/>
                <a:rect l="l" t="t" r="r" b="b"/>
                <a:pathLst>
                  <a:path w="94898" h="28772">
                    <a:moveTo>
                      <a:pt x="0" y="0"/>
                    </a:moveTo>
                    <a:lnTo>
                      <a:pt x="94898" y="0"/>
                    </a:lnTo>
                    <a:lnTo>
                      <a:pt x="94898" y="28772"/>
                    </a:lnTo>
                    <a:lnTo>
                      <a:pt x="0" y="28772"/>
                    </a:ln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r">
                  <a:lnSpc>
                    <a:spcPct val="130000"/>
                  </a:lnSpc>
                </a:pPr>
                <a:endParaRPr lang="id-ID" sz="2000">
                  <a:solidFill>
                    <a:schemeClr val="bg1"/>
                  </a:solidFill>
                  <a:latin typeface="Nexa Bold" panose="02000000000000000000" pitchFamily="50" charset="0"/>
                  <a:cs typeface="Poppins Light" panose="02000000000000000000" pitchFamily="2" charset="0"/>
                </a:endParaRPr>
              </a:p>
            </p:txBody>
          </p:sp>
        </p:grpSp>
        <p:grpSp>
          <p:nvGrpSpPr>
            <p:cNvPr id="7" name="Group 6">
              <a:extLst>
                <a:ext uri="{FF2B5EF4-FFF2-40B4-BE49-F238E27FC236}">
                  <a16:creationId xmlns:a16="http://schemas.microsoft.com/office/drawing/2014/main" id="{CB3D87A3-D68D-4471-AA25-6DCA1F8CD3FD}"/>
                </a:ext>
              </a:extLst>
            </p:cNvPr>
            <p:cNvGrpSpPr/>
            <p:nvPr/>
          </p:nvGrpSpPr>
          <p:grpSpPr>
            <a:xfrm>
              <a:off x="10452093" y="463846"/>
              <a:ext cx="640457" cy="222592"/>
              <a:chOff x="10753336" y="469486"/>
              <a:chExt cx="531179" cy="184612"/>
            </a:xfrm>
          </p:grpSpPr>
          <p:sp>
            <p:nvSpPr>
              <p:cNvPr id="9" name="Freeform: Shape 8">
                <a:extLst>
                  <a:ext uri="{FF2B5EF4-FFF2-40B4-BE49-F238E27FC236}">
                    <a16:creationId xmlns:a16="http://schemas.microsoft.com/office/drawing/2014/main" id="{727054F4-CF40-42F7-8362-21E35556C5DD}"/>
                  </a:ext>
                </a:extLst>
              </p:cNvPr>
              <p:cNvSpPr/>
              <p:nvPr/>
            </p:nvSpPr>
            <p:spPr>
              <a:xfrm>
                <a:off x="10753336" y="469486"/>
                <a:ext cx="148101" cy="180248"/>
              </a:xfrm>
              <a:custGeom>
                <a:avLst/>
                <a:gdLst/>
                <a:ahLst/>
                <a:cxnLst/>
                <a:rect l="l" t="t" r="r" b="b"/>
                <a:pathLst>
                  <a:path w="148101" h="180248">
                    <a:moveTo>
                      <a:pt x="0" y="0"/>
                    </a:moveTo>
                    <a:cubicBezTo>
                      <a:pt x="25636" y="0"/>
                      <a:pt x="50288" y="0"/>
                      <a:pt x="73954" y="0"/>
                    </a:cubicBezTo>
                    <a:cubicBezTo>
                      <a:pt x="97621" y="0"/>
                      <a:pt x="122337" y="0"/>
                      <a:pt x="148101" y="0"/>
                    </a:cubicBezTo>
                    <a:lnTo>
                      <a:pt x="148101" y="30829"/>
                    </a:lnTo>
                    <a:lnTo>
                      <a:pt x="91008" y="30829"/>
                    </a:lnTo>
                    <a:lnTo>
                      <a:pt x="91008" y="180248"/>
                    </a:lnTo>
                    <a:lnTo>
                      <a:pt x="57093" y="180248"/>
                    </a:lnTo>
                    <a:lnTo>
                      <a:pt x="57093" y="30829"/>
                    </a:lnTo>
                    <a:lnTo>
                      <a:pt x="0" y="30829"/>
                    </a:ln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r">
                  <a:lnSpc>
                    <a:spcPct val="130000"/>
                  </a:lnSpc>
                </a:pPr>
                <a:endParaRPr lang="id-ID" sz="2000">
                  <a:solidFill>
                    <a:schemeClr val="bg1"/>
                  </a:solidFill>
                  <a:latin typeface="Nexa Bold" panose="02000000000000000000" pitchFamily="50" charset="0"/>
                  <a:cs typeface="Poppins Light" panose="02000000000000000000" pitchFamily="2" charset="0"/>
                </a:endParaRPr>
              </a:p>
            </p:txBody>
          </p:sp>
          <p:sp>
            <p:nvSpPr>
              <p:cNvPr id="10" name="Freeform: Shape 9">
                <a:extLst>
                  <a:ext uri="{FF2B5EF4-FFF2-40B4-BE49-F238E27FC236}">
                    <a16:creationId xmlns:a16="http://schemas.microsoft.com/office/drawing/2014/main" id="{C2E9E3AC-B1E8-4EF2-9620-191950488F10}"/>
                  </a:ext>
                </a:extLst>
              </p:cNvPr>
              <p:cNvSpPr/>
              <p:nvPr/>
            </p:nvSpPr>
            <p:spPr>
              <a:xfrm>
                <a:off x="11161616" y="469486"/>
                <a:ext cx="122899" cy="180248"/>
              </a:xfrm>
              <a:custGeom>
                <a:avLst/>
                <a:gdLst/>
                <a:ahLst/>
                <a:cxnLst/>
                <a:rect l="l" t="t" r="r" b="b"/>
                <a:pathLst>
                  <a:path w="122899" h="180248">
                    <a:moveTo>
                      <a:pt x="0" y="0"/>
                    </a:moveTo>
                    <a:lnTo>
                      <a:pt x="31343" y="0"/>
                    </a:lnTo>
                    <a:lnTo>
                      <a:pt x="31343" y="70702"/>
                    </a:lnTo>
                    <a:cubicBezTo>
                      <a:pt x="37047" y="63504"/>
                      <a:pt x="43265" y="58505"/>
                      <a:pt x="49998" y="55706"/>
                    </a:cubicBezTo>
                    <a:cubicBezTo>
                      <a:pt x="56731" y="52907"/>
                      <a:pt x="63722" y="51569"/>
                      <a:pt x="70969" y="51693"/>
                    </a:cubicBezTo>
                    <a:cubicBezTo>
                      <a:pt x="88883" y="51933"/>
                      <a:pt x="102038" y="57554"/>
                      <a:pt x="110433" y="68556"/>
                    </a:cubicBezTo>
                    <a:cubicBezTo>
                      <a:pt x="118829" y="79557"/>
                      <a:pt x="122984" y="94500"/>
                      <a:pt x="122898" y="113382"/>
                    </a:cubicBezTo>
                    <a:lnTo>
                      <a:pt x="122898" y="180248"/>
                    </a:lnTo>
                    <a:lnTo>
                      <a:pt x="91554" y="180248"/>
                    </a:lnTo>
                    <a:lnTo>
                      <a:pt x="91554" y="113640"/>
                    </a:lnTo>
                    <a:cubicBezTo>
                      <a:pt x="91399" y="102142"/>
                      <a:pt x="88686" y="93762"/>
                      <a:pt x="83417" y="88501"/>
                    </a:cubicBezTo>
                    <a:cubicBezTo>
                      <a:pt x="78147" y="83239"/>
                      <a:pt x="71253" y="80646"/>
                      <a:pt x="62735" y="80721"/>
                    </a:cubicBezTo>
                    <a:cubicBezTo>
                      <a:pt x="53322" y="80978"/>
                      <a:pt x="45774" y="84386"/>
                      <a:pt x="40092" y="90944"/>
                    </a:cubicBezTo>
                    <a:cubicBezTo>
                      <a:pt x="34410" y="97502"/>
                      <a:pt x="31493" y="105667"/>
                      <a:pt x="31343" y="115440"/>
                    </a:cubicBezTo>
                    <a:lnTo>
                      <a:pt x="31343" y="180248"/>
                    </a:lnTo>
                    <a:lnTo>
                      <a:pt x="0" y="180248"/>
                    </a:ln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r">
                  <a:lnSpc>
                    <a:spcPct val="130000"/>
                  </a:lnSpc>
                </a:pPr>
                <a:endParaRPr lang="id-ID" sz="2000">
                  <a:solidFill>
                    <a:schemeClr val="bg1"/>
                  </a:solidFill>
                  <a:latin typeface="Nexa Bold" panose="02000000000000000000" pitchFamily="50" charset="0"/>
                  <a:cs typeface="Poppins Light" panose="02000000000000000000" pitchFamily="2" charset="0"/>
                </a:endParaRPr>
              </a:p>
            </p:txBody>
          </p:sp>
          <p:sp>
            <p:nvSpPr>
              <p:cNvPr id="11" name="Freeform: Shape 10">
                <a:extLst>
                  <a:ext uri="{FF2B5EF4-FFF2-40B4-BE49-F238E27FC236}">
                    <a16:creationId xmlns:a16="http://schemas.microsoft.com/office/drawing/2014/main" id="{D522A2EB-2DBD-4D75-91F9-4737C61DBD6A}"/>
                  </a:ext>
                </a:extLst>
              </p:cNvPr>
              <p:cNvSpPr/>
              <p:nvPr/>
            </p:nvSpPr>
            <p:spPr>
              <a:xfrm>
                <a:off x="10879717" y="520142"/>
                <a:ext cx="131907" cy="133956"/>
              </a:xfrm>
              <a:custGeom>
                <a:avLst/>
                <a:gdLst/>
                <a:ahLst/>
                <a:cxnLst/>
                <a:rect l="l" t="t" r="r" b="b"/>
                <a:pathLst>
                  <a:path w="131907" h="133956">
                    <a:moveTo>
                      <a:pt x="67380" y="0"/>
                    </a:moveTo>
                    <a:cubicBezTo>
                      <a:pt x="88918" y="4"/>
                      <a:pt x="105506" y="6546"/>
                      <a:pt x="117143" y="19627"/>
                    </a:cubicBezTo>
                    <a:cubicBezTo>
                      <a:pt x="128780" y="32707"/>
                      <a:pt x="133538" y="52300"/>
                      <a:pt x="131417" y="78406"/>
                    </a:cubicBezTo>
                    <a:lnTo>
                      <a:pt x="32404" y="78406"/>
                    </a:lnTo>
                    <a:cubicBezTo>
                      <a:pt x="33497" y="86404"/>
                      <a:pt x="37291" y="92874"/>
                      <a:pt x="43784" y="97814"/>
                    </a:cubicBezTo>
                    <a:cubicBezTo>
                      <a:pt x="50278" y="102755"/>
                      <a:pt x="59086" y="105297"/>
                      <a:pt x="70209" y="105442"/>
                    </a:cubicBezTo>
                    <a:cubicBezTo>
                      <a:pt x="76236" y="105415"/>
                      <a:pt x="82441" y="104375"/>
                      <a:pt x="88822" y="102320"/>
                    </a:cubicBezTo>
                    <a:cubicBezTo>
                      <a:pt x="95203" y="100266"/>
                      <a:pt x="100314" y="97358"/>
                      <a:pt x="104156" y="93598"/>
                    </a:cubicBezTo>
                    <a:lnTo>
                      <a:pt x="124216" y="113405"/>
                    </a:lnTo>
                    <a:cubicBezTo>
                      <a:pt x="117299" y="120331"/>
                      <a:pt x="108951" y="125490"/>
                      <a:pt x="99173" y="128883"/>
                    </a:cubicBezTo>
                    <a:cubicBezTo>
                      <a:pt x="89395" y="132276"/>
                      <a:pt x="79569" y="133967"/>
                      <a:pt x="69695" y="133956"/>
                    </a:cubicBezTo>
                    <a:cubicBezTo>
                      <a:pt x="47663" y="133679"/>
                      <a:pt x="30583" y="127490"/>
                      <a:pt x="18452" y="115389"/>
                    </a:cubicBezTo>
                    <a:cubicBezTo>
                      <a:pt x="6322" y="103287"/>
                      <a:pt x="172" y="86936"/>
                      <a:pt x="0" y="66334"/>
                    </a:cubicBezTo>
                    <a:cubicBezTo>
                      <a:pt x="236" y="46687"/>
                      <a:pt x="6322" y="30807"/>
                      <a:pt x="18260" y="18695"/>
                    </a:cubicBezTo>
                    <a:cubicBezTo>
                      <a:pt x="30197" y="6584"/>
                      <a:pt x="46570" y="352"/>
                      <a:pt x="67380" y="0"/>
                    </a:cubicBezTo>
                    <a:close/>
                    <a:moveTo>
                      <a:pt x="68409" y="27743"/>
                    </a:moveTo>
                    <a:cubicBezTo>
                      <a:pt x="59793" y="27743"/>
                      <a:pt x="52335" y="29803"/>
                      <a:pt x="46034" y="33923"/>
                    </a:cubicBezTo>
                    <a:cubicBezTo>
                      <a:pt x="39734" y="38043"/>
                      <a:pt x="35362" y="44224"/>
                      <a:pt x="32919" y="52464"/>
                    </a:cubicBezTo>
                    <a:lnTo>
                      <a:pt x="101327" y="52464"/>
                    </a:lnTo>
                    <a:cubicBezTo>
                      <a:pt x="100181" y="44224"/>
                      <a:pt x="96687" y="38043"/>
                      <a:pt x="90847" y="33923"/>
                    </a:cubicBezTo>
                    <a:cubicBezTo>
                      <a:pt x="85007" y="29803"/>
                      <a:pt x="77528" y="27743"/>
                      <a:pt x="68409" y="27743"/>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r">
                  <a:lnSpc>
                    <a:spcPct val="130000"/>
                  </a:lnSpc>
                </a:pPr>
                <a:endParaRPr lang="id-ID" sz="2000">
                  <a:solidFill>
                    <a:schemeClr val="bg1"/>
                  </a:solidFill>
                  <a:latin typeface="Nexa Bold" panose="02000000000000000000" pitchFamily="50" charset="0"/>
                  <a:cs typeface="Poppins Light" panose="02000000000000000000" pitchFamily="2" charset="0"/>
                </a:endParaRPr>
              </a:p>
            </p:txBody>
          </p:sp>
          <p:sp>
            <p:nvSpPr>
              <p:cNvPr id="12" name="Partial Circle 11">
                <a:extLst>
                  <a:ext uri="{FF2B5EF4-FFF2-40B4-BE49-F238E27FC236}">
                    <a16:creationId xmlns:a16="http://schemas.microsoft.com/office/drawing/2014/main" id="{AD83B2E5-330C-46B7-B067-6865FF9CACFD}"/>
                  </a:ext>
                </a:extLst>
              </p:cNvPr>
              <p:cNvSpPr/>
              <p:nvPr/>
            </p:nvSpPr>
            <p:spPr>
              <a:xfrm>
                <a:off x="11025437" y="522191"/>
                <a:ext cx="131907" cy="131907"/>
              </a:xfrm>
              <a:prstGeom prst="pie">
                <a:avLst>
                  <a:gd name="adj1" fmla="val 2021895"/>
                  <a:gd name="adj2" fmla="val 1975342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8" name="Freeform: Shape 7">
              <a:extLst>
                <a:ext uri="{FF2B5EF4-FFF2-40B4-BE49-F238E27FC236}">
                  <a16:creationId xmlns:a16="http://schemas.microsoft.com/office/drawing/2014/main" id="{51F48645-1592-4AE4-800E-6EF3019BE3D2}"/>
                </a:ext>
              </a:extLst>
            </p:cNvPr>
            <p:cNvSpPr/>
            <p:nvPr/>
          </p:nvSpPr>
          <p:spPr>
            <a:xfrm>
              <a:off x="11272746" y="461053"/>
              <a:ext cx="50291" cy="223430"/>
            </a:xfrm>
            <a:custGeom>
              <a:avLst/>
              <a:gdLst/>
              <a:ahLst/>
              <a:cxnLst/>
              <a:rect l="l" t="t" r="r" b="b"/>
              <a:pathLst>
                <a:path w="109633" h="535781">
                  <a:moveTo>
                    <a:pt x="8374" y="158687"/>
                  </a:moveTo>
                  <a:lnTo>
                    <a:pt x="101258" y="158687"/>
                  </a:lnTo>
                  <a:lnTo>
                    <a:pt x="101258" y="535781"/>
                  </a:lnTo>
                  <a:lnTo>
                    <a:pt x="8374" y="535781"/>
                  </a:lnTo>
                  <a:close/>
                  <a:moveTo>
                    <a:pt x="54816" y="0"/>
                  </a:moveTo>
                  <a:cubicBezTo>
                    <a:pt x="69091" y="0"/>
                    <a:pt x="81653" y="4525"/>
                    <a:pt x="92502" y="13573"/>
                  </a:cubicBezTo>
                  <a:cubicBezTo>
                    <a:pt x="103351" y="22622"/>
                    <a:pt x="109061" y="36195"/>
                    <a:pt x="109633" y="54293"/>
                  </a:cubicBezTo>
                  <a:cubicBezTo>
                    <a:pt x="109061" y="72390"/>
                    <a:pt x="103351" y="85963"/>
                    <a:pt x="92502" y="95012"/>
                  </a:cubicBezTo>
                  <a:cubicBezTo>
                    <a:pt x="81653" y="104061"/>
                    <a:pt x="69091" y="108585"/>
                    <a:pt x="54816" y="108585"/>
                  </a:cubicBezTo>
                  <a:cubicBezTo>
                    <a:pt x="40541" y="108585"/>
                    <a:pt x="27979" y="104061"/>
                    <a:pt x="17130" y="95012"/>
                  </a:cubicBezTo>
                  <a:cubicBezTo>
                    <a:pt x="6281" y="85963"/>
                    <a:pt x="571" y="72390"/>
                    <a:pt x="0" y="54293"/>
                  </a:cubicBezTo>
                  <a:cubicBezTo>
                    <a:pt x="571" y="36195"/>
                    <a:pt x="6281" y="22622"/>
                    <a:pt x="17130" y="13573"/>
                  </a:cubicBezTo>
                  <a:cubicBezTo>
                    <a:pt x="27979" y="4525"/>
                    <a:pt x="40541" y="0"/>
                    <a:pt x="5481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Freeform: Shape 14">
            <a:extLst>
              <a:ext uri="{FF2B5EF4-FFF2-40B4-BE49-F238E27FC236}">
                <a16:creationId xmlns:a16="http://schemas.microsoft.com/office/drawing/2014/main" id="{67CF91B6-7556-4C3E-9EA1-480CF3534205}"/>
              </a:ext>
            </a:extLst>
          </p:cNvPr>
          <p:cNvSpPr/>
          <p:nvPr userDrawn="1"/>
        </p:nvSpPr>
        <p:spPr>
          <a:xfrm>
            <a:off x="4526914" y="111546"/>
            <a:ext cx="6039026" cy="4743450"/>
          </a:xfrm>
          <a:custGeom>
            <a:avLst/>
            <a:gdLst>
              <a:gd name="connsiteX0" fmla="*/ 3300733 w 5769939"/>
              <a:gd name="connsiteY0" fmla="*/ 492731 h 3295421"/>
              <a:gd name="connsiteX1" fmla="*/ 2236867 w 5769939"/>
              <a:gd name="connsiteY1" fmla="*/ 291344 h 3295421"/>
              <a:gd name="connsiteX2" fmla="*/ 1199223 w 5769939"/>
              <a:gd name="connsiteY2" fmla="*/ 18733 h 3295421"/>
              <a:gd name="connsiteX3" fmla="*/ 516043 w 5769939"/>
              <a:gd name="connsiteY3" fmla="*/ 98934 h 3295421"/>
              <a:gd name="connsiteX4" fmla="*/ 257488 w 5769939"/>
              <a:gd name="connsiteY4" fmla="*/ 553265 h 3295421"/>
              <a:gd name="connsiteX5" fmla="*/ 293631 w 5769939"/>
              <a:gd name="connsiteY5" fmla="*/ 925329 h 3295421"/>
              <a:gd name="connsiteX6" fmla="*/ 478305 w 5769939"/>
              <a:gd name="connsiteY6" fmla="*/ 1147799 h 3295421"/>
              <a:gd name="connsiteX7" fmla="*/ 348378 w 5769939"/>
              <a:gd name="connsiteY7" fmla="*/ 2018369 h 3295421"/>
              <a:gd name="connsiteX8" fmla="*/ 72460 w 5769939"/>
              <a:gd name="connsiteY8" fmla="*/ 2398701 h 3295421"/>
              <a:gd name="connsiteX9" fmla="*/ 38502 w 5769939"/>
              <a:gd name="connsiteY9" fmla="*/ 2816712 h 3295421"/>
              <a:gd name="connsiteX10" fmla="*/ 433834 w 5769939"/>
              <a:gd name="connsiteY10" fmla="*/ 3110878 h 3295421"/>
              <a:gd name="connsiteX11" fmla="*/ 1573648 w 5769939"/>
              <a:gd name="connsiteY11" fmla="*/ 3290237 h 3295421"/>
              <a:gd name="connsiteX12" fmla="*/ 4183350 w 5769939"/>
              <a:gd name="connsiteY12" fmla="*/ 3233836 h 3295421"/>
              <a:gd name="connsiteX13" fmla="*/ 5143806 w 5769939"/>
              <a:gd name="connsiteY13" fmla="*/ 3151155 h 3295421"/>
              <a:gd name="connsiteX14" fmla="*/ 5625186 w 5769939"/>
              <a:gd name="connsiteY14" fmla="*/ 2986148 h 3295421"/>
              <a:gd name="connsiteX15" fmla="*/ 5707866 w 5769939"/>
              <a:gd name="connsiteY15" fmla="*/ 2525498 h 3295421"/>
              <a:gd name="connsiteX16" fmla="*/ 4881058 w 5769939"/>
              <a:gd name="connsiteY16" fmla="*/ 1978151 h 3295421"/>
              <a:gd name="connsiteX17" fmla="*/ 4974133 w 5769939"/>
              <a:gd name="connsiteY17" fmla="*/ 1536753 h 3295421"/>
              <a:gd name="connsiteX18" fmla="*/ 5557092 w 5769939"/>
              <a:gd name="connsiteY18" fmla="*/ 654962 h 3295421"/>
              <a:gd name="connsiteX19" fmla="*/ 5108549 w 5769939"/>
              <a:gd name="connsiteY19" fmla="*/ 107733 h 3295421"/>
              <a:gd name="connsiteX20" fmla="*/ 4218785 w 5769939"/>
              <a:gd name="connsiteY20" fmla="*/ 216282 h 3295421"/>
              <a:gd name="connsiteX21" fmla="*/ 3300733 w 5769939"/>
              <a:gd name="connsiteY21" fmla="*/ 492731 h 3295421"/>
              <a:gd name="connsiteX0" fmla="*/ 3300733 w 5773184"/>
              <a:gd name="connsiteY0" fmla="*/ 492731 h 3300319"/>
              <a:gd name="connsiteX1" fmla="*/ 2236867 w 5773184"/>
              <a:gd name="connsiteY1" fmla="*/ 291344 h 3300319"/>
              <a:gd name="connsiteX2" fmla="*/ 1199223 w 5773184"/>
              <a:gd name="connsiteY2" fmla="*/ 18733 h 3300319"/>
              <a:gd name="connsiteX3" fmla="*/ 516043 w 5773184"/>
              <a:gd name="connsiteY3" fmla="*/ 98934 h 3300319"/>
              <a:gd name="connsiteX4" fmla="*/ 257488 w 5773184"/>
              <a:gd name="connsiteY4" fmla="*/ 553265 h 3300319"/>
              <a:gd name="connsiteX5" fmla="*/ 478305 w 5773184"/>
              <a:gd name="connsiteY5" fmla="*/ 1147799 h 3300319"/>
              <a:gd name="connsiteX6" fmla="*/ 348378 w 5773184"/>
              <a:gd name="connsiteY6" fmla="*/ 2018369 h 3300319"/>
              <a:gd name="connsiteX7" fmla="*/ 72460 w 5773184"/>
              <a:gd name="connsiteY7" fmla="*/ 2398701 h 3300319"/>
              <a:gd name="connsiteX8" fmla="*/ 38502 w 5773184"/>
              <a:gd name="connsiteY8" fmla="*/ 2816712 h 3300319"/>
              <a:gd name="connsiteX9" fmla="*/ 433834 w 5773184"/>
              <a:gd name="connsiteY9" fmla="*/ 3110878 h 3300319"/>
              <a:gd name="connsiteX10" fmla="*/ 1573648 w 5773184"/>
              <a:gd name="connsiteY10" fmla="*/ 3290237 h 3300319"/>
              <a:gd name="connsiteX11" fmla="*/ 4183350 w 5773184"/>
              <a:gd name="connsiteY11" fmla="*/ 3233836 h 3300319"/>
              <a:gd name="connsiteX12" fmla="*/ 5143806 w 5773184"/>
              <a:gd name="connsiteY12" fmla="*/ 3151155 h 3300319"/>
              <a:gd name="connsiteX13" fmla="*/ 5625186 w 5773184"/>
              <a:gd name="connsiteY13" fmla="*/ 2986148 h 3300319"/>
              <a:gd name="connsiteX14" fmla="*/ 5707866 w 5773184"/>
              <a:gd name="connsiteY14" fmla="*/ 2525498 h 3300319"/>
              <a:gd name="connsiteX15" fmla="*/ 4881058 w 5773184"/>
              <a:gd name="connsiteY15" fmla="*/ 1978151 h 3300319"/>
              <a:gd name="connsiteX16" fmla="*/ 4974133 w 5773184"/>
              <a:gd name="connsiteY16" fmla="*/ 1536753 h 3300319"/>
              <a:gd name="connsiteX17" fmla="*/ 5557092 w 5773184"/>
              <a:gd name="connsiteY17" fmla="*/ 654962 h 3300319"/>
              <a:gd name="connsiteX18" fmla="*/ 5108549 w 5773184"/>
              <a:gd name="connsiteY18" fmla="*/ 107733 h 3300319"/>
              <a:gd name="connsiteX19" fmla="*/ 4218785 w 5773184"/>
              <a:gd name="connsiteY19" fmla="*/ 216282 h 3300319"/>
              <a:gd name="connsiteX20" fmla="*/ 3300733 w 5773184"/>
              <a:gd name="connsiteY20" fmla="*/ 492731 h 3300319"/>
              <a:gd name="connsiteX0" fmla="*/ 3300733 w 5773184"/>
              <a:gd name="connsiteY0" fmla="*/ 516788 h 3324376"/>
              <a:gd name="connsiteX1" fmla="*/ 2236867 w 5773184"/>
              <a:gd name="connsiteY1" fmla="*/ 315401 h 3324376"/>
              <a:gd name="connsiteX2" fmla="*/ 1199223 w 5773184"/>
              <a:gd name="connsiteY2" fmla="*/ 42790 h 3324376"/>
              <a:gd name="connsiteX3" fmla="*/ 516043 w 5773184"/>
              <a:gd name="connsiteY3" fmla="*/ 122991 h 3324376"/>
              <a:gd name="connsiteX4" fmla="*/ 478305 w 5773184"/>
              <a:gd name="connsiteY4" fmla="*/ 1171856 h 3324376"/>
              <a:gd name="connsiteX5" fmla="*/ 348378 w 5773184"/>
              <a:gd name="connsiteY5" fmla="*/ 2042426 h 3324376"/>
              <a:gd name="connsiteX6" fmla="*/ 72460 w 5773184"/>
              <a:gd name="connsiteY6" fmla="*/ 2422758 h 3324376"/>
              <a:gd name="connsiteX7" fmla="*/ 38502 w 5773184"/>
              <a:gd name="connsiteY7" fmla="*/ 2840769 h 3324376"/>
              <a:gd name="connsiteX8" fmla="*/ 433834 w 5773184"/>
              <a:gd name="connsiteY8" fmla="*/ 3134935 h 3324376"/>
              <a:gd name="connsiteX9" fmla="*/ 1573648 w 5773184"/>
              <a:gd name="connsiteY9" fmla="*/ 3314294 h 3324376"/>
              <a:gd name="connsiteX10" fmla="*/ 4183350 w 5773184"/>
              <a:gd name="connsiteY10" fmla="*/ 3257893 h 3324376"/>
              <a:gd name="connsiteX11" fmla="*/ 5143806 w 5773184"/>
              <a:gd name="connsiteY11" fmla="*/ 3175212 h 3324376"/>
              <a:gd name="connsiteX12" fmla="*/ 5625186 w 5773184"/>
              <a:gd name="connsiteY12" fmla="*/ 3010205 h 3324376"/>
              <a:gd name="connsiteX13" fmla="*/ 5707866 w 5773184"/>
              <a:gd name="connsiteY13" fmla="*/ 2549555 h 3324376"/>
              <a:gd name="connsiteX14" fmla="*/ 4881058 w 5773184"/>
              <a:gd name="connsiteY14" fmla="*/ 2002208 h 3324376"/>
              <a:gd name="connsiteX15" fmla="*/ 4974133 w 5773184"/>
              <a:gd name="connsiteY15" fmla="*/ 1560810 h 3324376"/>
              <a:gd name="connsiteX16" fmla="*/ 5557092 w 5773184"/>
              <a:gd name="connsiteY16" fmla="*/ 679019 h 3324376"/>
              <a:gd name="connsiteX17" fmla="*/ 5108549 w 5773184"/>
              <a:gd name="connsiteY17" fmla="*/ 131790 h 3324376"/>
              <a:gd name="connsiteX18" fmla="*/ 4218785 w 5773184"/>
              <a:gd name="connsiteY18" fmla="*/ 240339 h 3324376"/>
              <a:gd name="connsiteX19" fmla="*/ 3300733 w 5773184"/>
              <a:gd name="connsiteY19" fmla="*/ 516788 h 3324376"/>
              <a:gd name="connsiteX0" fmla="*/ 3300733 w 5773184"/>
              <a:gd name="connsiteY0" fmla="*/ 511308 h 3318896"/>
              <a:gd name="connsiteX1" fmla="*/ 2236867 w 5773184"/>
              <a:gd name="connsiteY1" fmla="*/ 309921 h 3318896"/>
              <a:gd name="connsiteX2" fmla="*/ 1199223 w 5773184"/>
              <a:gd name="connsiteY2" fmla="*/ 37310 h 3318896"/>
              <a:gd name="connsiteX3" fmla="*/ 516043 w 5773184"/>
              <a:gd name="connsiteY3" fmla="*/ 117511 h 3318896"/>
              <a:gd name="connsiteX4" fmla="*/ 478305 w 5773184"/>
              <a:gd name="connsiteY4" fmla="*/ 1166376 h 3318896"/>
              <a:gd name="connsiteX5" fmla="*/ 348378 w 5773184"/>
              <a:gd name="connsiteY5" fmla="*/ 2036946 h 3318896"/>
              <a:gd name="connsiteX6" fmla="*/ 72460 w 5773184"/>
              <a:gd name="connsiteY6" fmla="*/ 2417278 h 3318896"/>
              <a:gd name="connsiteX7" fmla="*/ 38502 w 5773184"/>
              <a:gd name="connsiteY7" fmla="*/ 2835289 h 3318896"/>
              <a:gd name="connsiteX8" fmla="*/ 433834 w 5773184"/>
              <a:gd name="connsiteY8" fmla="*/ 3129455 h 3318896"/>
              <a:gd name="connsiteX9" fmla="*/ 1573648 w 5773184"/>
              <a:gd name="connsiteY9" fmla="*/ 3308814 h 3318896"/>
              <a:gd name="connsiteX10" fmla="*/ 4183350 w 5773184"/>
              <a:gd name="connsiteY10" fmla="*/ 3252413 h 3318896"/>
              <a:gd name="connsiteX11" fmla="*/ 5143806 w 5773184"/>
              <a:gd name="connsiteY11" fmla="*/ 3169732 h 3318896"/>
              <a:gd name="connsiteX12" fmla="*/ 5625186 w 5773184"/>
              <a:gd name="connsiteY12" fmla="*/ 3004725 h 3318896"/>
              <a:gd name="connsiteX13" fmla="*/ 5707866 w 5773184"/>
              <a:gd name="connsiteY13" fmla="*/ 2544075 h 3318896"/>
              <a:gd name="connsiteX14" fmla="*/ 4881058 w 5773184"/>
              <a:gd name="connsiteY14" fmla="*/ 1996728 h 3318896"/>
              <a:gd name="connsiteX15" fmla="*/ 4974133 w 5773184"/>
              <a:gd name="connsiteY15" fmla="*/ 1555330 h 3318896"/>
              <a:gd name="connsiteX16" fmla="*/ 5557092 w 5773184"/>
              <a:gd name="connsiteY16" fmla="*/ 673539 h 3318896"/>
              <a:gd name="connsiteX17" fmla="*/ 5108549 w 5773184"/>
              <a:gd name="connsiteY17" fmla="*/ 126310 h 3318896"/>
              <a:gd name="connsiteX18" fmla="*/ 4218785 w 5773184"/>
              <a:gd name="connsiteY18" fmla="*/ 234859 h 3318896"/>
              <a:gd name="connsiteX19" fmla="*/ 3300733 w 5773184"/>
              <a:gd name="connsiteY19" fmla="*/ 511308 h 3318896"/>
              <a:gd name="connsiteX0" fmla="*/ 3300733 w 5773184"/>
              <a:gd name="connsiteY0" fmla="*/ 519159 h 3326747"/>
              <a:gd name="connsiteX1" fmla="*/ 2236867 w 5773184"/>
              <a:gd name="connsiteY1" fmla="*/ 317772 h 3326747"/>
              <a:gd name="connsiteX2" fmla="*/ 1199223 w 5773184"/>
              <a:gd name="connsiteY2" fmla="*/ 45161 h 3326747"/>
              <a:gd name="connsiteX3" fmla="*/ 516043 w 5773184"/>
              <a:gd name="connsiteY3" fmla="*/ 125362 h 3326747"/>
              <a:gd name="connsiteX4" fmla="*/ 714525 w 5773184"/>
              <a:gd name="connsiteY4" fmla="*/ 1212327 h 3326747"/>
              <a:gd name="connsiteX5" fmla="*/ 348378 w 5773184"/>
              <a:gd name="connsiteY5" fmla="*/ 2044797 h 3326747"/>
              <a:gd name="connsiteX6" fmla="*/ 72460 w 5773184"/>
              <a:gd name="connsiteY6" fmla="*/ 2425129 h 3326747"/>
              <a:gd name="connsiteX7" fmla="*/ 38502 w 5773184"/>
              <a:gd name="connsiteY7" fmla="*/ 2843140 h 3326747"/>
              <a:gd name="connsiteX8" fmla="*/ 433834 w 5773184"/>
              <a:gd name="connsiteY8" fmla="*/ 3137306 h 3326747"/>
              <a:gd name="connsiteX9" fmla="*/ 1573648 w 5773184"/>
              <a:gd name="connsiteY9" fmla="*/ 3316665 h 3326747"/>
              <a:gd name="connsiteX10" fmla="*/ 4183350 w 5773184"/>
              <a:gd name="connsiteY10" fmla="*/ 3260264 h 3326747"/>
              <a:gd name="connsiteX11" fmla="*/ 5143806 w 5773184"/>
              <a:gd name="connsiteY11" fmla="*/ 3177583 h 3326747"/>
              <a:gd name="connsiteX12" fmla="*/ 5625186 w 5773184"/>
              <a:gd name="connsiteY12" fmla="*/ 3012576 h 3326747"/>
              <a:gd name="connsiteX13" fmla="*/ 5707866 w 5773184"/>
              <a:gd name="connsiteY13" fmla="*/ 2551926 h 3326747"/>
              <a:gd name="connsiteX14" fmla="*/ 4881058 w 5773184"/>
              <a:gd name="connsiteY14" fmla="*/ 2004579 h 3326747"/>
              <a:gd name="connsiteX15" fmla="*/ 4974133 w 5773184"/>
              <a:gd name="connsiteY15" fmla="*/ 1563181 h 3326747"/>
              <a:gd name="connsiteX16" fmla="*/ 5557092 w 5773184"/>
              <a:gd name="connsiteY16" fmla="*/ 681390 h 3326747"/>
              <a:gd name="connsiteX17" fmla="*/ 5108549 w 5773184"/>
              <a:gd name="connsiteY17" fmla="*/ 134161 h 3326747"/>
              <a:gd name="connsiteX18" fmla="*/ 4218785 w 5773184"/>
              <a:gd name="connsiteY18" fmla="*/ 242710 h 3326747"/>
              <a:gd name="connsiteX19" fmla="*/ 3300733 w 5773184"/>
              <a:gd name="connsiteY19" fmla="*/ 519159 h 3326747"/>
              <a:gd name="connsiteX0" fmla="*/ 3300733 w 5773184"/>
              <a:gd name="connsiteY0" fmla="*/ 519159 h 3326747"/>
              <a:gd name="connsiteX1" fmla="*/ 2236867 w 5773184"/>
              <a:gd name="connsiteY1" fmla="*/ 317772 h 3326747"/>
              <a:gd name="connsiteX2" fmla="*/ 1199223 w 5773184"/>
              <a:gd name="connsiteY2" fmla="*/ 45161 h 3326747"/>
              <a:gd name="connsiteX3" fmla="*/ 516043 w 5773184"/>
              <a:gd name="connsiteY3" fmla="*/ 125362 h 3326747"/>
              <a:gd name="connsiteX4" fmla="*/ 714525 w 5773184"/>
              <a:gd name="connsiteY4" fmla="*/ 1212327 h 3326747"/>
              <a:gd name="connsiteX5" fmla="*/ 348378 w 5773184"/>
              <a:gd name="connsiteY5" fmla="*/ 2044797 h 3326747"/>
              <a:gd name="connsiteX6" fmla="*/ 72460 w 5773184"/>
              <a:gd name="connsiteY6" fmla="*/ 2425129 h 3326747"/>
              <a:gd name="connsiteX7" fmla="*/ 38502 w 5773184"/>
              <a:gd name="connsiteY7" fmla="*/ 2843140 h 3326747"/>
              <a:gd name="connsiteX8" fmla="*/ 433834 w 5773184"/>
              <a:gd name="connsiteY8" fmla="*/ 3137306 h 3326747"/>
              <a:gd name="connsiteX9" fmla="*/ 1573648 w 5773184"/>
              <a:gd name="connsiteY9" fmla="*/ 3316665 h 3326747"/>
              <a:gd name="connsiteX10" fmla="*/ 4183350 w 5773184"/>
              <a:gd name="connsiteY10" fmla="*/ 3260264 h 3326747"/>
              <a:gd name="connsiteX11" fmla="*/ 5143806 w 5773184"/>
              <a:gd name="connsiteY11" fmla="*/ 3177583 h 3326747"/>
              <a:gd name="connsiteX12" fmla="*/ 5625186 w 5773184"/>
              <a:gd name="connsiteY12" fmla="*/ 3012576 h 3326747"/>
              <a:gd name="connsiteX13" fmla="*/ 5707866 w 5773184"/>
              <a:gd name="connsiteY13" fmla="*/ 2551926 h 3326747"/>
              <a:gd name="connsiteX14" fmla="*/ 4881058 w 5773184"/>
              <a:gd name="connsiteY14" fmla="*/ 2004579 h 3326747"/>
              <a:gd name="connsiteX15" fmla="*/ 4974133 w 5773184"/>
              <a:gd name="connsiteY15" fmla="*/ 1563181 h 3326747"/>
              <a:gd name="connsiteX16" fmla="*/ 5557092 w 5773184"/>
              <a:gd name="connsiteY16" fmla="*/ 681390 h 3326747"/>
              <a:gd name="connsiteX17" fmla="*/ 5108549 w 5773184"/>
              <a:gd name="connsiteY17" fmla="*/ 134161 h 3326747"/>
              <a:gd name="connsiteX18" fmla="*/ 4218785 w 5773184"/>
              <a:gd name="connsiteY18" fmla="*/ 242710 h 3326747"/>
              <a:gd name="connsiteX19" fmla="*/ 3300733 w 5773184"/>
              <a:gd name="connsiteY19" fmla="*/ 519159 h 3326747"/>
              <a:gd name="connsiteX0" fmla="*/ 3300733 w 5773184"/>
              <a:gd name="connsiteY0" fmla="*/ 501527 h 3309115"/>
              <a:gd name="connsiteX1" fmla="*/ 2236867 w 5773184"/>
              <a:gd name="connsiteY1" fmla="*/ 300140 h 3309115"/>
              <a:gd name="connsiteX2" fmla="*/ 1199223 w 5773184"/>
              <a:gd name="connsiteY2" fmla="*/ 27529 h 3309115"/>
              <a:gd name="connsiteX3" fmla="*/ 516043 w 5773184"/>
              <a:gd name="connsiteY3" fmla="*/ 107730 h 3309115"/>
              <a:gd name="connsiteX4" fmla="*/ 714525 w 5773184"/>
              <a:gd name="connsiteY4" fmla="*/ 1194695 h 3309115"/>
              <a:gd name="connsiteX5" fmla="*/ 348378 w 5773184"/>
              <a:gd name="connsiteY5" fmla="*/ 2027165 h 3309115"/>
              <a:gd name="connsiteX6" fmla="*/ 72460 w 5773184"/>
              <a:gd name="connsiteY6" fmla="*/ 2407497 h 3309115"/>
              <a:gd name="connsiteX7" fmla="*/ 38502 w 5773184"/>
              <a:gd name="connsiteY7" fmla="*/ 2825508 h 3309115"/>
              <a:gd name="connsiteX8" fmla="*/ 433834 w 5773184"/>
              <a:gd name="connsiteY8" fmla="*/ 3119674 h 3309115"/>
              <a:gd name="connsiteX9" fmla="*/ 1573648 w 5773184"/>
              <a:gd name="connsiteY9" fmla="*/ 3299033 h 3309115"/>
              <a:gd name="connsiteX10" fmla="*/ 4183350 w 5773184"/>
              <a:gd name="connsiteY10" fmla="*/ 3242632 h 3309115"/>
              <a:gd name="connsiteX11" fmla="*/ 5143806 w 5773184"/>
              <a:gd name="connsiteY11" fmla="*/ 3159951 h 3309115"/>
              <a:gd name="connsiteX12" fmla="*/ 5625186 w 5773184"/>
              <a:gd name="connsiteY12" fmla="*/ 2994944 h 3309115"/>
              <a:gd name="connsiteX13" fmla="*/ 5707866 w 5773184"/>
              <a:gd name="connsiteY13" fmla="*/ 2534294 h 3309115"/>
              <a:gd name="connsiteX14" fmla="*/ 4881058 w 5773184"/>
              <a:gd name="connsiteY14" fmla="*/ 1986947 h 3309115"/>
              <a:gd name="connsiteX15" fmla="*/ 4974133 w 5773184"/>
              <a:gd name="connsiteY15" fmla="*/ 1545549 h 3309115"/>
              <a:gd name="connsiteX16" fmla="*/ 5557092 w 5773184"/>
              <a:gd name="connsiteY16" fmla="*/ 663758 h 3309115"/>
              <a:gd name="connsiteX17" fmla="*/ 5108549 w 5773184"/>
              <a:gd name="connsiteY17" fmla="*/ 116529 h 3309115"/>
              <a:gd name="connsiteX18" fmla="*/ 4218785 w 5773184"/>
              <a:gd name="connsiteY18" fmla="*/ 225078 h 3309115"/>
              <a:gd name="connsiteX19" fmla="*/ 3300733 w 5773184"/>
              <a:gd name="connsiteY19" fmla="*/ 501527 h 3309115"/>
              <a:gd name="connsiteX0" fmla="*/ 3300733 w 5773184"/>
              <a:gd name="connsiteY0" fmla="*/ 501527 h 3312813"/>
              <a:gd name="connsiteX1" fmla="*/ 2236867 w 5773184"/>
              <a:gd name="connsiteY1" fmla="*/ 300140 h 3312813"/>
              <a:gd name="connsiteX2" fmla="*/ 1199223 w 5773184"/>
              <a:gd name="connsiteY2" fmla="*/ 27529 h 3312813"/>
              <a:gd name="connsiteX3" fmla="*/ 516043 w 5773184"/>
              <a:gd name="connsiteY3" fmla="*/ 107730 h 3312813"/>
              <a:gd name="connsiteX4" fmla="*/ 714525 w 5773184"/>
              <a:gd name="connsiteY4" fmla="*/ 1194695 h 3312813"/>
              <a:gd name="connsiteX5" fmla="*/ 348378 w 5773184"/>
              <a:gd name="connsiteY5" fmla="*/ 2027165 h 3312813"/>
              <a:gd name="connsiteX6" fmla="*/ 72460 w 5773184"/>
              <a:gd name="connsiteY6" fmla="*/ 2407497 h 3312813"/>
              <a:gd name="connsiteX7" fmla="*/ 38502 w 5773184"/>
              <a:gd name="connsiteY7" fmla="*/ 2825508 h 3312813"/>
              <a:gd name="connsiteX8" fmla="*/ 433834 w 5773184"/>
              <a:gd name="connsiteY8" fmla="*/ 3119674 h 3312813"/>
              <a:gd name="connsiteX9" fmla="*/ 2368950 w 5773184"/>
              <a:gd name="connsiteY9" fmla="*/ 2093253 h 3312813"/>
              <a:gd name="connsiteX10" fmla="*/ 4183350 w 5773184"/>
              <a:gd name="connsiteY10" fmla="*/ 3242632 h 3312813"/>
              <a:gd name="connsiteX11" fmla="*/ 5143806 w 5773184"/>
              <a:gd name="connsiteY11" fmla="*/ 3159951 h 3312813"/>
              <a:gd name="connsiteX12" fmla="*/ 5625186 w 5773184"/>
              <a:gd name="connsiteY12" fmla="*/ 2994944 h 3312813"/>
              <a:gd name="connsiteX13" fmla="*/ 5707866 w 5773184"/>
              <a:gd name="connsiteY13" fmla="*/ 2534294 h 3312813"/>
              <a:gd name="connsiteX14" fmla="*/ 4881058 w 5773184"/>
              <a:gd name="connsiteY14" fmla="*/ 1986947 h 3312813"/>
              <a:gd name="connsiteX15" fmla="*/ 4974133 w 5773184"/>
              <a:gd name="connsiteY15" fmla="*/ 1545549 h 3312813"/>
              <a:gd name="connsiteX16" fmla="*/ 5557092 w 5773184"/>
              <a:gd name="connsiteY16" fmla="*/ 663758 h 3312813"/>
              <a:gd name="connsiteX17" fmla="*/ 5108549 w 5773184"/>
              <a:gd name="connsiteY17" fmla="*/ 116529 h 3312813"/>
              <a:gd name="connsiteX18" fmla="*/ 4218785 w 5773184"/>
              <a:gd name="connsiteY18" fmla="*/ 225078 h 3312813"/>
              <a:gd name="connsiteX19" fmla="*/ 3300733 w 5773184"/>
              <a:gd name="connsiteY19" fmla="*/ 501527 h 3312813"/>
              <a:gd name="connsiteX0" fmla="*/ 3300733 w 5773184"/>
              <a:gd name="connsiteY0" fmla="*/ 501527 h 3312813"/>
              <a:gd name="connsiteX1" fmla="*/ 2236867 w 5773184"/>
              <a:gd name="connsiteY1" fmla="*/ 300140 h 3312813"/>
              <a:gd name="connsiteX2" fmla="*/ 1199223 w 5773184"/>
              <a:gd name="connsiteY2" fmla="*/ 27529 h 3312813"/>
              <a:gd name="connsiteX3" fmla="*/ 516043 w 5773184"/>
              <a:gd name="connsiteY3" fmla="*/ 107730 h 3312813"/>
              <a:gd name="connsiteX4" fmla="*/ 714525 w 5773184"/>
              <a:gd name="connsiteY4" fmla="*/ 1194695 h 3312813"/>
              <a:gd name="connsiteX5" fmla="*/ 348378 w 5773184"/>
              <a:gd name="connsiteY5" fmla="*/ 2027165 h 3312813"/>
              <a:gd name="connsiteX6" fmla="*/ 72460 w 5773184"/>
              <a:gd name="connsiteY6" fmla="*/ 2407497 h 3312813"/>
              <a:gd name="connsiteX7" fmla="*/ 38502 w 5773184"/>
              <a:gd name="connsiteY7" fmla="*/ 2825508 h 3312813"/>
              <a:gd name="connsiteX8" fmla="*/ 433834 w 5773184"/>
              <a:gd name="connsiteY8" fmla="*/ 3119674 h 3312813"/>
              <a:gd name="connsiteX9" fmla="*/ 2368950 w 5773184"/>
              <a:gd name="connsiteY9" fmla="*/ 2093253 h 3312813"/>
              <a:gd name="connsiteX10" fmla="*/ 4183350 w 5773184"/>
              <a:gd name="connsiteY10" fmla="*/ 3242632 h 3312813"/>
              <a:gd name="connsiteX11" fmla="*/ 5143806 w 5773184"/>
              <a:gd name="connsiteY11" fmla="*/ 3159951 h 3312813"/>
              <a:gd name="connsiteX12" fmla="*/ 5625186 w 5773184"/>
              <a:gd name="connsiteY12" fmla="*/ 2994944 h 3312813"/>
              <a:gd name="connsiteX13" fmla="*/ 5707866 w 5773184"/>
              <a:gd name="connsiteY13" fmla="*/ 2534294 h 3312813"/>
              <a:gd name="connsiteX14" fmla="*/ 4881058 w 5773184"/>
              <a:gd name="connsiteY14" fmla="*/ 1986947 h 3312813"/>
              <a:gd name="connsiteX15" fmla="*/ 4974133 w 5773184"/>
              <a:gd name="connsiteY15" fmla="*/ 1545549 h 3312813"/>
              <a:gd name="connsiteX16" fmla="*/ 5557092 w 5773184"/>
              <a:gd name="connsiteY16" fmla="*/ 663758 h 3312813"/>
              <a:gd name="connsiteX17" fmla="*/ 5108549 w 5773184"/>
              <a:gd name="connsiteY17" fmla="*/ 116529 h 3312813"/>
              <a:gd name="connsiteX18" fmla="*/ 4218785 w 5773184"/>
              <a:gd name="connsiteY18" fmla="*/ 225078 h 3312813"/>
              <a:gd name="connsiteX19" fmla="*/ 3300733 w 5773184"/>
              <a:gd name="connsiteY19" fmla="*/ 501527 h 3312813"/>
              <a:gd name="connsiteX0" fmla="*/ 3300733 w 5773184"/>
              <a:gd name="connsiteY0" fmla="*/ 501527 h 3312813"/>
              <a:gd name="connsiteX1" fmla="*/ 2236867 w 5773184"/>
              <a:gd name="connsiteY1" fmla="*/ 300140 h 3312813"/>
              <a:gd name="connsiteX2" fmla="*/ 1199223 w 5773184"/>
              <a:gd name="connsiteY2" fmla="*/ 27529 h 3312813"/>
              <a:gd name="connsiteX3" fmla="*/ 516043 w 5773184"/>
              <a:gd name="connsiteY3" fmla="*/ 107730 h 3312813"/>
              <a:gd name="connsiteX4" fmla="*/ 714525 w 5773184"/>
              <a:gd name="connsiteY4" fmla="*/ 1194695 h 3312813"/>
              <a:gd name="connsiteX5" fmla="*/ 348378 w 5773184"/>
              <a:gd name="connsiteY5" fmla="*/ 2027165 h 3312813"/>
              <a:gd name="connsiteX6" fmla="*/ 72460 w 5773184"/>
              <a:gd name="connsiteY6" fmla="*/ 2407497 h 3312813"/>
              <a:gd name="connsiteX7" fmla="*/ 38502 w 5773184"/>
              <a:gd name="connsiteY7" fmla="*/ 2825508 h 3312813"/>
              <a:gd name="connsiteX8" fmla="*/ 433834 w 5773184"/>
              <a:gd name="connsiteY8" fmla="*/ 3119674 h 3312813"/>
              <a:gd name="connsiteX9" fmla="*/ 2368950 w 5773184"/>
              <a:gd name="connsiteY9" fmla="*/ 2093253 h 3312813"/>
              <a:gd name="connsiteX10" fmla="*/ 4183350 w 5773184"/>
              <a:gd name="connsiteY10" fmla="*/ 3242632 h 3312813"/>
              <a:gd name="connsiteX11" fmla="*/ 5143806 w 5773184"/>
              <a:gd name="connsiteY11" fmla="*/ 3159951 h 3312813"/>
              <a:gd name="connsiteX12" fmla="*/ 5625186 w 5773184"/>
              <a:gd name="connsiteY12" fmla="*/ 2994944 h 3312813"/>
              <a:gd name="connsiteX13" fmla="*/ 5707866 w 5773184"/>
              <a:gd name="connsiteY13" fmla="*/ 2534294 h 3312813"/>
              <a:gd name="connsiteX14" fmla="*/ 4881058 w 5773184"/>
              <a:gd name="connsiteY14" fmla="*/ 1986947 h 3312813"/>
              <a:gd name="connsiteX15" fmla="*/ 4974133 w 5773184"/>
              <a:gd name="connsiteY15" fmla="*/ 1545549 h 3312813"/>
              <a:gd name="connsiteX16" fmla="*/ 5557092 w 5773184"/>
              <a:gd name="connsiteY16" fmla="*/ 663758 h 3312813"/>
              <a:gd name="connsiteX17" fmla="*/ 5108549 w 5773184"/>
              <a:gd name="connsiteY17" fmla="*/ 116529 h 3312813"/>
              <a:gd name="connsiteX18" fmla="*/ 4218785 w 5773184"/>
              <a:gd name="connsiteY18" fmla="*/ 225078 h 3312813"/>
              <a:gd name="connsiteX19" fmla="*/ 3300733 w 5773184"/>
              <a:gd name="connsiteY19" fmla="*/ 501527 h 3312813"/>
              <a:gd name="connsiteX0" fmla="*/ 3229058 w 5701509"/>
              <a:gd name="connsiteY0" fmla="*/ 501527 h 3312813"/>
              <a:gd name="connsiteX1" fmla="*/ 2165192 w 5701509"/>
              <a:gd name="connsiteY1" fmla="*/ 300140 h 3312813"/>
              <a:gd name="connsiteX2" fmla="*/ 1127548 w 5701509"/>
              <a:gd name="connsiteY2" fmla="*/ 27529 h 3312813"/>
              <a:gd name="connsiteX3" fmla="*/ 444368 w 5701509"/>
              <a:gd name="connsiteY3" fmla="*/ 107730 h 3312813"/>
              <a:gd name="connsiteX4" fmla="*/ 642850 w 5701509"/>
              <a:gd name="connsiteY4" fmla="*/ 1194695 h 3312813"/>
              <a:gd name="connsiteX5" fmla="*/ 276703 w 5701509"/>
              <a:gd name="connsiteY5" fmla="*/ 2027165 h 3312813"/>
              <a:gd name="connsiteX6" fmla="*/ 785 w 5701509"/>
              <a:gd name="connsiteY6" fmla="*/ 2407497 h 3312813"/>
              <a:gd name="connsiteX7" fmla="*/ 362159 w 5701509"/>
              <a:gd name="connsiteY7" fmla="*/ 3119674 h 3312813"/>
              <a:gd name="connsiteX8" fmla="*/ 2297275 w 5701509"/>
              <a:gd name="connsiteY8" fmla="*/ 2093253 h 3312813"/>
              <a:gd name="connsiteX9" fmla="*/ 4111675 w 5701509"/>
              <a:gd name="connsiteY9" fmla="*/ 3242632 h 3312813"/>
              <a:gd name="connsiteX10" fmla="*/ 5072131 w 5701509"/>
              <a:gd name="connsiteY10" fmla="*/ 3159951 h 3312813"/>
              <a:gd name="connsiteX11" fmla="*/ 5553511 w 5701509"/>
              <a:gd name="connsiteY11" fmla="*/ 2994944 h 3312813"/>
              <a:gd name="connsiteX12" fmla="*/ 5636191 w 5701509"/>
              <a:gd name="connsiteY12" fmla="*/ 2534294 h 3312813"/>
              <a:gd name="connsiteX13" fmla="*/ 4809383 w 5701509"/>
              <a:gd name="connsiteY13" fmla="*/ 1986947 h 3312813"/>
              <a:gd name="connsiteX14" fmla="*/ 4902458 w 5701509"/>
              <a:gd name="connsiteY14" fmla="*/ 1545549 h 3312813"/>
              <a:gd name="connsiteX15" fmla="*/ 5485417 w 5701509"/>
              <a:gd name="connsiteY15" fmla="*/ 663758 h 3312813"/>
              <a:gd name="connsiteX16" fmla="*/ 5036874 w 5701509"/>
              <a:gd name="connsiteY16" fmla="*/ 116529 h 3312813"/>
              <a:gd name="connsiteX17" fmla="*/ 4147110 w 5701509"/>
              <a:gd name="connsiteY17" fmla="*/ 225078 h 3312813"/>
              <a:gd name="connsiteX18" fmla="*/ 3229058 w 5701509"/>
              <a:gd name="connsiteY18" fmla="*/ 501527 h 3312813"/>
              <a:gd name="connsiteX0" fmla="*/ 3277504 w 5749955"/>
              <a:gd name="connsiteY0" fmla="*/ 501527 h 3312813"/>
              <a:gd name="connsiteX1" fmla="*/ 2213638 w 5749955"/>
              <a:gd name="connsiteY1" fmla="*/ 300140 h 3312813"/>
              <a:gd name="connsiteX2" fmla="*/ 1175994 w 5749955"/>
              <a:gd name="connsiteY2" fmla="*/ 27529 h 3312813"/>
              <a:gd name="connsiteX3" fmla="*/ 492814 w 5749955"/>
              <a:gd name="connsiteY3" fmla="*/ 107730 h 3312813"/>
              <a:gd name="connsiteX4" fmla="*/ 691296 w 5749955"/>
              <a:gd name="connsiteY4" fmla="*/ 1194695 h 3312813"/>
              <a:gd name="connsiteX5" fmla="*/ 325149 w 5749955"/>
              <a:gd name="connsiteY5" fmla="*/ 2027165 h 3312813"/>
              <a:gd name="connsiteX6" fmla="*/ 49231 w 5749955"/>
              <a:gd name="connsiteY6" fmla="*/ 2407497 h 3312813"/>
              <a:gd name="connsiteX7" fmla="*/ 410605 w 5749955"/>
              <a:gd name="connsiteY7" fmla="*/ 3119674 h 3312813"/>
              <a:gd name="connsiteX8" fmla="*/ 2345721 w 5749955"/>
              <a:gd name="connsiteY8" fmla="*/ 2093253 h 3312813"/>
              <a:gd name="connsiteX9" fmla="*/ 4160121 w 5749955"/>
              <a:gd name="connsiteY9" fmla="*/ 3242632 h 3312813"/>
              <a:gd name="connsiteX10" fmla="*/ 5120577 w 5749955"/>
              <a:gd name="connsiteY10" fmla="*/ 3159951 h 3312813"/>
              <a:gd name="connsiteX11" fmla="*/ 5601957 w 5749955"/>
              <a:gd name="connsiteY11" fmla="*/ 2994944 h 3312813"/>
              <a:gd name="connsiteX12" fmla="*/ 5684637 w 5749955"/>
              <a:gd name="connsiteY12" fmla="*/ 2534294 h 3312813"/>
              <a:gd name="connsiteX13" fmla="*/ 4857829 w 5749955"/>
              <a:gd name="connsiteY13" fmla="*/ 1986947 h 3312813"/>
              <a:gd name="connsiteX14" fmla="*/ 4950904 w 5749955"/>
              <a:gd name="connsiteY14" fmla="*/ 1545549 h 3312813"/>
              <a:gd name="connsiteX15" fmla="*/ 5533863 w 5749955"/>
              <a:gd name="connsiteY15" fmla="*/ 663758 h 3312813"/>
              <a:gd name="connsiteX16" fmla="*/ 5085320 w 5749955"/>
              <a:gd name="connsiteY16" fmla="*/ 116529 h 3312813"/>
              <a:gd name="connsiteX17" fmla="*/ 4195556 w 5749955"/>
              <a:gd name="connsiteY17" fmla="*/ 225078 h 3312813"/>
              <a:gd name="connsiteX18" fmla="*/ 3277504 w 5749955"/>
              <a:gd name="connsiteY18" fmla="*/ 501527 h 3312813"/>
              <a:gd name="connsiteX0" fmla="*/ 3277504 w 5749955"/>
              <a:gd name="connsiteY0" fmla="*/ 501527 h 3312813"/>
              <a:gd name="connsiteX1" fmla="*/ 2213638 w 5749955"/>
              <a:gd name="connsiteY1" fmla="*/ 300140 h 3312813"/>
              <a:gd name="connsiteX2" fmla="*/ 1175994 w 5749955"/>
              <a:gd name="connsiteY2" fmla="*/ 27529 h 3312813"/>
              <a:gd name="connsiteX3" fmla="*/ 492814 w 5749955"/>
              <a:gd name="connsiteY3" fmla="*/ 107730 h 3312813"/>
              <a:gd name="connsiteX4" fmla="*/ 691296 w 5749955"/>
              <a:gd name="connsiteY4" fmla="*/ 1194695 h 3312813"/>
              <a:gd name="connsiteX5" fmla="*/ 325149 w 5749955"/>
              <a:gd name="connsiteY5" fmla="*/ 2027165 h 3312813"/>
              <a:gd name="connsiteX6" fmla="*/ 49231 w 5749955"/>
              <a:gd name="connsiteY6" fmla="*/ 2407497 h 3312813"/>
              <a:gd name="connsiteX7" fmla="*/ 410605 w 5749955"/>
              <a:gd name="connsiteY7" fmla="*/ 3119674 h 3312813"/>
              <a:gd name="connsiteX8" fmla="*/ 2345721 w 5749955"/>
              <a:gd name="connsiteY8" fmla="*/ 2093253 h 3312813"/>
              <a:gd name="connsiteX9" fmla="*/ 4160121 w 5749955"/>
              <a:gd name="connsiteY9" fmla="*/ 3242632 h 3312813"/>
              <a:gd name="connsiteX10" fmla="*/ 5120577 w 5749955"/>
              <a:gd name="connsiteY10" fmla="*/ 3159951 h 3312813"/>
              <a:gd name="connsiteX11" fmla="*/ 5601957 w 5749955"/>
              <a:gd name="connsiteY11" fmla="*/ 2994944 h 3312813"/>
              <a:gd name="connsiteX12" fmla="*/ 5684637 w 5749955"/>
              <a:gd name="connsiteY12" fmla="*/ 2534294 h 3312813"/>
              <a:gd name="connsiteX13" fmla="*/ 4857829 w 5749955"/>
              <a:gd name="connsiteY13" fmla="*/ 1986947 h 3312813"/>
              <a:gd name="connsiteX14" fmla="*/ 4950904 w 5749955"/>
              <a:gd name="connsiteY14" fmla="*/ 1545549 h 3312813"/>
              <a:gd name="connsiteX15" fmla="*/ 5533863 w 5749955"/>
              <a:gd name="connsiteY15" fmla="*/ 663758 h 3312813"/>
              <a:gd name="connsiteX16" fmla="*/ 5085320 w 5749955"/>
              <a:gd name="connsiteY16" fmla="*/ 116529 h 3312813"/>
              <a:gd name="connsiteX17" fmla="*/ 4195556 w 5749955"/>
              <a:gd name="connsiteY17" fmla="*/ 225078 h 3312813"/>
              <a:gd name="connsiteX18" fmla="*/ 3277504 w 5749955"/>
              <a:gd name="connsiteY18" fmla="*/ 501527 h 3312813"/>
              <a:gd name="connsiteX0" fmla="*/ 3245640 w 5718091"/>
              <a:gd name="connsiteY0" fmla="*/ 501527 h 3312813"/>
              <a:gd name="connsiteX1" fmla="*/ 2181774 w 5718091"/>
              <a:gd name="connsiteY1" fmla="*/ 300140 h 3312813"/>
              <a:gd name="connsiteX2" fmla="*/ 1144130 w 5718091"/>
              <a:gd name="connsiteY2" fmla="*/ 27529 h 3312813"/>
              <a:gd name="connsiteX3" fmla="*/ 460950 w 5718091"/>
              <a:gd name="connsiteY3" fmla="*/ 107730 h 3312813"/>
              <a:gd name="connsiteX4" fmla="*/ 659432 w 5718091"/>
              <a:gd name="connsiteY4" fmla="*/ 1194695 h 3312813"/>
              <a:gd name="connsiteX5" fmla="*/ 17367 w 5718091"/>
              <a:gd name="connsiteY5" fmla="*/ 2407497 h 3312813"/>
              <a:gd name="connsiteX6" fmla="*/ 378741 w 5718091"/>
              <a:gd name="connsiteY6" fmla="*/ 3119674 h 3312813"/>
              <a:gd name="connsiteX7" fmla="*/ 2313857 w 5718091"/>
              <a:gd name="connsiteY7" fmla="*/ 2093253 h 3312813"/>
              <a:gd name="connsiteX8" fmla="*/ 4128257 w 5718091"/>
              <a:gd name="connsiteY8" fmla="*/ 3242632 h 3312813"/>
              <a:gd name="connsiteX9" fmla="*/ 5088713 w 5718091"/>
              <a:gd name="connsiteY9" fmla="*/ 3159951 h 3312813"/>
              <a:gd name="connsiteX10" fmla="*/ 5570093 w 5718091"/>
              <a:gd name="connsiteY10" fmla="*/ 2994944 h 3312813"/>
              <a:gd name="connsiteX11" fmla="*/ 5652773 w 5718091"/>
              <a:gd name="connsiteY11" fmla="*/ 2534294 h 3312813"/>
              <a:gd name="connsiteX12" fmla="*/ 4825965 w 5718091"/>
              <a:gd name="connsiteY12" fmla="*/ 1986947 h 3312813"/>
              <a:gd name="connsiteX13" fmla="*/ 4919040 w 5718091"/>
              <a:gd name="connsiteY13" fmla="*/ 1545549 h 3312813"/>
              <a:gd name="connsiteX14" fmla="*/ 5501999 w 5718091"/>
              <a:gd name="connsiteY14" fmla="*/ 663758 h 3312813"/>
              <a:gd name="connsiteX15" fmla="*/ 5053456 w 5718091"/>
              <a:gd name="connsiteY15" fmla="*/ 116529 h 3312813"/>
              <a:gd name="connsiteX16" fmla="*/ 4163692 w 5718091"/>
              <a:gd name="connsiteY16" fmla="*/ 225078 h 3312813"/>
              <a:gd name="connsiteX17" fmla="*/ 3245640 w 5718091"/>
              <a:gd name="connsiteY17" fmla="*/ 501527 h 3312813"/>
              <a:gd name="connsiteX0" fmla="*/ 3316533 w 5788984"/>
              <a:gd name="connsiteY0" fmla="*/ 501527 h 3312813"/>
              <a:gd name="connsiteX1" fmla="*/ 2252667 w 5788984"/>
              <a:gd name="connsiteY1" fmla="*/ 300140 h 3312813"/>
              <a:gd name="connsiteX2" fmla="*/ 1215023 w 5788984"/>
              <a:gd name="connsiteY2" fmla="*/ 27529 h 3312813"/>
              <a:gd name="connsiteX3" fmla="*/ 531843 w 5788984"/>
              <a:gd name="connsiteY3" fmla="*/ 107730 h 3312813"/>
              <a:gd name="connsiteX4" fmla="*/ 730325 w 5788984"/>
              <a:gd name="connsiteY4" fmla="*/ 1194695 h 3312813"/>
              <a:gd name="connsiteX5" fmla="*/ 11296 w 5788984"/>
              <a:gd name="connsiteY5" fmla="*/ 2373290 h 3312813"/>
              <a:gd name="connsiteX6" fmla="*/ 449634 w 5788984"/>
              <a:gd name="connsiteY6" fmla="*/ 3119674 h 3312813"/>
              <a:gd name="connsiteX7" fmla="*/ 2384750 w 5788984"/>
              <a:gd name="connsiteY7" fmla="*/ 2093253 h 3312813"/>
              <a:gd name="connsiteX8" fmla="*/ 4199150 w 5788984"/>
              <a:gd name="connsiteY8" fmla="*/ 3242632 h 3312813"/>
              <a:gd name="connsiteX9" fmla="*/ 5159606 w 5788984"/>
              <a:gd name="connsiteY9" fmla="*/ 3159951 h 3312813"/>
              <a:gd name="connsiteX10" fmla="*/ 5640986 w 5788984"/>
              <a:gd name="connsiteY10" fmla="*/ 2994944 h 3312813"/>
              <a:gd name="connsiteX11" fmla="*/ 5723666 w 5788984"/>
              <a:gd name="connsiteY11" fmla="*/ 2534294 h 3312813"/>
              <a:gd name="connsiteX12" fmla="*/ 4896858 w 5788984"/>
              <a:gd name="connsiteY12" fmla="*/ 1986947 h 3312813"/>
              <a:gd name="connsiteX13" fmla="*/ 4989933 w 5788984"/>
              <a:gd name="connsiteY13" fmla="*/ 1545549 h 3312813"/>
              <a:gd name="connsiteX14" fmla="*/ 5572892 w 5788984"/>
              <a:gd name="connsiteY14" fmla="*/ 663758 h 3312813"/>
              <a:gd name="connsiteX15" fmla="*/ 5124349 w 5788984"/>
              <a:gd name="connsiteY15" fmla="*/ 116529 h 3312813"/>
              <a:gd name="connsiteX16" fmla="*/ 4234585 w 5788984"/>
              <a:gd name="connsiteY16" fmla="*/ 225078 h 3312813"/>
              <a:gd name="connsiteX17" fmla="*/ 3316533 w 5788984"/>
              <a:gd name="connsiteY17" fmla="*/ 501527 h 3312813"/>
              <a:gd name="connsiteX0" fmla="*/ 3316533 w 5788984"/>
              <a:gd name="connsiteY0" fmla="*/ 501527 h 3312813"/>
              <a:gd name="connsiteX1" fmla="*/ 2252667 w 5788984"/>
              <a:gd name="connsiteY1" fmla="*/ 300140 h 3312813"/>
              <a:gd name="connsiteX2" fmla="*/ 1215023 w 5788984"/>
              <a:gd name="connsiteY2" fmla="*/ 27529 h 3312813"/>
              <a:gd name="connsiteX3" fmla="*/ 531843 w 5788984"/>
              <a:gd name="connsiteY3" fmla="*/ 107730 h 3312813"/>
              <a:gd name="connsiteX4" fmla="*/ 730325 w 5788984"/>
              <a:gd name="connsiteY4" fmla="*/ 1194695 h 3312813"/>
              <a:gd name="connsiteX5" fmla="*/ 11296 w 5788984"/>
              <a:gd name="connsiteY5" fmla="*/ 2373290 h 3312813"/>
              <a:gd name="connsiteX6" fmla="*/ 449634 w 5788984"/>
              <a:gd name="connsiteY6" fmla="*/ 3119674 h 3312813"/>
              <a:gd name="connsiteX7" fmla="*/ 2384750 w 5788984"/>
              <a:gd name="connsiteY7" fmla="*/ 2093253 h 3312813"/>
              <a:gd name="connsiteX8" fmla="*/ 4199150 w 5788984"/>
              <a:gd name="connsiteY8" fmla="*/ 3242632 h 3312813"/>
              <a:gd name="connsiteX9" fmla="*/ 5159606 w 5788984"/>
              <a:gd name="connsiteY9" fmla="*/ 3159951 h 3312813"/>
              <a:gd name="connsiteX10" fmla="*/ 5640986 w 5788984"/>
              <a:gd name="connsiteY10" fmla="*/ 2994944 h 3312813"/>
              <a:gd name="connsiteX11" fmla="*/ 5723666 w 5788984"/>
              <a:gd name="connsiteY11" fmla="*/ 2534294 h 3312813"/>
              <a:gd name="connsiteX12" fmla="*/ 4896858 w 5788984"/>
              <a:gd name="connsiteY12" fmla="*/ 1986947 h 3312813"/>
              <a:gd name="connsiteX13" fmla="*/ 4989933 w 5788984"/>
              <a:gd name="connsiteY13" fmla="*/ 1545549 h 3312813"/>
              <a:gd name="connsiteX14" fmla="*/ 5572892 w 5788984"/>
              <a:gd name="connsiteY14" fmla="*/ 663758 h 3312813"/>
              <a:gd name="connsiteX15" fmla="*/ 5124349 w 5788984"/>
              <a:gd name="connsiteY15" fmla="*/ 116529 h 3312813"/>
              <a:gd name="connsiteX16" fmla="*/ 3316533 w 5788984"/>
              <a:gd name="connsiteY16" fmla="*/ 501527 h 3312813"/>
              <a:gd name="connsiteX0" fmla="*/ 3316533 w 5788984"/>
              <a:gd name="connsiteY0" fmla="*/ 1155113 h 3966399"/>
              <a:gd name="connsiteX1" fmla="*/ 2252667 w 5788984"/>
              <a:gd name="connsiteY1" fmla="*/ 953726 h 3966399"/>
              <a:gd name="connsiteX2" fmla="*/ 1215023 w 5788984"/>
              <a:gd name="connsiteY2" fmla="*/ 681115 h 3966399"/>
              <a:gd name="connsiteX3" fmla="*/ 531843 w 5788984"/>
              <a:gd name="connsiteY3" fmla="*/ 761316 h 3966399"/>
              <a:gd name="connsiteX4" fmla="*/ 730325 w 5788984"/>
              <a:gd name="connsiteY4" fmla="*/ 1848281 h 3966399"/>
              <a:gd name="connsiteX5" fmla="*/ 11296 w 5788984"/>
              <a:gd name="connsiteY5" fmla="*/ 3026876 h 3966399"/>
              <a:gd name="connsiteX6" fmla="*/ 449634 w 5788984"/>
              <a:gd name="connsiteY6" fmla="*/ 3773260 h 3966399"/>
              <a:gd name="connsiteX7" fmla="*/ 2384750 w 5788984"/>
              <a:gd name="connsiteY7" fmla="*/ 2746839 h 3966399"/>
              <a:gd name="connsiteX8" fmla="*/ 4199150 w 5788984"/>
              <a:gd name="connsiteY8" fmla="*/ 3896218 h 3966399"/>
              <a:gd name="connsiteX9" fmla="*/ 5159606 w 5788984"/>
              <a:gd name="connsiteY9" fmla="*/ 3813537 h 3966399"/>
              <a:gd name="connsiteX10" fmla="*/ 5640986 w 5788984"/>
              <a:gd name="connsiteY10" fmla="*/ 3648530 h 3966399"/>
              <a:gd name="connsiteX11" fmla="*/ 5723666 w 5788984"/>
              <a:gd name="connsiteY11" fmla="*/ 3187880 h 3966399"/>
              <a:gd name="connsiteX12" fmla="*/ 4896858 w 5788984"/>
              <a:gd name="connsiteY12" fmla="*/ 2640533 h 3966399"/>
              <a:gd name="connsiteX13" fmla="*/ 4989933 w 5788984"/>
              <a:gd name="connsiteY13" fmla="*/ 2199135 h 3966399"/>
              <a:gd name="connsiteX14" fmla="*/ 5572892 w 5788984"/>
              <a:gd name="connsiteY14" fmla="*/ 1317344 h 3966399"/>
              <a:gd name="connsiteX15" fmla="*/ 5141452 w 5788984"/>
              <a:gd name="connsiteY15" fmla="*/ 468 h 3966399"/>
              <a:gd name="connsiteX16" fmla="*/ 3316533 w 5788984"/>
              <a:gd name="connsiteY16" fmla="*/ 1155113 h 3966399"/>
              <a:gd name="connsiteX0" fmla="*/ 3316533 w 5788984"/>
              <a:gd name="connsiteY0" fmla="*/ 1154645 h 3965931"/>
              <a:gd name="connsiteX1" fmla="*/ 2252667 w 5788984"/>
              <a:gd name="connsiteY1" fmla="*/ 953258 h 3965931"/>
              <a:gd name="connsiteX2" fmla="*/ 1215023 w 5788984"/>
              <a:gd name="connsiteY2" fmla="*/ 680647 h 3965931"/>
              <a:gd name="connsiteX3" fmla="*/ 531843 w 5788984"/>
              <a:gd name="connsiteY3" fmla="*/ 760848 h 3965931"/>
              <a:gd name="connsiteX4" fmla="*/ 730325 w 5788984"/>
              <a:gd name="connsiteY4" fmla="*/ 1847813 h 3965931"/>
              <a:gd name="connsiteX5" fmla="*/ 11296 w 5788984"/>
              <a:gd name="connsiteY5" fmla="*/ 3026408 h 3965931"/>
              <a:gd name="connsiteX6" fmla="*/ 449634 w 5788984"/>
              <a:gd name="connsiteY6" fmla="*/ 3772792 h 3965931"/>
              <a:gd name="connsiteX7" fmla="*/ 2384750 w 5788984"/>
              <a:gd name="connsiteY7" fmla="*/ 2746371 h 3965931"/>
              <a:gd name="connsiteX8" fmla="*/ 4199150 w 5788984"/>
              <a:gd name="connsiteY8" fmla="*/ 3895750 h 3965931"/>
              <a:gd name="connsiteX9" fmla="*/ 5159606 w 5788984"/>
              <a:gd name="connsiteY9" fmla="*/ 3813069 h 3965931"/>
              <a:gd name="connsiteX10" fmla="*/ 5640986 w 5788984"/>
              <a:gd name="connsiteY10" fmla="*/ 3648062 h 3965931"/>
              <a:gd name="connsiteX11" fmla="*/ 5723666 w 5788984"/>
              <a:gd name="connsiteY11" fmla="*/ 3187412 h 3965931"/>
              <a:gd name="connsiteX12" fmla="*/ 4896858 w 5788984"/>
              <a:gd name="connsiteY12" fmla="*/ 2640065 h 3965931"/>
              <a:gd name="connsiteX13" fmla="*/ 4989933 w 5788984"/>
              <a:gd name="connsiteY13" fmla="*/ 2198667 h 3965931"/>
              <a:gd name="connsiteX14" fmla="*/ 5572892 w 5788984"/>
              <a:gd name="connsiteY14" fmla="*/ 1316876 h 3965931"/>
              <a:gd name="connsiteX15" fmla="*/ 5141452 w 5788984"/>
              <a:gd name="connsiteY15" fmla="*/ 0 h 3965931"/>
              <a:gd name="connsiteX16" fmla="*/ 3316533 w 5788984"/>
              <a:gd name="connsiteY16" fmla="*/ 1154645 h 3965931"/>
              <a:gd name="connsiteX0" fmla="*/ 3316533 w 5788984"/>
              <a:gd name="connsiteY0" fmla="*/ 1158946 h 3970232"/>
              <a:gd name="connsiteX1" fmla="*/ 2252667 w 5788984"/>
              <a:gd name="connsiteY1" fmla="*/ 957559 h 3970232"/>
              <a:gd name="connsiteX2" fmla="*/ 1215023 w 5788984"/>
              <a:gd name="connsiteY2" fmla="*/ 684948 h 3970232"/>
              <a:gd name="connsiteX3" fmla="*/ 531843 w 5788984"/>
              <a:gd name="connsiteY3" fmla="*/ 765149 h 3970232"/>
              <a:gd name="connsiteX4" fmla="*/ 730325 w 5788984"/>
              <a:gd name="connsiteY4" fmla="*/ 1852114 h 3970232"/>
              <a:gd name="connsiteX5" fmla="*/ 11296 w 5788984"/>
              <a:gd name="connsiteY5" fmla="*/ 3030709 h 3970232"/>
              <a:gd name="connsiteX6" fmla="*/ 449634 w 5788984"/>
              <a:gd name="connsiteY6" fmla="*/ 3777093 h 3970232"/>
              <a:gd name="connsiteX7" fmla="*/ 2384750 w 5788984"/>
              <a:gd name="connsiteY7" fmla="*/ 2750672 h 3970232"/>
              <a:gd name="connsiteX8" fmla="*/ 4199150 w 5788984"/>
              <a:gd name="connsiteY8" fmla="*/ 3900051 h 3970232"/>
              <a:gd name="connsiteX9" fmla="*/ 5159606 w 5788984"/>
              <a:gd name="connsiteY9" fmla="*/ 3817370 h 3970232"/>
              <a:gd name="connsiteX10" fmla="*/ 5640986 w 5788984"/>
              <a:gd name="connsiteY10" fmla="*/ 3652363 h 3970232"/>
              <a:gd name="connsiteX11" fmla="*/ 5723666 w 5788984"/>
              <a:gd name="connsiteY11" fmla="*/ 3191713 h 3970232"/>
              <a:gd name="connsiteX12" fmla="*/ 4896858 w 5788984"/>
              <a:gd name="connsiteY12" fmla="*/ 2644366 h 3970232"/>
              <a:gd name="connsiteX13" fmla="*/ 4989933 w 5788984"/>
              <a:gd name="connsiteY13" fmla="*/ 2202968 h 3970232"/>
              <a:gd name="connsiteX14" fmla="*/ 5572892 w 5788984"/>
              <a:gd name="connsiteY14" fmla="*/ 1321177 h 3970232"/>
              <a:gd name="connsiteX15" fmla="*/ 5141452 w 5788984"/>
              <a:gd name="connsiteY15" fmla="*/ 4301 h 3970232"/>
              <a:gd name="connsiteX16" fmla="*/ 3316533 w 5788984"/>
              <a:gd name="connsiteY16" fmla="*/ 1158946 h 3970232"/>
              <a:gd name="connsiteX0" fmla="*/ 3316533 w 5788984"/>
              <a:gd name="connsiteY0" fmla="*/ 1158946 h 3970232"/>
              <a:gd name="connsiteX1" fmla="*/ 2252667 w 5788984"/>
              <a:gd name="connsiteY1" fmla="*/ 957559 h 3970232"/>
              <a:gd name="connsiteX2" fmla="*/ 1215023 w 5788984"/>
              <a:gd name="connsiteY2" fmla="*/ 684948 h 3970232"/>
              <a:gd name="connsiteX3" fmla="*/ 531843 w 5788984"/>
              <a:gd name="connsiteY3" fmla="*/ 765149 h 3970232"/>
              <a:gd name="connsiteX4" fmla="*/ 730325 w 5788984"/>
              <a:gd name="connsiteY4" fmla="*/ 1852114 h 3970232"/>
              <a:gd name="connsiteX5" fmla="*/ 11296 w 5788984"/>
              <a:gd name="connsiteY5" fmla="*/ 3030709 h 3970232"/>
              <a:gd name="connsiteX6" fmla="*/ 449634 w 5788984"/>
              <a:gd name="connsiteY6" fmla="*/ 3777093 h 3970232"/>
              <a:gd name="connsiteX7" fmla="*/ 2384750 w 5788984"/>
              <a:gd name="connsiteY7" fmla="*/ 2750672 h 3970232"/>
              <a:gd name="connsiteX8" fmla="*/ 4199150 w 5788984"/>
              <a:gd name="connsiteY8" fmla="*/ 3900051 h 3970232"/>
              <a:gd name="connsiteX9" fmla="*/ 5159606 w 5788984"/>
              <a:gd name="connsiteY9" fmla="*/ 3817370 h 3970232"/>
              <a:gd name="connsiteX10" fmla="*/ 5640986 w 5788984"/>
              <a:gd name="connsiteY10" fmla="*/ 3652363 h 3970232"/>
              <a:gd name="connsiteX11" fmla="*/ 5723666 w 5788984"/>
              <a:gd name="connsiteY11" fmla="*/ 3191713 h 3970232"/>
              <a:gd name="connsiteX12" fmla="*/ 4896858 w 5788984"/>
              <a:gd name="connsiteY12" fmla="*/ 2644366 h 3970232"/>
              <a:gd name="connsiteX13" fmla="*/ 4989933 w 5788984"/>
              <a:gd name="connsiteY13" fmla="*/ 2202968 h 3970232"/>
              <a:gd name="connsiteX14" fmla="*/ 5572892 w 5788984"/>
              <a:gd name="connsiteY14" fmla="*/ 1321177 h 3970232"/>
              <a:gd name="connsiteX15" fmla="*/ 5141452 w 5788984"/>
              <a:gd name="connsiteY15" fmla="*/ 4301 h 3970232"/>
              <a:gd name="connsiteX16" fmla="*/ 3316533 w 5788984"/>
              <a:gd name="connsiteY16" fmla="*/ 1158946 h 3970232"/>
              <a:gd name="connsiteX0" fmla="*/ 3316533 w 5788984"/>
              <a:gd name="connsiteY0" fmla="*/ 1158946 h 3970232"/>
              <a:gd name="connsiteX1" fmla="*/ 2252667 w 5788984"/>
              <a:gd name="connsiteY1" fmla="*/ 957559 h 3970232"/>
              <a:gd name="connsiteX2" fmla="*/ 1215023 w 5788984"/>
              <a:gd name="connsiteY2" fmla="*/ 684948 h 3970232"/>
              <a:gd name="connsiteX3" fmla="*/ 531843 w 5788984"/>
              <a:gd name="connsiteY3" fmla="*/ 765149 h 3970232"/>
              <a:gd name="connsiteX4" fmla="*/ 730325 w 5788984"/>
              <a:gd name="connsiteY4" fmla="*/ 1852114 h 3970232"/>
              <a:gd name="connsiteX5" fmla="*/ 11296 w 5788984"/>
              <a:gd name="connsiteY5" fmla="*/ 3030709 h 3970232"/>
              <a:gd name="connsiteX6" fmla="*/ 449634 w 5788984"/>
              <a:gd name="connsiteY6" fmla="*/ 3777093 h 3970232"/>
              <a:gd name="connsiteX7" fmla="*/ 2384750 w 5788984"/>
              <a:gd name="connsiteY7" fmla="*/ 2750672 h 3970232"/>
              <a:gd name="connsiteX8" fmla="*/ 4199150 w 5788984"/>
              <a:gd name="connsiteY8" fmla="*/ 3900051 h 3970232"/>
              <a:gd name="connsiteX9" fmla="*/ 5159606 w 5788984"/>
              <a:gd name="connsiteY9" fmla="*/ 3817370 h 3970232"/>
              <a:gd name="connsiteX10" fmla="*/ 5640986 w 5788984"/>
              <a:gd name="connsiteY10" fmla="*/ 3652363 h 3970232"/>
              <a:gd name="connsiteX11" fmla="*/ 5723666 w 5788984"/>
              <a:gd name="connsiteY11" fmla="*/ 3191713 h 3970232"/>
              <a:gd name="connsiteX12" fmla="*/ 4896858 w 5788984"/>
              <a:gd name="connsiteY12" fmla="*/ 2644366 h 3970232"/>
              <a:gd name="connsiteX13" fmla="*/ 4989933 w 5788984"/>
              <a:gd name="connsiteY13" fmla="*/ 2202968 h 3970232"/>
              <a:gd name="connsiteX14" fmla="*/ 5572892 w 5788984"/>
              <a:gd name="connsiteY14" fmla="*/ 1321177 h 3970232"/>
              <a:gd name="connsiteX15" fmla="*/ 5141452 w 5788984"/>
              <a:gd name="connsiteY15" fmla="*/ 4301 h 3970232"/>
              <a:gd name="connsiteX16" fmla="*/ 3316533 w 5788984"/>
              <a:gd name="connsiteY16" fmla="*/ 1158946 h 3970232"/>
              <a:gd name="connsiteX0" fmla="*/ 3316533 w 5788984"/>
              <a:gd name="connsiteY0" fmla="*/ 1158946 h 3970232"/>
              <a:gd name="connsiteX1" fmla="*/ 2252667 w 5788984"/>
              <a:gd name="connsiteY1" fmla="*/ 957559 h 3970232"/>
              <a:gd name="connsiteX2" fmla="*/ 1480123 w 5788984"/>
              <a:gd name="connsiteY2" fmla="*/ 616535 h 3970232"/>
              <a:gd name="connsiteX3" fmla="*/ 531843 w 5788984"/>
              <a:gd name="connsiteY3" fmla="*/ 765149 h 3970232"/>
              <a:gd name="connsiteX4" fmla="*/ 730325 w 5788984"/>
              <a:gd name="connsiteY4" fmla="*/ 1852114 h 3970232"/>
              <a:gd name="connsiteX5" fmla="*/ 11296 w 5788984"/>
              <a:gd name="connsiteY5" fmla="*/ 3030709 h 3970232"/>
              <a:gd name="connsiteX6" fmla="*/ 449634 w 5788984"/>
              <a:gd name="connsiteY6" fmla="*/ 3777093 h 3970232"/>
              <a:gd name="connsiteX7" fmla="*/ 2384750 w 5788984"/>
              <a:gd name="connsiteY7" fmla="*/ 2750672 h 3970232"/>
              <a:gd name="connsiteX8" fmla="*/ 4199150 w 5788984"/>
              <a:gd name="connsiteY8" fmla="*/ 3900051 h 3970232"/>
              <a:gd name="connsiteX9" fmla="*/ 5159606 w 5788984"/>
              <a:gd name="connsiteY9" fmla="*/ 3817370 h 3970232"/>
              <a:gd name="connsiteX10" fmla="*/ 5640986 w 5788984"/>
              <a:gd name="connsiteY10" fmla="*/ 3652363 h 3970232"/>
              <a:gd name="connsiteX11" fmla="*/ 5723666 w 5788984"/>
              <a:gd name="connsiteY11" fmla="*/ 3191713 h 3970232"/>
              <a:gd name="connsiteX12" fmla="*/ 4896858 w 5788984"/>
              <a:gd name="connsiteY12" fmla="*/ 2644366 h 3970232"/>
              <a:gd name="connsiteX13" fmla="*/ 4989933 w 5788984"/>
              <a:gd name="connsiteY13" fmla="*/ 2202968 h 3970232"/>
              <a:gd name="connsiteX14" fmla="*/ 5572892 w 5788984"/>
              <a:gd name="connsiteY14" fmla="*/ 1321177 h 3970232"/>
              <a:gd name="connsiteX15" fmla="*/ 5141452 w 5788984"/>
              <a:gd name="connsiteY15" fmla="*/ 4301 h 3970232"/>
              <a:gd name="connsiteX16" fmla="*/ 3316533 w 5788984"/>
              <a:gd name="connsiteY16" fmla="*/ 1158946 h 3970232"/>
              <a:gd name="connsiteX0" fmla="*/ 3316533 w 5788984"/>
              <a:gd name="connsiteY0" fmla="*/ 1158946 h 3970232"/>
              <a:gd name="connsiteX1" fmla="*/ 2252667 w 5788984"/>
              <a:gd name="connsiteY1" fmla="*/ 957559 h 3970232"/>
              <a:gd name="connsiteX2" fmla="*/ 1480123 w 5788984"/>
              <a:gd name="connsiteY2" fmla="*/ 616535 h 3970232"/>
              <a:gd name="connsiteX3" fmla="*/ 531843 w 5788984"/>
              <a:gd name="connsiteY3" fmla="*/ 765149 h 3970232"/>
              <a:gd name="connsiteX4" fmla="*/ 730325 w 5788984"/>
              <a:gd name="connsiteY4" fmla="*/ 1852114 h 3970232"/>
              <a:gd name="connsiteX5" fmla="*/ 11296 w 5788984"/>
              <a:gd name="connsiteY5" fmla="*/ 3030709 h 3970232"/>
              <a:gd name="connsiteX6" fmla="*/ 449634 w 5788984"/>
              <a:gd name="connsiteY6" fmla="*/ 3777093 h 3970232"/>
              <a:gd name="connsiteX7" fmla="*/ 2384750 w 5788984"/>
              <a:gd name="connsiteY7" fmla="*/ 2750672 h 3970232"/>
              <a:gd name="connsiteX8" fmla="*/ 4199150 w 5788984"/>
              <a:gd name="connsiteY8" fmla="*/ 3900051 h 3970232"/>
              <a:gd name="connsiteX9" fmla="*/ 5159606 w 5788984"/>
              <a:gd name="connsiteY9" fmla="*/ 3817370 h 3970232"/>
              <a:gd name="connsiteX10" fmla="*/ 5640986 w 5788984"/>
              <a:gd name="connsiteY10" fmla="*/ 3652363 h 3970232"/>
              <a:gd name="connsiteX11" fmla="*/ 5723666 w 5788984"/>
              <a:gd name="connsiteY11" fmla="*/ 3191713 h 3970232"/>
              <a:gd name="connsiteX12" fmla="*/ 4896858 w 5788984"/>
              <a:gd name="connsiteY12" fmla="*/ 2644366 h 3970232"/>
              <a:gd name="connsiteX13" fmla="*/ 4989933 w 5788984"/>
              <a:gd name="connsiteY13" fmla="*/ 2202968 h 3970232"/>
              <a:gd name="connsiteX14" fmla="*/ 5572892 w 5788984"/>
              <a:gd name="connsiteY14" fmla="*/ 1321177 h 3970232"/>
              <a:gd name="connsiteX15" fmla="*/ 5141452 w 5788984"/>
              <a:gd name="connsiteY15" fmla="*/ 4301 h 3970232"/>
              <a:gd name="connsiteX16" fmla="*/ 3316533 w 5788984"/>
              <a:gd name="connsiteY16" fmla="*/ 1158946 h 3970232"/>
              <a:gd name="connsiteX0" fmla="*/ 3316533 w 5788984"/>
              <a:gd name="connsiteY0" fmla="*/ 1158946 h 3970232"/>
              <a:gd name="connsiteX1" fmla="*/ 2252667 w 5788984"/>
              <a:gd name="connsiteY1" fmla="*/ 957559 h 3970232"/>
              <a:gd name="connsiteX2" fmla="*/ 1480123 w 5788984"/>
              <a:gd name="connsiteY2" fmla="*/ 616535 h 3970232"/>
              <a:gd name="connsiteX3" fmla="*/ 531843 w 5788984"/>
              <a:gd name="connsiteY3" fmla="*/ 765149 h 3970232"/>
              <a:gd name="connsiteX4" fmla="*/ 730325 w 5788984"/>
              <a:gd name="connsiteY4" fmla="*/ 1852114 h 3970232"/>
              <a:gd name="connsiteX5" fmla="*/ 11296 w 5788984"/>
              <a:gd name="connsiteY5" fmla="*/ 3030709 h 3970232"/>
              <a:gd name="connsiteX6" fmla="*/ 449634 w 5788984"/>
              <a:gd name="connsiteY6" fmla="*/ 3777093 h 3970232"/>
              <a:gd name="connsiteX7" fmla="*/ 2384750 w 5788984"/>
              <a:gd name="connsiteY7" fmla="*/ 2750672 h 3970232"/>
              <a:gd name="connsiteX8" fmla="*/ 4199150 w 5788984"/>
              <a:gd name="connsiteY8" fmla="*/ 3900051 h 3970232"/>
              <a:gd name="connsiteX9" fmla="*/ 5159606 w 5788984"/>
              <a:gd name="connsiteY9" fmla="*/ 3817370 h 3970232"/>
              <a:gd name="connsiteX10" fmla="*/ 5640986 w 5788984"/>
              <a:gd name="connsiteY10" fmla="*/ 3652363 h 3970232"/>
              <a:gd name="connsiteX11" fmla="*/ 5723666 w 5788984"/>
              <a:gd name="connsiteY11" fmla="*/ 3191713 h 3970232"/>
              <a:gd name="connsiteX12" fmla="*/ 4896858 w 5788984"/>
              <a:gd name="connsiteY12" fmla="*/ 2644366 h 3970232"/>
              <a:gd name="connsiteX13" fmla="*/ 4989933 w 5788984"/>
              <a:gd name="connsiteY13" fmla="*/ 2202968 h 3970232"/>
              <a:gd name="connsiteX14" fmla="*/ 5572892 w 5788984"/>
              <a:gd name="connsiteY14" fmla="*/ 1321177 h 3970232"/>
              <a:gd name="connsiteX15" fmla="*/ 5141452 w 5788984"/>
              <a:gd name="connsiteY15" fmla="*/ 4301 h 3970232"/>
              <a:gd name="connsiteX16" fmla="*/ 3316533 w 5788984"/>
              <a:gd name="connsiteY16" fmla="*/ 1158946 h 3970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788984" h="3970232">
                <a:moveTo>
                  <a:pt x="3316533" y="1158946"/>
                </a:moveTo>
                <a:cubicBezTo>
                  <a:pt x="2837919" y="1189548"/>
                  <a:pt x="2558735" y="1047961"/>
                  <a:pt x="2252667" y="957559"/>
                </a:cubicBezTo>
                <a:cubicBezTo>
                  <a:pt x="1946599" y="867157"/>
                  <a:pt x="1804784" y="785601"/>
                  <a:pt x="1480123" y="616535"/>
                </a:cubicBezTo>
                <a:cubicBezTo>
                  <a:pt x="1187161" y="463976"/>
                  <a:pt x="571202" y="527505"/>
                  <a:pt x="531843" y="765149"/>
                </a:cubicBezTo>
                <a:cubicBezTo>
                  <a:pt x="441084" y="1313144"/>
                  <a:pt x="817083" y="1474521"/>
                  <a:pt x="730325" y="1852114"/>
                </a:cubicBezTo>
                <a:cubicBezTo>
                  <a:pt x="643567" y="2229707"/>
                  <a:pt x="58078" y="2709879"/>
                  <a:pt x="11296" y="3030709"/>
                </a:cubicBezTo>
                <a:cubicBezTo>
                  <a:pt x="-35486" y="3351539"/>
                  <a:pt x="54058" y="3823766"/>
                  <a:pt x="449634" y="3777093"/>
                </a:cubicBezTo>
                <a:cubicBezTo>
                  <a:pt x="845210" y="3730420"/>
                  <a:pt x="1992371" y="2737029"/>
                  <a:pt x="2384750" y="2750672"/>
                </a:cubicBezTo>
                <a:cubicBezTo>
                  <a:pt x="3253549" y="2780909"/>
                  <a:pt x="3736674" y="3722268"/>
                  <a:pt x="4199150" y="3900051"/>
                </a:cubicBezTo>
                <a:cubicBezTo>
                  <a:pt x="4661626" y="4077834"/>
                  <a:pt x="4844002" y="3867806"/>
                  <a:pt x="5159606" y="3817370"/>
                </a:cubicBezTo>
                <a:cubicBezTo>
                  <a:pt x="5334890" y="3789259"/>
                  <a:pt x="5515547" y="3746914"/>
                  <a:pt x="5640986" y="3652363"/>
                </a:cubicBezTo>
                <a:cubicBezTo>
                  <a:pt x="5800441" y="3532240"/>
                  <a:pt x="5835876" y="3334632"/>
                  <a:pt x="5723666" y="3191713"/>
                </a:cubicBezTo>
                <a:cubicBezTo>
                  <a:pt x="5535627" y="2951879"/>
                  <a:pt x="5030447" y="2903393"/>
                  <a:pt x="4896858" y="2644366"/>
                </a:cubicBezTo>
                <a:cubicBezTo>
                  <a:pt x="4823273" y="2501741"/>
                  <a:pt x="4891307" y="2339274"/>
                  <a:pt x="4989933" y="2202968"/>
                </a:cubicBezTo>
                <a:cubicBezTo>
                  <a:pt x="5201478" y="1910574"/>
                  <a:pt x="5561553" y="1649775"/>
                  <a:pt x="5572892" y="1321177"/>
                </a:cubicBezTo>
                <a:cubicBezTo>
                  <a:pt x="5580688" y="1095459"/>
                  <a:pt x="6013507" y="-79832"/>
                  <a:pt x="5141452" y="4301"/>
                </a:cubicBezTo>
                <a:cubicBezTo>
                  <a:pt x="4269397" y="88434"/>
                  <a:pt x="4284053" y="1097084"/>
                  <a:pt x="3316533" y="1158946"/>
                </a:cubicBezTo>
                <a:close/>
              </a:path>
            </a:pathLst>
          </a:custGeom>
          <a:gradFill>
            <a:gsLst>
              <a:gs pos="0">
                <a:schemeClr val="bg1">
                  <a:alpha val="5000"/>
                </a:schemeClr>
              </a:gs>
              <a:gs pos="81000">
                <a:schemeClr val="bg1">
                  <a:alpha val="0"/>
                </a:schemeClr>
              </a:gs>
            </a:gsLst>
            <a:lin ang="6000000" scaled="0"/>
          </a:gradFill>
          <a:ln w="5903" cap="flat">
            <a:noFill/>
            <a:prstDash val="solid"/>
            <a:miter/>
          </a:ln>
        </p:spPr>
        <p:txBody>
          <a:bodyPr rtlCol="0" anchor="ctr"/>
          <a:lstStyle/>
          <a:p>
            <a:endParaRPr lang="en-US"/>
          </a:p>
        </p:txBody>
      </p:sp>
      <p:sp>
        <p:nvSpPr>
          <p:cNvPr id="16" name="Rectangle 1">
            <a:extLst>
              <a:ext uri="{FF2B5EF4-FFF2-40B4-BE49-F238E27FC236}">
                <a16:creationId xmlns:a16="http://schemas.microsoft.com/office/drawing/2014/main" id="{27872AF9-EA98-4465-B6A3-E8074EB33B56}"/>
              </a:ext>
            </a:extLst>
          </p:cNvPr>
          <p:cNvSpPr/>
          <p:nvPr userDrawn="1"/>
        </p:nvSpPr>
        <p:spPr>
          <a:xfrm flipV="1">
            <a:off x="1" y="4941115"/>
            <a:ext cx="4238170" cy="1916885"/>
          </a:xfrm>
          <a:custGeom>
            <a:avLst/>
            <a:gdLst>
              <a:gd name="connsiteX0" fmla="*/ 0 w 5353050"/>
              <a:gd name="connsiteY0" fmla="*/ 0 h 3101199"/>
              <a:gd name="connsiteX1" fmla="*/ 5353050 w 5353050"/>
              <a:gd name="connsiteY1" fmla="*/ 0 h 3101199"/>
              <a:gd name="connsiteX2" fmla="*/ 5353050 w 5353050"/>
              <a:gd name="connsiteY2" fmla="*/ 3101199 h 3101199"/>
              <a:gd name="connsiteX3" fmla="*/ 0 w 5353050"/>
              <a:gd name="connsiteY3" fmla="*/ 3101199 h 3101199"/>
              <a:gd name="connsiteX4" fmla="*/ 0 w 5353050"/>
              <a:gd name="connsiteY4" fmla="*/ 0 h 3101199"/>
              <a:gd name="connsiteX0" fmla="*/ 0 w 5353050"/>
              <a:gd name="connsiteY0" fmla="*/ 0 h 4673600"/>
              <a:gd name="connsiteX1" fmla="*/ 5353050 w 5353050"/>
              <a:gd name="connsiteY1" fmla="*/ 0 h 4673600"/>
              <a:gd name="connsiteX2" fmla="*/ 5353050 w 5353050"/>
              <a:gd name="connsiteY2" fmla="*/ 3101199 h 4673600"/>
              <a:gd name="connsiteX3" fmla="*/ 2481943 w 5353050"/>
              <a:gd name="connsiteY3" fmla="*/ 4673600 h 4673600"/>
              <a:gd name="connsiteX4" fmla="*/ 0 w 5353050"/>
              <a:gd name="connsiteY4" fmla="*/ 3101199 h 4673600"/>
              <a:gd name="connsiteX5" fmla="*/ 0 w 5353050"/>
              <a:gd name="connsiteY5" fmla="*/ 0 h 4673600"/>
              <a:gd name="connsiteX0" fmla="*/ 0 w 8215086"/>
              <a:gd name="connsiteY0" fmla="*/ 0 h 4673600"/>
              <a:gd name="connsiteX1" fmla="*/ 5353050 w 8215086"/>
              <a:gd name="connsiteY1" fmla="*/ 0 h 4673600"/>
              <a:gd name="connsiteX2" fmla="*/ 8215086 w 8215086"/>
              <a:gd name="connsiteY2" fmla="*/ 1872342 h 4673600"/>
              <a:gd name="connsiteX3" fmla="*/ 5353050 w 8215086"/>
              <a:gd name="connsiteY3" fmla="*/ 3101199 h 4673600"/>
              <a:gd name="connsiteX4" fmla="*/ 2481943 w 8215086"/>
              <a:gd name="connsiteY4" fmla="*/ 4673600 h 4673600"/>
              <a:gd name="connsiteX5" fmla="*/ 0 w 8215086"/>
              <a:gd name="connsiteY5" fmla="*/ 3101199 h 4673600"/>
              <a:gd name="connsiteX6" fmla="*/ 0 w 8215086"/>
              <a:gd name="connsiteY6" fmla="*/ 0 h 4673600"/>
              <a:gd name="connsiteX0" fmla="*/ 0 w 5353050"/>
              <a:gd name="connsiteY0" fmla="*/ 0 h 4673600"/>
              <a:gd name="connsiteX1" fmla="*/ 5353050 w 5353050"/>
              <a:gd name="connsiteY1" fmla="*/ 0 h 4673600"/>
              <a:gd name="connsiteX2" fmla="*/ 4513943 w 5353050"/>
              <a:gd name="connsiteY2" fmla="*/ 1465942 h 4673600"/>
              <a:gd name="connsiteX3" fmla="*/ 5353050 w 5353050"/>
              <a:gd name="connsiteY3" fmla="*/ 3101199 h 4673600"/>
              <a:gd name="connsiteX4" fmla="*/ 2481943 w 5353050"/>
              <a:gd name="connsiteY4" fmla="*/ 4673600 h 4673600"/>
              <a:gd name="connsiteX5" fmla="*/ 0 w 5353050"/>
              <a:gd name="connsiteY5" fmla="*/ 3101199 h 4673600"/>
              <a:gd name="connsiteX6" fmla="*/ 0 w 5353050"/>
              <a:gd name="connsiteY6" fmla="*/ 0 h 4673600"/>
              <a:gd name="connsiteX0" fmla="*/ 0 w 5353050"/>
              <a:gd name="connsiteY0" fmla="*/ 0 h 4687559"/>
              <a:gd name="connsiteX1" fmla="*/ 5353050 w 5353050"/>
              <a:gd name="connsiteY1" fmla="*/ 0 h 4687559"/>
              <a:gd name="connsiteX2" fmla="*/ 4513943 w 5353050"/>
              <a:gd name="connsiteY2" fmla="*/ 1465942 h 4687559"/>
              <a:gd name="connsiteX3" fmla="*/ 5353050 w 5353050"/>
              <a:gd name="connsiteY3" fmla="*/ 3101199 h 4687559"/>
              <a:gd name="connsiteX4" fmla="*/ 2481943 w 5353050"/>
              <a:gd name="connsiteY4" fmla="*/ 4673600 h 4687559"/>
              <a:gd name="connsiteX5" fmla="*/ 0 w 5353050"/>
              <a:gd name="connsiteY5" fmla="*/ 3101199 h 4687559"/>
              <a:gd name="connsiteX6" fmla="*/ 0 w 5353050"/>
              <a:gd name="connsiteY6" fmla="*/ 0 h 4687559"/>
              <a:gd name="connsiteX0" fmla="*/ 0 w 5353050"/>
              <a:gd name="connsiteY0" fmla="*/ 0 h 4687559"/>
              <a:gd name="connsiteX1" fmla="*/ 5353050 w 5353050"/>
              <a:gd name="connsiteY1" fmla="*/ 0 h 4687559"/>
              <a:gd name="connsiteX2" fmla="*/ 4513943 w 5353050"/>
              <a:gd name="connsiteY2" fmla="*/ 1465942 h 4687559"/>
              <a:gd name="connsiteX3" fmla="*/ 3517718 w 5353050"/>
              <a:gd name="connsiteY3" fmla="*/ 2927027 h 4687559"/>
              <a:gd name="connsiteX4" fmla="*/ 2481943 w 5353050"/>
              <a:gd name="connsiteY4" fmla="*/ 4673600 h 4687559"/>
              <a:gd name="connsiteX5" fmla="*/ 0 w 5353050"/>
              <a:gd name="connsiteY5" fmla="*/ 3101199 h 4687559"/>
              <a:gd name="connsiteX6" fmla="*/ 0 w 5353050"/>
              <a:gd name="connsiteY6" fmla="*/ 0 h 4687559"/>
              <a:gd name="connsiteX0" fmla="*/ 0 w 5907435"/>
              <a:gd name="connsiteY0" fmla="*/ 0 h 4687559"/>
              <a:gd name="connsiteX1" fmla="*/ 5353050 w 5907435"/>
              <a:gd name="connsiteY1" fmla="*/ 0 h 4687559"/>
              <a:gd name="connsiteX2" fmla="*/ 5907435 w 5907435"/>
              <a:gd name="connsiteY2" fmla="*/ 2191657 h 4687559"/>
              <a:gd name="connsiteX3" fmla="*/ 3517718 w 5907435"/>
              <a:gd name="connsiteY3" fmla="*/ 2927027 h 4687559"/>
              <a:gd name="connsiteX4" fmla="*/ 2481943 w 5907435"/>
              <a:gd name="connsiteY4" fmla="*/ 4673600 h 4687559"/>
              <a:gd name="connsiteX5" fmla="*/ 0 w 5907435"/>
              <a:gd name="connsiteY5" fmla="*/ 3101199 h 4687559"/>
              <a:gd name="connsiteX6" fmla="*/ 0 w 5907435"/>
              <a:gd name="connsiteY6" fmla="*/ 0 h 4687559"/>
              <a:gd name="connsiteX0" fmla="*/ 0 w 5964777"/>
              <a:gd name="connsiteY0" fmla="*/ 0 h 4687559"/>
              <a:gd name="connsiteX1" fmla="*/ 5353050 w 5964777"/>
              <a:gd name="connsiteY1" fmla="*/ 0 h 4687559"/>
              <a:gd name="connsiteX2" fmla="*/ 5907435 w 5964777"/>
              <a:gd name="connsiteY2" fmla="*/ 2191657 h 4687559"/>
              <a:gd name="connsiteX3" fmla="*/ 3517718 w 5964777"/>
              <a:gd name="connsiteY3" fmla="*/ 2927027 h 4687559"/>
              <a:gd name="connsiteX4" fmla="*/ 2481943 w 5964777"/>
              <a:gd name="connsiteY4" fmla="*/ 4673600 h 4687559"/>
              <a:gd name="connsiteX5" fmla="*/ 0 w 5964777"/>
              <a:gd name="connsiteY5" fmla="*/ 3101199 h 4687559"/>
              <a:gd name="connsiteX6" fmla="*/ 0 w 5964777"/>
              <a:gd name="connsiteY6" fmla="*/ 0 h 4687559"/>
              <a:gd name="connsiteX0" fmla="*/ 0 w 5964777"/>
              <a:gd name="connsiteY0" fmla="*/ 0 h 4687559"/>
              <a:gd name="connsiteX1" fmla="*/ 5353050 w 5964777"/>
              <a:gd name="connsiteY1" fmla="*/ 0 h 4687559"/>
              <a:gd name="connsiteX2" fmla="*/ 5907435 w 5964777"/>
              <a:gd name="connsiteY2" fmla="*/ 2191657 h 4687559"/>
              <a:gd name="connsiteX3" fmla="*/ 3517718 w 5964777"/>
              <a:gd name="connsiteY3" fmla="*/ 2927027 h 4687559"/>
              <a:gd name="connsiteX4" fmla="*/ 2481943 w 5964777"/>
              <a:gd name="connsiteY4" fmla="*/ 4673600 h 4687559"/>
              <a:gd name="connsiteX5" fmla="*/ 0 w 5964777"/>
              <a:gd name="connsiteY5" fmla="*/ 3101199 h 4687559"/>
              <a:gd name="connsiteX6" fmla="*/ 0 w 5964777"/>
              <a:gd name="connsiteY6" fmla="*/ 0 h 4687559"/>
              <a:gd name="connsiteX0" fmla="*/ 0 w 6167346"/>
              <a:gd name="connsiteY0" fmla="*/ 0 h 4687559"/>
              <a:gd name="connsiteX1" fmla="*/ 5353050 w 6167346"/>
              <a:gd name="connsiteY1" fmla="*/ 0 h 4687559"/>
              <a:gd name="connsiteX2" fmla="*/ 6119857 w 6167346"/>
              <a:gd name="connsiteY2" fmla="*/ 2554514 h 4687559"/>
              <a:gd name="connsiteX3" fmla="*/ 3517718 w 6167346"/>
              <a:gd name="connsiteY3" fmla="*/ 2927027 h 4687559"/>
              <a:gd name="connsiteX4" fmla="*/ 2481943 w 6167346"/>
              <a:gd name="connsiteY4" fmla="*/ 4673600 h 4687559"/>
              <a:gd name="connsiteX5" fmla="*/ 0 w 6167346"/>
              <a:gd name="connsiteY5" fmla="*/ 3101199 h 4687559"/>
              <a:gd name="connsiteX6" fmla="*/ 0 w 6167346"/>
              <a:gd name="connsiteY6" fmla="*/ 0 h 4687559"/>
              <a:gd name="connsiteX0" fmla="*/ 0 w 6179437"/>
              <a:gd name="connsiteY0" fmla="*/ 0 h 4687559"/>
              <a:gd name="connsiteX1" fmla="*/ 5353050 w 6179437"/>
              <a:gd name="connsiteY1" fmla="*/ 0 h 4687559"/>
              <a:gd name="connsiteX2" fmla="*/ 6119857 w 6179437"/>
              <a:gd name="connsiteY2" fmla="*/ 2554514 h 4687559"/>
              <a:gd name="connsiteX3" fmla="*/ 3517718 w 6179437"/>
              <a:gd name="connsiteY3" fmla="*/ 2927027 h 4687559"/>
              <a:gd name="connsiteX4" fmla="*/ 2481943 w 6179437"/>
              <a:gd name="connsiteY4" fmla="*/ 4673600 h 4687559"/>
              <a:gd name="connsiteX5" fmla="*/ 0 w 6179437"/>
              <a:gd name="connsiteY5" fmla="*/ 3101199 h 4687559"/>
              <a:gd name="connsiteX6" fmla="*/ 0 w 6179437"/>
              <a:gd name="connsiteY6" fmla="*/ 0 h 4687559"/>
              <a:gd name="connsiteX0" fmla="*/ 0 w 6179437"/>
              <a:gd name="connsiteY0" fmla="*/ 0 h 4687559"/>
              <a:gd name="connsiteX1" fmla="*/ 5353050 w 6179437"/>
              <a:gd name="connsiteY1" fmla="*/ 0 h 4687559"/>
              <a:gd name="connsiteX2" fmla="*/ 6119857 w 6179437"/>
              <a:gd name="connsiteY2" fmla="*/ 2554514 h 4687559"/>
              <a:gd name="connsiteX3" fmla="*/ 3517718 w 6179437"/>
              <a:gd name="connsiteY3" fmla="*/ 2927027 h 4687559"/>
              <a:gd name="connsiteX4" fmla="*/ 2481943 w 6179437"/>
              <a:gd name="connsiteY4" fmla="*/ 4673600 h 4687559"/>
              <a:gd name="connsiteX5" fmla="*/ 0 w 6179437"/>
              <a:gd name="connsiteY5" fmla="*/ 3101199 h 4687559"/>
              <a:gd name="connsiteX6" fmla="*/ 0 w 6179437"/>
              <a:gd name="connsiteY6" fmla="*/ 0 h 4687559"/>
              <a:gd name="connsiteX0" fmla="*/ 0 w 6179437"/>
              <a:gd name="connsiteY0" fmla="*/ 0 h 4687559"/>
              <a:gd name="connsiteX1" fmla="*/ 5353050 w 6179437"/>
              <a:gd name="connsiteY1" fmla="*/ 0 h 4687559"/>
              <a:gd name="connsiteX2" fmla="*/ 6119857 w 6179437"/>
              <a:gd name="connsiteY2" fmla="*/ 2554514 h 4687559"/>
              <a:gd name="connsiteX3" fmla="*/ 3288302 w 6179437"/>
              <a:gd name="connsiteY3" fmla="*/ 2128741 h 4687559"/>
              <a:gd name="connsiteX4" fmla="*/ 2481943 w 6179437"/>
              <a:gd name="connsiteY4" fmla="*/ 4673600 h 4687559"/>
              <a:gd name="connsiteX5" fmla="*/ 0 w 6179437"/>
              <a:gd name="connsiteY5" fmla="*/ 3101199 h 4687559"/>
              <a:gd name="connsiteX6" fmla="*/ 0 w 6179437"/>
              <a:gd name="connsiteY6" fmla="*/ 0 h 4687559"/>
              <a:gd name="connsiteX0" fmla="*/ 0 w 6179437"/>
              <a:gd name="connsiteY0" fmla="*/ 0 h 4673600"/>
              <a:gd name="connsiteX1" fmla="*/ 5353050 w 6179437"/>
              <a:gd name="connsiteY1" fmla="*/ 0 h 4673600"/>
              <a:gd name="connsiteX2" fmla="*/ 6119857 w 6179437"/>
              <a:gd name="connsiteY2" fmla="*/ 2554514 h 4673600"/>
              <a:gd name="connsiteX3" fmla="*/ 3288302 w 6179437"/>
              <a:gd name="connsiteY3" fmla="*/ 2128741 h 4673600"/>
              <a:gd name="connsiteX4" fmla="*/ 2481943 w 6179437"/>
              <a:gd name="connsiteY4" fmla="*/ 4673600 h 4673600"/>
              <a:gd name="connsiteX5" fmla="*/ 0 w 6179437"/>
              <a:gd name="connsiteY5" fmla="*/ 3101199 h 4673600"/>
              <a:gd name="connsiteX6" fmla="*/ 0 w 6179437"/>
              <a:gd name="connsiteY6" fmla="*/ 0 h 4673600"/>
              <a:gd name="connsiteX0" fmla="*/ 0 w 6179437"/>
              <a:gd name="connsiteY0" fmla="*/ 0 h 4673600"/>
              <a:gd name="connsiteX1" fmla="*/ 5353050 w 6179437"/>
              <a:gd name="connsiteY1" fmla="*/ 0 h 4673600"/>
              <a:gd name="connsiteX2" fmla="*/ 6119857 w 6179437"/>
              <a:gd name="connsiteY2" fmla="*/ 2554514 h 4673600"/>
              <a:gd name="connsiteX3" fmla="*/ 3288302 w 6179437"/>
              <a:gd name="connsiteY3" fmla="*/ 2128741 h 4673600"/>
              <a:gd name="connsiteX4" fmla="*/ 2481943 w 6179437"/>
              <a:gd name="connsiteY4" fmla="*/ 4673600 h 4673600"/>
              <a:gd name="connsiteX5" fmla="*/ 0 w 6179437"/>
              <a:gd name="connsiteY5" fmla="*/ 3101199 h 4673600"/>
              <a:gd name="connsiteX6" fmla="*/ 0 w 6179437"/>
              <a:gd name="connsiteY6" fmla="*/ 0 h 4673600"/>
              <a:gd name="connsiteX0" fmla="*/ 0 w 6179437"/>
              <a:gd name="connsiteY0" fmla="*/ 0 h 4673600"/>
              <a:gd name="connsiteX1" fmla="*/ 5353050 w 6179437"/>
              <a:gd name="connsiteY1" fmla="*/ 0 h 4673600"/>
              <a:gd name="connsiteX2" fmla="*/ 6119857 w 6179437"/>
              <a:gd name="connsiteY2" fmla="*/ 2554514 h 4673600"/>
              <a:gd name="connsiteX3" fmla="*/ 3288302 w 6179437"/>
              <a:gd name="connsiteY3" fmla="*/ 2128741 h 4673600"/>
              <a:gd name="connsiteX4" fmla="*/ 2481943 w 6179437"/>
              <a:gd name="connsiteY4" fmla="*/ 4673600 h 4673600"/>
              <a:gd name="connsiteX5" fmla="*/ 0 w 6179437"/>
              <a:gd name="connsiteY5" fmla="*/ 3101199 h 4673600"/>
              <a:gd name="connsiteX6" fmla="*/ 0 w 6179437"/>
              <a:gd name="connsiteY6" fmla="*/ 0 h 4673600"/>
              <a:gd name="connsiteX0" fmla="*/ 0 w 6179437"/>
              <a:gd name="connsiteY0" fmla="*/ 0 h 4673600"/>
              <a:gd name="connsiteX1" fmla="*/ 5353050 w 6179437"/>
              <a:gd name="connsiteY1" fmla="*/ 0 h 4673600"/>
              <a:gd name="connsiteX2" fmla="*/ 6119857 w 6179437"/>
              <a:gd name="connsiteY2" fmla="*/ 2554514 h 4673600"/>
              <a:gd name="connsiteX3" fmla="*/ 3279530 w 6179437"/>
              <a:gd name="connsiteY3" fmla="*/ 1784073 h 4673600"/>
              <a:gd name="connsiteX4" fmla="*/ 2481943 w 6179437"/>
              <a:gd name="connsiteY4" fmla="*/ 4673600 h 4673600"/>
              <a:gd name="connsiteX5" fmla="*/ 0 w 6179437"/>
              <a:gd name="connsiteY5" fmla="*/ 3101199 h 4673600"/>
              <a:gd name="connsiteX6" fmla="*/ 0 w 6179437"/>
              <a:gd name="connsiteY6" fmla="*/ 0 h 4673600"/>
              <a:gd name="connsiteX0" fmla="*/ 0 w 6179437"/>
              <a:gd name="connsiteY0" fmla="*/ 0 h 4673600"/>
              <a:gd name="connsiteX1" fmla="*/ 5353050 w 6179437"/>
              <a:gd name="connsiteY1" fmla="*/ 0 h 4673600"/>
              <a:gd name="connsiteX2" fmla="*/ 6119857 w 6179437"/>
              <a:gd name="connsiteY2" fmla="*/ 2554514 h 4673600"/>
              <a:gd name="connsiteX3" fmla="*/ 3279530 w 6179437"/>
              <a:gd name="connsiteY3" fmla="*/ 1784073 h 4673600"/>
              <a:gd name="connsiteX4" fmla="*/ 2481943 w 6179437"/>
              <a:gd name="connsiteY4" fmla="*/ 4673600 h 4673600"/>
              <a:gd name="connsiteX5" fmla="*/ 0 w 6179437"/>
              <a:gd name="connsiteY5" fmla="*/ 3101199 h 4673600"/>
              <a:gd name="connsiteX6" fmla="*/ 0 w 6179437"/>
              <a:gd name="connsiteY6" fmla="*/ 0 h 4673600"/>
              <a:gd name="connsiteX0" fmla="*/ 0 w 6226866"/>
              <a:gd name="connsiteY0" fmla="*/ 0 h 4673600"/>
              <a:gd name="connsiteX1" fmla="*/ 5353050 w 6226866"/>
              <a:gd name="connsiteY1" fmla="*/ 0 h 4673600"/>
              <a:gd name="connsiteX2" fmla="*/ 6119857 w 6226866"/>
              <a:gd name="connsiteY2" fmla="*/ 2554514 h 4673600"/>
              <a:gd name="connsiteX3" fmla="*/ 3279530 w 6226866"/>
              <a:gd name="connsiteY3" fmla="*/ 1784073 h 4673600"/>
              <a:gd name="connsiteX4" fmla="*/ 2481943 w 6226866"/>
              <a:gd name="connsiteY4" fmla="*/ 4673600 h 4673600"/>
              <a:gd name="connsiteX5" fmla="*/ 0 w 6226866"/>
              <a:gd name="connsiteY5" fmla="*/ 3101199 h 4673600"/>
              <a:gd name="connsiteX6" fmla="*/ 0 w 6226866"/>
              <a:gd name="connsiteY6" fmla="*/ 0 h 4673600"/>
              <a:gd name="connsiteX0" fmla="*/ 0 w 6226866"/>
              <a:gd name="connsiteY0" fmla="*/ 0 h 4673600"/>
              <a:gd name="connsiteX1" fmla="*/ 5353050 w 6226866"/>
              <a:gd name="connsiteY1" fmla="*/ 0 h 4673600"/>
              <a:gd name="connsiteX2" fmla="*/ 6119857 w 6226866"/>
              <a:gd name="connsiteY2" fmla="*/ 2554514 h 4673600"/>
              <a:gd name="connsiteX3" fmla="*/ 3279530 w 6226866"/>
              <a:gd name="connsiteY3" fmla="*/ 1784073 h 4673600"/>
              <a:gd name="connsiteX4" fmla="*/ 2481943 w 6226866"/>
              <a:gd name="connsiteY4" fmla="*/ 4673600 h 4673600"/>
              <a:gd name="connsiteX5" fmla="*/ 0 w 6226866"/>
              <a:gd name="connsiteY5" fmla="*/ 3101199 h 4673600"/>
              <a:gd name="connsiteX6" fmla="*/ 0 w 6226866"/>
              <a:gd name="connsiteY6" fmla="*/ 0 h 4673600"/>
              <a:gd name="connsiteX0" fmla="*/ 0 w 6226866"/>
              <a:gd name="connsiteY0" fmla="*/ 0 h 3393613"/>
              <a:gd name="connsiteX1" fmla="*/ 5353050 w 6226866"/>
              <a:gd name="connsiteY1" fmla="*/ 0 h 3393613"/>
              <a:gd name="connsiteX2" fmla="*/ 6119857 w 6226866"/>
              <a:gd name="connsiteY2" fmla="*/ 2554514 h 3393613"/>
              <a:gd name="connsiteX3" fmla="*/ 3279530 w 6226866"/>
              <a:gd name="connsiteY3" fmla="*/ 1784073 h 3393613"/>
              <a:gd name="connsiteX4" fmla="*/ 0 w 6226866"/>
              <a:gd name="connsiteY4" fmla="*/ 3101199 h 3393613"/>
              <a:gd name="connsiteX5" fmla="*/ 0 w 6226866"/>
              <a:gd name="connsiteY5" fmla="*/ 0 h 3393613"/>
              <a:gd name="connsiteX0" fmla="*/ 0 w 6226866"/>
              <a:gd name="connsiteY0" fmla="*/ 0 h 3444622"/>
              <a:gd name="connsiteX1" fmla="*/ 5353050 w 6226866"/>
              <a:gd name="connsiteY1" fmla="*/ 0 h 3444622"/>
              <a:gd name="connsiteX2" fmla="*/ 6119857 w 6226866"/>
              <a:gd name="connsiteY2" fmla="*/ 2554514 h 3444622"/>
              <a:gd name="connsiteX3" fmla="*/ 3279530 w 6226866"/>
              <a:gd name="connsiteY3" fmla="*/ 1784073 h 3444622"/>
              <a:gd name="connsiteX4" fmla="*/ 0 w 6226866"/>
              <a:gd name="connsiteY4" fmla="*/ 3101199 h 3444622"/>
              <a:gd name="connsiteX5" fmla="*/ 0 w 6226866"/>
              <a:gd name="connsiteY5" fmla="*/ 0 h 3444622"/>
              <a:gd name="connsiteX0" fmla="*/ 0 w 6226866"/>
              <a:gd name="connsiteY0" fmla="*/ 0 h 3465773"/>
              <a:gd name="connsiteX1" fmla="*/ 5353050 w 6226866"/>
              <a:gd name="connsiteY1" fmla="*/ 0 h 3465773"/>
              <a:gd name="connsiteX2" fmla="*/ 6119857 w 6226866"/>
              <a:gd name="connsiteY2" fmla="*/ 2554514 h 3465773"/>
              <a:gd name="connsiteX3" fmla="*/ 3279530 w 6226866"/>
              <a:gd name="connsiteY3" fmla="*/ 1784073 h 3465773"/>
              <a:gd name="connsiteX4" fmla="*/ 0 w 6226866"/>
              <a:gd name="connsiteY4" fmla="*/ 3101199 h 3465773"/>
              <a:gd name="connsiteX5" fmla="*/ 0 w 6226866"/>
              <a:gd name="connsiteY5" fmla="*/ 0 h 3465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6866" h="3465773">
                <a:moveTo>
                  <a:pt x="0" y="0"/>
                </a:moveTo>
                <a:lnTo>
                  <a:pt x="5353050" y="0"/>
                </a:lnTo>
                <a:cubicBezTo>
                  <a:pt x="5353957" y="508000"/>
                  <a:pt x="6590969" y="517329"/>
                  <a:pt x="6119857" y="2554514"/>
                </a:cubicBezTo>
                <a:cubicBezTo>
                  <a:pt x="4918081" y="4907507"/>
                  <a:pt x="4076102" y="1538950"/>
                  <a:pt x="3279530" y="1784073"/>
                </a:cubicBezTo>
                <a:cubicBezTo>
                  <a:pt x="2259554" y="1875187"/>
                  <a:pt x="2010475" y="4384392"/>
                  <a:pt x="0" y="3101199"/>
                </a:cubicBezTo>
                <a:lnTo>
                  <a:pt x="0" y="0"/>
                </a:lnTo>
                <a:close/>
              </a:path>
            </a:pathLst>
          </a:custGeom>
          <a:gradFill>
            <a:gsLst>
              <a:gs pos="100000">
                <a:schemeClr val="bg1">
                  <a:alpha val="5000"/>
                </a:schemeClr>
              </a:gs>
              <a:gs pos="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24968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61532"/>
        </a:solidFill>
        <a:effectLst/>
      </p:bgPr>
    </p:bg>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7E1663F-A9BE-4650-8847-DD8BFFA5FB3D}"/>
              </a:ext>
            </a:extLst>
          </p:cNvPr>
          <p:cNvCxnSpPr>
            <a:cxnSpLocks/>
          </p:cNvCxnSpPr>
          <p:nvPr userDrawn="1"/>
        </p:nvCxnSpPr>
        <p:spPr>
          <a:xfrm>
            <a:off x="1337128" y="6324599"/>
            <a:ext cx="10051143" cy="0"/>
          </a:xfrm>
          <a:prstGeom prst="line">
            <a:avLst/>
          </a:prstGeom>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7585E2CB-E39B-4B3E-AB72-98C1CA9BE2D1}"/>
              </a:ext>
            </a:extLst>
          </p:cNvPr>
          <p:cNvSpPr/>
          <p:nvPr/>
        </p:nvSpPr>
        <p:spPr>
          <a:xfrm>
            <a:off x="727528" y="6205407"/>
            <a:ext cx="609600" cy="288669"/>
          </a:xfrm>
          <a:prstGeom prst="rect">
            <a:avLst/>
          </a:prstGeom>
        </p:spPr>
        <p:txBody>
          <a:bodyPr wrap="square">
            <a:spAutoFit/>
          </a:bodyPr>
          <a:lstStyle/>
          <a:p>
            <a:pPr>
              <a:lnSpc>
                <a:spcPct val="130000"/>
              </a:lnSpc>
            </a:pPr>
            <a:r>
              <a:rPr lang="en-US" sz="1050">
                <a:solidFill>
                  <a:schemeClr val="bg1">
                    <a:alpha val="25000"/>
                  </a:schemeClr>
                </a:solidFill>
                <a:latin typeface="Nexa Light" panose="02000000000000000000" pitchFamily="50" charset="0"/>
                <a:cs typeface="Poppins Light" panose="02000000000000000000" pitchFamily="2" charset="0"/>
              </a:rPr>
              <a:t>/16</a:t>
            </a:r>
            <a:endParaRPr lang="id-ID" sz="1050">
              <a:solidFill>
                <a:schemeClr val="bg1">
                  <a:alpha val="25000"/>
                </a:schemeClr>
              </a:solidFill>
              <a:latin typeface="Nexa Light" panose="02000000000000000000" pitchFamily="50" charset="0"/>
              <a:cs typeface="Poppins Light" panose="02000000000000000000" pitchFamily="2" charset="0"/>
            </a:endParaRPr>
          </a:p>
        </p:txBody>
      </p:sp>
      <p:sp>
        <p:nvSpPr>
          <p:cNvPr id="5" name="TextBox 4">
            <a:extLst>
              <a:ext uri="{FF2B5EF4-FFF2-40B4-BE49-F238E27FC236}">
                <a16:creationId xmlns:a16="http://schemas.microsoft.com/office/drawing/2014/main" id="{09AC5221-45B4-40DD-A813-772AA6508954}"/>
              </a:ext>
            </a:extLst>
          </p:cNvPr>
          <p:cNvSpPr txBox="1"/>
          <p:nvPr/>
        </p:nvSpPr>
        <p:spPr>
          <a:xfrm flipH="1">
            <a:off x="102960" y="6124744"/>
            <a:ext cx="723448" cy="369332"/>
          </a:xfrm>
          <a:prstGeom prst="rect">
            <a:avLst/>
          </a:prstGeom>
          <a:noFill/>
        </p:spPr>
        <p:txBody>
          <a:bodyPr wrap="square" rtlCol="0">
            <a:spAutoFit/>
          </a:bodyPr>
          <a:lstStyle/>
          <a:p>
            <a:pPr algn="r"/>
            <a:fld id="{260E2A6B-A809-4840-BF14-8648BC0BDF87}" type="slidenum">
              <a:rPr lang="id-ID" sz="1800" i="0" smtClean="0">
                <a:solidFill>
                  <a:schemeClr val="bg1"/>
                </a:solidFill>
                <a:latin typeface="Nexa Bold" panose="02000000000000000000" pitchFamily="50" charset="0"/>
                <a:ea typeface="Open Sans" panose="020B0606030504020204" pitchFamily="34" charset="0"/>
                <a:cs typeface="Poppins" panose="02000000000000000000" pitchFamily="2" charset="0"/>
              </a:rPr>
              <a:pPr algn="r"/>
              <a:t>‹#›</a:t>
            </a:fld>
            <a:endParaRPr lang="id-ID" sz="2000" i="0">
              <a:solidFill>
                <a:schemeClr val="bg1"/>
              </a:solidFill>
              <a:latin typeface="Nexa Bold" panose="02000000000000000000" pitchFamily="50" charset="0"/>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1314754534"/>
      </p:ext>
    </p:extLst>
  </p:cSld>
  <p:clrMap bg1="lt1" tx1="dk1" bg2="lt2" tx2="dk2" accent1="accent1" accent2="accent2" accent3="accent3" accent4="accent4" accent5="accent5" accent6="accent6" hlink="hlink" folHlink="folHlink"/>
  <p:sldLayoutIdLst>
    <p:sldLayoutId id="2147483667" r:id="rId1"/>
    <p:sldLayoutId id="2147483649" r:id="rId2"/>
    <p:sldLayoutId id="2147483666"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8" r:id="rId19"/>
    <p:sldLayoutId id="2147483669" r:id="rId20"/>
    <p:sldLayoutId id="2147483670" r:id="rId21"/>
    <p:sldLayoutId id="2147483671" r:id="rId22"/>
    <p:sldLayoutId id="2147483672" r:id="rId23"/>
    <p:sldLayoutId id="2147483673" r:id="rId24"/>
    <p:sldLayoutId id="2147483674" r:id="rId25"/>
    <p:sldLayoutId id="2147483675" r:id="rId26"/>
    <p:sldLayoutId id="2147483676" r:id="rId27"/>
    <p:sldLayoutId id="2147483677" r:id="rId28"/>
    <p:sldLayoutId id="2147483678" r:id="rId29"/>
    <p:sldLayoutId id="2147483679" r:id="rId30"/>
    <p:sldLayoutId id="2147483680" r:id="rId31"/>
    <p:sldLayoutId id="2147483681" r:id="rId32"/>
    <p:sldLayoutId id="2147483682" r:id="rId33"/>
    <p:sldLayoutId id="2147483683" r:id="rId34"/>
    <p:sldLayoutId id="2147483686" r:id="rId35"/>
    <p:sldLayoutId id="2147483687" r:id="rId36"/>
    <p:sldLayoutId id="2147483688" r:id="rId37"/>
    <p:sldLayoutId id="2147483689" r:id="rId38"/>
    <p:sldLayoutId id="2147483690" r:id="rId39"/>
    <p:sldLayoutId id="2147483691" r:id="rId40"/>
    <p:sldLayoutId id="2147483692" r:id="rId41"/>
    <p:sldLayoutId id="2147483693" r:id="rId42"/>
    <p:sldLayoutId id="2147483694" r:id="rId43"/>
    <p:sldLayoutId id="2147483695" r:id="rId44"/>
    <p:sldLayoutId id="2147483696" r:id="rId45"/>
    <p:sldLayoutId id="2147483697" r:id="rId46"/>
    <p:sldLayoutId id="2147483698" r:id="rId47"/>
    <p:sldLayoutId id="2147483699" r:id="rId48"/>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a:extLst>
              <a:ext uri="{FF2B5EF4-FFF2-40B4-BE49-F238E27FC236}">
                <a16:creationId xmlns:a16="http://schemas.microsoft.com/office/drawing/2014/main" id="{EBB1737A-BFC9-EA57-3AA1-7E54191742BC}"/>
              </a:ext>
            </a:extLst>
          </p:cNvPr>
          <p:cNvSpPr>
            <a:spLocks noChangeAspect="1" noChangeArrowheads="1"/>
          </p:cNvSpPr>
          <p:nvPr/>
        </p:nvSpPr>
        <p:spPr bwMode="auto">
          <a:xfrm>
            <a:off x="4873943" y="2928557"/>
            <a:ext cx="1895475" cy="1019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3" name="Rectangle 2">
            <a:extLst>
              <a:ext uri="{FF2B5EF4-FFF2-40B4-BE49-F238E27FC236}">
                <a16:creationId xmlns:a16="http://schemas.microsoft.com/office/drawing/2014/main" id="{C67C7B90-F063-BD29-E6AE-F0451720E8F2}"/>
              </a:ext>
            </a:extLst>
          </p:cNvPr>
          <p:cNvSpPr/>
          <p:nvPr/>
        </p:nvSpPr>
        <p:spPr>
          <a:xfrm>
            <a:off x="3890317" y="360634"/>
            <a:ext cx="3865161" cy="2308324"/>
          </a:xfrm>
          <a:prstGeom prst="rect">
            <a:avLst/>
          </a:prstGeom>
          <a:noFill/>
        </p:spPr>
        <p:txBody>
          <a:bodyPr wrap="none" lIns="91440" tIns="45720" rIns="91440" bIns="45720" anchor="t">
            <a:spAutoFit/>
          </a:bodyPr>
          <a:lstStyle/>
          <a:p>
            <a:pPr algn="ctr"/>
            <a:r>
              <a:rPr lang="en-US" sz="4800" b="1" cap="none" spc="0">
                <a:ln w="0"/>
                <a:solidFill>
                  <a:srgbClr val="92D050"/>
                </a:solidFill>
                <a:effectLst>
                  <a:outerShdw blurRad="38100" dist="19050" dir="2700000" algn="tl" rotWithShape="0">
                    <a:schemeClr val="dk1">
                      <a:alpha val="40000"/>
                    </a:schemeClr>
                  </a:outerShdw>
                </a:effectLst>
              </a:rPr>
              <a:t>Cyber Security</a:t>
            </a:r>
          </a:p>
          <a:p>
            <a:pPr algn="ctr"/>
            <a:r>
              <a:rPr lang="en-US" sz="4800" b="1">
                <a:ln w="0"/>
                <a:solidFill>
                  <a:srgbClr val="92D050"/>
                </a:solidFill>
                <a:effectLst>
                  <a:outerShdw blurRad="38100" dist="19050" dir="2700000" algn="tl" rotWithShape="0">
                    <a:schemeClr val="dk1">
                      <a:alpha val="40000"/>
                    </a:schemeClr>
                  </a:outerShdw>
                </a:effectLst>
              </a:rPr>
              <a:t>Project Scope</a:t>
            </a:r>
            <a:endParaRPr lang="en-US" sz="4800" b="1" cap="none" spc="0">
              <a:ln w="0"/>
              <a:solidFill>
                <a:srgbClr val="92D050"/>
              </a:solidFill>
              <a:effectLst>
                <a:outerShdw blurRad="38100" dist="19050" dir="2700000" algn="tl" rotWithShape="0">
                  <a:srgbClr val="000000">
                    <a:alpha val="40000"/>
                  </a:srgbClr>
                </a:outerShdw>
              </a:effectLst>
              <a:cs typeface="Calibri"/>
            </a:endParaRPr>
          </a:p>
          <a:p>
            <a:pPr algn="ctr"/>
            <a:endParaRPr lang="en-US" sz="4800" b="1" cap="none" spc="0">
              <a:ln w="0"/>
              <a:solidFill>
                <a:schemeClr val="bg1"/>
              </a:solidFill>
              <a:effectLst>
                <a:outerShdw blurRad="38100" dist="19050" dir="2700000" algn="tl" rotWithShape="0">
                  <a:schemeClr val="dk1">
                    <a:alpha val="40000"/>
                  </a:schemeClr>
                </a:outerShdw>
              </a:effectLst>
            </a:endParaRPr>
          </a:p>
        </p:txBody>
      </p:sp>
      <p:pic>
        <p:nvPicPr>
          <p:cNvPr id="2" name="Picture 1" descr="A logo of a shield with a circuit board&#10;&#10;Description automatically generated">
            <a:extLst>
              <a:ext uri="{FF2B5EF4-FFF2-40B4-BE49-F238E27FC236}">
                <a16:creationId xmlns:a16="http://schemas.microsoft.com/office/drawing/2014/main" id="{471BCF0E-C4F0-A244-AAF6-E33ACFADFC70}"/>
              </a:ext>
            </a:extLst>
          </p:cNvPr>
          <p:cNvPicPr>
            <a:picLocks noChangeAspect="1"/>
          </p:cNvPicPr>
          <p:nvPr/>
        </p:nvPicPr>
        <p:blipFill>
          <a:blip r:embed="rId2"/>
          <a:stretch>
            <a:fillRect/>
          </a:stretch>
        </p:blipFill>
        <p:spPr>
          <a:xfrm>
            <a:off x="3763645" y="2183130"/>
            <a:ext cx="4105910" cy="3548380"/>
          </a:xfrm>
          <a:prstGeom prst="rect">
            <a:avLst/>
          </a:prstGeom>
        </p:spPr>
      </p:pic>
    </p:spTree>
    <p:extLst>
      <p:ext uri="{BB962C8B-B14F-4D97-AF65-F5344CB8AC3E}">
        <p14:creationId xmlns:p14="http://schemas.microsoft.com/office/powerpoint/2010/main" val="20804513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D3B7E047-8D41-2B00-40B8-E12BD74417E6}"/>
              </a:ext>
            </a:extLst>
          </p:cNvPr>
          <p:cNvSpPr txBox="1"/>
          <p:nvPr/>
        </p:nvSpPr>
        <p:spPr>
          <a:xfrm>
            <a:off x="1235521" y="149695"/>
            <a:ext cx="9725992" cy="7355860"/>
          </a:xfrm>
          <a:prstGeom prst="rect">
            <a:avLst/>
          </a:prstGeom>
          <a:noFill/>
        </p:spPr>
        <p:txBody>
          <a:bodyPr wrap="square" lIns="91440" tIns="45720" rIns="91440" bIns="45720" anchor="t">
            <a:spAutoFit/>
          </a:bodyPr>
          <a:lstStyle/>
          <a:p>
            <a:pPr algn="ctr"/>
            <a:r>
              <a:rPr lang="en-AU" sz="4000" b="1">
                <a:solidFill>
                  <a:srgbClr val="FFFF00"/>
                </a:solidFill>
                <a:ea typeface="+mn-lt"/>
                <a:cs typeface="+mn-lt"/>
              </a:rPr>
              <a:t>Red and Blue Team Exercises</a:t>
            </a:r>
            <a:endParaRPr lang="en-US" err="1"/>
          </a:p>
          <a:p>
            <a:pPr algn="ctr"/>
            <a:endParaRPr lang="en-US">
              <a:solidFill>
                <a:srgbClr val="FFFFFF"/>
              </a:solidFill>
              <a:ea typeface="Calibri"/>
              <a:cs typeface="Calibri" panose="020F0502020204030204"/>
            </a:endParaRPr>
          </a:p>
          <a:p>
            <a:pPr algn="ctr"/>
            <a:endParaRPr lang="en-US">
              <a:solidFill>
                <a:srgbClr val="FFFFFF"/>
              </a:solidFill>
              <a:ea typeface="Calibri"/>
              <a:cs typeface="Calibri" panose="020F0502020204030204"/>
            </a:endParaRPr>
          </a:p>
          <a:p>
            <a:r>
              <a:rPr lang="en-US" b="1">
                <a:solidFill>
                  <a:schemeClr val="accent1"/>
                </a:solidFill>
                <a:ea typeface="Calibri"/>
                <a:cs typeface="Calibri"/>
              </a:rPr>
              <a:t>Red Team Exercises:</a:t>
            </a:r>
          </a:p>
          <a:p>
            <a:r>
              <a:rPr lang="en-US" b="1">
                <a:solidFill>
                  <a:schemeClr val="accent1"/>
                </a:solidFill>
                <a:ea typeface="Calibri"/>
                <a:cs typeface="Calibri"/>
              </a:rPr>
              <a:t>Vulnerability Exploitation:</a:t>
            </a:r>
            <a:r>
              <a:rPr lang="en-US">
                <a:solidFill>
                  <a:schemeClr val="bg1"/>
                </a:solidFill>
                <a:ea typeface="Calibri"/>
                <a:cs typeface="Calibri"/>
              </a:rPr>
              <a:t> Exploit known vulnerabilities identified by Nessus to test Splunk's ability to detect and log these activities.</a:t>
            </a:r>
          </a:p>
          <a:p>
            <a:r>
              <a:rPr lang="en-US" b="1">
                <a:solidFill>
                  <a:schemeClr val="accent1"/>
                </a:solidFill>
                <a:ea typeface="Calibri"/>
                <a:cs typeface="Calibri"/>
              </a:rPr>
              <a:t>Simulated Ransomware Attack: </a:t>
            </a:r>
            <a:r>
              <a:rPr lang="en-US">
                <a:solidFill>
                  <a:schemeClr val="bg1"/>
                </a:solidFill>
                <a:ea typeface="Calibri"/>
                <a:cs typeface="Calibri"/>
              </a:rPr>
              <a:t>Deploy simulated ransomware to see if Splunk detects the abnormal file access patterns.</a:t>
            </a:r>
          </a:p>
          <a:p>
            <a:r>
              <a:rPr lang="en-US" b="1">
                <a:solidFill>
                  <a:schemeClr val="accent1"/>
                </a:solidFill>
                <a:ea typeface="Calibri"/>
                <a:cs typeface="Calibri"/>
              </a:rPr>
              <a:t>Unauthorized Access</a:t>
            </a:r>
            <a:r>
              <a:rPr lang="en-US" b="1">
                <a:solidFill>
                  <a:schemeClr val="bg1"/>
                </a:solidFill>
                <a:ea typeface="Calibri"/>
                <a:cs typeface="Calibri"/>
              </a:rPr>
              <a:t> </a:t>
            </a:r>
            <a:r>
              <a:rPr lang="en-US" b="1">
                <a:solidFill>
                  <a:schemeClr val="accent1"/>
                </a:solidFill>
                <a:ea typeface="Calibri"/>
                <a:cs typeface="Calibri"/>
              </a:rPr>
              <a:t>Attempts</a:t>
            </a:r>
            <a:r>
              <a:rPr lang="en-US" b="1">
                <a:solidFill>
                  <a:schemeClr val="bg1"/>
                </a:solidFill>
                <a:ea typeface="Calibri"/>
                <a:cs typeface="Calibri"/>
              </a:rPr>
              <a:t>:</a:t>
            </a:r>
            <a:r>
              <a:rPr lang="en-US">
                <a:solidFill>
                  <a:schemeClr val="bg1"/>
                </a:solidFill>
                <a:ea typeface="Calibri"/>
                <a:cs typeface="Calibri"/>
              </a:rPr>
              <a:t> Simulate unauthorized access to systems by exploiting vulnerabilities, monitoring how Splunk handles these events.</a:t>
            </a:r>
          </a:p>
          <a:p>
            <a:endParaRPr lang="en-US">
              <a:solidFill>
                <a:schemeClr val="accent3"/>
              </a:solidFill>
              <a:ea typeface="Calibri"/>
              <a:cs typeface="Calibri"/>
            </a:endParaRPr>
          </a:p>
          <a:p>
            <a:r>
              <a:rPr lang="en-US" b="1">
                <a:solidFill>
                  <a:schemeClr val="accent3"/>
                </a:solidFill>
                <a:ea typeface="Calibri"/>
                <a:cs typeface="Calibri"/>
              </a:rPr>
              <a:t>Blue Team Exercises:</a:t>
            </a:r>
          </a:p>
          <a:p>
            <a:r>
              <a:rPr lang="en-US" b="1">
                <a:solidFill>
                  <a:schemeClr val="accent3"/>
                </a:solidFill>
                <a:ea typeface="Calibri"/>
                <a:cs typeface="Calibri"/>
              </a:rPr>
              <a:t>Log Correlation and Analysis:</a:t>
            </a:r>
            <a:r>
              <a:rPr lang="en-US" b="1">
                <a:solidFill>
                  <a:schemeClr val="bg1"/>
                </a:solidFill>
                <a:ea typeface="Calibri"/>
                <a:cs typeface="Calibri"/>
              </a:rPr>
              <a:t> </a:t>
            </a:r>
            <a:r>
              <a:rPr lang="en-US">
                <a:solidFill>
                  <a:schemeClr val="bg1"/>
                </a:solidFill>
                <a:ea typeface="Calibri"/>
                <a:cs typeface="Calibri"/>
              </a:rPr>
              <a:t>Use Splunk to correlate logs from Nessus scans with real-time data to identify potential threats.</a:t>
            </a:r>
          </a:p>
          <a:p>
            <a:r>
              <a:rPr lang="en-US" b="1">
                <a:solidFill>
                  <a:schemeClr val="accent3"/>
                </a:solidFill>
                <a:ea typeface="Calibri"/>
                <a:cs typeface="Calibri"/>
              </a:rPr>
              <a:t>Alert Tuning:</a:t>
            </a:r>
            <a:r>
              <a:rPr lang="en-US">
                <a:solidFill>
                  <a:schemeClr val="accent3"/>
                </a:solidFill>
                <a:ea typeface="Calibri"/>
                <a:cs typeface="Calibri"/>
              </a:rPr>
              <a:t> </a:t>
            </a:r>
            <a:r>
              <a:rPr lang="en-US">
                <a:solidFill>
                  <a:schemeClr val="bg1"/>
                </a:solidFill>
                <a:ea typeface="Calibri"/>
                <a:cs typeface="Calibri"/>
              </a:rPr>
              <a:t>After red team exercises, tune Splunk alerts to minimize false positives and improve detection accuracy.</a:t>
            </a:r>
          </a:p>
          <a:p>
            <a:r>
              <a:rPr lang="en-US" b="1">
                <a:solidFill>
                  <a:schemeClr val="accent3"/>
                </a:solidFill>
                <a:ea typeface="Calibri"/>
                <a:cs typeface="Calibri"/>
              </a:rPr>
              <a:t>Vulnerability Management:</a:t>
            </a:r>
            <a:r>
              <a:rPr lang="en-US">
                <a:solidFill>
                  <a:schemeClr val="bg1"/>
                </a:solidFill>
                <a:ea typeface="Calibri"/>
                <a:cs typeface="Calibri"/>
              </a:rPr>
              <a:t> Utilise Nessus findings to update Splunk dashboards, prioritising vulnerabilities for remediation efforts.</a:t>
            </a:r>
          </a:p>
          <a:p>
            <a:pPr algn="ctr"/>
            <a:endParaRPr lang="en-US">
              <a:solidFill>
                <a:schemeClr val="bg1"/>
              </a:solidFill>
              <a:ea typeface="Calibri"/>
              <a:cs typeface="Calibri"/>
            </a:endParaRPr>
          </a:p>
          <a:p>
            <a:pPr algn="ctr"/>
            <a:endParaRPr lang="en-US">
              <a:solidFill>
                <a:schemeClr val="bg1"/>
              </a:solidFill>
              <a:ea typeface="Calibri"/>
              <a:cs typeface="Calibri"/>
            </a:endParaRPr>
          </a:p>
          <a:p>
            <a:pPr algn="ctr"/>
            <a:endParaRPr lang="en-US">
              <a:solidFill>
                <a:schemeClr val="bg1"/>
              </a:solidFill>
              <a:ea typeface="+mn-lt"/>
              <a:cs typeface="+mn-lt"/>
            </a:endParaRPr>
          </a:p>
          <a:p>
            <a:pPr algn="ctr"/>
            <a:endParaRPr lang="en-US">
              <a:solidFill>
                <a:schemeClr val="bg1"/>
              </a:solidFill>
              <a:ea typeface="+mn-lt"/>
              <a:cs typeface="+mn-lt"/>
            </a:endParaRPr>
          </a:p>
          <a:p>
            <a:pPr marL="285750" indent="-285750" algn="ctr">
              <a:buFont typeface="Arial"/>
              <a:buChar char="•"/>
            </a:pPr>
            <a:endParaRPr lang="en-US">
              <a:solidFill>
                <a:schemeClr val="bg1"/>
              </a:solidFill>
              <a:ea typeface="Calibri" panose="020F0502020204030204"/>
              <a:cs typeface="Calibri"/>
            </a:endParaRPr>
          </a:p>
          <a:p>
            <a:pPr algn="ctr"/>
            <a:endParaRPr lang="en-US">
              <a:solidFill>
                <a:schemeClr val="bg1"/>
              </a:solidFill>
              <a:latin typeface="Calibri" panose="020F0502020204030204"/>
              <a:ea typeface="Calibri" panose="020F0502020204030204"/>
              <a:cs typeface="Calibri" panose="020F0502020204030204"/>
            </a:endParaRPr>
          </a:p>
          <a:p>
            <a:pPr algn="ctr"/>
            <a:endParaRPr lang="en-AU">
              <a:solidFill>
                <a:schemeClr val="bg1"/>
              </a:solidFill>
              <a:latin typeface="Roboto"/>
              <a:ea typeface="Roboto"/>
              <a:cs typeface="Roboto"/>
            </a:endParaRPr>
          </a:p>
        </p:txBody>
      </p:sp>
      <p:pic>
        <p:nvPicPr>
          <p:cNvPr id="5" name="Picture 4" descr="A logo of a shield with a circuit board&#10;&#10;Description automatically generated">
            <a:extLst>
              <a:ext uri="{FF2B5EF4-FFF2-40B4-BE49-F238E27FC236}">
                <a16:creationId xmlns:a16="http://schemas.microsoft.com/office/drawing/2014/main" id="{F5FD0BC0-7F17-647B-C30B-6A8A4F6E9F52}"/>
              </a:ext>
            </a:extLst>
          </p:cNvPr>
          <p:cNvPicPr>
            <a:picLocks noChangeAspect="1"/>
          </p:cNvPicPr>
          <p:nvPr/>
        </p:nvPicPr>
        <p:blipFill>
          <a:blip r:embed="rId2"/>
          <a:stretch>
            <a:fillRect/>
          </a:stretch>
        </p:blipFill>
        <p:spPr>
          <a:xfrm>
            <a:off x="146685" y="171450"/>
            <a:ext cx="956310" cy="835660"/>
          </a:xfrm>
          <a:prstGeom prst="rect">
            <a:avLst/>
          </a:prstGeom>
        </p:spPr>
      </p:pic>
    </p:spTree>
    <p:extLst>
      <p:ext uri="{BB962C8B-B14F-4D97-AF65-F5344CB8AC3E}">
        <p14:creationId xmlns:p14="http://schemas.microsoft.com/office/powerpoint/2010/main" val="40795869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D3B7E047-8D41-2B00-40B8-E12BD74417E6}"/>
              </a:ext>
            </a:extLst>
          </p:cNvPr>
          <p:cNvSpPr txBox="1"/>
          <p:nvPr/>
        </p:nvSpPr>
        <p:spPr>
          <a:xfrm>
            <a:off x="1235521" y="149695"/>
            <a:ext cx="9725992" cy="7632859"/>
          </a:xfrm>
          <a:prstGeom prst="rect">
            <a:avLst/>
          </a:prstGeom>
          <a:noFill/>
        </p:spPr>
        <p:txBody>
          <a:bodyPr wrap="square" lIns="91440" tIns="45720" rIns="91440" bIns="45720" anchor="t">
            <a:spAutoFit/>
          </a:bodyPr>
          <a:lstStyle/>
          <a:p>
            <a:pPr algn="ctr"/>
            <a:r>
              <a:rPr lang="en-AU" sz="4000" b="1" dirty="0">
                <a:solidFill>
                  <a:srgbClr val="FFFF00"/>
                </a:solidFill>
                <a:ea typeface="+mn-lt"/>
                <a:cs typeface="+mn-lt"/>
              </a:rPr>
              <a:t>Business Implications of Cybersecurity</a:t>
            </a:r>
            <a:endParaRPr lang="en-US" b="1" dirty="0">
              <a:solidFill>
                <a:srgbClr val="000000"/>
              </a:solidFill>
              <a:ea typeface="+mn-lt"/>
              <a:cs typeface="+mn-lt"/>
            </a:endParaRPr>
          </a:p>
          <a:p>
            <a:pPr marL="285750" indent="-285750" algn="ctr">
              <a:buFont typeface="Arial"/>
              <a:buChar char="•"/>
            </a:pPr>
            <a:endParaRPr lang="en-US">
              <a:solidFill>
                <a:srgbClr val="000000"/>
              </a:solidFill>
              <a:ea typeface="+mn-lt"/>
              <a:cs typeface="+mn-lt"/>
            </a:endParaRPr>
          </a:p>
          <a:p>
            <a:r>
              <a:rPr lang="en-US" dirty="0">
                <a:solidFill>
                  <a:schemeClr val="bg1"/>
                </a:solidFill>
                <a:ea typeface="+mn-lt"/>
                <a:cs typeface="+mn-lt"/>
              </a:rPr>
              <a:t>In today’s digital landscape, cybersecurity is not just an IT concern but a critical business imperative. Ensuring that cybersecurity solutions meet rigorous standards is essential to safeguarding your </a:t>
            </a:r>
            <a:r>
              <a:rPr lang="en-US" err="1">
                <a:solidFill>
                  <a:schemeClr val="bg1"/>
                </a:solidFill>
                <a:ea typeface="+mn-lt"/>
                <a:cs typeface="+mn-lt"/>
              </a:rPr>
              <a:t>organisation's</a:t>
            </a:r>
            <a:r>
              <a:rPr lang="en-US" dirty="0">
                <a:solidFill>
                  <a:schemeClr val="bg1"/>
                </a:solidFill>
                <a:ea typeface="+mn-lt"/>
                <a:cs typeface="+mn-lt"/>
              </a:rPr>
              <a:t> data, operations, and reputation. This section explores the business implications of cybersecurity, highlighting the risks associated with solution failures and the potential impacts of cyber events on the organisation.</a:t>
            </a:r>
            <a:endParaRPr lang="en-US">
              <a:solidFill>
                <a:schemeClr val="bg1"/>
              </a:solidFill>
              <a:ea typeface="Calibri"/>
              <a:cs typeface="Calibri"/>
            </a:endParaRPr>
          </a:p>
          <a:p>
            <a:pPr algn="ctr"/>
            <a:endParaRPr lang="en-US" dirty="0">
              <a:solidFill>
                <a:schemeClr val="bg1"/>
              </a:solidFill>
              <a:ea typeface="+mn-lt"/>
              <a:cs typeface="+mn-lt"/>
            </a:endParaRPr>
          </a:p>
          <a:p>
            <a:r>
              <a:rPr lang="en-US" b="1" dirty="0">
                <a:solidFill>
                  <a:srgbClr val="00B050"/>
                </a:solidFill>
                <a:ea typeface="+mn-lt"/>
                <a:cs typeface="+mn-lt"/>
              </a:rPr>
              <a:t>Risks if the Solution Fails to Meet Requirements</a:t>
            </a:r>
            <a:r>
              <a:rPr lang="en-US" dirty="0">
                <a:solidFill>
                  <a:srgbClr val="00B050"/>
                </a:solidFill>
                <a:ea typeface="+mn-lt"/>
                <a:cs typeface="+mn-lt"/>
              </a:rPr>
              <a:t>:</a:t>
            </a:r>
            <a:endParaRPr lang="en-US" dirty="0">
              <a:solidFill>
                <a:srgbClr val="00B050"/>
              </a:solidFill>
              <a:ea typeface="Calibri" panose="020F0502020204030204"/>
              <a:cs typeface="Calibri" panose="020F0502020204030204"/>
            </a:endParaRPr>
          </a:p>
          <a:p>
            <a:endParaRPr lang="en-US" dirty="0">
              <a:solidFill>
                <a:srgbClr val="00B050"/>
              </a:solidFill>
              <a:ea typeface="+mn-lt"/>
              <a:cs typeface="+mn-lt"/>
            </a:endParaRPr>
          </a:p>
          <a:p>
            <a:r>
              <a:rPr lang="en-US" b="1">
                <a:solidFill>
                  <a:srgbClr val="00B050"/>
                </a:solidFill>
                <a:ea typeface="+mn-lt"/>
                <a:cs typeface="+mn-lt"/>
              </a:rPr>
              <a:t>Data Breach:</a:t>
            </a:r>
            <a:r>
              <a:rPr lang="en-US">
                <a:solidFill>
                  <a:schemeClr val="bg1"/>
                </a:solidFill>
                <a:ea typeface="+mn-lt"/>
                <a:cs typeface="+mn-lt"/>
              </a:rPr>
              <a:t> Exposure of sensitive data leading to legal and financial repercussions.</a:t>
            </a:r>
            <a:endParaRPr lang="en-US">
              <a:solidFill>
                <a:schemeClr val="bg1"/>
              </a:solidFill>
              <a:ea typeface="Calibri" panose="020F0502020204030204"/>
              <a:cs typeface="Calibri" panose="020F0502020204030204"/>
            </a:endParaRPr>
          </a:p>
          <a:p>
            <a:r>
              <a:rPr lang="en-US" b="1">
                <a:solidFill>
                  <a:srgbClr val="00B050"/>
                </a:solidFill>
                <a:ea typeface="+mn-lt"/>
                <a:cs typeface="+mn-lt"/>
              </a:rPr>
              <a:t>Operational Downtime</a:t>
            </a:r>
            <a:r>
              <a:rPr lang="en-US">
                <a:solidFill>
                  <a:srgbClr val="00B050"/>
                </a:solidFill>
                <a:ea typeface="+mn-lt"/>
                <a:cs typeface="+mn-lt"/>
              </a:rPr>
              <a:t>:</a:t>
            </a:r>
            <a:r>
              <a:rPr lang="en-US">
                <a:solidFill>
                  <a:schemeClr val="bg1"/>
                </a:solidFill>
                <a:ea typeface="+mn-lt"/>
                <a:cs typeface="+mn-lt"/>
              </a:rPr>
              <a:t> System failures or disruptions impacting business continuity.</a:t>
            </a:r>
            <a:endParaRPr lang="en-US">
              <a:solidFill>
                <a:schemeClr val="bg1"/>
              </a:solidFill>
              <a:ea typeface="Calibri" panose="020F0502020204030204"/>
              <a:cs typeface="Calibri" panose="020F0502020204030204"/>
            </a:endParaRPr>
          </a:p>
          <a:p>
            <a:r>
              <a:rPr lang="en-US" b="1" dirty="0">
                <a:solidFill>
                  <a:srgbClr val="00B050"/>
                </a:solidFill>
                <a:ea typeface="+mn-lt"/>
                <a:cs typeface="+mn-lt"/>
              </a:rPr>
              <a:t>Reputational Damage</a:t>
            </a:r>
            <a:r>
              <a:rPr lang="en-US" dirty="0">
                <a:solidFill>
                  <a:srgbClr val="00B050"/>
                </a:solidFill>
                <a:ea typeface="+mn-lt"/>
                <a:cs typeface="+mn-lt"/>
              </a:rPr>
              <a:t>:</a:t>
            </a:r>
            <a:r>
              <a:rPr lang="en-US" dirty="0">
                <a:solidFill>
                  <a:schemeClr val="bg1"/>
                </a:solidFill>
                <a:ea typeface="+mn-lt"/>
                <a:cs typeface="+mn-lt"/>
              </a:rPr>
              <a:t> Loss of customer trust and potential decline in market position.</a:t>
            </a:r>
            <a:endParaRPr lang="en-US" dirty="0">
              <a:solidFill>
                <a:schemeClr val="bg1"/>
              </a:solidFill>
              <a:ea typeface="Calibri" panose="020F0502020204030204"/>
              <a:cs typeface="Calibri" panose="020F0502020204030204"/>
            </a:endParaRPr>
          </a:p>
          <a:p>
            <a:endParaRPr lang="en-US" dirty="0">
              <a:solidFill>
                <a:schemeClr val="bg1"/>
              </a:solidFill>
              <a:ea typeface="+mn-lt"/>
              <a:cs typeface="+mn-lt"/>
            </a:endParaRPr>
          </a:p>
          <a:p>
            <a:r>
              <a:rPr lang="en-US" b="1">
                <a:solidFill>
                  <a:srgbClr val="00B050"/>
                </a:solidFill>
                <a:ea typeface="+mn-lt"/>
                <a:cs typeface="+mn-lt"/>
              </a:rPr>
              <a:t>Business Impact of Potential Cybersecurity Events</a:t>
            </a:r>
            <a:r>
              <a:rPr lang="en-US">
                <a:solidFill>
                  <a:srgbClr val="00B050"/>
                </a:solidFill>
                <a:ea typeface="+mn-lt"/>
                <a:cs typeface="+mn-lt"/>
              </a:rPr>
              <a:t>:</a:t>
            </a:r>
            <a:endParaRPr lang="en-US">
              <a:solidFill>
                <a:srgbClr val="00B050"/>
              </a:solidFill>
              <a:ea typeface="Calibri" panose="020F0502020204030204"/>
              <a:cs typeface="Calibri" panose="020F0502020204030204"/>
            </a:endParaRPr>
          </a:p>
          <a:p>
            <a:r>
              <a:rPr lang="en-US" b="1">
                <a:solidFill>
                  <a:srgbClr val="00B050"/>
                </a:solidFill>
                <a:ea typeface="+mn-lt"/>
                <a:cs typeface="+mn-lt"/>
              </a:rPr>
              <a:t>Financial Losses</a:t>
            </a:r>
            <a:r>
              <a:rPr lang="en-US">
                <a:solidFill>
                  <a:srgbClr val="00B050"/>
                </a:solidFill>
                <a:ea typeface="+mn-lt"/>
                <a:cs typeface="+mn-lt"/>
              </a:rPr>
              <a:t>:</a:t>
            </a:r>
            <a:r>
              <a:rPr lang="en-US">
                <a:solidFill>
                  <a:schemeClr val="bg1"/>
                </a:solidFill>
                <a:ea typeface="+mn-lt"/>
                <a:cs typeface="+mn-lt"/>
              </a:rPr>
              <a:t> Costs associated with data breaches, regulatory fines, and recovery efforts.</a:t>
            </a:r>
            <a:endParaRPr lang="en-US">
              <a:solidFill>
                <a:schemeClr val="bg1"/>
              </a:solidFill>
              <a:ea typeface="Calibri" panose="020F0502020204030204"/>
              <a:cs typeface="Calibri" panose="020F0502020204030204"/>
            </a:endParaRPr>
          </a:p>
          <a:p>
            <a:r>
              <a:rPr lang="en-US" b="1">
                <a:solidFill>
                  <a:srgbClr val="00B050"/>
                </a:solidFill>
                <a:ea typeface="+mn-lt"/>
                <a:cs typeface="+mn-lt"/>
              </a:rPr>
              <a:t>Legal Consequences</a:t>
            </a:r>
            <a:r>
              <a:rPr lang="en-US">
                <a:solidFill>
                  <a:srgbClr val="00B050"/>
                </a:solidFill>
                <a:ea typeface="+mn-lt"/>
                <a:cs typeface="+mn-lt"/>
              </a:rPr>
              <a:t>:</a:t>
            </a:r>
            <a:r>
              <a:rPr lang="en-US">
                <a:solidFill>
                  <a:schemeClr val="bg1"/>
                </a:solidFill>
                <a:ea typeface="+mn-lt"/>
                <a:cs typeface="+mn-lt"/>
              </a:rPr>
              <a:t> Penalties from non-compliance with data protection laws and regulations.</a:t>
            </a:r>
            <a:endParaRPr lang="en-US">
              <a:solidFill>
                <a:schemeClr val="bg1"/>
              </a:solidFill>
              <a:ea typeface="Calibri" panose="020F0502020204030204"/>
              <a:cs typeface="Calibri" panose="020F0502020204030204"/>
            </a:endParaRPr>
          </a:p>
          <a:p>
            <a:r>
              <a:rPr lang="en-US" b="1">
                <a:solidFill>
                  <a:srgbClr val="00B050"/>
                </a:solidFill>
                <a:ea typeface="+mn-lt"/>
                <a:cs typeface="+mn-lt"/>
              </a:rPr>
              <a:t>Competitive Disadvantage</a:t>
            </a:r>
            <a:r>
              <a:rPr lang="en-US">
                <a:solidFill>
                  <a:srgbClr val="00B050"/>
                </a:solidFill>
                <a:ea typeface="+mn-lt"/>
                <a:cs typeface="+mn-lt"/>
              </a:rPr>
              <a:t>: </a:t>
            </a:r>
            <a:r>
              <a:rPr lang="en-US">
                <a:solidFill>
                  <a:schemeClr val="bg1"/>
                </a:solidFill>
                <a:ea typeface="+mn-lt"/>
                <a:cs typeface="+mn-lt"/>
              </a:rPr>
              <a:t>Erosion of customer confidence leading to loss of business to competitors.</a:t>
            </a:r>
            <a:endParaRPr lang="en-US">
              <a:solidFill>
                <a:schemeClr val="bg1"/>
              </a:solidFill>
              <a:ea typeface="Calibri" panose="020F0502020204030204"/>
              <a:cs typeface="Calibri" panose="020F0502020204030204"/>
            </a:endParaRPr>
          </a:p>
          <a:p>
            <a:pPr algn="ctr"/>
            <a:endParaRPr lang="en-US" dirty="0">
              <a:solidFill>
                <a:schemeClr val="bg1"/>
              </a:solidFill>
              <a:ea typeface="+mn-lt"/>
              <a:cs typeface="+mn-lt"/>
            </a:endParaRPr>
          </a:p>
          <a:p>
            <a:pPr algn="ctr"/>
            <a:endParaRPr lang="en-US">
              <a:solidFill>
                <a:schemeClr val="bg1"/>
              </a:solidFill>
              <a:ea typeface="Calibri" panose="020F0502020204030204"/>
              <a:cs typeface="Calibri"/>
            </a:endParaRPr>
          </a:p>
          <a:p>
            <a:pPr algn="ctr"/>
            <a:endParaRPr lang="en-US">
              <a:solidFill>
                <a:schemeClr val="bg1"/>
              </a:solidFill>
              <a:latin typeface="Calibri" panose="020F0502020204030204"/>
              <a:ea typeface="Calibri" panose="020F0502020204030204"/>
              <a:cs typeface="Calibri" panose="020F0502020204030204"/>
            </a:endParaRPr>
          </a:p>
          <a:p>
            <a:pPr algn="ctr"/>
            <a:endParaRPr lang="en-US">
              <a:solidFill>
                <a:schemeClr val="bg1"/>
              </a:solidFill>
              <a:latin typeface="Calibri" panose="020F0502020204030204"/>
              <a:ea typeface="Calibri" panose="020F0502020204030204"/>
              <a:cs typeface="Calibri" panose="020F0502020204030204"/>
            </a:endParaRPr>
          </a:p>
          <a:p>
            <a:pPr algn="ctr"/>
            <a:endParaRPr lang="en-US">
              <a:solidFill>
                <a:schemeClr val="bg1"/>
              </a:solidFill>
              <a:latin typeface="Calibri" panose="020F0502020204030204"/>
              <a:ea typeface="Calibri" panose="020F0502020204030204"/>
              <a:cs typeface="Calibri" panose="020F0502020204030204"/>
            </a:endParaRPr>
          </a:p>
          <a:p>
            <a:pPr marL="285750" indent="-285750" algn="ctr">
              <a:buFont typeface="Arial"/>
              <a:buChar char="•"/>
            </a:pPr>
            <a:endParaRPr lang="en-US">
              <a:solidFill>
                <a:schemeClr val="bg1"/>
              </a:solidFill>
              <a:latin typeface="Calibri" panose="020F0502020204030204"/>
              <a:ea typeface="Calibri" panose="020F0502020204030204"/>
              <a:cs typeface="Calibri" panose="020F0502020204030204"/>
            </a:endParaRPr>
          </a:p>
          <a:p>
            <a:pPr algn="ctr"/>
            <a:endParaRPr lang="en-US">
              <a:solidFill>
                <a:schemeClr val="bg1"/>
              </a:solidFill>
              <a:latin typeface="Calibri" panose="020F0502020204030204"/>
              <a:ea typeface="Calibri" panose="020F0502020204030204"/>
              <a:cs typeface="Calibri" panose="020F0502020204030204"/>
            </a:endParaRPr>
          </a:p>
          <a:p>
            <a:pPr algn="ctr"/>
            <a:endParaRPr lang="en-AU">
              <a:solidFill>
                <a:schemeClr val="bg1"/>
              </a:solidFill>
              <a:latin typeface="Roboto"/>
              <a:ea typeface="Roboto"/>
              <a:cs typeface="Roboto"/>
            </a:endParaRPr>
          </a:p>
        </p:txBody>
      </p:sp>
      <p:pic>
        <p:nvPicPr>
          <p:cNvPr id="5" name="Picture 4" descr="A logo of a shield with a circuit board&#10;&#10;Description automatically generated">
            <a:extLst>
              <a:ext uri="{FF2B5EF4-FFF2-40B4-BE49-F238E27FC236}">
                <a16:creationId xmlns:a16="http://schemas.microsoft.com/office/drawing/2014/main" id="{F5FD0BC0-7F17-647B-C30B-6A8A4F6E9F52}"/>
              </a:ext>
            </a:extLst>
          </p:cNvPr>
          <p:cNvPicPr>
            <a:picLocks noChangeAspect="1"/>
          </p:cNvPicPr>
          <p:nvPr/>
        </p:nvPicPr>
        <p:blipFill>
          <a:blip r:embed="rId2"/>
          <a:stretch>
            <a:fillRect/>
          </a:stretch>
        </p:blipFill>
        <p:spPr>
          <a:xfrm>
            <a:off x="146685" y="171450"/>
            <a:ext cx="956310" cy="835660"/>
          </a:xfrm>
          <a:prstGeom prst="rect">
            <a:avLst/>
          </a:prstGeom>
        </p:spPr>
      </p:pic>
    </p:spTree>
    <p:extLst>
      <p:ext uri="{BB962C8B-B14F-4D97-AF65-F5344CB8AC3E}">
        <p14:creationId xmlns:p14="http://schemas.microsoft.com/office/powerpoint/2010/main" val="32125735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D3B7E047-8D41-2B00-40B8-E12BD74417E6}"/>
              </a:ext>
            </a:extLst>
          </p:cNvPr>
          <p:cNvSpPr txBox="1"/>
          <p:nvPr/>
        </p:nvSpPr>
        <p:spPr>
          <a:xfrm>
            <a:off x="1592407" y="583746"/>
            <a:ext cx="9725992" cy="5970865"/>
          </a:xfrm>
          <a:prstGeom prst="rect">
            <a:avLst/>
          </a:prstGeom>
          <a:noFill/>
        </p:spPr>
        <p:txBody>
          <a:bodyPr wrap="square" lIns="91440" tIns="45720" rIns="91440" bIns="45720" anchor="t">
            <a:spAutoFit/>
          </a:bodyPr>
          <a:lstStyle/>
          <a:p>
            <a:pPr algn="ctr"/>
            <a:r>
              <a:rPr lang="en-AU" sz="4000" b="1" dirty="0">
                <a:solidFill>
                  <a:srgbClr val="FFFF00"/>
                </a:solidFill>
                <a:ea typeface="+mn-lt"/>
                <a:cs typeface="+mn-lt"/>
              </a:rPr>
              <a:t>Conclusion and Next Steps</a:t>
            </a:r>
            <a:endParaRPr lang="en-US" b="1" dirty="0">
              <a:cs typeface="Calibri"/>
            </a:endParaRPr>
          </a:p>
          <a:p>
            <a:pPr marL="285750" indent="-285750">
              <a:buFont typeface="Arial"/>
              <a:buChar char="•"/>
            </a:pPr>
            <a:endParaRPr lang="en-US">
              <a:ea typeface="Calibri"/>
              <a:cs typeface="Calibri" panose="020F0502020204030204"/>
            </a:endParaRPr>
          </a:p>
          <a:p>
            <a:r>
              <a:rPr lang="en-US" b="1" dirty="0">
                <a:solidFill>
                  <a:srgbClr val="00B050"/>
                </a:solidFill>
                <a:ea typeface="+mn-lt"/>
                <a:cs typeface="+mn-lt"/>
              </a:rPr>
              <a:t>Final Thoughts</a:t>
            </a:r>
            <a:r>
              <a:rPr lang="en-US" dirty="0">
                <a:solidFill>
                  <a:srgbClr val="00B050"/>
                </a:solidFill>
                <a:ea typeface="+mn-lt"/>
                <a:cs typeface="+mn-lt"/>
              </a:rPr>
              <a:t>:</a:t>
            </a:r>
            <a:r>
              <a:rPr lang="en-US" dirty="0">
                <a:solidFill>
                  <a:schemeClr val="bg1"/>
                </a:solidFill>
                <a:ea typeface="+mn-lt"/>
                <a:cs typeface="+mn-lt"/>
              </a:rPr>
              <a:t> The Proof of Concept has demonstrated the value of integrating Splunk and Nessus into your network for enhanced threat detection and vulnerability management. This approach will significantly improve your IT team’s ability to manage security risks effectively.</a:t>
            </a:r>
            <a:endParaRPr lang="en-US" dirty="0">
              <a:solidFill>
                <a:schemeClr val="bg1"/>
              </a:solidFill>
              <a:ea typeface="Calibri" panose="020F0502020204030204"/>
              <a:cs typeface="Calibri" panose="020F0502020204030204"/>
            </a:endParaRPr>
          </a:p>
          <a:p>
            <a:endParaRPr lang="en-US" dirty="0">
              <a:solidFill>
                <a:schemeClr val="bg1"/>
              </a:solidFill>
              <a:ea typeface="+mn-lt"/>
              <a:cs typeface="+mn-lt"/>
            </a:endParaRPr>
          </a:p>
          <a:p>
            <a:r>
              <a:rPr lang="en-US" b="1" dirty="0">
                <a:solidFill>
                  <a:srgbClr val="00B050"/>
                </a:solidFill>
                <a:ea typeface="+mn-lt"/>
                <a:cs typeface="+mn-lt"/>
              </a:rPr>
              <a:t>Next Steps</a:t>
            </a:r>
            <a:r>
              <a:rPr lang="en-US" dirty="0">
                <a:solidFill>
                  <a:srgbClr val="00B050"/>
                </a:solidFill>
                <a:ea typeface="+mn-lt"/>
                <a:cs typeface="+mn-lt"/>
              </a:rPr>
              <a:t>: </a:t>
            </a:r>
            <a:r>
              <a:rPr lang="en-US" dirty="0">
                <a:solidFill>
                  <a:schemeClr val="bg1"/>
                </a:solidFill>
                <a:ea typeface="+mn-lt"/>
                <a:cs typeface="+mn-lt"/>
              </a:rPr>
              <a:t>We recommend moving forward with a phased implementation, starting with critical areas of your network. We'll also schedule follow-up sessions to fine-tune the setup and ensure it aligns with </a:t>
            </a:r>
            <a:r>
              <a:rPr lang="en-US">
                <a:solidFill>
                  <a:schemeClr val="bg1"/>
                </a:solidFill>
                <a:ea typeface="+mn-lt"/>
                <a:cs typeface="+mn-lt"/>
              </a:rPr>
              <a:t>your business needs.</a:t>
            </a:r>
          </a:p>
          <a:p>
            <a:endParaRPr lang="en-US" b="1" dirty="0">
              <a:solidFill>
                <a:srgbClr val="00B050"/>
              </a:solidFill>
              <a:ea typeface="+mn-lt"/>
              <a:cs typeface="+mn-lt"/>
            </a:endParaRPr>
          </a:p>
          <a:p>
            <a:r>
              <a:rPr lang="en-US" b="1">
                <a:solidFill>
                  <a:srgbClr val="00B050"/>
                </a:solidFill>
                <a:ea typeface="+mn-lt"/>
                <a:cs typeface="+mn-lt"/>
              </a:rPr>
              <a:t>Opportunity for Questions</a:t>
            </a:r>
            <a:r>
              <a:rPr lang="en-US" dirty="0">
                <a:solidFill>
                  <a:srgbClr val="00B050"/>
                </a:solidFill>
                <a:ea typeface="+mn-lt"/>
                <a:cs typeface="+mn-lt"/>
              </a:rPr>
              <a:t>:</a:t>
            </a:r>
            <a:r>
              <a:rPr lang="en-US" dirty="0">
                <a:solidFill>
                  <a:schemeClr val="bg1"/>
                </a:solidFill>
                <a:ea typeface="+mn-lt"/>
                <a:cs typeface="+mn-lt"/>
              </a:rPr>
              <a:t> We now invite any questions you may have and are here to discuss how we can tailor this solution to best meet your objectives.</a:t>
            </a:r>
            <a:endParaRPr lang="en-US">
              <a:solidFill>
                <a:schemeClr val="bg1"/>
              </a:solidFill>
              <a:ea typeface="Calibri"/>
              <a:cs typeface="Calibri"/>
            </a:endParaRPr>
          </a:p>
          <a:p>
            <a:endParaRPr lang="en-US" dirty="0">
              <a:solidFill>
                <a:schemeClr val="bg1"/>
              </a:solidFill>
              <a:ea typeface="Calibri"/>
              <a:cs typeface="Calibri"/>
            </a:endParaRPr>
          </a:p>
          <a:p>
            <a:pPr algn="ctr"/>
            <a:endParaRPr lang="en-US">
              <a:solidFill>
                <a:schemeClr val="bg1"/>
              </a:solidFill>
              <a:ea typeface="+mn-lt"/>
              <a:cs typeface="+mn-lt"/>
            </a:endParaRPr>
          </a:p>
          <a:p>
            <a:pPr algn="ctr"/>
            <a:endParaRPr lang="en-US">
              <a:solidFill>
                <a:schemeClr val="bg1"/>
              </a:solidFill>
              <a:ea typeface="+mn-lt"/>
              <a:cs typeface="+mn-lt"/>
            </a:endParaRPr>
          </a:p>
          <a:p>
            <a:pPr algn="ctr"/>
            <a:endParaRPr lang="en-US">
              <a:solidFill>
                <a:schemeClr val="bg1"/>
              </a:solidFill>
              <a:ea typeface="Calibri" panose="020F0502020204030204"/>
              <a:cs typeface="Calibri"/>
            </a:endParaRPr>
          </a:p>
          <a:p>
            <a:pPr algn="ctr"/>
            <a:endParaRPr lang="en-US">
              <a:solidFill>
                <a:schemeClr val="bg1"/>
              </a:solidFill>
              <a:latin typeface="Calibri" panose="020F0502020204030204"/>
              <a:ea typeface="Calibri" panose="020F0502020204030204"/>
              <a:cs typeface="Calibri" panose="020F0502020204030204"/>
            </a:endParaRPr>
          </a:p>
          <a:p>
            <a:pPr marL="285750" indent="-285750" algn="ctr">
              <a:buFont typeface="Arial"/>
              <a:buChar char="•"/>
            </a:pPr>
            <a:endParaRPr lang="en-US">
              <a:solidFill>
                <a:schemeClr val="bg1"/>
              </a:solidFill>
              <a:latin typeface="Calibri" panose="020F0502020204030204"/>
              <a:ea typeface="Calibri" panose="020F0502020204030204"/>
              <a:cs typeface="Calibri" panose="020F0502020204030204"/>
            </a:endParaRPr>
          </a:p>
          <a:p>
            <a:pPr algn="ctr"/>
            <a:endParaRPr lang="en-US">
              <a:solidFill>
                <a:schemeClr val="bg1"/>
              </a:solidFill>
              <a:latin typeface="Calibri" panose="020F0502020204030204"/>
              <a:ea typeface="Calibri" panose="020F0502020204030204"/>
              <a:cs typeface="Calibri" panose="020F0502020204030204"/>
            </a:endParaRPr>
          </a:p>
          <a:p>
            <a:pPr algn="ctr"/>
            <a:endParaRPr lang="en-AU">
              <a:solidFill>
                <a:schemeClr val="bg1"/>
              </a:solidFill>
              <a:latin typeface="Roboto"/>
              <a:ea typeface="Roboto"/>
              <a:cs typeface="Roboto"/>
            </a:endParaRPr>
          </a:p>
        </p:txBody>
      </p:sp>
      <p:pic>
        <p:nvPicPr>
          <p:cNvPr id="5" name="Picture 4" descr="A logo of a shield with a circuit board&#10;&#10;Description automatically generated">
            <a:extLst>
              <a:ext uri="{FF2B5EF4-FFF2-40B4-BE49-F238E27FC236}">
                <a16:creationId xmlns:a16="http://schemas.microsoft.com/office/drawing/2014/main" id="{F5FD0BC0-7F17-647B-C30B-6A8A4F6E9F52}"/>
              </a:ext>
            </a:extLst>
          </p:cNvPr>
          <p:cNvPicPr>
            <a:picLocks noChangeAspect="1"/>
          </p:cNvPicPr>
          <p:nvPr/>
        </p:nvPicPr>
        <p:blipFill>
          <a:blip r:embed="rId2"/>
          <a:stretch>
            <a:fillRect/>
          </a:stretch>
        </p:blipFill>
        <p:spPr>
          <a:xfrm>
            <a:off x="146685" y="171450"/>
            <a:ext cx="956310" cy="835660"/>
          </a:xfrm>
          <a:prstGeom prst="rect">
            <a:avLst/>
          </a:prstGeom>
        </p:spPr>
      </p:pic>
    </p:spTree>
    <p:extLst>
      <p:ext uri="{BB962C8B-B14F-4D97-AF65-F5344CB8AC3E}">
        <p14:creationId xmlns:p14="http://schemas.microsoft.com/office/powerpoint/2010/main" val="15592342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D3B7E047-8D41-2B00-40B8-E12BD74417E6}"/>
              </a:ext>
            </a:extLst>
          </p:cNvPr>
          <p:cNvSpPr txBox="1"/>
          <p:nvPr/>
        </p:nvSpPr>
        <p:spPr>
          <a:xfrm>
            <a:off x="548677" y="473506"/>
            <a:ext cx="11458759" cy="3477875"/>
          </a:xfrm>
          <a:prstGeom prst="rect">
            <a:avLst/>
          </a:prstGeom>
          <a:noFill/>
        </p:spPr>
        <p:txBody>
          <a:bodyPr wrap="square" lIns="91440" tIns="45720" rIns="91440" bIns="45720" anchor="t">
            <a:spAutoFit/>
          </a:bodyPr>
          <a:lstStyle/>
          <a:p>
            <a:pPr algn="ctr"/>
            <a:r>
              <a:rPr lang="en-AU" sz="4000" b="1" dirty="0">
                <a:solidFill>
                  <a:srgbClr val="FFFF00"/>
                </a:solidFill>
                <a:ea typeface="+mn-lt"/>
                <a:cs typeface="+mn-lt"/>
              </a:rPr>
              <a:t>Proof of Concept (PoC) Findings:</a:t>
            </a:r>
            <a:endParaRPr lang="en-US" sz="4000" dirty="0">
              <a:solidFill>
                <a:srgbClr val="000000"/>
              </a:solidFill>
              <a:ea typeface="+mn-lt"/>
              <a:cs typeface="+mn-lt"/>
            </a:endParaRPr>
          </a:p>
          <a:p>
            <a:pPr algn="ctr"/>
            <a:r>
              <a:rPr lang="en-US" dirty="0">
                <a:solidFill>
                  <a:schemeClr val="bg1"/>
                </a:solidFill>
                <a:ea typeface="+mn-lt"/>
                <a:cs typeface="+mn-lt"/>
              </a:rPr>
              <a:t>Implementing Splunk to trigger real-time alerts on detected network threats will significantly benefit the IT team, which is currently struggling to manage these risks effectively. This setup will equip the team with the necessary tools to monitor and respond to threats efficiently, enhancing overall security management within the business.</a:t>
            </a:r>
            <a:endParaRPr lang="en-US" dirty="0">
              <a:solidFill>
                <a:schemeClr val="bg1"/>
              </a:solidFill>
            </a:endParaRPr>
          </a:p>
          <a:p>
            <a:pPr algn="ctr"/>
            <a:endParaRPr lang="en-US">
              <a:solidFill>
                <a:schemeClr val="bg1"/>
              </a:solidFill>
              <a:ea typeface="+mn-lt"/>
              <a:cs typeface="+mn-lt"/>
            </a:endParaRPr>
          </a:p>
          <a:p>
            <a:pPr algn="ctr"/>
            <a:endParaRPr lang="en-US">
              <a:solidFill>
                <a:schemeClr val="bg1"/>
              </a:solidFill>
              <a:ea typeface="+mn-lt"/>
              <a:cs typeface="+mn-lt"/>
            </a:endParaRPr>
          </a:p>
          <a:p>
            <a:pPr algn="ctr"/>
            <a:endParaRPr lang="en-US">
              <a:solidFill>
                <a:schemeClr val="bg1"/>
              </a:solidFill>
              <a:ea typeface="+mn-lt"/>
              <a:cs typeface="+mn-lt"/>
            </a:endParaRPr>
          </a:p>
          <a:p>
            <a:pPr algn="ctr"/>
            <a:endParaRPr lang="en-US">
              <a:solidFill>
                <a:schemeClr val="bg1"/>
              </a:solidFill>
              <a:ea typeface="+mn-lt"/>
              <a:cs typeface="+mn-lt"/>
            </a:endParaRPr>
          </a:p>
          <a:p>
            <a:pPr algn="ctr"/>
            <a:endParaRPr lang="en-US">
              <a:solidFill>
                <a:schemeClr val="bg1"/>
              </a:solidFill>
              <a:ea typeface="+mn-lt"/>
              <a:cs typeface="+mn-lt"/>
            </a:endParaRPr>
          </a:p>
          <a:p>
            <a:pPr marL="285750" indent="-285750" algn="ctr">
              <a:buFont typeface="Arial"/>
              <a:buChar char="•"/>
            </a:pPr>
            <a:endParaRPr lang="en-US">
              <a:solidFill>
                <a:srgbClr val="FFFFFF"/>
              </a:solidFill>
              <a:ea typeface="Roboto"/>
              <a:cs typeface="+mn-lt"/>
            </a:endParaRPr>
          </a:p>
          <a:p>
            <a:pPr algn="ctr"/>
            <a:endParaRPr lang="en-US">
              <a:solidFill>
                <a:srgbClr val="FFFFFF"/>
              </a:solidFill>
              <a:ea typeface="Calibri" panose="020F0502020204030204"/>
              <a:cs typeface="+mn-lt"/>
            </a:endParaRPr>
          </a:p>
        </p:txBody>
      </p:sp>
      <p:pic>
        <p:nvPicPr>
          <p:cNvPr id="6" name="Picture 5" descr="A logo of a shield with a circuit board&#10;&#10;Description automatically generated">
            <a:extLst>
              <a:ext uri="{FF2B5EF4-FFF2-40B4-BE49-F238E27FC236}">
                <a16:creationId xmlns:a16="http://schemas.microsoft.com/office/drawing/2014/main" id="{B7A6942B-ECE7-B1ED-99C7-AE2B29DAE69D}"/>
              </a:ext>
            </a:extLst>
          </p:cNvPr>
          <p:cNvPicPr>
            <a:picLocks noChangeAspect="1"/>
          </p:cNvPicPr>
          <p:nvPr/>
        </p:nvPicPr>
        <p:blipFill>
          <a:blip r:embed="rId2"/>
          <a:stretch>
            <a:fillRect/>
          </a:stretch>
        </p:blipFill>
        <p:spPr>
          <a:xfrm>
            <a:off x="146685" y="171450"/>
            <a:ext cx="956310" cy="835660"/>
          </a:xfrm>
          <a:prstGeom prst="rect">
            <a:avLst/>
          </a:prstGeom>
        </p:spPr>
      </p:pic>
      <p:pic>
        <p:nvPicPr>
          <p:cNvPr id="2" name="Picture 1" descr="A screenshot of a computer&#10;&#10;Description automatically generated">
            <a:extLst>
              <a:ext uri="{FF2B5EF4-FFF2-40B4-BE49-F238E27FC236}">
                <a16:creationId xmlns:a16="http://schemas.microsoft.com/office/drawing/2014/main" id="{2D15BA0A-444E-019A-20CD-C70B15AD0CE0}"/>
              </a:ext>
            </a:extLst>
          </p:cNvPr>
          <p:cNvPicPr>
            <a:picLocks noChangeAspect="1"/>
          </p:cNvPicPr>
          <p:nvPr/>
        </p:nvPicPr>
        <p:blipFill>
          <a:blip r:embed="rId3"/>
          <a:stretch>
            <a:fillRect/>
          </a:stretch>
        </p:blipFill>
        <p:spPr>
          <a:xfrm>
            <a:off x="2212091" y="2040038"/>
            <a:ext cx="8134350" cy="4572000"/>
          </a:xfrm>
          <a:prstGeom prst="rect">
            <a:avLst/>
          </a:prstGeom>
        </p:spPr>
      </p:pic>
    </p:spTree>
    <p:extLst>
      <p:ext uri="{BB962C8B-B14F-4D97-AF65-F5344CB8AC3E}">
        <p14:creationId xmlns:p14="http://schemas.microsoft.com/office/powerpoint/2010/main" val="2484699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D3B7E047-8D41-2B00-40B8-E12BD74417E6}"/>
              </a:ext>
            </a:extLst>
          </p:cNvPr>
          <p:cNvSpPr txBox="1"/>
          <p:nvPr/>
        </p:nvSpPr>
        <p:spPr>
          <a:xfrm>
            <a:off x="625842" y="454215"/>
            <a:ext cx="11458759" cy="3477875"/>
          </a:xfrm>
          <a:prstGeom prst="rect">
            <a:avLst/>
          </a:prstGeom>
          <a:noFill/>
        </p:spPr>
        <p:txBody>
          <a:bodyPr wrap="square" lIns="91440" tIns="45720" rIns="91440" bIns="45720" anchor="t">
            <a:spAutoFit/>
          </a:bodyPr>
          <a:lstStyle/>
          <a:p>
            <a:pPr algn="ctr"/>
            <a:r>
              <a:rPr lang="en-AU" sz="4000" b="1" dirty="0">
                <a:solidFill>
                  <a:srgbClr val="FFFF00"/>
                </a:solidFill>
                <a:ea typeface="+mn-lt"/>
                <a:cs typeface="+mn-lt"/>
              </a:rPr>
              <a:t>Proof of Concept (PoC) Findings:</a:t>
            </a:r>
            <a:endParaRPr lang="en-US" sz="4000" dirty="0">
              <a:solidFill>
                <a:srgbClr val="000000"/>
              </a:solidFill>
              <a:ea typeface="+mn-lt"/>
              <a:cs typeface="+mn-lt"/>
            </a:endParaRPr>
          </a:p>
          <a:p>
            <a:pPr algn="ctr"/>
            <a:r>
              <a:rPr lang="en-US" dirty="0">
                <a:solidFill>
                  <a:schemeClr val="bg1"/>
                </a:solidFill>
                <a:ea typeface="+mn-lt"/>
                <a:cs typeface="+mn-lt"/>
              </a:rPr>
              <a:t>Running the Nessus scan identified several vulnerabilities within the PoC network, demonstrating the significant benefits of deploying this tool in a live environment. Early detection of vulnerabilities is crucial for maintaining network security and protecting against potential threats.</a:t>
            </a:r>
          </a:p>
          <a:p>
            <a:pPr algn="ctr"/>
            <a:endParaRPr lang="en-US">
              <a:solidFill>
                <a:schemeClr val="bg1"/>
              </a:solidFill>
              <a:ea typeface="+mn-lt"/>
              <a:cs typeface="+mn-lt"/>
            </a:endParaRPr>
          </a:p>
          <a:p>
            <a:pPr algn="ctr"/>
            <a:endParaRPr lang="en-US">
              <a:solidFill>
                <a:schemeClr val="bg1"/>
              </a:solidFill>
              <a:ea typeface="+mn-lt"/>
              <a:cs typeface="+mn-lt"/>
            </a:endParaRPr>
          </a:p>
          <a:p>
            <a:pPr algn="ctr"/>
            <a:endParaRPr lang="en-US">
              <a:solidFill>
                <a:schemeClr val="bg1"/>
              </a:solidFill>
              <a:ea typeface="+mn-lt"/>
              <a:cs typeface="+mn-lt"/>
            </a:endParaRPr>
          </a:p>
          <a:p>
            <a:pPr algn="ctr"/>
            <a:endParaRPr lang="en-US">
              <a:solidFill>
                <a:schemeClr val="bg1"/>
              </a:solidFill>
              <a:ea typeface="+mn-lt"/>
              <a:cs typeface="+mn-lt"/>
            </a:endParaRPr>
          </a:p>
          <a:p>
            <a:pPr algn="ctr"/>
            <a:endParaRPr lang="en-US">
              <a:solidFill>
                <a:srgbClr val="FFFFFF"/>
              </a:solidFill>
              <a:ea typeface="+mn-lt"/>
              <a:cs typeface="+mn-lt"/>
            </a:endParaRPr>
          </a:p>
          <a:p>
            <a:pPr marL="285750" indent="-285750" algn="ctr">
              <a:buFont typeface="Arial"/>
              <a:buChar char="•"/>
            </a:pPr>
            <a:endParaRPr lang="en-US">
              <a:solidFill>
                <a:srgbClr val="FFFFFF"/>
              </a:solidFill>
              <a:ea typeface="Roboto"/>
              <a:cs typeface="+mn-lt"/>
            </a:endParaRPr>
          </a:p>
          <a:p>
            <a:pPr algn="ctr"/>
            <a:endParaRPr lang="en-US">
              <a:solidFill>
                <a:schemeClr val="bg1"/>
              </a:solidFill>
              <a:ea typeface="+mn-lt"/>
              <a:cs typeface="+mn-lt"/>
            </a:endParaRPr>
          </a:p>
        </p:txBody>
      </p:sp>
      <p:pic>
        <p:nvPicPr>
          <p:cNvPr id="6" name="Picture 5" descr="A logo of a shield with a circuit board&#10;&#10;Description automatically generated">
            <a:extLst>
              <a:ext uri="{FF2B5EF4-FFF2-40B4-BE49-F238E27FC236}">
                <a16:creationId xmlns:a16="http://schemas.microsoft.com/office/drawing/2014/main" id="{B7A6942B-ECE7-B1ED-99C7-AE2B29DAE69D}"/>
              </a:ext>
            </a:extLst>
          </p:cNvPr>
          <p:cNvPicPr>
            <a:picLocks noChangeAspect="1"/>
          </p:cNvPicPr>
          <p:nvPr/>
        </p:nvPicPr>
        <p:blipFill>
          <a:blip r:embed="rId2"/>
          <a:stretch>
            <a:fillRect/>
          </a:stretch>
        </p:blipFill>
        <p:spPr>
          <a:xfrm>
            <a:off x="146685" y="171450"/>
            <a:ext cx="956310" cy="835660"/>
          </a:xfrm>
          <a:prstGeom prst="rect">
            <a:avLst/>
          </a:prstGeom>
        </p:spPr>
      </p:pic>
      <p:pic>
        <p:nvPicPr>
          <p:cNvPr id="2" name="Picture 1" descr="A screenshot of a computer&#10;&#10;Description automatically generated">
            <a:extLst>
              <a:ext uri="{FF2B5EF4-FFF2-40B4-BE49-F238E27FC236}">
                <a16:creationId xmlns:a16="http://schemas.microsoft.com/office/drawing/2014/main" id="{283CD55D-3E58-EEA5-FF79-589EA6E111FF}"/>
              </a:ext>
            </a:extLst>
          </p:cNvPr>
          <p:cNvPicPr>
            <a:picLocks noChangeAspect="1"/>
          </p:cNvPicPr>
          <p:nvPr/>
        </p:nvPicPr>
        <p:blipFill>
          <a:blip r:embed="rId3"/>
          <a:stretch>
            <a:fillRect/>
          </a:stretch>
        </p:blipFill>
        <p:spPr>
          <a:xfrm>
            <a:off x="2399576" y="1962295"/>
            <a:ext cx="7390533" cy="4541520"/>
          </a:xfrm>
          <a:prstGeom prst="rect">
            <a:avLst/>
          </a:prstGeom>
        </p:spPr>
      </p:pic>
    </p:spTree>
    <p:extLst>
      <p:ext uri="{BB962C8B-B14F-4D97-AF65-F5344CB8AC3E}">
        <p14:creationId xmlns:p14="http://schemas.microsoft.com/office/powerpoint/2010/main" val="35301406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D3B7E047-8D41-2B00-40B8-E12BD74417E6}"/>
              </a:ext>
            </a:extLst>
          </p:cNvPr>
          <p:cNvSpPr txBox="1"/>
          <p:nvPr/>
        </p:nvSpPr>
        <p:spPr>
          <a:xfrm>
            <a:off x="1200446" y="426298"/>
            <a:ext cx="10838100" cy="3139321"/>
          </a:xfrm>
          <a:prstGeom prst="rect">
            <a:avLst/>
          </a:prstGeom>
          <a:noFill/>
        </p:spPr>
        <p:txBody>
          <a:bodyPr wrap="square" lIns="91440" tIns="45720" rIns="91440" bIns="45720" anchor="t">
            <a:spAutoFit/>
          </a:bodyPr>
          <a:lstStyle/>
          <a:p>
            <a:pPr algn="ctr"/>
            <a:r>
              <a:rPr lang="en-AU" sz="3600" b="1">
                <a:solidFill>
                  <a:srgbClr val="FFFF00"/>
                </a:solidFill>
                <a:ea typeface="+mn-lt"/>
                <a:cs typeface="+mn-lt"/>
              </a:rPr>
              <a:t>Feedback and Considerations:</a:t>
            </a:r>
            <a:endParaRPr lang="en-US" sz="3600">
              <a:solidFill>
                <a:srgbClr val="72C05A"/>
              </a:solidFill>
              <a:ea typeface="+mn-lt"/>
              <a:cs typeface="+mn-lt"/>
            </a:endParaRPr>
          </a:p>
          <a:p>
            <a:endParaRPr lang="en-US">
              <a:solidFill>
                <a:schemeClr val="bg1"/>
              </a:solidFill>
              <a:ea typeface="Calibri"/>
              <a:cs typeface="Calibri" panose="020F0502020204030204"/>
            </a:endParaRPr>
          </a:p>
          <a:p>
            <a:pPr marL="457200"/>
            <a:r>
              <a:rPr lang="en-US">
                <a:solidFill>
                  <a:schemeClr val="bg1"/>
                </a:solidFill>
                <a:ea typeface="+mn-lt"/>
                <a:cs typeface="+mn-lt"/>
              </a:rPr>
              <a:t>Client feedback received.</a:t>
            </a:r>
          </a:p>
          <a:p>
            <a:pPr lvl="1"/>
            <a:r>
              <a:rPr lang="en-US">
                <a:solidFill>
                  <a:schemeClr val="bg1"/>
                </a:solidFill>
                <a:ea typeface="+mn-lt"/>
                <a:cs typeface="+mn-lt"/>
              </a:rPr>
              <a:t>Changes made based on this feedback.</a:t>
            </a:r>
            <a:endParaRPr lang="en-US">
              <a:ea typeface="Calibri" panose="020F0502020204030204"/>
              <a:cs typeface="Calibri" panose="020F0502020204030204"/>
            </a:endParaRPr>
          </a:p>
          <a:p>
            <a:pPr marL="742950" lvl="1" indent="-285750">
              <a:buFont typeface="Arial"/>
              <a:buChar char="•"/>
            </a:pPr>
            <a:endParaRPr lang="en-US">
              <a:solidFill>
                <a:schemeClr val="bg1"/>
              </a:solidFill>
              <a:ea typeface="+mn-lt"/>
              <a:cs typeface="+mn-lt"/>
            </a:endParaRPr>
          </a:p>
          <a:p>
            <a:pPr algn="ctr"/>
            <a:endParaRPr lang="en-US">
              <a:solidFill>
                <a:schemeClr val="bg1"/>
              </a:solidFill>
              <a:ea typeface="+mn-lt"/>
              <a:cs typeface="+mn-lt"/>
            </a:endParaRPr>
          </a:p>
          <a:p>
            <a:pPr algn="ctr"/>
            <a:endParaRPr lang="en-US">
              <a:solidFill>
                <a:schemeClr val="bg1"/>
              </a:solidFill>
              <a:ea typeface="+mn-lt"/>
              <a:cs typeface="+mn-lt"/>
            </a:endParaRPr>
          </a:p>
          <a:p>
            <a:pPr marL="285750" indent="-285750" algn="ctr">
              <a:buFont typeface="Arial"/>
              <a:buChar char="•"/>
            </a:pPr>
            <a:endParaRPr lang="en-US">
              <a:solidFill>
                <a:schemeClr val="bg1"/>
              </a:solidFill>
              <a:cs typeface="Calibri"/>
            </a:endParaRPr>
          </a:p>
          <a:p>
            <a:pPr algn="ctr"/>
            <a:endParaRPr lang="en-US">
              <a:solidFill>
                <a:schemeClr val="bg1"/>
              </a:solidFill>
              <a:latin typeface="Calibri" panose="020F0502020204030204"/>
              <a:ea typeface="Roboto"/>
              <a:cs typeface="Calibri" panose="020F0502020204030204"/>
            </a:endParaRPr>
          </a:p>
          <a:p>
            <a:pPr algn="ctr"/>
            <a:endParaRPr lang="en-AU">
              <a:solidFill>
                <a:schemeClr val="bg1"/>
              </a:solidFill>
              <a:latin typeface="Roboto"/>
              <a:ea typeface="Roboto"/>
              <a:cs typeface="Roboto"/>
            </a:endParaRPr>
          </a:p>
        </p:txBody>
      </p:sp>
      <p:pic>
        <p:nvPicPr>
          <p:cNvPr id="4" name="Picture 3" descr="A logo of a shield with a circuit board&#10;&#10;Description automatically generated">
            <a:extLst>
              <a:ext uri="{FF2B5EF4-FFF2-40B4-BE49-F238E27FC236}">
                <a16:creationId xmlns:a16="http://schemas.microsoft.com/office/drawing/2014/main" id="{E33E5755-EFAE-C306-1BB7-65405F06ACEE}"/>
              </a:ext>
            </a:extLst>
          </p:cNvPr>
          <p:cNvPicPr>
            <a:picLocks noChangeAspect="1"/>
          </p:cNvPicPr>
          <p:nvPr/>
        </p:nvPicPr>
        <p:blipFill>
          <a:blip r:embed="rId2"/>
          <a:stretch>
            <a:fillRect/>
          </a:stretch>
        </p:blipFill>
        <p:spPr>
          <a:xfrm>
            <a:off x="146685" y="171450"/>
            <a:ext cx="956310" cy="835660"/>
          </a:xfrm>
          <a:prstGeom prst="rect">
            <a:avLst/>
          </a:prstGeom>
        </p:spPr>
      </p:pic>
    </p:spTree>
    <p:extLst>
      <p:ext uri="{BB962C8B-B14F-4D97-AF65-F5344CB8AC3E}">
        <p14:creationId xmlns:p14="http://schemas.microsoft.com/office/powerpoint/2010/main" val="5886988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D3B7E047-8D41-2B00-40B8-E12BD74417E6}"/>
              </a:ext>
            </a:extLst>
          </p:cNvPr>
          <p:cNvSpPr txBox="1"/>
          <p:nvPr/>
        </p:nvSpPr>
        <p:spPr>
          <a:xfrm>
            <a:off x="1448881" y="263543"/>
            <a:ext cx="9725992" cy="4585871"/>
          </a:xfrm>
          <a:prstGeom prst="rect">
            <a:avLst/>
          </a:prstGeom>
          <a:noFill/>
        </p:spPr>
        <p:txBody>
          <a:bodyPr wrap="square" lIns="91440" tIns="45720" rIns="91440" bIns="45720" anchor="t">
            <a:spAutoFit/>
          </a:bodyPr>
          <a:lstStyle/>
          <a:p>
            <a:pPr algn="ctr"/>
            <a:r>
              <a:rPr lang="en-AU" sz="4000" b="1" dirty="0">
                <a:solidFill>
                  <a:srgbClr val="FFFF00"/>
                </a:solidFill>
                <a:ea typeface="+mn-lt"/>
                <a:cs typeface="+mn-lt"/>
              </a:rPr>
              <a:t>Testing of POC:</a:t>
            </a:r>
            <a:endParaRPr lang="en-US">
              <a:solidFill>
                <a:srgbClr val="00B050"/>
              </a:solidFill>
              <a:ea typeface="+mn-lt"/>
              <a:cs typeface="+mn-lt"/>
            </a:endParaRPr>
          </a:p>
          <a:p>
            <a:pPr marL="285750" indent="-285750" algn="ctr">
              <a:buFont typeface="Arial"/>
              <a:buChar char="•"/>
            </a:pPr>
            <a:endParaRPr lang="en-US">
              <a:solidFill>
                <a:schemeClr val="bg1"/>
              </a:solidFill>
              <a:ea typeface="+mn-lt"/>
              <a:cs typeface="+mn-lt"/>
            </a:endParaRPr>
          </a:p>
          <a:p>
            <a:pPr algn="ctr"/>
            <a:r>
              <a:rPr lang="en-US" b="1" dirty="0">
                <a:solidFill>
                  <a:srgbClr val="72C05A"/>
                </a:solidFill>
                <a:ea typeface="Calibri" panose="020F0502020204030204"/>
                <a:cs typeface="Calibri"/>
              </a:rPr>
              <a:t>How the PoC was tested to ensure it met the problem/scenario requirements:</a:t>
            </a:r>
          </a:p>
          <a:p>
            <a:pPr algn="ctr"/>
            <a:endParaRPr lang="en-US" dirty="0">
              <a:solidFill>
                <a:schemeClr val="bg1"/>
              </a:solidFill>
              <a:ea typeface="Calibri"/>
              <a:cs typeface="Calibri"/>
            </a:endParaRPr>
          </a:p>
          <a:p>
            <a:pPr algn="ctr"/>
            <a:r>
              <a:rPr lang="en-US" dirty="0">
                <a:solidFill>
                  <a:schemeClr val="bg1"/>
                </a:solidFill>
                <a:latin typeface="Calibri"/>
                <a:ea typeface="Calibri"/>
                <a:cs typeface="Calibri"/>
              </a:rPr>
              <a:t>We implemented a Red Team Exercise by conducting a exploit of MS17-010 which is the Eternal Blue Exploit – Double Pulsar. This exploit allowed access to the Windows 7 PC.</a:t>
            </a:r>
          </a:p>
          <a:p>
            <a:pPr algn="ctr"/>
            <a:endParaRPr lang="en-US" dirty="0">
              <a:solidFill>
                <a:schemeClr val="bg1"/>
              </a:solidFill>
              <a:latin typeface="Calibri"/>
              <a:ea typeface="Calibri"/>
              <a:cs typeface="Calibri"/>
            </a:endParaRPr>
          </a:p>
          <a:p>
            <a:pPr algn="ctr"/>
            <a:r>
              <a:rPr lang="en-US" dirty="0">
                <a:solidFill>
                  <a:schemeClr val="bg1"/>
                </a:solidFill>
                <a:latin typeface="Calibri"/>
                <a:ea typeface="Calibri"/>
                <a:cs typeface="Calibri"/>
              </a:rPr>
              <a:t>We setup real time alerts to detect a new user being created locally. This triggered an alert in Splunk but we can also make it email alerts to the IT team at Threat Systems. </a:t>
            </a:r>
          </a:p>
          <a:p>
            <a:pPr algn="ctr"/>
            <a:endParaRPr lang="en-US" dirty="0">
              <a:solidFill>
                <a:schemeClr val="bg1"/>
              </a:solidFill>
              <a:latin typeface="Calibri"/>
              <a:ea typeface="Calibri"/>
              <a:cs typeface="Calibri"/>
            </a:endParaRPr>
          </a:p>
          <a:p>
            <a:pPr algn="ctr"/>
            <a:r>
              <a:rPr lang="en-US" dirty="0">
                <a:solidFill>
                  <a:schemeClr val="bg1"/>
                </a:solidFill>
                <a:latin typeface="Calibri"/>
                <a:ea typeface="Calibri"/>
                <a:cs typeface="Calibri"/>
              </a:rPr>
              <a:t>Being able to get </a:t>
            </a:r>
            <a:r>
              <a:rPr lang="en-US" dirty="0" err="1">
                <a:solidFill>
                  <a:schemeClr val="bg1"/>
                </a:solidFill>
                <a:latin typeface="Calibri"/>
                <a:ea typeface="Calibri"/>
                <a:cs typeface="Calibri"/>
              </a:rPr>
              <a:t>realtime</a:t>
            </a:r>
            <a:r>
              <a:rPr lang="en-US" dirty="0">
                <a:solidFill>
                  <a:schemeClr val="bg1"/>
                </a:solidFill>
                <a:latin typeface="Calibri"/>
                <a:ea typeface="Calibri"/>
                <a:cs typeface="Calibri"/>
              </a:rPr>
              <a:t> alerts of devices solves the issue with IT Department not being able to manage threats in </a:t>
            </a:r>
            <a:r>
              <a:rPr lang="en-US" dirty="0" err="1">
                <a:solidFill>
                  <a:schemeClr val="bg1"/>
                </a:solidFill>
                <a:latin typeface="Calibri"/>
                <a:ea typeface="Calibri"/>
                <a:cs typeface="Calibri"/>
              </a:rPr>
              <a:t>realtime</a:t>
            </a:r>
            <a:r>
              <a:rPr lang="en-US" dirty="0">
                <a:solidFill>
                  <a:schemeClr val="bg1"/>
                </a:solidFill>
                <a:latin typeface="Calibri"/>
                <a:ea typeface="Calibri"/>
                <a:cs typeface="Calibri"/>
              </a:rPr>
              <a:t>. </a:t>
            </a:r>
          </a:p>
          <a:p>
            <a:pPr algn="ctr"/>
            <a:endParaRPr lang="en-US" dirty="0">
              <a:solidFill>
                <a:schemeClr val="bg1"/>
              </a:solidFill>
              <a:latin typeface="Calibri"/>
              <a:ea typeface="Calibri"/>
              <a:cs typeface="Calibri"/>
            </a:endParaRPr>
          </a:p>
          <a:p>
            <a:pPr algn="ctr"/>
            <a:endParaRPr lang="en-US">
              <a:solidFill>
                <a:schemeClr val="bg1"/>
              </a:solidFill>
              <a:latin typeface="Calibri" panose="020F0502020204030204"/>
              <a:ea typeface="Calibri"/>
              <a:cs typeface="Calibri"/>
            </a:endParaRPr>
          </a:p>
          <a:p>
            <a:pPr algn="ctr"/>
            <a:endParaRPr lang="en-AU">
              <a:solidFill>
                <a:schemeClr val="bg1"/>
              </a:solidFill>
              <a:latin typeface="Roboto"/>
              <a:ea typeface="Roboto"/>
              <a:cs typeface="Roboto"/>
            </a:endParaRPr>
          </a:p>
        </p:txBody>
      </p:sp>
      <p:pic>
        <p:nvPicPr>
          <p:cNvPr id="4" name="Picture 3" descr="A logo of a shield with a circuit board&#10;&#10;Description automatically generated">
            <a:extLst>
              <a:ext uri="{FF2B5EF4-FFF2-40B4-BE49-F238E27FC236}">
                <a16:creationId xmlns:a16="http://schemas.microsoft.com/office/drawing/2014/main" id="{DDFB4F2C-B85E-859B-4082-DA1DE3AC2D7A}"/>
              </a:ext>
            </a:extLst>
          </p:cNvPr>
          <p:cNvPicPr>
            <a:picLocks noChangeAspect="1"/>
          </p:cNvPicPr>
          <p:nvPr/>
        </p:nvPicPr>
        <p:blipFill>
          <a:blip r:embed="rId2"/>
          <a:stretch>
            <a:fillRect/>
          </a:stretch>
        </p:blipFill>
        <p:spPr>
          <a:xfrm>
            <a:off x="146685" y="171450"/>
            <a:ext cx="956310" cy="835660"/>
          </a:xfrm>
          <a:prstGeom prst="rect">
            <a:avLst/>
          </a:prstGeom>
        </p:spPr>
      </p:pic>
    </p:spTree>
    <p:extLst>
      <p:ext uri="{BB962C8B-B14F-4D97-AF65-F5344CB8AC3E}">
        <p14:creationId xmlns:p14="http://schemas.microsoft.com/office/powerpoint/2010/main" val="14976626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D3B7E047-8D41-2B00-40B8-E12BD74417E6}"/>
              </a:ext>
            </a:extLst>
          </p:cNvPr>
          <p:cNvSpPr txBox="1"/>
          <p:nvPr/>
        </p:nvSpPr>
        <p:spPr>
          <a:xfrm>
            <a:off x="1232783" y="242702"/>
            <a:ext cx="9725992" cy="7694414"/>
          </a:xfrm>
          <a:prstGeom prst="rect">
            <a:avLst/>
          </a:prstGeom>
          <a:noFill/>
        </p:spPr>
        <p:txBody>
          <a:bodyPr wrap="square" lIns="91440" tIns="45720" rIns="91440" bIns="45720" anchor="t">
            <a:spAutoFit/>
          </a:bodyPr>
          <a:lstStyle/>
          <a:p>
            <a:pPr algn="ctr"/>
            <a:r>
              <a:rPr lang="en-AU" sz="4000" b="1" dirty="0">
                <a:solidFill>
                  <a:srgbClr val="FFFF00"/>
                </a:solidFill>
                <a:latin typeface="Calibri"/>
                <a:ea typeface="Calibri"/>
                <a:cs typeface="Calibri"/>
              </a:rPr>
              <a:t>Testing Methodology for Large-Scale Implementation</a:t>
            </a:r>
            <a:endParaRPr lang="en-US" dirty="0" err="1"/>
          </a:p>
          <a:p>
            <a:pPr marL="285750" indent="-285750" algn="ctr">
              <a:buFont typeface="Arial"/>
              <a:buChar char="•"/>
            </a:pPr>
            <a:endParaRPr lang="en-US">
              <a:solidFill>
                <a:srgbClr val="000000"/>
              </a:solidFill>
              <a:latin typeface="Calibri"/>
              <a:ea typeface="Calibri"/>
              <a:cs typeface="Calibri"/>
            </a:endParaRPr>
          </a:p>
          <a:p>
            <a:r>
              <a:rPr lang="en-US" b="1" dirty="0">
                <a:solidFill>
                  <a:srgbClr val="00B050"/>
                </a:solidFill>
                <a:ea typeface="Calibri"/>
                <a:cs typeface="Calibri"/>
              </a:rPr>
              <a:t>Overview of Testing Methodology</a:t>
            </a:r>
          </a:p>
          <a:p>
            <a:pPr marL="285750" indent="-285750">
              <a:buFont typeface="Arial"/>
              <a:buChar char="•"/>
            </a:pPr>
            <a:r>
              <a:rPr lang="en-US" b="1" dirty="0">
                <a:solidFill>
                  <a:srgbClr val="00B050"/>
                </a:solidFill>
                <a:ea typeface="+mn-lt"/>
                <a:cs typeface="+mn-lt"/>
              </a:rPr>
              <a:t>Phased Testing</a:t>
            </a:r>
            <a:r>
              <a:rPr lang="en-US" dirty="0">
                <a:solidFill>
                  <a:srgbClr val="00B050"/>
                </a:solidFill>
                <a:ea typeface="+mn-lt"/>
                <a:cs typeface="+mn-lt"/>
              </a:rPr>
              <a:t>:</a:t>
            </a:r>
            <a:r>
              <a:rPr lang="en-US" dirty="0">
                <a:solidFill>
                  <a:schemeClr val="bg1"/>
                </a:solidFill>
                <a:ea typeface="+mn-lt"/>
                <a:cs typeface="+mn-lt"/>
              </a:rPr>
              <a:t> Implement a multi-phase testing approach, starting with small-scale pilot tests and gradually scaling up to full implementation.</a:t>
            </a:r>
          </a:p>
          <a:p>
            <a:pPr marL="285750" indent="-285750">
              <a:buFont typeface="Arial"/>
              <a:buChar char="•"/>
            </a:pPr>
            <a:r>
              <a:rPr lang="en-US" b="1" dirty="0">
                <a:solidFill>
                  <a:srgbClr val="00B050"/>
                </a:solidFill>
                <a:ea typeface="+mn-lt"/>
                <a:cs typeface="+mn-lt"/>
              </a:rPr>
              <a:t>Environment Simulation</a:t>
            </a:r>
            <a:r>
              <a:rPr lang="en-US" dirty="0">
                <a:solidFill>
                  <a:srgbClr val="00B050"/>
                </a:solidFill>
                <a:ea typeface="+mn-lt"/>
                <a:cs typeface="+mn-lt"/>
              </a:rPr>
              <a:t>:</a:t>
            </a:r>
            <a:r>
              <a:rPr lang="en-US" dirty="0">
                <a:solidFill>
                  <a:schemeClr val="bg1"/>
                </a:solidFill>
                <a:ea typeface="+mn-lt"/>
                <a:cs typeface="+mn-lt"/>
              </a:rPr>
              <a:t> Use simulated environments that closely mirror the production environment to identify potential issues before full deployment.</a:t>
            </a:r>
            <a:endParaRPr lang="en-US" dirty="0">
              <a:solidFill>
                <a:schemeClr val="bg1"/>
              </a:solidFill>
            </a:endParaRPr>
          </a:p>
          <a:p>
            <a:pPr marL="285750" indent="-285750">
              <a:buFont typeface="Arial"/>
              <a:buChar char="•"/>
            </a:pPr>
            <a:r>
              <a:rPr lang="en-US" b="1" dirty="0">
                <a:solidFill>
                  <a:srgbClr val="00B050"/>
                </a:solidFill>
                <a:ea typeface="+mn-lt"/>
                <a:cs typeface="+mn-lt"/>
              </a:rPr>
              <a:t>Load Testing</a:t>
            </a:r>
            <a:r>
              <a:rPr lang="en-US" dirty="0">
                <a:solidFill>
                  <a:srgbClr val="00B050"/>
                </a:solidFill>
                <a:ea typeface="+mn-lt"/>
                <a:cs typeface="+mn-lt"/>
              </a:rPr>
              <a:t>:</a:t>
            </a:r>
            <a:r>
              <a:rPr lang="en-US" dirty="0">
                <a:solidFill>
                  <a:schemeClr val="bg1"/>
                </a:solidFill>
                <a:ea typeface="+mn-lt"/>
                <a:cs typeface="+mn-lt"/>
              </a:rPr>
              <a:t> Conduct load testing to assess system performance under various conditions, ensuring it can handle peak usage.</a:t>
            </a:r>
            <a:endParaRPr lang="en-US" dirty="0">
              <a:solidFill>
                <a:schemeClr val="bg1"/>
              </a:solidFill>
            </a:endParaRPr>
          </a:p>
          <a:p>
            <a:pPr marL="285750" indent="-285750">
              <a:buFont typeface="Arial"/>
              <a:buChar char="•"/>
            </a:pPr>
            <a:endParaRPr lang="en-US" dirty="0">
              <a:solidFill>
                <a:schemeClr val="bg1"/>
              </a:solidFill>
            </a:endParaRPr>
          </a:p>
          <a:p>
            <a:r>
              <a:rPr lang="en-US" b="1" dirty="0">
                <a:solidFill>
                  <a:srgbClr val="00B050"/>
                </a:solidFill>
              </a:rPr>
              <a:t>Quality Assurance Measures</a:t>
            </a:r>
            <a:endParaRPr lang="en-US" b="1">
              <a:solidFill>
                <a:srgbClr val="00B050"/>
              </a:solidFill>
              <a:ea typeface="Calibri"/>
              <a:cs typeface="Calibri"/>
            </a:endParaRPr>
          </a:p>
          <a:p>
            <a:pPr marL="285750" indent="-285750">
              <a:buFont typeface="Arial"/>
              <a:buChar char="•"/>
            </a:pPr>
            <a:r>
              <a:rPr lang="en-US" b="1" dirty="0">
                <a:solidFill>
                  <a:srgbClr val="00B050"/>
                </a:solidFill>
                <a:ea typeface="+mn-lt"/>
                <a:cs typeface="+mn-lt"/>
              </a:rPr>
              <a:t>Continuous Monitoring</a:t>
            </a:r>
            <a:r>
              <a:rPr lang="en-US" dirty="0">
                <a:solidFill>
                  <a:srgbClr val="00B050"/>
                </a:solidFill>
                <a:ea typeface="+mn-lt"/>
                <a:cs typeface="+mn-lt"/>
              </a:rPr>
              <a:t>:</a:t>
            </a:r>
            <a:r>
              <a:rPr lang="en-US" dirty="0">
                <a:solidFill>
                  <a:schemeClr val="bg1"/>
                </a:solidFill>
                <a:ea typeface="+mn-lt"/>
                <a:cs typeface="+mn-lt"/>
              </a:rPr>
              <a:t> Implement continuous monitoring during and after testing to promptly identify and address any emerging issues.</a:t>
            </a:r>
            <a:endParaRPr lang="en-US" dirty="0">
              <a:solidFill>
                <a:schemeClr val="bg1"/>
              </a:solidFill>
            </a:endParaRPr>
          </a:p>
          <a:p>
            <a:pPr marL="285750" indent="-285750">
              <a:buFont typeface="Arial"/>
              <a:buChar char="•"/>
            </a:pPr>
            <a:r>
              <a:rPr lang="en-US" b="1" dirty="0">
                <a:solidFill>
                  <a:srgbClr val="00B050"/>
                </a:solidFill>
                <a:ea typeface="+mn-lt"/>
                <a:cs typeface="+mn-lt"/>
              </a:rPr>
              <a:t>Automated Testing</a:t>
            </a:r>
            <a:r>
              <a:rPr lang="en-US" dirty="0">
                <a:solidFill>
                  <a:srgbClr val="00B050"/>
                </a:solidFill>
                <a:ea typeface="+mn-lt"/>
                <a:cs typeface="+mn-lt"/>
              </a:rPr>
              <a:t>:</a:t>
            </a:r>
            <a:r>
              <a:rPr lang="en-US" dirty="0">
                <a:solidFill>
                  <a:schemeClr val="bg1"/>
                </a:solidFill>
                <a:ea typeface="+mn-lt"/>
                <a:cs typeface="+mn-lt"/>
              </a:rPr>
              <a:t> </a:t>
            </a:r>
            <a:r>
              <a:rPr lang="en-US" dirty="0" err="1">
                <a:solidFill>
                  <a:schemeClr val="bg1"/>
                </a:solidFill>
                <a:ea typeface="+mn-lt"/>
                <a:cs typeface="+mn-lt"/>
              </a:rPr>
              <a:t>Utilise</a:t>
            </a:r>
            <a:r>
              <a:rPr lang="en-US" dirty="0">
                <a:solidFill>
                  <a:schemeClr val="bg1"/>
                </a:solidFill>
                <a:ea typeface="+mn-lt"/>
                <a:cs typeface="+mn-lt"/>
              </a:rPr>
              <a:t> automated testing tools to ensure consistency and coverage across different scenarios.</a:t>
            </a:r>
            <a:endParaRPr lang="en-US" dirty="0">
              <a:solidFill>
                <a:schemeClr val="bg1"/>
              </a:solidFill>
            </a:endParaRPr>
          </a:p>
          <a:p>
            <a:pPr marL="285750" indent="-285750">
              <a:buFont typeface="Arial"/>
              <a:buChar char="•"/>
            </a:pPr>
            <a:r>
              <a:rPr lang="en-US" b="1" dirty="0">
                <a:solidFill>
                  <a:srgbClr val="00B050"/>
                </a:solidFill>
                <a:ea typeface="+mn-lt"/>
                <a:cs typeface="+mn-lt"/>
              </a:rPr>
              <a:t>User Acceptance Testing (UAT)</a:t>
            </a:r>
            <a:r>
              <a:rPr lang="en-US" dirty="0">
                <a:solidFill>
                  <a:srgbClr val="00B050"/>
                </a:solidFill>
                <a:ea typeface="+mn-lt"/>
                <a:cs typeface="+mn-lt"/>
              </a:rPr>
              <a:t>: </a:t>
            </a:r>
            <a:r>
              <a:rPr lang="en-US" dirty="0">
                <a:solidFill>
                  <a:schemeClr val="bg1"/>
                </a:solidFill>
                <a:ea typeface="+mn-lt"/>
                <a:cs typeface="+mn-lt"/>
              </a:rPr>
              <a:t>Engage end-users in testing to validate that the solution meets business requirements and is user-friendly.</a:t>
            </a:r>
            <a:endParaRPr lang="en-US" dirty="0">
              <a:solidFill>
                <a:schemeClr val="bg1"/>
              </a:solidFill>
            </a:endParaRPr>
          </a:p>
          <a:p>
            <a:pPr marL="285750" indent="-285750">
              <a:buFont typeface="Arial"/>
              <a:buChar char="•"/>
            </a:pPr>
            <a:r>
              <a:rPr lang="en-US" b="1" dirty="0">
                <a:solidFill>
                  <a:srgbClr val="00B050"/>
                </a:solidFill>
                <a:ea typeface="+mn-lt"/>
                <a:cs typeface="+mn-lt"/>
              </a:rPr>
              <a:t>Feedback Loop</a:t>
            </a:r>
            <a:r>
              <a:rPr lang="en-US" dirty="0">
                <a:solidFill>
                  <a:srgbClr val="00B050"/>
                </a:solidFill>
                <a:ea typeface="+mn-lt"/>
                <a:cs typeface="+mn-lt"/>
              </a:rPr>
              <a:t>:</a:t>
            </a:r>
            <a:r>
              <a:rPr lang="en-US" dirty="0">
                <a:solidFill>
                  <a:schemeClr val="bg1"/>
                </a:solidFill>
                <a:ea typeface="+mn-lt"/>
                <a:cs typeface="+mn-lt"/>
              </a:rPr>
              <a:t> Establish a feedback loop to incorporate insights from testing into further iterations of the solution, ensuring continuous improvement.</a:t>
            </a:r>
          </a:p>
          <a:p>
            <a:endParaRPr lang="en-US" b="1" dirty="0">
              <a:solidFill>
                <a:schemeClr val="bg1"/>
              </a:solidFill>
              <a:ea typeface="Calibri"/>
              <a:cs typeface="Calibri"/>
            </a:endParaRPr>
          </a:p>
          <a:p>
            <a:endParaRPr lang="en-US" b="1">
              <a:solidFill>
                <a:srgbClr val="00B050"/>
              </a:solidFill>
              <a:latin typeface="Calibri"/>
              <a:ea typeface="Calibri"/>
              <a:cs typeface="Calibri"/>
            </a:endParaRPr>
          </a:p>
          <a:p>
            <a:pPr marL="285750" indent="-285750" algn="ctr">
              <a:buFont typeface="Arial"/>
              <a:buChar char="•"/>
            </a:pPr>
            <a:endParaRPr lang="en-US">
              <a:solidFill>
                <a:schemeClr val="bg1"/>
              </a:solidFill>
              <a:latin typeface="Calibri"/>
              <a:ea typeface="Calibri"/>
              <a:cs typeface="Calibri"/>
            </a:endParaRPr>
          </a:p>
          <a:p>
            <a:pPr algn="ctr"/>
            <a:endParaRPr lang="en-US">
              <a:solidFill>
                <a:schemeClr val="bg1"/>
              </a:solidFill>
              <a:latin typeface="Calibri"/>
              <a:ea typeface="Calibri"/>
              <a:cs typeface="Calibri"/>
            </a:endParaRPr>
          </a:p>
          <a:p>
            <a:pPr algn="ctr"/>
            <a:endParaRPr lang="en-AU">
              <a:solidFill>
                <a:schemeClr val="bg1"/>
              </a:solidFill>
              <a:latin typeface="Roboto"/>
              <a:ea typeface="Roboto"/>
              <a:cs typeface="Roboto"/>
            </a:endParaRPr>
          </a:p>
        </p:txBody>
      </p:sp>
      <p:pic>
        <p:nvPicPr>
          <p:cNvPr id="5" name="Picture 4" descr="A logo of a shield with a circuit board&#10;&#10;Description automatically generated">
            <a:extLst>
              <a:ext uri="{FF2B5EF4-FFF2-40B4-BE49-F238E27FC236}">
                <a16:creationId xmlns:a16="http://schemas.microsoft.com/office/drawing/2014/main" id="{3E782CAD-90E5-5FCB-BAB4-483F6BF21CD1}"/>
              </a:ext>
            </a:extLst>
          </p:cNvPr>
          <p:cNvPicPr>
            <a:picLocks noChangeAspect="1"/>
          </p:cNvPicPr>
          <p:nvPr/>
        </p:nvPicPr>
        <p:blipFill>
          <a:blip r:embed="rId2"/>
          <a:stretch>
            <a:fillRect/>
          </a:stretch>
        </p:blipFill>
        <p:spPr>
          <a:xfrm>
            <a:off x="146685" y="171450"/>
            <a:ext cx="956310" cy="835660"/>
          </a:xfrm>
          <a:prstGeom prst="rect">
            <a:avLst/>
          </a:prstGeom>
        </p:spPr>
      </p:pic>
    </p:spTree>
    <p:extLst>
      <p:ext uri="{BB962C8B-B14F-4D97-AF65-F5344CB8AC3E}">
        <p14:creationId xmlns:p14="http://schemas.microsoft.com/office/powerpoint/2010/main" val="20442896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D3B7E047-8D41-2B00-40B8-E12BD74417E6}"/>
              </a:ext>
            </a:extLst>
          </p:cNvPr>
          <p:cNvSpPr txBox="1"/>
          <p:nvPr/>
        </p:nvSpPr>
        <p:spPr>
          <a:xfrm>
            <a:off x="493841" y="90823"/>
            <a:ext cx="11503992" cy="5693866"/>
          </a:xfrm>
          <a:prstGeom prst="rect">
            <a:avLst/>
          </a:prstGeom>
          <a:noFill/>
        </p:spPr>
        <p:txBody>
          <a:bodyPr wrap="square" lIns="91440" tIns="45720" rIns="91440" bIns="45720" anchor="t">
            <a:spAutoFit/>
          </a:bodyPr>
          <a:lstStyle/>
          <a:p>
            <a:pPr algn="ctr"/>
            <a:r>
              <a:rPr lang="en-AU" sz="4000" b="1" dirty="0">
                <a:solidFill>
                  <a:srgbClr val="FFFF00"/>
                </a:solidFill>
                <a:ea typeface="+mn-lt"/>
                <a:cs typeface="+mn-lt"/>
              </a:rPr>
              <a:t>Scaling the PoC</a:t>
            </a:r>
            <a:endParaRPr lang="en-US" dirty="0"/>
          </a:p>
          <a:p>
            <a:pPr algn="ctr"/>
            <a:endParaRPr lang="en-US">
              <a:solidFill>
                <a:srgbClr val="FFFFFF"/>
              </a:solidFill>
              <a:ea typeface="Calibri" panose="020F0502020204030204"/>
              <a:cs typeface="Calibri" panose="020F0502020204030204"/>
            </a:endParaRPr>
          </a:p>
          <a:p>
            <a:pPr algn="ctr"/>
            <a:r>
              <a:rPr lang="en-US" b="1" dirty="0">
                <a:solidFill>
                  <a:srgbClr val="00B050"/>
                </a:solidFill>
              </a:rPr>
              <a:t>How the PoC Can Be Scaled to Full Implementation</a:t>
            </a:r>
            <a:endParaRPr lang="en-US" b="1" dirty="0">
              <a:solidFill>
                <a:srgbClr val="00B050"/>
              </a:solidFill>
              <a:latin typeface="Calibri" panose="020F0502020204030204"/>
              <a:ea typeface="Calibri" panose="020F0502020204030204"/>
              <a:cs typeface="Calibri" panose="020F0502020204030204"/>
            </a:endParaRPr>
          </a:p>
          <a:p>
            <a:pPr algn="ctr"/>
            <a:endParaRPr lang="en-US" b="1" dirty="0">
              <a:solidFill>
                <a:srgbClr val="00B050"/>
              </a:solidFill>
              <a:ea typeface="+mn-lt"/>
              <a:cs typeface="+mn-lt"/>
            </a:endParaRPr>
          </a:p>
          <a:p>
            <a:pPr>
              <a:buFont typeface="Arial"/>
              <a:buChar char="•"/>
            </a:pPr>
            <a:r>
              <a:rPr lang="en-US" b="1">
                <a:solidFill>
                  <a:srgbClr val="00B050"/>
                </a:solidFill>
                <a:ea typeface="+mn-lt"/>
                <a:cs typeface="+mn-lt"/>
              </a:rPr>
              <a:t>Infrastructure Expansion</a:t>
            </a:r>
            <a:r>
              <a:rPr lang="en-US">
                <a:solidFill>
                  <a:srgbClr val="00B050"/>
                </a:solidFill>
                <a:ea typeface="+mn-lt"/>
                <a:cs typeface="+mn-lt"/>
              </a:rPr>
              <a:t>: </a:t>
            </a:r>
            <a:r>
              <a:rPr lang="en-US">
                <a:solidFill>
                  <a:schemeClr val="bg1"/>
                </a:solidFill>
                <a:ea typeface="+mn-lt"/>
                <a:cs typeface="+mn-lt"/>
              </a:rPr>
              <a:t>Add additional Splunk Servers at each location, enabling data forwarders to centralize logs and analysis back to the main Splunk server.</a:t>
            </a:r>
            <a:endParaRPr lang="en-US">
              <a:solidFill>
                <a:schemeClr val="bg1"/>
              </a:solidFill>
              <a:ea typeface="Calibri" panose="020F0502020204030204"/>
              <a:cs typeface="Calibri" panose="020F0502020204030204"/>
            </a:endParaRPr>
          </a:p>
          <a:p>
            <a:pPr>
              <a:buFont typeface="Arial"/>
              <a:buChar char="•"/>
            </a:pPr>
            <a:r>
              <a:rPr lang="en-US" b="1">
                <a:solidFill>
                  <a:srgbClr val="00B050"/>
                </a:solidFill>
                <a:ea typeface="+mn-lt"/>
                <a:cs typeface="+mn-lt"/>
              </a:rPr>
              <a:t>Network-wide Vulnerability Management</a:t>
            </a:r>
            <a:r>
              <a:rPr lang="en-US">
                <a:solidFill>
                  <a:srgbClr val="00B050"/>
                </a:solidFill>
                <a:ea typeface="+mn-lt"/>
                <a:cs typeface="+mn-lt"/>
              </a:rPr>
              <a:t>:</a:t>
            </a:r>
            <a:r>
              <a:rPr lang="en-US">
                <a:solidFill>
                  <a:schemeClr val="bg1"/>
                </a:solidFill>
                <a:ea typeface="+mn-lt"/>
                <a:cs typeface="+mn-lt"/>
              </a:rPr>
              <a:t> Use Nessus to continuously scan the expanded network, identifying vulnerabilities and detecting new hardware across all locations.</a:t>
            </a:r>
            <a:endParaRPr lang="en-US">
              <a:solidFill>
                <a:schemeClr val="bg1"/>
              </a:solidFill>
              <a:ea typeface="Calibri" panose="020F0502020204030204"/>
              <a:cs typeface="Calibri" panose="020F0502020204030204"/>
            </a:endParaRPr>
          </a:p>
          <a:p>
            <a:pPr>
              <a:buFont typeface="Arial"/>
              <a:buChar char="•"/>
            </a:pPr>
            <a:endParaRPr lang="en-US" dirty="0">
              <a:solidFill>
                <a:schemeClr val="bg1"/>
              </a:solidFill>
              <a:ea typeface="Calibri"/>
              <a:cs typeface="Calibri"/>
            </a:endParaRPr>
          </a:p>
          <a:p>
            <a:pPr algn="ctr"/>
            <a:r>
              <a:rPr lang="en-US" b="1">
                <a:solidFill>
                  <a:srgbClr val="00B050"/>
                </a:solidFill>
                <a:ea typeface="Calibri"/>
                <a:cs typeface="Calibri"/>
              </a:rPr>
              <a:t>Potential Challenges and Solutions</a:t>
            </a:r>
          </a:p>
          <a:p>
            <a:endParaRPr lang="en-US" b="1" dirty="0">
              <a:solidFill>
                <a:srgbClr val="00B050"/>
              </a:solidFill>
              <a:ea typeface="+mn-lt"/>
              <a:cs typeface="+mn-lt"/>
            </a:endParaRPr>
          </a:p>
          <a:p>
            <a:pPr>
              <a:buFont typeface="Arial"/>
              <a:buChar char="•"/>
            </a:pPr>
            <a:r>
              <a:rPr lang="en-US" b="1">
                <a:solidFill>
                  <a:srgbClr val="00B050"/>
                </a:solidFill>
                <a:ea typeface="+mn-lt"/>
                <a:cs typeface="+mn-lt"/>
              </a:rPr>
              <a:t>Data Overload</a:t>
            </a:r>
            <a:r>
              <a:rPr lang="en-US">
                <a:solidFill>
                  <a:srgbClr val="00B050"/>
                </a:solidFill>
                <a:ea typeface="+mn-lt"/>
                <a:cs typeface="+mn-lt"/>
              </a:rPr>
              <a:t>: </a:t>
            </a:r>
            <a:r>
              <a:rPr lang="en-US">
                <a:solidFill>
                  <a:schemeClr val="bg1"/>
                </a:solidFill>
                <a:ea typeface="+mn-lt"/>
                <a:cs typeface="+mn-lt"/>
              </a:rPr>
              <a:t>Manage increased data volumes with efficient indexing and data retention policies in Splunk.</a:t>
            </a:r>
            <a:endParaRPr lang="en-US">
              <a:solidFill>
                <a:schemeClr val="bg1"/>
              </a:solidFill>
              <a:ea typeface="Calibri"/>
              <a:cs typeface="Calibri"/>
            </a:endParaRPr>
          </a:p>
          <a:p>
            <a:pPr>
              <a:buFont typeface="Arial"/>
              <a:buChar char="•"/>
            </a:pPr>
            <a:r>
              <a:rPr lang="en-US" b="1">
                <a:solidFill>
                  <a:srgbClr val="00B050"/>
                </a:solidFill>
                <a:ea typeface="+mn-lt"/>
                <a:cs typeface="+mn-lt"/>
              </a:rPr>
              <a:t>Network Complexity</a:t>
            </a:r>
            <a:r>
              <a:rPr lang="en-US">
                <a:solidFill>
                  <a:srgbClr val="00B050"/>
                </a:solidFill>
                <a:ea typeface="+mn-lt"/>
                <a:cs typeface="+mn-lt"/>
              </a:rPr>
              <a:t>:</a:t>
            </a:r>
            <a:r>
              <a:rPr lang="en-US">
                <a:solidFill>
                  <a:schemeClr val="bg1"/>
                </a:solidFill>
                <a:ea typeface="+mn-lt"/>
                <a:cs typeface="+mn-lt"/>
              </a:rPr>
              <a:t> Mitigate complexities in network topology by ensuring proper configuration and synchronization of Splunk Servers and Nessus scans.</a:t>
            </a:r>
            <a:endParaRPr lang="en-US">
              <a:solidFill>
                <a:schemeClr val="bg1"/>
              </a:solidFill>
              <a:ea typeface="Calibri" panose="020F0502020204030204"/>
              <a:cs typeface="Calibri" panose="020F0502020204030204"/>
            </a:endParaRPr>
          </a:p>
          <a:p>
            <a:pPr>
              <a:buFont typeface="Arial"/>
              <a:buChar char="•"/>
            </a:pPr>
            <a:r>
              <a:rPr lang="en-US" b="1">
                <a:solidFill>
                  <a:srgbClr val="00B050"/>
                </a:solidFill>
                <a:ea typeface="+mn-lt"/>
                <a:cs typeface="+mn-lt"/>
              </a:rPr>
              <a:t>Scalability of Resources</a:t>
            </a:r>
            <a:r>
              <a:rPr lang="en-US">
                <a:solidFill>
                  <a:srgbClr val="00B050"/>
                </a:solidFill>
                <a:ea typeface="+mn-lt"/>
                <a:cs typeface="+mn-lt"/>
              </a:rPr>
              <a:t>:</a:t>
            </a:r>
            <a:r>
              <a:rPr lang="en-US">
                <a:solidFill>
                  <a:schemeClr val="bg1"/>
                </a:solidFill>
                <a:ea typeface="+mn-lt"/>
                <a:cs typeface="+mn-lt"/>
              </a:rPr>
              <a:t> Allocate sufficient resources for both Splunk and Nessus to maintain performance as the network grows.</a:t>
            </a:r>
            <a:endParaRPr lang="en-US">
              <a:solidFill>
                <a:schemeClr val="bg1"/>
              </a:solidFill>
              <a:ea typeface="Calibri" panose="020F0502020204030204"/>
              <a:cs typeface="Calibri" panose="020F0502020204030204"/>
            </a:endParaRPr>
          </a:p>
          <a:p>
            <a:pPr marL="285750" indent="-285750" algn="ctr">
              <a:buFont typeface="Arial"/>
              <a:buChar char="•"/>
            </a:pPr>
            <a:endParaRPr lang="en-US" dirty="0">
              <a:solidFill>
                <a:schemeClr val="bg1"/>
              </a:solidFill>
              <a:latin typeface="Calibri" panose="020F0502020204030204"/>
              <a:ea typeface="Calibri" panose="020F0502020204030204"/>
              <a:cs typeface="Calibri" panose="020F0502020204030204"/>
            </a:endParaRPr>
          </a:p>
          <a:p>
            <a:pPr algn="ctr"/>
            <a:endParaRPr lang="en-US">
              <a:solidFill>
                <a:schemeClr val="bg1"/>
              </a:solidFill>
              <a:latin typeface="Calibri" panose="020F0502020204030204"/>
              <a:ea typeface="Calibri" panose="020F0502020204030204"/>
              <a:cs typeface="Calibri" panose="020F0502020204030204"/>
            </a:endParaRPr>
          </a:p>
          <a:p>
            <a:pPr algn="ctr"/>
            <a:endParaRPr lang="en-AU">
              <a:solidFill>
                <a:schemeClr val="bg1"/>
              </a:solidFill>
              <a:latin typeface="Roboto"/>
              <a:ea typeface="Roboto"/>
              <a:cs typeface="Roboto"/>
            </a:endParaRPr>
          </a:p>
        </p:txBody>
      </p:sp>
      <p:pic>
        <p:nvPicPr>
          <p:cNvPr id="7" name="Picture 6" descr="A logo of a shield with a circuit board&#10;&#10;Description automatically generated">
            <a:extLst>
              <a:ext uri="{FF2B5EF4-FFF2-40B4-BE49-F238E27FC236}">
                <a16:creationId xmlns:a16="http://schemas.microsoft.com/office/drawing/2014/main" id="{8CA76000-87DA-F944-1001-3F7C4977C0D4}"/>
              </a:ext>
            </a:extLst>
          </p:cNvPr>
          <p:cNvPicPr>
            <a:picLocks noChangeAspect="1"/>
          </p:cNvPicPr>
          <p:nvPr/>
        </p:nvPicPr>
        <p:blipFill>
          <a:blip r:embed="rId2"/>
          <a:stretch>
            <a:fillRect/>
          </a:stretch>
        </p:blipFill>
        <p:spPr>
          <a:xfrm>
            <a:off x="146685" y="171450"/>
            <a:ext cx="956310" cy="835660"/>
          </a:xfrm>
          <a:prstGeom prst="rect">
            <a:avLst/>
          </a:prstGeom>
        </p:spPr>
      </p:pic>
    </p:spTree>
    <p:extLst>
      <p:ext uri="{BB962C8B-B14F-4D97-AF65-F5344CB8AC3E}">
        <p14:creationId xmlns:p14="http://schemas.microsoft.com/office/powerpoint/2010/main" val="25089493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D3B7E047-8D41-2B00-40B8-E12BD74417E6}"/>
              </a:ext>
            </a:extLst>
          </p:cNvPr>
          <p:cNvSpPr txBox="1"/>
          <p:nvPr/>
        </p:nvSpPr>
        <p:spPr>
          <a:xfrm>
            <a:off x="1235521" y="151783"/>
            <a:ext cx="9725992" cy="8463855"/>
          </a:xfrm>
          <a:prstGeom prst="rect">
            <a:avLst/>
          </a:prstGeom>
          <a:noFill/>
        </p:spPr>
        <p:txBody>
          <a:bodyPr wrap="square" lIns="91440" tIns="45720" rIns="91440" bIns="45720" anchor="t">
            <a:spAutoFit/>
          </a:bodyPr>
          <a:lstStyle/>
          <a:p>
            <a:pPr algn="ctr"/>
            <a:r>
              <a:rPr lang="en-AU" sz="4000" b="1" dirty="0">
                <a:solidFill>
                  <a:srgbClr val="FFFF00"/>
                </a:solidFill>
                <a:ea typeface="+mn-lt"/>
                <a:cs typeface="+mn-lt"/>
              </a:rPr>
              <a:t>Training for Client</a:t>
            </a:r>
            <a:endParaRPr lang="en-US" dirty="0"/>
          </a:p>
          <a:p>
            <a:pPr algn="ctr">
              <a:buFont typeface="Arial"/>
            </a:pPr>
            <a:endParaRPr lang="en-US">
              <a:solidFill>
                <a:srgbClr val="00B050"/>
              </a:solidFill>
              <a:ea typeface="+mn-lt"/>
              <a:cs typeface="+mn-lt"/>
            </a:endParaRPr>
          </a:p>
          <a:p>
            <a:pPr algn="ctr"/>
            <a:r>
              <a:rPr lang="en-US" dirty="0">
                <a:solidFill>
                  <a:schemeClr val="bg1"/>
                </a:solidFill>
                <a:ea typeface="Calibri"/>
                <a:cs typeface="Calibri" panose="020F0502020204030204"/>
              </a:rPr>
              <a:t>Training modules or sessions to help the client implement the solution.</a:t>
            </a:r>
            <a:endParaRPr lang="en-US" dirty="0">
              <a:solidFill>
                <a:schemeClr val="bg1"/>
              </a:solidFill>
            </a:endParaRPr>
          </a:p>
          <a:p>
            <a:pPr algn="ctr"/>
            <a:r>
              <a:rPr lang="en-US" dirty="0">
                <a:solidFill>
                  <a:schemeClr val="bg1"/>
                </a:solidFill>
                <a:ea typeface="Calibri"/>
                <a:cs typeface="Calibri" panose="020F0502020204030204"/>
              </a:rPr>
              <a:t>Benefits of training.</a:t>
            </a:r>
            <a:endParaRPr lang="en-US" dirty="0">
              <a:solidFill>
                <a:schemeClr val="bg1"/>
              </a:solidFill>
            </a:endParaRPr>
          </a:p>
          <a:p>
            <a:pPr algn="ctr"/>
            <a:endParaRPr lang="en-US" dirty="0">
              <a:solidFill>
                <a:schemeClr val="bg1"/>
              </a:solidFill>
              <a:ea typeface="Calibri"/>
              <a:cs typeface="Calibri" panose="020F0502020204030204"/>
            </a:endParaRPr>
          </a:p>
          <a:p>
            <a:pPr algn="ctr"/>
            <a:r>
              <a:rPr lang="en-US" dirty="0">
                <a:solidFill>
                  <a:schemeClr val="bg1"/>
                </a:solidFill>
                <a:ea typeface="+mn-lt"/>
                <a:cs typeface="+mn-lt"/>
              </a:rPr>
              <a:t>We recommend setting up the following Training Modules:</a:t>
            </a:r>
          </a:p>
          <a:p>
            <a:pPr algn="ctr"/>
            <a:r>
              <a:rPr lang="en-US" b="1" dirty="0">
                <a:solidFill>
                  <a:srgbClr val="72C05A"/>
                </a:solidFill>
                <a:ea typeface="+mn-lt"/>
                <a:cs typeface="+mn-lt"/>
              </a:rPr>
              <a:t>Training 1)</a:t>
            </a:r>
            <a:r>
              <a:rPr lang="en-US" dirty="0">
                <a:solidFill>
                  <a:schemeClr val="bg1"/>
                </a:solidFill>
                <a:ea typeface="+mn-lt"/>
                <a:cs typeface="+mn-lt"/>
              </a:rPr>
              <a:t> </a:t>
            </a:r>
          </a:p>
          <a:p>
            <a:pPr algn="ctr"/>
            <a:r>
              <a:rPr lang="en-US" dirty="0">
                <a:solidFill>
                  <a:schemeClr val="bg1"/>
                </a:solidFill>
                <a:ea typeface="+mn-lt"/>
                <a:cs typeface="+mn-lt"/>
              </a:rPr>
              <a:t>Introduction to Splunk</a:t>
            </a:r>
            <a:endParaRPr lang="en-US" dirty="0">
              <a:solidFill>
                <a:schemeClr val="bg1"/>
              </a:solidFill>
            </a:endParaRPr>
          </a:p>
          <a:p>
            <a:pPr algn="ctr"/>
            <a:r>
              <a:rPr lang="en-US" dirty="0">
                <a:solidFill>
                  <a:schemeClr val="bg1"/>
                </a:solidFill>
                <a:ea typeface="+mn-lt"/>
                <a:cs typeface="+mn-lt"/>
              </a:rPr>
              <a:t>Setting up Splunk Forwarders </a:t>
            </a:r>
          </a:p>
          <a:p>
            <a:pPr algn="ctr"/>
            <a:r>
              <a:rPr lang="en-US" dirty="0">
                <a:solidFill>
                  <a:schemeClr val="bg1"/>
                </a:solidFill>
                <a:ea typeface="+mn-lt"/>
                <a:cs typeface="+mn-lt"/>
              </a:rPr>
              <a:t>Conducting Searches of Indexes </a:t>
            </a:r>
          </a:p>
          <a:p>
            <a:pPr algn="ctr"/>
            <a:r>
              <a:rPr lang="en-US" dirty="0">
                <a:solidFill>
                  <a:schemeClr val="bg1"/>
                </a:solidFill>
                <a:ea typeface="+mn-lt"/>
                <a:cs typeface="+mn-lt"/>
              </a:rPr>
              <a:t>Pre-saved Index Searches and Alerts</a:t>
            </a:r>
          </a:p>
          <a:p>
            <a:pPr algn="ctr"/>
            <a:r>
              <a:rPr lang="en-US" dirty="0">
                <a:solidFill>
                  <a:schemeClr val="bg1"/>
                </a:solidFill>
                <a:ea typeface="+mn-lt"/>
                <a:cs typeface="+mn-lt"/>
              </a:rPr>
              <a:t>Add Data Uploads from Nesuss</a:t>
            </a:r>
          </a:p>
          <a:p>
            <a:pPr algn="ctr"/>
            <a:endParaRPr lang="en-US" dirty="0">
              <a:solidFill>
                <a:schemeClr val="bg1"/>
              </a:solidFill>
              <a:ea typeface="+mn-lt"/>
              <a:cs typeface="+mn-lt"/>
            </a:endParaRPr>
          </a:p>
          <a:p>
            <a:pPr algn="ctr"/>
            <a:r>
              <a:rPr lang="en-US" b="1">
                <a:solidFill>
                  <a:srgbClr val="72C05A"/>
                </a:solidFill>
                <a:ea typeface="+mn-lt"/>
                <a:cs typeface="+mn-lt"/>
              </a:rPr>
              <a:t>Training 2)</a:t>
            </a:r>
            <a:endParaRPr lang="en-US">
              <a:solidFill>
                <a:schemeClr val="bg1"/>
              </a:solidFill>
              <a:ea typeface="+mn-lt"/>
              <a:cs typeface="+mn-lt"/>
            </a:endParaRPr>
          </a:p>
          <a:p>
            <a:pPr algn="ctr"/>
            <a:r>
              <a:rPr lang="en-US" dirty="0">
                <a:solidFill>
                  <a:schemeClr val="bg1"/>
                </a:solidFill>
                <a:ea typeface="+mn-lt"/>
                <a:cs typeface="+mn-lt"/>
              </a:rPr>
              <a:t> Introduction to Nessus</a:t>
            </a:r>
            <a:endParaRPr lang="en-US">
              <a:solidFill>
                <a:schemeClr val="bg1"/>
              </a:solidFill>
              <a:ea typeface="Calibri" panose="020F0502020204030204"/>
              <a:cs typeface="Calibri"/>
            </a:endParaRPr>
          </a:p>
          <a:p>
            <a:pPr algn="ctr"/>
            <a:r>
              <a:rPr lang="en-US" dirty="0">
                <a:solidFill>
                  <a:schemeClr val="bg1"/>
                </a:solidFill>
                <a:latin typeface="Calibri" panose="020F0502020204030204"/>
                <a:ea typeface="Calibri" panose="020F0502020204030204"/>
                <a:cs typeface="Calibri" panose="020F0502020204030204"/>
              </a:rPr>
              <a:t>How to Conduct a Network Scan </a:t>
            </a:r>
          </a:p>
          <a:p>
            <a:pPr algn="ctr"/>
            <a:r>
              <a:rPr lang="en-US" dirty="0">
                <a:solidFill>
                  <a:schemeClr val="bg1"/>
                </a:solidFill>
                <a:latin typeface="Calibri" panose="020F0502020204030204"/>
                <a:ea typeface="Calibri" panose="020F0502020204030204"/>
                <a:cs typeface="Calibri" panose="020F0502020204030204"/>
              </a:rPr>
              <a:t>How to Analyse the </a:t>
            </a:r>
            <a:r>
              <a:rPr lang="en-US">
                <a:solidFill>
                  <a:schemeClr val="bg1"/>
                </a:solidFill>
                <a:latin typeface="Calibri" panose="020F0502020204030204"/>
                <a:ea typeface="Calibri" panose="020F0502020204030204"/>
                <a:cs typeface="Calibri" panose="020F0502020204030204"/>
              </a:rPr>
              <a:t>Vulnerabilities</a:t>
            </a:r>
            <a:r>
              <a:rPr lang="en-US" dirty="0">
                <a:solidFill>
                  <a:schemeClr val="bg1"/>
                </a:solidFill>
                <a:latin typeface="Calibri" panose="020F0502020204030204"/>
                <a:ea typeface="Calibri" panose="020F0502020204030204"/>
                <a:cs typeface="Calibri" panose="020F0502020204030204"/>
              </a:rPr>
              <a:t> of devices</a:t>
            </a:r>
          </a:p>
          <a:p>
            <a:pPr algn="ctr"/>
            <a:r>
              <a:rPr lang="en-US" dirty="0">
                <a:solidFill>
                  <a:schemeClr val="bg1"/>
                </a:solidFill>
                <a:latin typeface="Calibri" panose="020F0502020204030204"/>
                <a:ea typeface="Calibri" panose="020F0502020204030204"/>
                <a:cs typeface="Calibri" panose="020F0502020204030204"/>
              </a:rPr>
              <a:t>Adding the Report Data (CSV) to Splunk</a:t>
            </a:r>
          </a:p>
          <a:p>
            <a:pPr algn="ctr"/>
            <a:endParaRPr lang="en-US" dirty="0">
              <a:solidFill>
                <a:schemeClr val="bg1"/>
              </a:solidFill>
              <a:latin typeface="Calibri" panose="020F0502020204030204"/>
              <a:ea typeface="Calibri" panose="020F0502020204030204"/>
              <a:cs typeface="Calibri" panose="020F0502020204030204"/>
            </a:endParaRPr>
          </a:p>
          <a:p>
            <a:pPr algn="ctr"/>
            <a:r>
              <a:rPr lang="en-US" b="1" dirty="0">
                <a:solidFill>
                  <a:srgbClr val="72C05A"/>
                </a:solidFill>
                <a:latin typeface="Calibri" panose="020F0502020204030204"/>
                <a:ea typeface="Calibri" panose="020F0502020204030204"/>
                <a:cs typeface="Calibri" panose="020F0502020204030204"/>
              </a:rPr>
              <a:t>Training On Site Session: </a:t>
            </a:r>
          </a:p>
          <a:p>
            <a:pPr algn="ctr"/>
            <a:r>
              <a:rPr lang="en-US" b="1" dirty="0">
                <a:solidFill>
                  <a:schemeClr val="bg1"/>
                </a:solidFill>
                <a:latin typeface="Calibri" panose="020F0502020204030204"/>
                <a:ea typeface="Calibri" panose="020F0502020204030204"/>
                <a:cs typeface="Calibri" panose="020F0502020204030204"/>
              </a:rPr>
              <a:t>Conduct some real-time exercises and Incident Response Exercises to see how team handles the threats and provide training on steps required. </a:t>
            </a:r>
          </a:p>
          <a:p>
            <a:pPr algn="ctr"/>
            <a:endParaRPr lang="en-US" dirty="0">
              <a:solidFill>
                <a:schemeClr val="bg1"/>
              </a:solidFill>
              <a:latin typeface="Calibri" panose="020F0502020204030204"/>
              <a:ea typeface="Calibri" panose="020F0502020204030204"/>
              <a:cs typeface="Calibri" panose="020F0502020204030204"/>
            </a:endParaRPr>
          </a:p>
          <a:p>
            <a:pPr algn="ctr"/>
            <a:endParaRPr lang="en-US">
              <a:solidFill>
                <a:schemeClr val="bg1"/>
              </a:solidFill>
              <a:latin typeface="Calibri" panose="020F0502020204030204"/>
              <a:ea typeface="Calibri" panose="020F0502020204030204"/>
              <a:cs typeface="Calibri" panose="020F0502020204030204"/>
            </a:endParaRPr>
          </a:p>
          <a:p>
            <a:pPr algn="ctr"/>
            <a:endParaRPr lang="en-US">
              <a:solidFill>
                <a:schemeClr val="bg1"/>
              </a:solidFill>
              <a:latin typeface="Calibri" panose="020F0502020204030204"/>
              <a:ea typeface="Calibri" panose="020F0502020204030204"/>
              <a:cs typeface="Calibri" panose="020F0502020204030204"/>
            </a:endParaRPr>
          </a:p>
          <a:p>
            <a:pPr algn="ctr"/>
            <a:endParaRPr lang="en-US">
              <a:solidFill>
                <a:schemeClr val="bg1"/>
              </a:solidFill>
              <a:latin typeface="Calibri" panose="020F0502020204030204"/>
              <a:ea typeface="Calibri" panose="020F0502020204030204"/>
              <a:cs typeface="Calibri" panose="020F0502020204030204"/>
            </a:endParaRPr>
          </a:p>
          <a:p>
            <a:pPr marL="285750" indent="-285750" algn="ctr">
              <a:buFont typeface="Calibri"/>
              <a:buChar char="-"/>
            </a:pPr>
            <a:endParaRPr lang="en-US">
              <a:solidFill>
                <a:schemeClr val="bg1"/>
              </a:solidFill>
              <a:latin typeface="Calibri" panose="020F0502020204030204"/>
              <a:ea typeface="Calibri" panose="020F0502020204030204"/>
              <a:cs typeface="Calibri" panose="020F0502020204030204"/>
            </a:endParaRPr>
          </a:p>
          <a:p>
            <a:pPr algn="ctr"/>
            <a:endParaRPr lang="en-US">
              <a:solidFill>
                <a:schemeClr val="bg1"/>
              </a:solidFill>
              <a:latin typeface="Calibri" panose="020F0502020204030204"/>
              <a:ea typeface="Calibri" panose="020F0502020204030204"/>
              <a:cs typeface="Calibri" panose="020F0502020204030204"/>
            </a:endParaRPr>
          </a:p>
          <a:p>
            <a:pPr algn="ctr"/>
            <a:endParaRPr lang="en-AU">
              <a:solidFill>
                <a:schemeClr val="bg1"/>
              </a:solidFill>
              <a:latin typeface="Roboto"/>
              <a:ea typeface="Roboto"/>
              <a:cs typeface="Roboto"/>
            </a:endParaRPr>
          </a:p>
        </p:txBody>
      </p:sp>
      <p:pic>
        <p:nvPicPr>
          <p:cNvPr id="4" name="Picture 3" descr="A logo of a shield with a circuit board&#10;&#10;Description automatically generated">
            <a:extLst>
              <a:ext uri="{FF2B5EF4-FFF2-40B4-BE49-F238E27FC236}">
                <a16:creationId xmlns:a16="http://schemas.microsoft.com/office/drawing/2014/main" id="{581CD93E-1A6A-DD59-536E-1E7D8D956F0A}"/>
              </a:ext>
            </a:extLst>
          </p:cNvPr>
          <p:cNvPicPr>
            <a:picLocks noChangeAspect="1"/>
          </p:cNvPicPr>
          <p:nvPr/>
        </p:nvPicPr>
        <p:blipFill>
          <a:blip r:embed="rId2"/>
          <a:stretch>
            <a:fillRect/>
          </a:stretch>
        </p:blipFill>
        <p:spPr>
          <a:xfrm>
            <a:off x="146685" y="171450"/>
            <a:ext cx="956310" cy="835660"/>
          </a:xfrm>
          <a:prstGeom prst="rect">
            <a:avLst/>
          </a:prstGeom>
        </p:spPr>
      </p:pic>
    </p:spTree>
    <p:extLst>
      <p:ext uri="{BB962C8B-B14F-4D97-AF65-F5344CB8AC3E}">
        <p14:creationId xmlns:p14="http://schemas.microsoft.com/office/powerpoint/2010/main" val="26517125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D3B7E047-8D41-2B00-40B8-E12BD74417E6}"/>
              </a:ext>
            </a:extLst>
          </p:cNvPr>
          <p:cNvSpPr txBox="1"/>
          <p:nvPr/>
        </p:nvSpPr>
        <p:spPr>
          <a:xfrm>
            <a:off x="144008" y="170290"/>
            <a:ext cx="10817505" cy="7632859"/>
          </a:xfrm>
          <a:prstGeom prst="rect">
            <a:avLst/>
          </a:prstGeom>
          <a:noFill/>
        </p:spPr>
        <p:txBody>
          <a:bodyPr wrap="square" lIns="91440" tIns="45720" rIns="91440" bIns="45720" anchor="t">
            <a:spAutoFit/>
          </a:bodyPr>
          <a:lstStyle/>
          <a:p>
            <a:pPr algn="ctr"/>
            <a:r>
              <a:rPr lang="en-AU" sz="4000" b="1" dirty="0">
                <a:solidFill>
                  <a:srgbClr val="FFFF00"/>
                </a:solidFill>
                <a:ea typeface="+mn-lt"/>
                <a:cs typeface="+mn-lt"/>
              </a:rPr>
              <a:t>Incorporating IDS and IPS</a:t>
            </a:r>
            <a:endParaRPr lang="en-US" dirty="0"/>
          </a:p>
          <a:p>
            <a:pPr marL="285750" indent="-285750" algn="ctr">
              <a:buFont typeface="Arial"/>
              <a:buChar char="•"/>
            </a:pPr>
            <a:endParaRPr lang="en-US">
              <a:cs typeface="Calibri" panose="020F0502020204030204"/>
            </a:endParaRPr>
          </a:p>
          <a:p>
            <a:endParaRPr lang="en-US">
              <a:solidFill>
                <a:schemeClr val="bg1"/>
              </a:solidFill>
              <a:ea typeface="+mn-lt"/>
              <a:cs typeface="+mn-lt"/>
            </a:endParaRPr>
          </a:p>
          <a:p>
            <a:pPr algn="ctr"/>
            <a:r>
              <a:rPr lang="en-US" b="1" dirty="0">
                <a:solidFill>
                  <a:srgbClr val="00B050"/>
                </a:solidFill>
                <a:ea typeface="Calibri" panose="020F0502020204030204"/>
                <a:cs typeface="Calibri" panose="020F0502020204030204"/>
              </a:rPr>
              <a:t>Integration of IDS/IPS with Nessus and Splunk</a:t>
            </a:r>
          </a:p>
          <a:p>
            <a:pPr algn="ctr"/>
            <a:endParaRPr lang="en-US" b="1" dirty="0">
              <a:solidFill>
                <a:srgbClr val="00B050"/>
              </a:solidFill>
              <a:ea typeface="Calibri" panose="020F0502020204030204"/>
              <a:cs typeface="Calibri" panose="020F0502020204030204"/>
            </a:endParaRPr>
          </a:p>
          <a:p>
            <a:pPr algn="ctr"/>
            <a:r>
              <a:rPr lang="en-US" b="1" dirty="0">
                <a:solidFill>
                  <a:srgbClr val="00B050"/>
                </a:solidFill>
                <a:ea typeface="Calibri" panose="020F0502020204030204"/>
                <a:cs typeface="Calibri" panose="020F0502020204030204"/>
              </a:rPr>
              <a:t>Data Integration:</a:t>
            </a:r>
            <a:r>
              <a:rPr lang="en-US" dirty="0">
                <a:solidFill>
                  <a:srgbClr val="00B050"/>
                </a:solidFill>
                <a:ea typeface="Calibri" panose="020F0502020204030204"/>
                <a:cs typeface="Calibri" panose="020F0502020204030204"/>
              </a:rPr>
              <a:t> </a:t>
            </a:r>
            <a:r>
              <a:rPr lang="en-US" dirty="0">
                <a:solidFill>
                  <a:schemeClr val="bg1"/>
                </a:solidFill>
                <a:ea typeface="Calibri" panose="020F0502020204030204"/>
                <a:cs typeface="Calibri" panose="020F0502020204030204"/>
              </a:rPr>
              <a:t>IDS/IPS alerts integrated into Splunk for real-time monitoring and analysis.</a:t>
            </a:r>
            <a:endParaRPr lang="en-US" dirty="0">
              <a:solidFill>
                <a:schemeClr val="bg1"/>
              </a:solidFill>
            </a:endParaRPr>
          </a:p>
          <a:p>
            <a:pPr algn="ctr"/>
            <a:r>
              <a:rPr lang="en-US" b="1" dirty="0">
                <a:solidFill>
                  <a:srgbClr val="00B050"/>
                </a:solidFill>
                <a:ea typeface="Calibri" panose="020F0502020204030204"/>
                <a:cs typeface="Calibri" panose="020F0502020204030204"/>
              </a:rPr>
              <a:t>Correlation:</a:t>
            </a:r>
            <a:r>
              <a:rPr lang="en-US" dirty="0">
                <a:solidFill>
                  <a:srgbClr val="00B050"/>
                </a:solidFill>
                <a:ea typeface="Calibri" panose="020F0502020204030204"/>
                <a:cs typeface="Calibri" panose="020F0502020204030204"/>
              </a:rPr>
              <a:t> </a:t>
            </a:r>
            <a:r>
              <a:rPr lang="en-US" dirty="0">
                <a:solidFill>
                  <a:schemeClr val="bg1"/>
                </a:solidFill>
                <a:ea typeface="Calibri" panose="020F0502020204030204"/>
                <a:cs typeface="Calibri" panose="020F0502020204030204"/>
              </a:rPr>
              <a:t>Combines IDS/IPS data with Nessus vulnerability scans for contextual threat detection.</a:t>
            </a:r>
            <a:endParaRPr lang="en-US" dirty="0">
              <a:solidFill>
                <a:schemeClr val="bg1"/>
              </a:solidFill>
            </a:endParaRPr>
          </a:p>
          <a:p>
            <a:pPr algn="ctr"/>
            <a:r>
              <a:rPr lang="en-US" b="1">
                <a:solidFill>
                  <a:srgbClr val="00B050"/>
                </a:solidFill>
                <a:ea typeface="Calibri" panose="020F0502020204030204"/>
                <a:cs typeface="Calibri" panose="020F0502020204030204"/>
              </a:rPr>
              <a:t>Automated Responses:</a:t>
            </a:r>
            <a:r>
              <a:rPr lang="en-US">
                <a:solidFill>
                  <a:schemeClr val="bg1"/>
                </a:solidFill>
                <a:ea typeface="Calibri" panose="020F0502020204030204"/>
                <a:cs typeface="Calibri" panose="020F0502020204030204"/>
              </a:rPr>
              <a:t> IPS systems automatically block threats; Splunk triggers additional security workflows.</a:t>
            </a:r>
          </a:p>
          <a:p>
            <a:pPr algn="ctr"/>
            <a:r>
              <a:rPr lang="en-US" b="1" dirty="0">
                <a:solidFill>
                  <a:srgbClr val="00B050"/>
                </a:solidFill>
                <a:ea typeface="Calibri" panose="020F0502020204030204"/>
                <a:cs typeface="Calibri" panose="020F0502020204030204"/>
              </a:rPr>
              <a:t>Visibility: </a:t>
            </a:r>
            <a:r>
              <a:rPr lang="en-US" dirty="0">
                <a:solidFill>
                  <a:schemeClr val="bg1"/>
                </a:solidFill>
                <a:ea typeface="Calibri" panose="020F0502020204030204"/>
                <a:cs typeface="Calibri" panose="020F0502020204030204"/>
              </a:rPr>
              <a:t>Splunk dashboards provide comprehensive views of IDS/IPS activity.</a:t>
            </a:r>
            <a:endParaRPr lang="en-US" dirty="0">
              <a:solidFill>
                <a:schemeClr val="bg1"/>
              </a:solidFill>
            </a:endParaRPr>
          </a:p>
          <a:p>
            <a:pPr algn="ctr"/>
            <a:endParaRPr lang="en-US" dirty="0">
              <a:solidFill>
                <a:schemeClr val="bg1"/>
              </a:solidFill>
              <a:ea typeface="Calibri"/>
              <a:cs typeface="Calibri" panose="020F0502020204030204"/>
            </a:endParaRPr>
          </a:p>
          <a:p>
            <a:pPr algn="ctr"/>
            <a:r>
              <a:rPr lang="en-US" b="1" dirty="0">
                <a:solidFill>
                  <a:srgbClr val="00B050"/>
                </a:solidFill>
                <a:ea typeface="Calibri"/>
                <a:cs typeface="Calibri" panose="020F0502020204030204"/>
              </a:rPr>
              <a:t>Advantages of IDS/IPS</a:t>
            </a:r>
          </a:p>
          <a:p>
            <a:pPr algn="ctr"/>
            <a:r>
              <a:rPr lang="en-US" b="1" dirty="0">
                <a:solidFill>
                  <a:srgbClr val="00B050"/>
                </a:solidFill>
                <a:ea typeface="Calibri"/>
                <a:cs typeface="Calibri" panose="020F0502020204030204"/>
              </a:rPr>
              <a:t>Enhanced Security:</a:t>
            </a:r>
            <a:r>
              <a:rPr lang="en-US" dirty="0">
                <a:solidFill>
                  <a:schemeClr val="bg1"/>
                </a:solidFill>
                <a:ea typeface="Calibri"/>
                <a:cs typeface="Calibri" panose="020F0502020204030204"/>
              </a:rPr>
              <a:t> Real-time threat detection and prevention.</a:t>
            </a:r>
            <a:endParaRPr lang="en-US">
              <a:solidFill>
                <a:schemeClr val="bg1"/>
              </a:solidFill>
              <a:ea typeface="Calibri"/>
              <a:cs typeface="Calibri" panose="020F0502020204030204"/>
            </a:endParaRPr>
          </a:p>
          <a:p>
            <a:pPr algn="ctr"/>
            <a:r>
              <a:rPr lang="en-US" b="1" dirty="0">
                <a:solidFill>
                  <a:srgbClr val="00B050"/>
                </a:solidFill>
                <a:ea typeface="Calibri"/>
                <a:cs typeface="Calibri" panose="020F0502020204030204"/>
              </a:rPr>
              <a:t>Proactive Protection: </a:t>
            </a:r>
            <a:r>
              <a:rPr lang="en-US" dirty="0">
                <a:solidFill>
                  <a:schemeClr val="bg1"/>
                </a:solidFill>
                <a:ea typeface="Calibri"/>
                <a:cs typeface="Calibri" panose="020F0502020204030204"/>
              </a:rPr>
              <a:t>Blocks vulnerabilities before exploitation.</a:t>
            </a:r>
            <a:endParaRPr lang="en-US" dirty="0">
              <a:solidFill>
                <a:schemeClr val="bg1"/>
              </a:solidFill>
            </a:endParaRPr>
          </a:p>
          <a:p>
            <a:pPr algn="ctr"/>
            <a:r>
              <a:rPr lang="en-US" b="1" dirty="0">
                <a:solidFill>
                  <a:srgbClr val="00B050"/>
                </a:solidFill>
                <a:ea typeface="Calibri"/>
                <a:cs typeface="Calibri" panose="020F0502020204030204"/>
              </a:rPr>
              <a:t>Improved Incident Response: </a:t>
            </a:r>
            <a:r>
              <a:rPr lang="en-US" dirty="0">
                <a:solidFill>
                  <a:schemeClr val="bg1"/>
                </a:solidFill>
                <a:ea typeface="Calibri"/>
                <a:cs typeface="Calibri" panose="020F0502020204030204"/>
              </a:rPr>
              <a:t>Streamlined processes via Splunk’s analytics.</a:t>
            </a:r>
            <a:endParaRPr lang="en-US" dirty="0">
              <a:solidFill>
                <a:schemeClr val="bg1"/>
              </a:solidFill>
            </a:endParaRPr>
          </a:p>
          <a:p>
            <a:pPr algn="ctr"/>
            <a:endParaRPr lang="en-US" dirty="0">
              <a:solidFill>
                <a:schemeClr val="bg1"/>
              </a:solidFill>
              <a:ea typeface="Calibri"/>
              <a:cs typeface="Calibri"/>
            </a:endParaRPr>
          </a:p>
          <a:p>
            <a:pPr algn="ctr"/>
            <a:r>
              <a:rPr lang="en-US" dirty="0">
                <a:solidFill>
                  <a:schemeClr val="bg1"/>
                </a:solidFill>
                <a:ea typeface="+mn-lt"/>
                <a:cs typeface="+mn-lt"/>
              </a:rPr>
              <a:t>Including IDS and IPS in your security stack, integrated with Nessus and Splunk, offers a robust approach to vulnerability management, threat detection, and incident response. This combination not only strengthens the overall security posture but also provides actionable insights and automated capabilities to protect the </a:t>
            </a:r>
            <a:r>
              <a:rPr lang="en-US" dirty="0" err="1">
                <a:solidFill>
                  <a:schemeClr val="bg1"/>
                </a:solidFill>
                <a:ea typeface="+mn-lt"/>
                <a:cs typeface="+mn-lt"/>
              </a:rPr>
              <a:t>organisation</a:t>
            </a:r>
            <a:r>
              <a:rPr lang="en-US" dirty="0">
                <a:solidFill>
                  <a:schemeClr val="bg1"/>
                </a:solidFill>
                <a:ea typeface="+mn-lt"/>
                <a:cs typeface="+mn-lt"/>
              </a:rPr>
              <a:t> from evolving cyber threats.</a:t>
            </a:r>
            <a:endParaRPr lang="en-US" dirty="0">
              <a:solidFill>
                <a:schemeClr val="bg1"/>
              </a:solidFill>
            </a:endParaRPr>
          </a:p>
          <a:p>
            <a:pPr algn="ctr"/>
            <a:endParaRPr lang="en-US" dirty="0">
              <a:solidFill>
                <a:schemeClr val="bg1"/>
              </a:solidFill>
              <a:ea typeface="Calibri"/>
              <a:cs typeface="Calibri"/>
            </a:endParaRPr>
          </a:p>
          <a:p>
            <a:pPr algn="ctr"/>
            <a:endParaRPr lang="en-US">
              <a:solidFill>
                <a:schemeClr val="bg1"/>
              </a:solidFill>
              <a:ea typeface="+mn-lt"/>
              <a:cs typeface="+mn-lt"/>
            </a:endParaRPr>
          </a:p>
          <a:p>
            <a:pPr algn="ctr"/>
            <a:endParaRPr lang="en-US">
              <a:solidFill>
                <a:schemeClr val="bg1"/>
              </a:solidFill>
              <a:ea typeface="+mn-lt"/>
              <a:cs typeface="+mn-lt"/>
            </a:endParaRPr>
          </a:p>
          <a:p>
            <a:pPr algn="ctr"/>
            <a:endParaRPr lang="en-US">
              <a:solidFill>
                <a:schemeClr val="bg1"/>
              </a:solidFill>
              <a:ea typeface="Calibri"/>
              <a:cs typeface="Calibri"/>
            </a:endParaRPr>
          </a:p>
          <a:p>
            <a:pPr marL="285750" indent="-285750" algn="ctr">
              <a:buFont typeface="Arial"/>
              <a:buChar char="•"/>
            </a:pPr>
            <a:endParaRPr lang="en-US">
              <a:solidFill>
                <a:schemeClr val="bg1"/>
              </a:solidFill>
              <a:latin typeface="Calibri" panose="020F0502020204030204"/>
              <a:ea typeface="Calibri"/>
              <a:cs typeface="Calibri" panose="020F0502020204030204"/>
            </a:endParaRPr>
          </a:p>
          <a:p>
            <a:pPr algn="ctr"/>
            <a:endParaRPr lang="en-US">
              <a:solidFill>
                <a:schemeClr val="bg1"/>
              </a:solidFill>
              <a:latin typeface="Calibri" panose="020F0502020204030204"/>
              <a:ea typeface="Calibri" panose="020F0502020204030204"/>
              <a:cs typeface="Calibri" panose="020F0502020204030204"/>
            </a:endParaRPr>
          </a:p>
          <a:p>
            <a:pPr algn="ctr"/>
            <a:endParaRPr lang="en-AU">
              <a:solidFill>
                <a:schemeClr val="bg1"/>
              </a:solidFill>
              <a:latin typeface="Roboto"/>
              <a:ea typeface="Roboto"/>
              <a:cs typeface="Roboto"/>
            </a:endParaRPr>
          </a:p>
        </p:txBody>
      </p:sp>
      <p:pic>
        <p:nvPicPr>
          <p:cNvPr id="5" name="Picture 4" descr="A logo of a shield with a circuit board&#10;&#10;Description automatically generated">
            <a:extLst>
              <a:ext uri="{FF2B5EF4-FFF2-40B4-BE49-F238E27FC236}">
                <a16:creationId xmlns:a16="http://schemas.microsoft.com/office/drawing/2014/main" id="{A17C17BA-97B4-66BD-63F1-E10E6A9A0317}"/>
              </a:ext>
            </a:extLst>
          </p:cNvPr>
          <p:cNvPicPr>
            <a:picLocks noChangeAspect="1"/>
          </p:cNvPicPr>
          <p:nvPr/>
        </p:nvPicPr>
        <p:blipFill>
          <a:blip r:embed="rId2"/>
          <a:stretch>
            <a:fillRect/>
          </a:stretch>
        </p:blipFill>
        <p:spPr>
          <a:xfrm>
            <a:off x="146685" y="171450"/>
            <a:ext cx="956310" cy="835660"/>
          </a:xfrm>
          <a:prstGeom prst="rect">
            <a:avLst/>
          </a:prstGeom>
        </p:spPr>
      </p:pic>
    </p:spTree>
    <p:extLst>
      <p:ext uri="{BB962C8B-B14F-4D97-AF65-F5344CB8AC3E}">
        <p14:creationId xmlns:p14="http://schemas.microsoft.com/office/powerpoint/2010/main" val="15705185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col">
      <a:dk1>
        <a:srgbClr val="000000"/>
      </a:dk1>
      <a:lt1>
        <a:srgbClr val="FFFFFF"/>
      </a:lt1>
      <a:dk2>
        <a:srgbClr val="2D3847"/>
      </a:dk2>
      <a:lt2>
        <a:srgbClr val="E7E6E6"/>
      </a:lt2>
      <a:accent1>
        <a:srgbClr val="FE4C10"/>
      </a:accent1>
      <a:accent2>
        <a:srgbClr val="FD1593"/>
      </a:accent2>
      <a:accent3>
        <a:srgbClr val="0032FF"/>
      </a:accent3>
      <a:accent4>
        <a:srgbClr val="04C7EE"/>
      </a:accent4>
      <a:accent5>
        <a:srgbClr val="646FCB"/>
      </a:accent5>
      <a:accent6>
        <a:srgbClr val="FEF63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A81B43029CBEF44A9659474CDE67AB6" ma:contentTypeVersion="14" ma:contentTypeDescription="Create a new document." ma:contentTypeScope="" ma:versionID="1b97debf6ea62be1bf9c4938e3863aeb">
  <xsd:schema xmlns:xsd="http://www.w3.org/2001/XMLSchema" xmlns:xs="http://www.w3.org/2001/XMLSchema" xmlns:p="http://schemas.microsoft.com/office/2006/metadata/properties" xmlns:ns2="0a2ee1d4-0e00-49aa-b756-11fd292be8de" xmlns:ns3="7e488d2d-bdc1-424f-a211-671238d16ded" targetNamespace="http://schemas.microsoft.com/office/2006/metadata/properties" ma:root="true" ma:fieldsID="8dfa93727e1a4c4dd97e47a3922161a5" ns2:_="" ns3:_="">
    <xsd:import namespace="0a2ee1d4-0e00-49aa-b756-11fd292be8de"/>
    <xsd:import namespace="7e488d2d-bdc1-424f-a211-671238d16ded"/>
    <xsd:element name="properties">
      <xsd:complexType>
        <xsd:sequence>
          <xsd:element name="documentManagement">
            <xsd:complexType>
              <xsd:all>
                <xsd:element ref="ns2:MediaServiceMetadata" minOccurs="0"/>
                <xsd:element ref="ns2:MediaServiceFastMetadata" minOccurs="0"/>
                <xsd:element ref="ns2:MediaLengthInSeconds" minOccurs="0"/>
                <xsd:element ref="ns2:MediaServiceDateTaken"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2ee1d4-0e00-49aa-b756-11fd292be8d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fe2b17ab-02b5-4d0b-9687-379c5fc61e62"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e488d2d-bdc1-424f-a211-671238d16ded"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789d521f-0017-48de-b996-115def735b5d}" ma:internalName="TaxCatchAll" ma:showField="CatchAllData" ma:web="7e488d2d-bdc1-424f-a211-671238d16ded">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a2ee1d4-0e00-49aa-b756-11fd292be8de">
      <Terms xmlns="http://schemas.microsoft.com/office/infopath/2007/PartnerControls"/>
    </lcf76f155ced4ddcb4097134ff3c332f>
    <TaxCatchAll xmlns="7e488d2d-bdc1-424f-a211-671238d16ded" xsi:nil="true"/>
    <SharedWithUsers xmlns="7e488d2d-bdc1-424f-a211-671238d16ded">
      <UserInfo>
        <DisplayName>James Gatward</DisplayName>
        <AccountId>12</AccountId>
        <AccountType/>
      </UserInfo>
    </SharedWithUsers>
  </documentManagement>
</p:properties>
</file>

<file path=customXml/itemProps1.xml><?xml version="1.0" encoding="utf-8"?>
<ds:datastoreItem xmlns:ds="http://schemas.openxmlformats.org/officeDocument/2006/customXml" ds:itemID="{30217ED4-FDD6-437D-9902-FD1FF4FF19AD}">
  <ds:schemaRefs>
    <ds:schemaRef ds:uri="http://schemas.microsoft.com/sharepoint/v3/contenttype/forms"/>
  </ds:schemaRefs>
</ds:datastoreItem>
</file>

<file path=customXml/itemProps2.xml><?xml version="1.0" encoding="utf-8"?>
<ds:datastoreItem xmlns:ds="http://schemas.openxmlformats.org/officeDocument/2006/customXml" ds:itemID="{33BDEC91-3EC5-4461-9E55-CF673844AF07}">
  <ds:schemaRefs>
    <ds:schemaRef ds:uri="0a2ee1d4-0e00-49aa-b756-11fd292be8de"/>
    <ds:schemaRef ds:uri="7e488d2d-bdc1-424f-a211-671238d16de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2DB54FFE-CA9C-40B4-8E5E-52D5A73E2E48}">
  <ds:schemaRefs>
    <ds:schemaRef ds:uri="0a2ee1d4-0e00-49aa-b756-11fd292be8de"/>
    <ds:schemaRef ds:uri="7e488d2d-bdc1-424f-a211-671238d16de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pratamayoga</dc:creator>
  <cp:revision>166</cp:revision>
  <dcterms:created xsi:type="dcterms:W3CDTF">2018-08-10T01:04:55Z</dcterms:created>
  <dcterms:modified xsi:type="dcterms:W3CDTF">2024-09-02T02:59:51Z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0x0101000A81B43029CBEF44A9659474CDE67AB6</vt:lpwstr>
  </property>
  <property fmtid="{D5CDD505-2E9C-101B-9397-08002B2CF9AE}" pid="3" name="MediaServiceImageTags">
    <vt:lpwstr/>
  </property>
</Properties>
</file>