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80" r:id="rId21"/>
    <p:sldId id="279" r:id="rId22"/>
    <p:sldId id="281" r:id="rId23"/>
    <p:sldId id="282" r:id="rId24"/>
    <p:sldId id="283" r:id="rId25"/>
    <p:sldId id="284" r:id="rId26"/>
    <p:sldId id="285" r:id="rId27"/>
    <p:sldId id="286" r:id="rId28"/>
    <p:sldId id="287" r:id="rId29"/>
    <p:sldId id="278" r:id="rId30"/>
  </p:sldIdLst>
  <p:sldSz cx="9144000" cy="5143500" type="screen16x9"/>
  <p:notesSz cx="6858000" cy="9144000"/>
  <p:embeddedFontLst>
    <p:embeddedFont>
      <p:font typeface="Algerian" panose="04020705040A02060702" pitchFamily="82" charset="0"/>
      <p:regular r:id="rId32"/>
    </p:embeddedFont>
    <p:embeddedFont>
      <p:font typeface="Architects Daughter" panose="020B0604020202020204" charset="0"/>
      <p:regular r:id="rId33"/>
    </p:embeddedFont>
    <p:embeddedFont>
      <p:font typeface="DM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11350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6c6807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106c68072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6c68072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06c68072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6c680726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06c6807267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6c680726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06c6807267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6c680726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06c680726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6c680726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106c6807267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6c680726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106c680726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6c680726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106c6807267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6c6807267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106c6807267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6c680726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106c680726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6c6807267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106c6807267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c680726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106c680726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6c680726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06c6807267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6c680726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106c680726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6c680726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106c680726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6c680726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06c680726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c680726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106c680726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6c680726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06c680726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6c680726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6c680726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6c680726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06c6807267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90344" y="716306"/>
            <a:ext cx="6784129" cy="3714443"/>
            <a:chOff x="-28537" y="0"/>
            <a:chExt cx="18091011" cy="9905182"/>
          </a:xfrm>
        </p:grpSpPr>
        <p:grpSp>
          <p:nvGrpSpPr>
            <p:cNvPr id="10" name="Google Shape;10;p2"/>
            <p:cNvGrpSpPr/>
            <p:nvPr/>
          </p:nvGrpSpPr>
          <p:grpSpPr>
            <a:xfrm>
              <a:off x="-28537" y="673652"/>
              <a:ext cx="17622659" cy="9231530"/>
              <a:chOff x="-3810" y="0"/>
              <a:chExt cx="2352825" cy="1232514"/>
            </a:xfrm>
          </p:grpSpPr>
          <p:sp>
            <p:nvSpPr>
              <p:cNvPr id="11" name="Google Shape;11;p2"/>
              <p:cNvSpPr/>
              <p:nvPr/>
            </p:nvSpPr>
            <p:spPr>
              <a:xfrm>
                <a:off x="10160" y="16510"/>
                <a:ext cx="2323615" cy="1205844"/>
              </a:xfrm>
              <a:custGeom>
                <a:avLst/>
                <a:gdLst/>
                <a:ahLst/>
                <a:cxnLst/>
                <a:rect l="l" t="t" r="r" b="b"/>
                <a:pathLst>
                  <a:path w="2323615" h="1205844" extrusionOk="0">
                    <a:moveTo>
                      <a:pt x="2323615" y="1205844"/>
                    </a:moveTo>
                    <a:lnTo>
                      <a:pt x="0" y="1198224"/>
                    </a:lnTo>
                    <a:lnTo>
                      <a:pt x="0" y="431445"/>
                    </a:lnTo>
                    <a:lnTo>
                      <a:pt x="17780" y="19050"/>
                    </a:lnTo>
                    <a:lnTo>
                      <a:pt x="1156542" y="0"/>
                    </a:lnTo>
                    <a:lnTo>
                      <a:pt x="2304565" y="5080"/>
                    </a:lnTo>
                    <a:close/>
                  </a:path>
                </a:pathLst>
              </a:custGeom>
              <a:solidFill>
                <a:schemeClr val="accent1"/>
              </a:solidFill>
              <a:ln>
                <a:noFill/>
              </a:ln>
            </p:spPr>
          </p:sp>
          <p:sp>
            <p:nvSpPr>
              <p:cNvPr id="12" name="Google Shape;12;p2"/>
              <p:cNvSpPr/>
              <p:nvPr/>
            </p:nvSpPr>
            <p:spPr>
              <a:xfrm>
                <a:off x="-3810" y="0"/>
                <a:ext cx="2352825" cy="1232514"/>
              </a:xfrm>
              <a:custGeom>
                <a:avLst/>
                <a:gdLst/>
                <a:ahLst/>
                <a:cxnLst/>
                <a:rect l="l" t="t" r="r" b="b"/>
                <a:pathLst>
                  <a:path w="2352825" h="1232514" extrusionOk="0">
                    <a:moveTo>
                      <a:pt x="2318535" y="21590"/>
                    </a:moveTo>
                    <a:cubicBezTo>
                      <a:pt x="2319805" y="34290"/>
                      <a:pt x="2319805" y="44450"/>
                      <a:pt x="2321075" y="54610"/>
                    </a:cubicBezTo>
                    <a:cubicBezTo>
                      <a:pt x="2323615" y="81462"/>
                      <a:pt x="2324885" y="106249"/>
                      <a:pt x="2327425" y="130151"/>
                    </a:cubicBezTo>
                    <a:cubicBezTo>
                      <a:pt x="2327425" y="164675"/>
                      <a:pt x="2340125" y="845432"/>
                      <a:pt x="2346475" y="879957"/>
                    </a:cubicBezTo>
                    <a:cubicBezTo>
                      <a:pt x="2352825" y="932186"/>
                      <a:pt x="2349015" y="985301"/>
                      <a:pt x="2349015" y="1037531"/>
                    </a:cubicBezTo>
                    <a:cubicBezTo>
                      <a:pt x="2349015" y="1083564"/>
                      <a:pt x="2350285" y="1126056"/>
                      <a:pt x="2351555" y="1171554"/>
                    </a:cubicBezTo>
                    <a:cubicBezTo>
                      <a:pt x="2351555" y="1193144"/>
                      <a:pt x="2351555" y="1207114"/>
                      <a:pt x="2351555" y="1231244"/>
                    </a:cubicBezTo>
                    <a:cubicBezTo>
                      <a:pt x="2328695" y="1231244"/>
                      <a:pt x="2308375" y="1232514"/>
                      <a:pt x="2285985" y="1231244"/>
                    </a:cubicBezTo>
                    <a:cubicBezTo>
                      <a:pt x="2170530" y="1226164"/>
                      <a:pt x="2053298" y="1232514"/>
                      <a:pt x="1937843" y="1227434"/>
                    </a:cubicBezTo>
                    <a:cubicBezTo>
                      <a:pt x="1868570" y="1223624"/>
                      <a:pt x="1801074" y="1226164"/>
                      <a:pt x="1731801" y="1223624"/>
                    </a:cubicBezTo>
                    <a:cubicBezTo>
                      <a:pt x="1699829" y="1222354"/>
                      <a:pt x="1667856" y="1221084"/>
                      <a:pt x="1635884" y="1219814"/>
                    </a:cubicBezTo>
                    <a:cubicBezTo>
                      <a:pt x="1616346" y="1219814"/>
                      <a:pt x="1598583" y="1221084"/>
                      <a:pt x="1579045" y="1221084"/>
                    </a:cubicBezTo>
                    <a:cubicBezTo>
                      <a:pt x="1529310" y="1219814"/>
                      <a:pt x="1392541" y="1221084"/>
                      <a:pt x="1342806" y="1219814"/>
                    </a:cubicBezTo>
                    <a:cubicBezTo>
                      <a:pt x="1307282" y="1218544"/>
                      <a:pt x="596789" y="1227434"/>
                      <a:pt x="561265" y="1226164"/>
                    </a:cubicBezTo>
                    <a:cubicBezTo>
                      <a:pt x="552384" y="1226164"/>
                      <a:pt x="541726" y="1227434"/>
                      <a:pt x="532845" y="1227434"/>
                    </a:cubicBezTo>
                    <a:cubicBezTo>
                      <a:pt x="511530" y="1227434"/>
                      <a:pt x="491992" y="1228704"/>
                      <a:pt x="470677" y="1228704"/>
                    </a:cubicBezTo>
                    <a:cubicBezTo>
                      <a:pt x="417390" y="1228704"/>
                      <a:pt x="365879" y="1227434"/>
                      <a:pt x="312592" y="1226164"/>
                    </a:cubicBezTo>
                    <a:cubicBezTo>
                      <a:pt x="280620" y="1224894"/>
                      <a:pt x="248648" y="1223624"/>
                      <a:pt x="218452" y="1222354"/>
                    </a:cubicBezTo>
                    <a:cubicBezTo>
                      <a:pt x="161613" y="1221084"/>
                      <a:pt x="104774" y="1219814"/>
                      <a:pt x="48260" y="1219814"/>
                    </a:cubicBezTo>
                    <a:cubicBezTo>
                      <a:pt x="38100" y="1219814"/>
                      <a:pt x="29210" y="1219814"/>
                      <a:pt x="19050" y="1218544"/>
                    </a:cubicBezTo>
                    <a:cubicBezTo>
                      <a:pt x="10160" y="1217274"/>
                      <a:pt x="5080" y="1210924"/>
                      <a:pt x="7620" y="1202034"/>
                    </a:cubicBezTo>
                    <a:cubicBezTo>
                      <a:pt x="16510" y="1170318"/>
                      <a:pt x="12700" y="1148187"/>
                      <a:pt x="11430" y="1125171"/>
                    </a:cubicBezTo>
                    <a:cubicBezTo>
                      <a:pt x="10160" y="1078252"/>
                      <a:pt x="6350" y="1032219"/>
                      <a:pt x="7620" y="985301"/>
                    </a:cubicBezTo>
                    <a:cubicBezTo>
                      <a:pt x="5080" y="926875"/>
                      <a:pt x="0" y="203626"/>
                      <a:pt x="7620" y="144315"/>
                    </a:cubicBezTo>
                    <a:cubicBezTo>
                      <a:pt x="8890" y="132806"/>
                      <a:pt x="7620" y="120413"/>
                      <a:pt x="8890" y="108905"/>
                    </a:cubicBezTo>
                    <a:cubicBezTo>
                      <a:pt x="10160" y="90314"/>
                      <a:pt x="12700" y="69954"/>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1214734"/>
                    </a:moveTo>
                    <a:cubicBezTo>
                      <a:pt x="2329965" y="1198224"/>
                      <a:pt x="2331235" y="1185524"/>
                      <a:pt x="2331235" y="1172824"/>
                    </a:cubicBezTo>
                    <a:cubicBezTo>
                      <a:pt x="2329965" y="1121630"/>
                      <a:pt x="2328695" y="1074711"/>
                      <a:pt x="2328695" y="1024252"/>
                    </a:cubicBezTo>
                    <a:cubicBezTo>
                      <a:pt x="2328695" y="1001236"/>
                      <a:pt x="2331235" y="978219"/>
                      <a:pt x="2329965" y="955203"/>
                    </a:cubicBezTo>
                    <a:cubicBezTo>
                      <a:pt x="2329965" y="933957"/>
                      <a:pt x="2328695" y="911826"/>
                      <a:pt x="2327425" y="890580"/>
                    </a:cubicBezTo>
                    <a:cubicBezTo>
                      <a:pt x="2322345" y="857825"/>
                      <a:pt x="2310915" y="179725"/>
                      <a:pt x="2310915" y="146970"/>
                    </a:cubicBezTo>
                    <a:cubicBezTo>
                      <a:pt x="2308375" y="119528"/>
                      <a:pt x="2305835" y="91200"/>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7298"/>
                    </a:cubicBezTo>
                    <a:cubicBezTo>
                      <a:pt x="31750" y="83232"/>
                      <a:pt x="31750" y="99167"/>
                      <a:pt x="30480" y="115101"/>
                    </a:cubicBezTo>
                    <a:cubicBezTo>
                      <a:pt x="29210" y="141659"/>
                      <a:pt x="26670" y="167331"/>
                      <a:pt x="25400" y="193889"/>
                    </a:cubicBezTo>
                    <a:cubicBezTo>
                      <a:pt x="20320" y="222217"/>
                      <a:pt x="26670" y="914481"/>
                      <a:pt x="29210" y="942809"/>
                    </a:cubicBezTo>
                    <a:cubicBezTo>
                      <a:pt x="29210" y="972908"/>
                      <a:pt x="29210" y="1003891"/>
                      <a:pt x="30480" y="1033990"/>
                    </a:cubicBezTo>
                    <a:cubicBezTo>
                      <a:pt x="30480" y="1056121"/>
                      <a:pt x="33020" y="1078252"/>
                      <a:pt x="33020" y="1100384"/>
                    </a:cubicBezTo>
                    <a:cubicBezTo>
                      <a:pt x="33020" y="1124285"/>
                      <a:pt x="33020" y="1148187"/>
                      <a:pt x="31750" y="1172824"/>
                    </a:cubicBezTo>
                    <a:cubicBezTo>
                      <a:pt x="31750" y="1176634"/>
                      <a:pt x="31750" y="1179174"/>
                      <a:pt x="31750" y="1182984"/>
                    </a:cubicBezTo>
                    <a:cubicBezTo>
                      <a:pt x="31750" y="1193144"/>
                      <a:pt x="35560" y="1196954"/>
                      <a:pt x="44450" y="1196954"/>
                    </a:cubicBezTo>
                    <a:cubicBezTo>
                      <a:pt x="63920" y="1196954"/>
                      <a:pt x="88787" y="1198224"/>
                      <a:pt x="111878" y="1198224"/>
                    </a:cubicBezTo>
                    <a:cubicBezTo>
                      <a:pt x="145627" y="1198224"/>
                      <a:pt x="181151" y="1195684"/>
                      <a:pt x="214900" y="1198224"/>
                    </a:cubicBezTo>
                    <a:cubicBezTo>
                      <a:pt x="269963" y="1202034"/>
                      <a:pt x="325026" y="1204574"/>
                      <a:pt x="380089" y="1203304"/>
                    </a:cubicBezTo>
                    <a:cubicBezTo>
                      <a:pt x="415614" y="1202034"/>
                      <a:pt x="449362" y="1204574"/>
                      <a:pt x="484887" y="1204574"/>
                    </a:cubicBezTo>
                    <a:cubicBezTo>
                      <a:pt x="536398" y="1204574"/>
                      <a:pt x="587908" y="1203304"/>
                      <a:pt x="639419" y="1204574"/>
                    </a:cubicBezTo>
                    <a:cubicBezTo>
                      <a:pt x="715797" y="1205844"/>
                      <a:pt x="1554178" y="1195684"/>
                      <a:pt x="1632332" y="1198224"/>
                    </a:cubicBezTo>
                    <a:cubicBezTo>
                      <a:pt x="1666080" y="1199494"/>
                      <a:pt x="1699829" y="1200764"/>
                      <a:pt x="1731801" y="1200764"/>
                    </a:cubicBezTo>
                    <a:cubicBezTo>
                      <a:pt x="1790416" y="1203304"/>
                      <a:pt x="1847256" y="1199494"/>
                      <a:pt x="1905871" y="1203304"/>
                    </a:cubicBezTo>
                    <a:cubicBezTo>
                      <a:pt x="1953830" y="1205844"/>
                      <a:pt x="2001788" y="1205844"/>
                      <a:pt x="2049746" y="1208384"/>
                    </a:cubicBezTo>
                    <a:cubicBezTo>
                      <a:pt x="2120795" y="1212194"/>
                      <a:pt x="2191844" y="1214734"/>
                      <a:pt x="2262894" y="1216004"/>
                    </a:cubicBezTo>
                    <a:cubicBezTo>
                      <a:pt x="2289537" y="1216004"/>
                      <a:pt x="2308375" y="1214734"/>
                      <a:pt x="2328695" y="1214734"/>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439815" y="0"/>
              <a:ext cx="17622659" cy="9438082"/>
              <a:chOff x="-3810" y="0"/>
              <a:chExt cx="2352825" cy="1260091"/>
            </a:xfrm>
          </p:grpSpPr>
          <p:sp>
            <p:nvSpPr>
              <p:cNvPr id="14" name="Google Shape;14;p2"/>
              <p:cNvSpPr/>
              <p:nvPr/>
            </p:nvSpPr>
            <p:spPr>
              <a:xfrm>
                <a:off x="10160" y="16510"/>
                <a:ext cx="2323615" cy="1233421"/>
              </a:xfrm>
              <a:custGeom>
                <a:avLst/>
                <a:gdLst/>
                <a:ahLst/>
                <a:cxnLst/>
                <a:rect l="l" t="t" r="r" b="b"/>
                <a:pathLst>
                  <a:path w="2323615" h="1233421" extrusionOk="0">
                    <a:moveTo>
                      <a:pt x="2323615" y="1233421"/>
                    </a:moveTo>
                    <a:lnTo>
                      <a:pt x="0" y="1225801"/>
                    </a:lnTo>
                    <a:lnTo>
                      <a:pt x="0" y="441010"/>
                    </a:lnTo>
                    <a:lnTo>
                      <a:pt x="17780" y="19050"/>
                    </a:lnTo>
                    <a:lnTo>
                      <a:pt x="1156542" y="0"/>
                    </a:lnTo>
                    <a:lnTo>
                      <a:pt x="2304565" y="5080"/>
                    </a:lnTo>
                    <a:close/>
                  </a:path>
                </a:pathLst>
              </a:custGeom>
              <a:solidFill>
                <a:schemeClr val="lt1"/>
              </a:solidFill>
              <a:ln>
                <a:noFill/>
              </a:ln>
            </p:spPr>
          </p:sp>
          <p:sp>
            <p:nvSpPr>
              <p:cNvPr id="15" name="Google Shape;15;p2"/>
              <p:cNvSpPr/>
              <p:nvPr/>
            </p:nvSpPr>
            <p:spPr>
              <a:xfrm>
                <a:off x="-3810" y="0"/>
                <a:ext cx="2352825" cy="1260091"/>
              </a:xfrm>
              <a:custGeom>
                <a:avLst/>
                <a:gdLst/>
                <a:ahLst/>
                <a:cxnLst/>
                <a:rect l="l" t="t" r="r" b="b"/>
                <a:pathLst>
                  <a:path w="2352825" h="1260091" extrusionOk="0">
                    <a:moveTo>
                      <a:pt x="2318535" y="21590"/>
                    </a:moveTo>
                    <a:cubicBezTo>
                      <a:pt x="2319805" y="34290"/>
                      <a:pt x="2319805" y="44450"/>
                      <a:pt x="2321075" y="54610"/>
                    </a:cubicBezTo>
                    <a:cubicBezTo>
                      <a:pt x="2323615" y="81889"/>
                      <a:pt x="2324885" y="107294"/>
                      <a:pt x="2327425" y="131791"/>
                    </a:cubicBezTo>
                    <a:cubicBezTo>
                      <a:pt x="2327425" y="167177"/>
                      <a:pt x="2340125" y="864907"/>
                      <a:pt x="2346475" y="900293"/>
                    </a:cubicBezTo>
                    <a:cubicBezTo>
                      <a:pt x="2352825" y="953825"/>
                      <a:pt x="2349015" y="1008264"/>
                      <a:pt x="2349015" y="1061796"/>
                    </a:cubicBezTo>
                    <a:cubicBezTo>
                      <a:pt x="2349015" y="1108976"/>
                      <a:pt x="2350285" y="1152528"/>
                      <a:pt x="2351555" y="1199131"/>
                    </a:cubicBezTo>
                    <a:cubicBezTo>
                      <a:pt x="2351555" y="1220721"/>
                      <a:pt x="2351555" y="1234691"/>
                      <a:pt x="2351555" y="1258821"/>
                    </a:cubicBezTo>
                    <a:cubicBezTo>
                      <a:pt x="2328695" y="1258821"/>
                      <a:pt x="2308375" y="1260091"/>
                      <a:pt x="2285985" y="1258821"/>
                    </a:cubicBezTo>
                    <a:cubicBezTo>
                      <a:pt x="2170530" y="1253741"/>
                      <a:pt x="2053298" y="1260091"/>
                      <a:pt x="1937843" y="1255011"/>
                    </a:cubicBezTo>
                    <a:cubicBezTo>
                      <a:pt x="1868570" y="1251201"/>
                      <a:pt x="1801074" y="1253741"/>
                      <a:pt x="1731801" y="1251201"/>
                    </a:cubicBezTo>
                    <a:cubicBezTo>
                      <a:pt x="1699829" y="1249931"/>
                      <a:pt x="1667856" y="1248661"/>
                      <a:pt x="1635884" y="1247391"/>
                    </a:cubicBezTo>
                    <a:cubicBezTo>
                      <a:pt x="1616346" y="1247391"/>
                      <a:pt x="1598583" y="1248661"/>
                      <a:pt x="1579045" y="1248661"/>
                    </a:cubicBezTo>
                    <a:cubicBezTo>
                      <a:pt x="1529310" y="1247391"/>
                      <a:pt x="1392541" y="1248661"/>
                      <a:pt x="1342806" y="1247391"/>
                    </a:cubicBezTo>
                    <a:cubicBezTo>
                      <a:pt x="1307282" y="1246121"/>
                      <a:pt x="596789" y="1255011"/>
                      <a:pt x="561265" y="1253741"/>
                    </a:cubicBezTo>
                    <a:cubicBezTo>
                      <a:pt x="552384" y="1253741"/>
                      <a:pt x="541726" y="1255011"/>
                      <a:pt x="532845" y="1255011"/>
                    </a:cubicBezTo>
                    <a:cubicBezTo>
                      <a:pt x="511530" y="1255011"/>
                      <a:pt x="491992" y="1256281"/>
                      <a:pt x="470677" y="1256281"/>
                    </a:cubicBezTo>
                    <a:cubicBezTo>
                      <a:pt x="417390" y="1256281"/>
                      <a:pt x="365879" y="1255011"/>
                      <a:pt x="312592" y="1253741"/>
                    </a:cubicBezTo>
                    <a:cubicBezTo>
                      <a:pt x="280620" y="1252471"/>
                      <a:pt x="248648" y="1251201"/>
                      <a:pt x="218452" y="1249931"/>
                    </a:cubicBezTo>
                    <a:cubicBezTo>
                      <a:pt x="161613" y="1248661"/>
                      <a:pt x="104774" y="1247391"/>
                      <a:pt x="48260" y="1247391"/>
                    </a:cubicBezTo>
                    <a:cubicBezTo>
                      <a:pt x="38100" y="1247391"/>
                      <a:pt x="29210" y="1247391"/>
                      <a:pt x="19050" y="1246121"/>
                    </a:cubicBezTo>
                    <a:cubicBezTo>
                      <a:pt x="10160" y="1244851"/>
                      <a:pt x="5080" y="1238501"/>
                      <a:pt x="7620" y="1229611"/>
                    </a:cubicBezTo>
                    <a:cubicBezTo>
                      <a:pt x="16510" y="1197894"/>
                      <a:pt x="12700" y="1175211"/>
                      <a:pt x="11430" y="1151621"/>
                    </a:cubicBezTo>
                    <a:cubicBezTo>
                      <a:pt x="10160" y="1103533"/>
                      <a:pt x="6350" y="1056352"/>
                      <a:pt x="7620" y="1008264"/>
                    </a:cubicBezTo>
                    <a:cubicBezTo>
                      <a:pt x="5080" y="948381"/>
                      <a:pt x="0" y="207099"/>
                      <a:pt x="7620" y="146308"/>
                    </a:cubicBezTo>
                    <a:cubicBezTo>
                      <a:pt x="8890" y="134513"/>
                      <a:pt x="7620" y="121811"/>
                      <a:pt x="8890" y="110016"/>
                    </a:cubicBezTo>
                    <a:cubicBezTo>
                      <a:pt x="10160" y="90962"/>
                      <a:pt x="12700" y="70093"/>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1242311"/>
                    </a:moveTo>
                    <a:cubicBezTo>
                      <a:pt x="2329965" y="1225801"/>
                      <a:pt x="2331235" y="1213101"/>
                      <a:pt x="2331235" y="1200401"/>
                    </a:cubicBezTo>
                    <a:cubicBezTo>
                      <a:pt x="2329965" y="1147991"/>
                      <a:pt x="2328695" y="1099903"/>
                      <a:pt x="2328695" y="1048186"/>
                    </a:cubicBezTo>
                    <a:cubicBezTo>
                      <a:pt x="2328695" y="1024596"/>
                      <a:pt x="2331235" y="1001005"/>
                      <a:pt x="2329965" y="977415"/>
                    </a:cubicBezTo>
                    <a:cubicBezTo>
                      <a:pt x="2329965" y="955639"/>
                      <a:pt x="2328695" y="932956"/>
                      <a:pt x="2327425" y="911180"/>
                    </a:cubicBezTo>
                    <a:cubicBezTo>
                      <a:pt x="2322345" y="877610"/>
                      <a:pt x="2310915" y="182601"/>
                      <a:pt x="2310915" y="149030"/>
                    </a:cubicBezTo>
                    <a:cubicBezTo>
                      <a:pt x="2308375" y="120903"/>
                      <a:pt x="2305835" y="91869"/>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7371"/>
                    </a:cubicBezTo>
                    <a:cubicBezTo>
                      <a:pt x="31750" y="83703"/>
                      <a:pt x="31750" y="100035"/>
                      <a:pt x="30480" y="116367"/>
                    </a:cubicBezTo>
                    <a:cubicBezTo>
                      <a:pt x="29210" y="143586"/>
                      <a:pt x="26670" y="169899"/>
                      <a:pt x="25400" y="197118"/>
                    </a:cubicBezTo>
                    <a:cubicBezTo>
                      <a:pt x="20320" y="226153"/>
                      <a:pt x="26670" y="935678"/>
                      <a:pt x="29210" y="964712"/>
                    </a:cubicBezTo>
                    <a:cubicBezTo>
                      <a:pt x="29210" y="995561"/>
                      <a:pt x="29210" y="1027318"/>
                      <a:pt x="30480" y="1058167"/>
                    </a:cubicBezTo>
                    <a:cubicBezTo>
                      <a:pt x="30480" y="1080850"/>
                      <a:pt x="33020" y="1103533"/>
                      <a:pt x="33020" y="1126216"/>
                    </a:cubicBezTo>
                    <a:cubicBezTo>
                      <a:pt x="33020" y="1150713"/>
                      <a:pt x="33020" y="1175211"/>
                      <a:pt x="31750" y="1200401"/>
                    </a:cubicBezTo>
                    <a:cubicBezTo>
                      <a:pt x="31750" y="1204211"/>
                      <a:pt x="31750" y="1206751"/>
                      <a:pt x="31750" y="1210561"/>
                    </a:cubicBezTo>
                    <a:cubicBezTo>
                      <a:pt x="31750" y="1220721"/>
                      <a:pt x="35560" y="1224531"/>
                      <a:pt x="44450" y="1224531"/>
                    </a:cubicBezTo>
                    <a:cubicBezTo>
                      <a:pt x="63920" y="1224531"/>
                      <a:pt x="88787" y="1225801"/>
                      <a:pt x="111878" y="1225801"/>
                    </a:cubicBezTo>
                    <a:cubicBezTo>
                      <a:pt x="145627" y="1225801"/>
                      <a:pt x="181151" y="1223261"/>
                      <a:pt x="214900" y="1225801"/>
                    </a:cubicBezTo>
                    <a:cubicBezTo>
                      <a:pt x="269963" y="1229611"/>
                      <a:pt x="325026" y="1232151"/>
                      <a:pt x="380089" y="1230881"/>
                    </a:cubicBezTo>
                    <a:cubicBezTo>
                      <a:pt x="415614" y="1229611"/>
                      <a:pt x="449362" y="1232151"/>
                      <a:pt x="484887" y="1232151"/>
                    </a:cubicBezTo>
                    <a:cubicBezTo>
                      <a:pt x="536398" y="1232151"/>
                      <a:pt x="587908" y="1230881"/>
                      <a:pt x="639419" y="1232151"/>
                    </a:cubicBezTo>
                    <a:cubicBezTo>
                      <a:pt x="715797" y="1233421"/>
                      <a:pt x="1554178" y="1223261"/>
                      <a:pt x="1632332" y="1225801"/>
                    </a:cubicBezTo>
                    <a:cubicBezTo>
                      <a:pt x="1666080" y="1227071"/>
                      <a:pt x="1699829" y="1228341"/>
                      <a:pt x="1731801" y="1228341"/>
                    </a:cubicBezTo>
                    <a:cubicBezTo>
                      <a:pt x="1790416" y="1230881"/>
                      <a:pt x="1847256" y="1227071"/>
                      <a:pt x="1905871" y="1230881"/>
                    </a:cubicBezTo>
                    <a:cubicBezTo>
                      <a:pt x="1953830" y="1233421"/>
                      <a:pt x="2001788" y="1233421"/>
                      <a:pt x="2049746" y="1235961"/>
                    </a:cubicBezTo>
                    <a:cubicBezTo>
                      <a:pt x="2120795" y="1239771"/>
                      <a:pt x="2191844" y="1242311"/>
                      <a:pt x="2262894" y="1243581"/>
                    </a:cubicBezTo>
                    <a:cubicBezTo>
                      <a:pt x="2289537" y="1243581"/>
                      <a:pt x="2308375" y="1242311"/>
                      <a:pt x="2328695" y="1242311"/>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16" name="Google Shape;16;p2"/>
          <p:cNvSpPr/>
          <p:nvPr/>
        </p:nvSpPr>
        <p:spPr>
          <a:xfrm>
            <a:off x="1870890" y="2863623"/>
            <a:ext cx="1330256" cy="201362"/>
          </a:xfrm>
          <a:custGeom>
            <a:avLst/>
            <a:gdLst/>
            <a:ahLst/>
            <a:cxnLst/>
            <a:rect l="l" t="t" r="r" b="b"/>
            <a:pathLst>
              <a:path w="2660511" h="402724" extrusionOk="0">
                <a:moveTo>
                  <a:pt x="2215854" y="288642"/>
                </a:moveTo>
                <a:cubicBezTo>
                  <a:pt x="2217283" y="315665"/>
                  <a:pt x="2218570" y="341686"/>
                  <a:pt x="2220143" y="371712"/>
                </a:cubicBezTo>
                <a:cubicBezTo>
                  <a:pt x="2206560" y="371140"/>
                  <a:pt x="2193549" y="371426"/>
                  <a:pt x="2180681" y="369853"/>
                </a:cubicBezTo>
                <a:cubicBezTo>
                  <a:pt x="2108192" y="360988"/>
                  <a:pt x="2035846" y="349979"/>
                  <a:pt x="1963071" y="343116"/>
                </a:cubicBezTo>
                <a:cubicBezTo>
                  <a:pt x="1890724" y="336253"/>
                  <a:pt x="1817949" y="332822"/>
                  <a:pt x="1745317" y="328676"/>
                </a:cubicBezTo>
                <a:cubicBezTo>
                  <a:pt x="1692130" y="325673"/>
                  <a:pt x="1638228" y="327961"/>
                  <a:pt x="1585755" y="320240"/>
                </a:cubicBezTo>
                <a:cubicBezTo>
                  <a:pt x="1541575" y="313663"/>
                  <a:pt x="1498825" y="321384"/>
                  <a:pt x="1455360" y="319811"/>
                </a:cubicBezTo>
                <a:cubicBezTo>
                  <a:pt x="1409322" y="318095"/>
                  <a:pt x="1363140" y="317380"/>
                  <a:pt x="1316959" y="316951"/>
                </a:cubicBezTo>
                <a:cubicBezTo>
                  <a:pt x="1302375" y="316809"/>
                  <a:pt x="1287648" y="319525"/>
                  <a:pt x="1273065" y="320097"/>
                </a:cubicBezTo>
                <a:cubicBezTo>
                  <a:pt x="1213730" y="322671"/>
                  <a:pt x="1154394" y="323671"/>
                  <a:pt x="1095202" y="327961"/>
                </a:cubicBezTo>
                <a:cubicBezTo>
                  <a:pt x="1043301" y="331821"/>
                  <a:pt x="991830" y="339542"/>
                  <a:pt x="940072" y="345118"/>
                </a:cubicBezTo>
                <a:cubicBezTo>
                  <a:pt x="896607" y="349836"/>
                  <a:pt x="852856" y="352267"/>
                  <a:pt x="809677" y="358415"/>
                </a:cubicBezTo>
                <a:cubicBezTo>
                  <a:pt x="768071" y="364277"/>
                  <a:pt x="727037" y="374142"/>
                  <a:pt x="685573" y="380862"/>
                </a:cubicBezTo>
                <a:cubicBezTo>
                  <a:pt x="636389" y="388869"/>
                  <a:pt x="587063" y="396446"/>
                  <a:pt x="537593" y="402309"/>
                </a:cubicBezTo>
                <a:cubicBezTo>
                  <a:pt x="508139" y="405740"/>
                  <a:pt x="490553" y="387582"/>
                  <a:pt x="496558" y="361989"/>
                </a:cubicBezTo>
                <a:cubicBezTo>
                  <a:pt x="498274" y="354840"/>
                  <a:pt x="504422" y="347120"/>
                  <a:pt x="510713" y="342973"/>
                </a:cubicBezTo>
                <a:cubicBezTo>
                  <a:pt x="518577" y="337683"/>
                  <a:pt x="528585" y="334538"/>
                  <a:pt x="538021" y="332536"/>
                </a:cubicBezTo>
                <a:cubicBezTo>
                  <a:pt x="579628" y="324243"/>
                  <a:pt x="621520" y="317094"/>
                  <a:pt x="663126" y="309088"/>
                </a:cubicBezTo>
                <a:cubicBezTo>
                  <a:pt x="680998" y="305656"/>
                  <a:pt x="698298" y="299794"/>
                  <a:pt x="716313" y="297078"/>
                </a:cubicBezTo>
                <a:cubicBezTo>
                  <a:pt x="794665" y="285211"/>
                  <a:pt x="873159" y="274058"/>
                  <a:pt x="951653" y="262477"/>
                </a:cubicBezTo>
                <a:cubicBezTo>
                  <a:pt x="952797" y="262334"/>
                  <a:pt x="953941" y="261334"/>
                  <a:pt x="955085" y="261334"/>
                </a:cubicBezTo>
                <a:cubicBezTo>
                  <a:pt x="992116" y="261763"/>
                  <a:pt x="1029147" y="262191"/>
                  <a:pt x="1066178" y="262620"/>
                </a:cubicBezTo>
                <a:cubicBezTo>
                  <a:pt x="1070896" y="262620"/>
                  <a:pt x="1077044" y="263907"/>
                  <a:pt x="1080189" y="261620"/>
                </a:cubicBezTo>
                <a:cubicBezTo>
                  <a:pt x="1109357" y="240745"/>
                  <a:pt x="1142241" y="245606"/>
                  <a:pt x="1174697" y="245892"/>
                </a:cubicBezTo>
                <a:cubicBezTo>
                  <a:pt x="1185420" y="246035"/>
                  <a:pt x="1196286" y="241746"/>
                  <a:pt x="1207153" y="241460"/>
                </a:cubicBezTo>
                <a:cubicBezTo>
                  <a:pt x="1228742" y="240745"/>
                  <a:pt x="1250475" y="241460"/>
                  <a:pt x="1272207" y="241460"/>
                </a:cubicBezTo>
                <a:cubicBezTo>
                  <a:pt x="1290079" y="241460"/>
                  <a:pt x="1308237" y="247179"/>
                  <a:pt x="1325823" y="236742"/>
                </a:cubicBezTo>
                <a:cubicBezTo>
                  <a:pt x="1331399" y="233453"/>
                  <a:pt x="1339978" y="235169"/>
                  <a:pt x="1347270" y="235169"/>
                </a:cubicBezTo>
                <a:cubicBezTo>
                  <a:pt x="1401315" y="235026"/>
                  <a:pt x="1455360" y="235026"/>
                  <a:pt x="1509405" y="235026"/>
                </a:cubicBezTo>
                <a:cubicBezTo>
                  <a:pt x="1510692" y="235026"/>
                  <a:pt x="1512265" y="234597"/>
                  <a:pt x="1512980" y="235169"/>
                </a:cubicBezTo>
                <a:cubicBezTo>
                  <a:pt x="1535141" y="251897"/>
                  <a:pt x="1558875" y="238600"/>
                  <a:pt x="1582038" y="239601"/>
                </a:cubicBezTo>
                <a:cubicBezTo>
                  <a:pt x="1641230" y="242318"/>
                  <a:pt x="1700136" y="249324"/>
                  <a:pt x="1759329" y="250467"/>
                </a:cubicBezTo>
                <a:cubicBezTo>
                  <a:pt x="1797361" y="251182"/>
                  <a:pt x="1834534" y="266624"/>
                  <a:pt x="1873424" y="255900"/>
                </a:cubicBezTo>
                <a:cubicBezTo>
                  <a:pt x="1883004" y="253327"/>
                  <a:pt x="1894871" y="258331"/>
                  <a:pt x="1905594" y="260476"/>
                </a:cubicBezTo>
                <a:cubicBezTo>
                  <a:pt x="1930472" y="265623"/>
                  <a:pt x="1954206" y="273344"/>
                  <a:pt x="1980943" y="268053"/>
                </a:cubicBezTo>
                <a:cubicBezTo>
                  <a:pt x="1996384" y="265051"/>
                  <a:pt x="2013827" y="272486"/>
                  <a:pt x="2030413" y="273916"/>
                </a:cubicBezTo>
                <a:cubicBezTo>
                  <a:pt x="2092894" y="278920"/>
                  <a:pt x="2155231" y="283781"/>
                  <a:pt x="2215854" y="288642"/>
                </a:cubicBezTo>
                <a:close/>
                <a:moveTo>
                  <a:pt x="2580873" y="16415"/>
                </a:moveTo>
                <a:cubicBezTo>
                  <a:pt x="2543127" y="16844"/>
                  <a:pt x="2504523" y="22849"/>
                  <a:pt x="2468064" y="16272"/>
                </a:cubicBezTo>
                <a:cubicBezTo>
                  <a:pt x="2436038" y="10410"/>
                  <a:pt x="2405298" y="14413"/>
                  <a:pt x="2374129" y="12554"/>
                </a:cubicBezTo>
                <a:cubicBezTo>
                  <a:pt x="2305357" y="8694"/>
                  <a:pt x="2236728" y="2832"/>
                  <a:pt x="2167813" y="9981"/>
                </a:cubicBezTo>
                <a:cubicBezTo>
                  <a:pt x="2165669" y="10267"/>
                  <a:pt x="2163381" y="7407"/>
                  <a:pt x="2161093" y="7264"/>
                </a:cubicBezTo>
                <a:cubicBezTo>
                  <a:pt x="2110480" y="4405"/>
                  <a:pt x="2059866" y="-3173"/>
                  <a:pt x="2009109" y="5834"/>
                </a:cubicBezTo>
                <a:cubicBezTo>
                  <a:pt x="2000530" y="7407"/>
                  <a:pt x="1990951" y="12554"/>
                  <a:pt x="1983659" y="10267"/>
                </a:cubicBezTo>
                <a:cubicBezTo>
                  <a:pt x="1914744" y="-11037"/>
                  <a:pt x="1844686" y="8265"/>
                  <a:pt x="1775199" y="3118"/>
                </a:cubicBezTo>
                <a:cubicBezTo>
                  <a:pt x="1713719" y="-1314"/>
                  <a:pt x="1651238" y="7264"/>
                  <a:pt x="1589186" y="9123"/>
                </a:cubicBezTo>
                <a:cubicBezTo>
                  <a:pt x="1523560" y="11125"/>
                  <a:pt x="1457791" y="11553"/>
                  <a:pt x="1392165" y="13269"/>
                </a:cubicBezTo>
                <a:cubicBezTo>
                  <a:pt x="1359423" y="14127"/>
                  <a:pt x="1326681" y="15843"/>
                  <a:pt x="1293939" y="18559"/>
                </a:cubicBezTo>
                <a:cubicBezTo>
                  <a:pt x="1249188" y="22277"/>
                  <a:pt x="1204579" y="27281"/>
                  <a:pt x="1159827" y="31570"/>
                </a:cubicBezTo>
                <a:cubicBezTo>
                  <a:pt x="1120366" y="35431"/>
                  <a:pt x="1080904" y="38576"/>
                  <a:pt x="1041443" y="43008"/>
                </a:cubicBezTo>
                <a:cubicBezTo>
                  <a:pt x="1017422" y="45725"/>
                  <a:pt x="993688" y="51873"/>
                  <a:pt x="969668" y="53446"/>
                </a:cubicBezTo>
                <a:cubicBezTo>
                  <a:pt x="913335" y="57306"/>
                  <a:pt x="855859" y="54160"/>
                  <a:pt x="800670" y="64026"/>
                </a:cubicBezTo>
                <a:cubicBezTo>
                  <a:pt x="764211" y="70460"/>
                  <a:pt x="728466" y="76465"/>
                  <a:pt x="691293" y="79181"/>
                </a:cubicBezTo>
                <a:cubicBezTo>
                  <a:pt x="639392" y="82899"/>
                  <a:pt x="588063" y="94051"/>
                  <a:pt x="536592" y="102201"/>
                </a:cubicBezTo>
                <a:cubicBezTo>
                  <a:pt x="523438" y="104345"/>
                  <a:pt x="510284" y="107205"/>
                  <a:pt x="497130" y="109064"/>
                </a:cubicBezTo>
                <a:cubicBezTo>
                  <a:pt x="432362" y="118214"/>
                  <a:pt x="366449" y="123075"/>
                  <a:pt x="302968" y="137516"/>
                </a:cubicBezTo>
                <a:cubicBezTo>
                  <a:pt x="267367" y="145666"/>
                  <a:pt x="231622" y="150241"/>
                  <a:pt x="196593" y="150956"/>
                </a:cubicBezTo>
                <a:cubicBezTo>
                  <a:pt x="132825" y="152242"/>
                  <a:pt x="72346" y="169114"/>
                  <a:pt x="8150" y="178979"/>
                </a:cubicBezTo>
                <a:cubicBezTo>
                  <a:pt x="5576" y="192848"/>
                  <a:pt x="3288" y="205859"/>
                  <a:pt x="0" y="224875"/>
                </a:cubicBezTo>
                <a:cubicBezTo>
                  <a:pt x="19731" y="233882"/>
                  <a:pt x="36602" y="247322"/>
                  <a:pt x="54331" y="248323"/>
                </a:cubicBezTo>
                <a:cubicBezTo>
                  <a:pt x="87931" y="250324"/>
                  <a:pt x="121959" y="245606"/>
                  <a:pt x="155702" y="242747"/>
                </a:cubicBezTo>
                <a:cubicBezTo>
                  <a:pt x="224473" y="236885"/>
                  <a:pt x="293388" y="232166"/>
                  <a:pt x="361874" y="223874"/>
                </a:cubicBezTo>
                <a:cubicBezTo>
                  <a:pt x="416205" y="217297"/>
                  <a:pt x="469822" y="204715"/>
                  <a:pt x="524153" y="197709"/>
                </a:cubicBezTo>
                <a:cubicBezTo>
                  <a:pt x="622092" y="185127"/>
                  <a:pt x="720174" y="174833"/>
                  <a:pt x="818256" y="163109"/>
                </a:cubicBezTo>
                <a:cubicBezTo>
                  <a:pt x="892604" y="154244"/>
                  <a:pt x="965951" y="137230"/>
                  <a:pt x="1041300" y="134513"/>
                </a:cubicBezTo>
                <a:cubicBezTo>
                  <a:pt x="1087195" y="132798"/>
                  <a:pt x="1132805" y="124219"/>
                  <a:pt x="1178700" y="120502"/>
                </a:cubicBezTo>
                <a:cubicBezTo>
                  <a:pt x="1243040" y="115211"/>
                  <a:pt x="1307379" y="111351"/>
                  <a:pt x="1371719" y="106919"/>
                </a:cubicBezTo>
                <a:cubicBezTo>
                  <a:pt x="1431340" y="102916"/>
                  <a:pt x="1490962" y="98340"/>
                  <a:pt x="1550726" y="95481"/>
                </a:cubicBezTo>
                <a:cubicBezTo>
                  <a:pt x="1599338" y="93193"/>
                  <a:pt x="1648093" y="90762"/>
                  <a:pt x="1696562" y="92764"/>
                </a:cubicBezTo>
                <a:cubicBezTo>
                  <a:pt x="1745746" y="94909"/>
                  <a:pt x="1794644" y="89333"/>
                  <a:pt x="1843828" y="90620"/>
                </a:cubicBezTo>
                <a:cubicBezTo>
                  <a:pt x="1916317" y="92764"/>
                  <a:pt x="1988806" y="89333"/>
                  <a:pt x="2061439" y="92478"/>
                </a:cubicBezTo>
                <a:cubicBezTo>
                  <a:pt x="2152944" y="96339"/>
                  <a:pt x="2244592" y="95624"/>
                  <a:pt x="2336240" y="98054"/>
                </a:cubicBezTo>
                <a:cubicBezTo>
                  <a:pt x="2421311" y="100342"/>
                  <a:pt x="2506382" y="104488"/>
                  <a:pt x="2591453" y="107062"/>
                </a:cubicBezTo>
                <a:cubicBezTo>
                  <a:pt x="2612900" y="107634"/>
                  <a:pt x="2634489" y="105203"/>
                  <a:pt x="2655221" y="104202"/>
                </a:cubicBezTo>
                <a:cubicBezTo>
                  <a:pt x="2657080" y="72890"/>
                  <a:pt x="2658795" y="44724"/>
                  <a:pt x="2660511" y="15557"/>
                </a:cubicBezTo>
                <a:cubicBezTo>
                  <a:pt x="2633774" y="15843"/>
                  <a:pt x="2607324" y="16129"/>
                  <a:pt x="2580873" y="164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17" name="Google Shape;17;p2"/>
          <p:cNvSpPr>
            <a:spLocks noGrp="1"/>
          </p:cNvSpPr>
          <p:nvPr>
            <p:ph type="pic" idx="2"/>
          </p:nvPr>
        </p:nvSpPr>
        <p:spPr>
          <a:xfrm rot="345845">
            <a:off x="6539994" y="1904525"/>
            <a:ext cx="1950562" cy="2877500"/>
          </a:xfrm>
          <a:prstGeom prst="rect">
            <a:avLst/>
          </a:prstGeom>
          <a:noFill/>
          <a:ln>
            <a:noFill/>
          </a:ln>
        </p:spPr>
      </p:sp>
      <p:sp>
        <p:nvSpPr>
          <p:cNvPr id="18" name="Google Shape;18;p2"/>
          <p:cNvSpPr/>
          <p:nvPr/>
        </p:nvSpPr>
        <p:spPr>
          <a:xfrm rot="1062721">
            <a:off x="8233606" y="1603819"/>
            <a:ext cx="407237" cy="647077"/>
          </a:xfrm>
          <a:custGeom>
            <a:avLst/>
            <a:gdLst/>
            <a:ahLst/>
            <a:cxnLst/>
            <a:rect l="l" t="t" r="r" b="b"/>
            <a:pathLst>
              <a:path w="812426" h="1292846" extrusionOk="0">
                <a:moveTo>
                  <a:pt x="153926" y="619524"/>
                </a:moveTo>
                <a:cubicBezTo>
                  <a:pt x="150093" y="604789"/>
                  <a:pt x="146849" y="592707"/>
                  <a:pt x="143310" y="580625"/>
                </a:cubicBezTo>
                <a:cubicBezTo>
                  <a:pt x="136528" y="557933"/>
                  <a:pt x="134759" y="535832"/>
                  <a:pt x="144490" y="513435"/>
                </a:cubicBezTo>
                <a:cubicBezTo>
                  <a:pt x="161593" y="473947"/>
                  <a:pt x="203465" y="460391"/>
                  <a:pt x="244157" y="470705"/>
                </a:cubicBezTo>
                <a:cubicBezTo>
                  <a:pt x="252119" y="472768"/>
                  <a:pt x="259785" y="476009"/>
                  <a:pt x="270991" y="480135"/>
                </a:cubicBezTo>
                <a:cubicBezTo>
                  <a:pt x="264208" y="455381"/>
                  <a:pt x="257721" y="432985"/>
                  <a:pt x="252414" y="410293"/>
                </a:cubicBezTo>
                <a:cubicBezTo>
                  <a:pt x="240913" y="362259"/>
                  <a:pt x="226465" y="314519"/>
                  <a:pt x="219977" y="265600"/>
                </a:cubicBezTo>
                <a:cubicBezTo>
                  <a:pt x="212606" y="210493"/>
                  <a:pt x="211721" y="154502"/>
                  <a:pt x="210542" y="99100"/>
                </a:cubicBezTo>
                <a:cubicBezTo>
                  <a:pt x="209952" y="78472"/>
                  <a:pt x="214965" y="57254"/>
                  <a:pt x="220567" y="37215"/>
                </a:cubicBezTo>
                <a:cubicBezTo>
                  <a:pt x="229708" y="5094"/>
                  <a:pt x="256542" y="-7283"/>
                  <a:pt x="287503" y="4210"/>
                </a:cubicBezTo>
                <a:cubicBezTo>
                  <a:pt x="305196" y="10693"/>
                  <a:pt x="320529" y="21596"/>
                  <a:pt x="329670" y="38099"/>
                </a:cubicBezTo>
                <a:cubicBezTo>
                  <a:pt x="346773" y="68452"/>
                  <a:pt x="365350" y="98511"/>
                  <a:pt x="378030" y="130927"/>
                </a:cubicBezTo>
                <a:cubicBezTo>
                  <a:pt x="405158" y="201947"/>
                  <a:pt x="428453" y="274441"/>
                  <a:pt x="454107" y="346051"/>
                </a:cubicBezTo>
                <a:cubicBezTo>
                  <a:pt x="472389" y="396738"/>
                  <a:pt x="492145" y="447130"/>
                  <a:pt x="516030" y="497522"/>
                </a:cubicBezTo>
                <a:cubicBezTo>
                  <a:pt x="520748" y="482493"/>
                  <a:pt x="526056" y="467758"/>
                  <a:pt x="530184" y="452434"/>
                </a:cubicBezTo>
                <a:cubicBezTo>
                  <a:pt x="549056" y="385539"/>
                  <a:pt x="565864" y="317761"/>
                  <a:pt x="586505" y="251455"/>
                </a:cubicBezTo>
                <a:cubicBezTo>
                  <a:pt x="602723" y="198116"/>
                  <a:pt x="621595" y="145366"/>
                  <a:pt x="642236" y="93796"/>
                </a:cubicBezTo>
                <a:cubicBezTo>
                  <a:pt x="655800" y="59612"/>
                  <a:pt x="682928" y="34857"/>
                  <a:pt x="716839" y="20712"/>
                </a:cubicBezTo>
                <a:cubicBezTo>
                  <a:pt x="751044" y="6272"/>
                  <a:pt x="789378" y="25427"/>
                  <a:pt x="800583" y="61085"/>
                </a:cubicBezTo>
                <a:cubicBezTo>
                  <a:pt x="806480" y="80240"/>
                  <a:pt x="811788" y="100279"/>
                  <a:pt x="812083" y="120023"/>
                </a:cubicBezTo>
                <a:cubicBezTo>
                  <a:pt x="814147" y="215798"/>
                  <a:pt x="806775" y="310688"/>
                  <a:pt x="793801" y="405578"/>
                </a:cubicBezTo>
                <a:cubicBezTo>
                  <a:pt x="789378" y="437110"/>
                  <a:pt x="790262" y="469526"/>
                  <a:pt x="789672" y="501353"/>
                </a:cubicBezTo>
                <a:cubicBezTo>
                  <a:pt x="789083" y="543494"/>
                  <a:pt x="788493" y="585929"/>
                  <a:pt x="790557" y="628070"/>
                </a:cubicBezTo>
                <a:cubicBezTo>
                  <a:pt x="792032" y="661075"/>
                  <a:pt x="798814" y="693491"/>
                  <a:pt x="801467" y="726497"/>
                </a:cubicBezTo>
                <a:cubicBezTo>
                  <a:pt x="804711" y="770111"/>
                  <a:pt x="807070" y="813430"/>
                  <a:pt x="802647" y="857634"/>
                </a:cubicBezTo>
                <a:cubicBezTo>
                  <a:pt x="795570" y="925413"/>
                  <a:pt x="777288" y="990539"/>
                  <a:pt x="757236" y="1055077"/>
                </a:cubicBezTo>
                <a:cubicBezTo>
                  <a:pt x="740724" y="1108710"/>
                  <a:pt x="715954" y="1159397"/>
                  <a:pt x="676736" y="1199770"/>
                </a:cubicBezTo>
                <a:cubicBezTo>
                  <a:pt x="647544" y="1230123"/>
                  <a:pt x="612159" y="1253109"/>
                  <a:pt x="568518" y="1260771"/>
                </a:cubicBezTo>
                <a:cubicBezTo>
                  <a:pt x="523402" y="1268727"/>
                  <a:pt x="478876" y="1279926"/>
                  <a:pt x="434055" y="1289061"/>
                </a:cubicBezTo>
                <a:cubicBezTo>
                  <a:pt x="424325" y="1291124"/>
                  <a:pt x="414004" y="1291713"/>
                  <a:pt x="403978" y="1292303"/>
                </a:cubicBezTo>
                <a:cubicBezTo>
                  <a:pt x="358273" y="1295839"/>
                  <a:pt x="316401" y="1281694"/>
                  <a:pt x="276593" y="1262834"/>
                </a:cubicBezTo>
                <a:cubicBezTo>
                  <a:pt x="259196" y="1254582"/>
                  <a:pt x="245631" y="1237490"/>
                  <a:pt x="231478" y="1223050"/>
                </a:cubicBezTo>
                <a:cubicBezTo>
                  <a:pt x="152452" y="1141716"/>
                  <a:pt x="101144" y="1043878"/>
                  <a:pt x="64874" y="937790"/>
                </a:cubicBezTo>
                <a:cubicBezTo>
                  <a:pt x="46887" y="885040"/>
                  <a:pt x="32733" y="830817"/>
                  <a:pt x="16810" y="777183"/>
                </a:cubicBezTo>
                <a:cubicBezTo>
                  <a:pt x="15630" y="772763"/>
                  <a:pt x="12682" y="767458"/>
                  <a:pt x="13861" y="763922"/>
                </a:cubicBezTo>
                <a:cubicBezTo>
                  <a:pt x="22118" y="742704"/>
                  <a:pt x="10323" y="725318"/>
                  <a:pt x="5015" y="706163"/>
                </a:cubicBezTo>
                <a:cubicBezTo>
                  <a:pt x="1476" y="693786"/>
                  <a:pt x="2" y="680819"/>
                  <a:pt x="2" y="667853"/>
                </a:cubicBezTo>
                <a:cubicBezTo>
                  <a:pt x="-293" y="614809"/>
                  <a:pt x="30964" y="590939"/>
                  <a:pt x="84926" y="597127"/>
                </a:cubicBezTo>
                <a:cubicBezTo>
                  <a:pt x="106746" y="599780"/>
                  <a:pt x="127682" y="610683"/>
                  <a:pt x="153926" y="619524"/>
                </a:cubicBezTo>
                <a:close/>
                <a:moveTo>
                  <a:pt x="553479" y="890345"/>
                </a:moveTo>
                <a:cubicBezTo>
                  <a:pt x="569992" y="913036"/>
                  <a:pt x="585915" y="934253"/>
                  <a:pt x="601249" y="956061"/>
                </a:cubicBezTo>
                <a:cubicBezTo>
                  <a:pt x="616582" y="978162"/>
                  <a:pt x="643710" y="989066"/>
                  <a:pt x="656685" y="1014704"/>
                </a:cubicBezTo>
                <a:cubicBezTo>
                  <a:pt x="648428" y="1017062"/>
                  <a:pt x="641056" y="1018535"/>
                  <a:pt x="635159" y="1015883"/>
                </a:cubicBezTo>
                <a:cubicBezTo>
                  <a:pt x="582966" y="992897"/>
                  <a:pt x="552005" y="948988"/>
                  <a:pt x="525171" y="898891"/>
                </a:cubicBezTo>
                <a:cubicBezTo>
                  <a:pt x="515735" y="903900"/>
                  <a:pt x="508069" y="908615"/>
                  <a:pt x="500107" y="912446"/>
                </a:cubicBezTo>
                <a:cubicBezTo>
                  <a:pt x="466786" y="927770"/>
                  <a:pt x="434055" y="944273"/>
                  <a:pt x="400145" y="957534"/>
                </a:cubicBezTo>
                <a:cubicBezTo>
                  <a:pt x="376260" y="966964"/>
                  <a:pt x="352670" y="959892"/>
                  <a:pt x="332914" y="943684"/>
                </a:cubicBezTo>
                <a:cubicBezTo>
                  <a:pt x="307260" y="922761"/>
                  <a:pt x="306375" y="871190"/>
                  <a:pt x="329965" y="841426"/>
                </a:cubicBezTo>
                <a:cubicBezTo>
                  <a:pt x="338517" y="830817"/>
                  <a:pt x="347658" y="820503"/>
                  <a:pt x="355029" y="811957"/>
                </a:cubicBezTo>
                <a:cubicBezTo>
                  <a:pt x="328196" y="798696"/>
                  <a:pt x="301657" y="785729"/>
                  <a:pt x="276298" y="773352"/>
                </a:cubicBezTo>
                <a:cubicBezTo>
                  <a:pt x="283080" y="794865"/>
                  <a:pt x="292516" y="817851"/>
                  <a:pt x="296939" y="841721"/>
                </a:cubicBezTo>
                <a:cubicBezTo>
                  <a:pt x="304606" y="883567"/>
                  <a:pt x="287503" y="917456"/>
                  <a:pt x="251529" y="927476"/>
                </a:cubicBezTo>
                <a:cubicBezTo>
                  <a:pt x="227644" y="933959"/>
                  <a:pt x="204644" y="931307"/>
                  <a:pt x="181939" y="920108"/>
                </a:cubicBezTo>
                <a:cubicBezTo>
                  <a:pt x="144195" y="901248"/>
                  <a:pt x="114413" y="873252"/>
                  <a:pt x="86990" y="841721"/>
                </a:cubicBezTo>
                <a:cubicBezTo>
                  <a:pt x="82272" y="836121"/>
                  <a:pt x="76669" y="831112"/>
                  <a:pt x="68118" y="822271"/>
                </a:cubicBezTo>
                <a:cubicBezTo>
                  <a:pt x="69297" y="831406"/>
                  <a:pt x="69297" y="834059"/>
                  <a:pt x="70182" y="836711"/>
                </a:cubicBezTo>
                <a:cubicBezTo>
                  <a:pt x="88759" y="911268"/>
                  <a:pt x="119721" y="980225"/>
                  <a:pt x="154810" y="1048299"/>
                </a:cubicBezTo>
                <a:cubicBezTo>
                  <a:pt x="187836" y="1111952"/>
                  <a:pt x="230003" y="1167648"/>
                  <a:pt x="282491" y="1215978"/>
                </a:cubicBezTo>
                <a:cubicBezTo>
                  <a:pt x="321119" y="1251635"/>
                  <a:pt x="365940" y="1268433"/>
                  <a:pt x="419017" y="1255761"/>
                </a:cubicBezTo>
                <a:cubicBezTo>
                  <a:pt x="430517" y="1253109"/>
                  <a:pt x="442607" y="1251930"/>
                  <a:pt x="454107" y="1248983"/>
                </a:cubicBezTo>
                <a:cubicBezTo>
                  <a:pt x="518389" y="1233070"/>
                  <a:pt x="581197" y="1214504"/>
                  <a:pt x="630146" y="1165291"/>
                </a:cubicBezTo>
                <a:cubicBezTo>
                  <a:pt x="657274" y="1138179"/>
                  <a:pt x="673787" y="1104879"/>
                  <a:pt x="690005" y="1071579"/>
                </a:cubicBezTo>
                <a:cubicBezTo>
                  <a:pt x="703864" y="1042994"/>
                  <a:pt x="709762" y="1010873"/>
                  <a:pt x="720377" y="980520"/>
                </a:cubicBezTo>
                <a:cubicBezTo>
                  <a:pt x="742493" y="917456"/>
                  <a:pt x="747506" y="851445"/>
                  <a:pt x="749275" y="785729"/>
                </a:cubicBezTo>
                <a:cubicBezTo>
                  <a:pt x="750454" y="732685"/>
                  <a:pt x="746621" y="679346"/>
                  <a:pt x="740724" y="626596"/>
                </a:cubicBezTo>
                <a:cubicBezTo>
                  <a:pt x="733647" y="565006"/>
                  <a:pt x="743377" y="504300"/>
                  <a:pt x="745442" y="443299"/>
                </a:cubicBezTo>
                <a:cubicBezTo>
                  <a:pt x="746031" y="423260"/>
                  <a:pt x="749570" y="403221"/>
                  <a:pt x="751634" y="383182"/>
                </a:cubicBezTo>
                <a:cubicBezTo>
                  <a:pt x="754288" y="354892"/>
                  <a:pt x="755467" y="326601"/>
                  <a:pt x="758711" y="298311"/>
                </a:cubicBezTo>
                <a:cubicBezTo>
                  <a:pt x="762544" y="264422"/>
                  <a:pt x="769326" y="231121"/>
                  <a:pt x="771980" y="197232"/>
                </a:cubicBezTo>
                <a:cubicBezTo>
                  <a:pt x="774634" y="161574"/>
                  <a:pt x="775224" y="125622"/>
                  <a:pt x="774044" y="89965"/>
                </a:cubicBezTo>
                <a:cubicBezTo>
                  <a:pt x="773454" y="63737"/>
                  <a:pt x="762839" y="57549"/>
                  <a:pt x="738070" y="66095"/>
                </a:cubicBezTo>
                <a:cubicBezTo>
                  <a:pt x="717134" y="73462"/>
                  <a:pt x="700621" y="85839"/>
                  <a:pt x="689416" y="107351"/>
                </a:cubicBezTo>
                <a:cubicBezTo>
                  <a:pt x="661992" y="158922"/>
                  <a:pt x="650787" y="216092"/>
                  <a:pt x="631031" y="270315"/>
                </a:cubicBezTo>
                <a:cubicBezTo>
                  <a:pt x="616877" y="308920"/>
                  <a:pt x="605672" y="348703"/>
                  <a:pt x="593582" y="388192"/>
                </a:cubicBezTo>
                <a:cubicBezTo>
                  <a:pt x="582672" y="424144"/>
                  <a:pt x="572646" y="460096"/>
                  <a:pt x="562030" y="496048"/>
                </a:cubicBezTo>
                <a:cubicBezTo>
                  <a:pt x="555248" y="519624"/>
                  <a:pt x="548761" y="543494"/>
                  <a:pt x="541389" y="567069"/>
                </a:cubicBezTo>
                <a:cubicBezTo>
                  <a:pt x="538441" y="576794"/>
                  <a:pt x="533133" y="586224"/>
                  <a:pt x="521043" y="587108"/>
                </a:cubicBezTo>
                <a:cubicBezTo>
                  <a:pt x="508658" y="587992"/>
                  <a:pt x="500402" y="581214"/>
                  <a:pt x="495094" y="570310"/>
                </a:cubicBezTo>
                <a:cubicBezTo>
                  <a:pt x="487427" y="554692"/>
                  <a:pt x="480350" y="538779"/>
                  <a:pt x="472094" y="523455"/>
                </a:cubicBezTo>
                <a:cubicBezTo>
                  <a:pt x="428748" y="442709"/>
                  <a:pt x="401325" y="356365"/>
                  <a:pt x="380388" y="267663"/>
                </a:cubicBezTo>
                <a:cubicBezTo>
                  <a:pt x="364760" y="201358"/>
                  <a:pt x="339696" y="138294"/>
                  <a:pt x="312273" y="76114"/>
                </a:cubicBezTo>
                <a:cubicBezTo>
                  <a:pt x="307555" y="65505"/>
                  <a:pt x="300183" y="55486"/>
                  <a:pt x="292516" y="46350"/>
                </a:cubicBezTo>
                <a:cubicBezTo>
                  <a:pt x="283965" y="36036"/>
                  <a:pt x="275119" y="36626"/>
                  <a:pt x="268042" y="47824"/>
                </a:cubicBezTo>
                <a:cubicBezTo>
                  <a:pt x="258311" y="63442"/>
                  <a:pt x="253593" y="79650"/>
                  <a:pt x="255362" y="97921"/>
                </a:cubicBezTo>
                <a:cubicBezTo>
                  <a:pt x="258901" y="133579"/>
                  <a:pt x="263324" y="169236"/>
                  <a:pt x="262734" y="204894"/>
                </a:cubicBezTo>
                <a:cubicBezTo>
                  <a:pt x="261849" y="251455"/>
                  <a:pt x="272170" y="295659"/>
                  <a:pt x="282491" y="340157"/>
                </a:cubicBezTo>
                <a:cubicBezTo>
                  <a:pt x="292516" y="382887"/>
                  <a:pt x="305491" y="425028"/>
                  <a:pt x="316106" y="467758"/>
                </a:cubicBezTo>
                <a:cubicBezTo>
                  <a:pt x="324363" y="501353"/>
                  <a:pt x="327901" y="536716"/>
                  <a:pt x="357094" y="561175"/>
                </a:cubicBezTo>
                <a:cubicBezTo>
                  <a:pt x="358568" y="562354"/>
                  <a:pt x="359158" y="564122"/>
                  <a:pt x="360042" y="565890"/>
                </a:cubicBezTo>
                <a:cubicBezTo>
                  <a:pt x="395132" y="620997"/>
                  <a:pt x="419312" y="680819"/>
                  <a:pt x="437004" y="746535"/>
                </a:cubicBezTo>
                <a:cubicBezTo>
                  <a:pt x="452632" y="737400"/>
                  <a:pt x="467671" y="727381"/>
                  <a:pt x="483594" y="719424"/>
                </a:cubicBezTo>
                <a:cubicBezTo>
                  <a:pt x="502171" y="709994"/>
                  <a:pt x="521043" y="698501"/>
                  <a:pt x="541094" y="695259"/>
                </a:cubicBezTo>
                <a:cubicBezTo>
                  <a:pt x="578543" y="688776"/>
                  <a:pt x="613338" y="703216"/>
                  <a:pt x="646069" y="720013"/>
                </a:cubicBezTo>
                <a:cubicBezTo>
                  <a:pt x="652262" y="723255"/>
                  <a:pt x="659044" y="728559"/>
                  <a:pt x="661403" y="734748"/>
                </a:cubicBezTo>
                <a:cubicBezTo>
                  <a:pt x="664057" y="741526"/>
                  <a:pt x="665236" y="752429"/>
                  <a:pt x="661403" y="757144"/>
                </a:cubicBezTo>
                <a:cubicBezTo>
                  <a:pt x="657864" y="761565"/>
                  <a:pt x="646659" y="761565"/>
                  <a:pt x="639582" y="760386"/>
                </a:cubicBezTo>
                <a:cubicBezTo>
                  <a:pt x="631620" y="759207"/>
                  <a:pt x="624249" y="754492"/>
                  <a:pt x="616582" y="751251"/>
                </a:cubicBezTo>
                <a:cubicBezTo>
                  <a:pt x="590043" y="739758"/>
                  <a:pt x="562620" y="737400"/>
                  <a:pt x="536671" y="750072"/>
                </a:cubicBezTo>
                <a:cubicBezTo>
                  <a:pt x="491261" y="771879"/>
                  <a:pt x="445850" y="793981"/>
                  <a:pt x="406927" y="826691"/>
                </a:cubicBezTo>
                <a:cubicBezTo>
                  <a:pt x="383927" y="846141"/>
                  <a:pt x="360042" y="865296"/>
                  <a:pt x="352376" y="896828"/>
                </a:cubicBezTo>
                <a:cubicBezTo>
                  <a:pt x="347952" y="915099"/>
                  <a:pt x="352376" y="920992"/>
                  <a:pt x="370363" y="919519"/>
                </a:cubicBezTo>
                <a:cubicBezTo>
                  <a:pt x="375671" y="918929"/>
                  <a:pt x="381273" y="917751"/>
                  <a:pt x="386286" y="915983"/>
                </a:cubicBezTo>
                <a:cubicBezTo>
                  <a:pt x="409581" y="907437"/>
                  <a:pt x="432581" y="898301"/>
                  <a:pt x="455876" y="890345"/>
                </a:cubicBezTo>
                <a:cubicBezTo>
                  <a:pt x="485363" y="880325"/>
                  <a:pt x="515146" y="870895"/>
                  <a:pt x="544633" y="861465"/>
                </a:cubicBezTo>
                <a:cubicBezTo>
                  <a:pt x="557607" y="857339"/>
                  <a:pt x="567633" y="859697"/>
                  <a:pt x="573530" y="875021"/>
                </a:cubicBezTo>
                <a:cubicBezTo>
                  <a:pt x="567633" y="879736"/>
                  <a:pt x="562030" y="883861"/>
                  <a:pt x="553479" y="890345"/>
                </a:cubicBezTo>
                <a:close/>
                <a:moveTo>
                  <a:pt x="263324" y="848498"/>
                </a:moveTo>
                <a:cubicBezTo>
                  <a:pt x="264503" y="813430"/>
                  <a:pt x="241503" y="784256"/>
                  <a:pt x="223221" y="754492"/>
                </a:cubicBezTo>
                <a:cubicBezTo>
                  <a:pt x="206118" y="726497"/>
                  <a:pt x="183413" y="701743"/>
                  <a:pt x="163952" y="675515"/>
                </a:cubicBezTo>
                <a:cubicBezTo>
                  <a:pt x="142426" y="646341"/>
                  <a:pt x="111464" y="636616"/>
                  <a:pt x="77554" y="634553"/>
                </a:cubicBezTo>
                <a:cubicBezTo>
                  <a:pt x="58977" y="633374"/>
                  <a:pt x="47182" y="643983"/>
                  <a:pt x="47477" y="662549"/>
                </a:cubicBezTo>
                <a:cubicBezTo>
                  <a:pt x="47772" y="680525"/>
                  <a:pt x="49246" y="700269"/>
                  <a:pt x="56913" y="715888"/>
                </a:cubicBezTo>
                <a:cubicBezTo>
                  <a:pt x="81092" y="765101"/>
                  <a:pt x="107631" y="813725"/>
                  <a:pt x="148028" y="852624"/>
                </a:cubicBezTo>
                <a:cubicBezTo>
                  <a:pt x="168375" y="872368"/>
                  <a:pt x="189900" y="891523"/>
                  <a:pt x="219093" y="897122"/>
                </a:cubicBezTo>
                <a:cubicBezTo>
                  <a:pt x="240324" y="900953"/>
                  <a:pt x="257131" y="889755"/>
                  <a:pt x="261849" y="868832"/>
                </a:cubicBezTo>
                <a:cubicBezTo>
                  <a:pt x="263029" y="863233"/>
                  <a:pt x="262734" y="857339"/>
                  <a:pt x="263324" y="848498"/>
                </a:cubicBezTo>
                <a:close/>
                <a:moveTo>
                  <a:pt x="386286" y="725318"/>
                </a:moveTo>
                <a:cubicBezTo>
                  <a:pt x="384812" y="720013"/>
                  <a:pt x="382453" y="709110"/>
                  <a:pt x="378324" y="699090"/>
                </a:cubicBezTo>
                <a:cubicBezTo>
                  <a:pt x="368888" y="675220"/>
                  <a:pt x="356799" y="652234"/>
                  <a:pt x="348837" y="628070"/>
                </a:cubicBezTo>
                <a:cubicBezTo>
                  <a:pt x="332619" y="579151"/>
                  <a:pt x="296350" y="547030"/>
                  <a:pt x="258901" y="515793"/>
                </a:cubicBezTo>
                <a:cubicBezTo>
                  <a:pt x="237965" y="498111"/>
                  <a:pt x="210247" y="501942"/>
                  <a:pt x="193734" y="524633"/>
                </a:cubicBezTo>
                <a:cubicBezTo>
                  <a:pt x="179580" y="544083"/>
                  <a:pt x="168375" y="580625"/>
                  <a:pt x="190785" y="609504"/>
                </a:cubicBezTo>
                <a:cubicBezTo>
                  <a:pt x="200811" y="622471"/>
                  <a:pt x="209657" y="636911"/>
                  <a:pt x="219977" y="649582"/>
                </a:cubicBezTo>
                <a:cubicBezTo>
                  <a:pt x="254183" y="692018"/>
                  <a:pt x="291927" y="730917"/>
                  <a:pt x="338517" y="759502"/>
                </a:cubicBezTo>
                <a:cubicBezTo>
                  <a:pt x="365940" y="776594"/>
                  <a:pt x="387171" y="762743"/>
                  <a:pt x="386286" y="7253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19" name="Google Shape;19;p2"/>
          <p:cNvSpPr/>
          <p:nvPr/>
        </p:nvSpPr>
        <p:spPr>
          <a:xfrm>
            <a:off x="7363267" y="1339657"/>
            <a:ext cx="825729" cy="773469"/>
          </a:xfrm>
          <a:custGeom>
            <a:avLst/>
            <a:gdLst/>
            <a:ahLst/>
            <a:cxnLst/>
            <a:rect l="l" t="t" r="r" b="b"/>
            <a:pathLst>
              <a:path w="1651459" h="1546937" extrusionOk="0">
                <a:moveTo>
                  <a:pt x="717019" y="1546938"/>
                </a:moveTo>
                <a:cubicBezTo>
                  <a:pt x="655070" y="1541855"/>
                  <a:pt x="589627" y="1547573"/>
                  <a:pt x="527043" y="1524068"/>
                </a:cubicBezTo>
                <a:cubicBezTo>
                  <a:pt x="499404" y="1513587"/>
                  <a:pt x="469859" y="1508505"/>
                  <a:pt x="440950" y="1501199"/>
                </a:cubicBezTo>
                <a:cubicBezTo>
                  <a:pt x="399333" y="1491035"/>
                  <a:pt x="366929" y="1464355"/>
                  <a:pt x="332937" y="1441168"/>
                </a:cubicBezTo>
                <a:cubicBezTo>
                  <a:pt x="283060" y="1407182"/>
                  <a:pt x="235407" y="1369702"/>
                  <a:pt x="191249" y="1328093"/>
                </a:cubicBezTo>
                <a:cubicBezTo>
                  <a:pt x="108968" y="1250592"/>
                  <a:pt x="56233" y="1156892"/>
                  <a:pt x="28276" y="1048264"/>
                </a:cubicBezTo>
                <a:cubicBezTo>
                  <a:pt x="19699" y="1015231"/>
                  <a:pt x="9533" y="982516"/>
                  <a:pt x="5085" y="948847"/>
                </a:cubicBezTo>
                <a:cubicBezTo>
                  <a:pt x="-2857" y="887863"/>
                  <a:pt x="-1269" y="827196"/>
                  <a:pt x="8262" y="765577"/>
                </a:cubicBezTo>
                <a:cubicBezTo>
                  <a:pt x="20969" y="683947"/>
                  <a:pt x="48608" y="607399"/>
                  <a:pt x="81330" y="532757"/>
                </a:cubicBezTo>
                <a:cubicBezTo>
                  <a:pt x="115004" y="456209"/>
                  <a:pt x="154080" y="381249"/>
                  <a:pt x="205227" y="314548"/>
                </a:cubicBezTo>
                <a:cubicBezTo>
                  <a:pt x="243349" y="265315"/>
                  <a:pt x="281789" y="215448"/>
                  <a:pt x="336749" y="182097"/>
                </a:cubicBezTo>
                <a:cubicBezTo>
                  <a:pt x="357081" y="169710"/>
                  <a:pt x="372647" y="150017"/>
                  <a:pt x="392026" y="135406"/>
                </a:cubicBezTo>
                <a:cubicBezTo>
                  <a:pt x="447621" y="93162"/>
                  <a:pt x="509252" y="64576"/>
                  <a:pt x="577555" y="49647"/>
                </a:cubicBezTo>
                <a:cubicBezTo>
                  <a:pt x="606464" y="43295"/>
                  <a:pt x="633785" y="30907"/>
                  <a:pt x="662694" y="25190"/>
                </a:cubicBezTo>
                <a:cubicBezTo>
                  <a:pt x="697004" y="18520"/>
                  <a:pt x="731950" y="15344"/>
                  <a:pt x="766578" y="11532"/>
                </a:cubicBezTo>
                <a:cubicBezTo>
                  <a:pt x="805653" y="7403"/>
                  <a:pt x="844410" y="2638"/>
                  <a:pt x="883486" y="415"/>
                </a:cubicBezTo>
                <a:cubicBezTo>
                  <a:pt x="907630" y="-855"/>
                  <a:pt x="932092" y="1050"/>
                  <a:pt x="956236" y="2638"/>
                </a:cubicBezTo>
                <a:cubicBezTo>
                  <a:pt x="994358" y="5497"/>
                  <a:pt x="1032480" y="8356"/>
                  <a:pt x="1070285" y="13755"/>
                </a:cubicBezTo>
                <a:cubicBezTo>
                  <a:pt x="1089982" y="16614"/>
                  <a:pt x="1108725" y="25190"/>
                  <a:pt x="1128104" y="29637"/>
                </a:cubicBezTo>
                <a:cubicBezTo>
                  <a:pt x="1161778" y="37577"/>
                  <a:pt x="1196724" y="41707"/>
                  <a:pt x="1227857" y="58223"/>
                </a:cubicBezTo>
                <a:cubicBezTo>
                  <a:pt x="1260261" y="75693"/>
                  <a:pt x="1292983" y="93162"/>
                  <a:pt x="1324751" y="111902"/>
                </a:cubicBezTo>
                <a:cubicBezTo>
                  <a:pt x="1350166" y="126830"/>
                  <a:pt x="1374310" y="143665"/>
                  <a:pt x="1399090" y="159863"/>
                </a:cubicBezTo>
                <a:cubicBezTo>
                  <a:pt x="1403537" y="162722"/>
                  <a:pt x="1407667" y="166216"/>
                  <a:pt x="1411479" y="170028"/>
                </a:cubicBezTo>
                <a:cubicBezTo>
                  <a:pt x="1450555" y="211637"/>
                  <a:pt x="1490583" y="252610"/>
                  <a:pt x="1528070" y="295808"/>
                </a:cubicBezTo>
                <a:cubicBezTo>
                  <a:pt x="1543636" y="313912"/>
                  <a:pt x="1554438" y="336146"/>
                  <a:pt x="1566192" y="357427"/>
                </a:cubicBezTo>
                <a:cubicBezTo>
                  <a:pt x="1591289" y="402848"/>
                  <a:pt x="1618610" y="446998"/>
                  <a:pt x="1627505" y="499724"/>
                </a:cubicBezTo>
                <a:cubicBezTo>
                  <a:pt x="1630365" y="517193"/>
                  <a:pt x="1641801" y="533074"/>
                  <a:pt x="1644978" y="550544"/>
                </a:cubicBezTo>
                <a:cubicBezTo>
                  <a:pt x="1649426" y="574366"/>
                  <a:pt x="1650061" y="598823"/>
                  <a:pt x="1651332" y="623280"/>
                </a:cubicBezTo>
                <a:cubicBezTo>
                  <a:pt x="1651967" y="633762"/>
                  <a:pt x="1650061" y="644244"/>
                  <a:pt x="1649426" y="655043"/>
                </a:cubicBezTo>
                <a:cubicBezTo>
                  <a:pt x="1646884" y="689982"/>
                  <a:pt x="1643390" y="724603"/>
                  <a:pt x="1641484" y="759542"/>
                </a:cubicBezTo>
                <a:cubicBezTo>
                  <a:pt x="1639260" y="798610"/>
                  <a:pt x="1645614" y="838631"/>
                  <a:pt x="1625282" y="875158"/>
                </a:cubicBezTo>
                <a:cubicBezTo>
                  <a:pt x="1623376" y="878652"/>
                  <a:pt x="1623058" y="883416"/>
                  <a:pt x="1623058" y="887545"/>
                </a:cubicBezTo>
                <a:cubicBezTo>
                  <a:pt x="1623693" y="939636"/>
                  <a:pt x="1603997" y="983786"/>
                  <a:pt x="1574770" y="1026348"/>
                </a:cubicBezTo>
                <a:cubicBezTo>
                  <a:pt x="1557297" y="1051441"/>
                  <a:pt x="1546496" y="1080662"/>
                  <a:pt x="1532517" y="1108296"/>
                </a:cubicBezTo>
                <a:cubicBezTo>
                  <a:pt x="1520445" y="1131800"/>
                  <a:pt x="1511868" y="1156257"/>
                  <a:pt x="1489630" y="1174362"/>
                </a:cubicBezTo>
                <a:cubicBezTo>
                  <a:pt x="1476605" y="1184844"/>
                  <a:pt x="1468663" y="1202631"/>
                  <a:pt x="1460721" y="1218512"/>
                </a:cubicBezTo>
                <a:cubicBezTo>
                  <a:pt x="1434988" y="1270285"/>
                  <a:pt x="1395595" y="1309035"/>
                  <a:pt x="1350166" y="1343339"/>
                </a:cubicBezTo>
                <a:cubicBezTo>
                  <a:pt x="1330787" y="1357950"/>
                  <a:pt x="1311726" y="1372878"/>
                  <a:pt x="1293936" y="1389077"/>
                </a:cubicBezTo>
                <a:cubicBezTo>
                  <a:pt x="1238341" y="1438945"/>
                  <a:pt x="1170356" y="1462131"/>
                  <a:pt x="1100465" y="1481189"/>
                </a:cubicBezTo>
                <a:cubicBezTo>
                  <a:pt x="1058848" y="1492623"/>
                  <a:pt x="1016596" y="1502470"/>
                  <a:pt x="974344" y="1511999"/>
                </a:cubicBezTo>
                <a:cubicBezTo>
                  <a:pt x="956871" y="1516128"/>
                  <a:pt x="938445" y="1517081"/>
                  <a:pt x="920655" y="1519939"/>
                </a:cubicBezTo>
                <a:cubicBezTo>
                  <a:pt x="879674" y="1526609"/>
                  <a:pt x="839010" y="1534232"/>
                  <a:pt x="798028" y="1540267"/>
                </a:cubicBezTo>
                <a:cubicBezTo>
                  <a:pt x="772614" y="1543444"/>
                  <a:pt x="745928" y="1544397"/>
                  <a:pt x="717019" y="1546938"/>
                </a:cubicBezTo>
                <a:close/>
                <a:moveTo>
                  <a:pt x="699864" y="1469437"/>
                </a:moveTo>
                <a:cubicBezTo>
                  <a:pt x="738304" y="1466578"/>
                  <a:pt x="766895" y="1464990"/>
                  <a:pt x="795487" y="1462131"/>
                </a:cubicBezTo>
                <a:cubicBezTo>
                  <a:pt x="823126" y="1459273"/>
                  <a:pt x="850764" y="1457685"/>
                  <a:pt x="877767" y="1451650"/>
                </a:cubicBezTo>
                <a:cubicBezTo>
                  <a:pt x="931456" y="1439580"/>
                  <a:pt x="985145" y="1425922"/>
                  <a:pt x="1038199" y="1411311"/>
                </a:cubicBezTo>
                <a:cubicBezTo>
                  <a:pt x="1065837" y="1404006"/>
                  <a:pt x="1092841" y="1394477"/>
                  <a:pt x="1119526" y="1384630"/>
                </a:cubicBezTo>
                <a:cubicBezTo>
                  <a:pt x="1150342" y="1373514"/>
                  <a:pt x="1183063" y="1364620"/>
                  <a:pt x="1210384" y="1347786"/>
                </a:cubicBezTo>
                <a:cubicBezTo>
                  <a:pt x="1239929" y="1329999"/>
                  <a:pt x="1265344" y="1304906"/>
                  <a:pt x="1291076" y="1281084"/>
                </a:cubicBezTo>
                <a:cubicBezTo>
                  <a:pt x="1339365" y="1236299"/>
                  <a:pt x="1383205" y="1187385"/>
                  <a:pt x="1414338" y="1128624"/>
                </a:cubicBezTo>
                <a:cubicBezTo>
                  <a:pt x="1424504" y="1109249"/>
                  <a:pt x="1433082" y="1088920"/>
                  <a:pt x="1444836" y="1070498"/>
                </a:cubicBezTo>
                <a:cubicBezTo>
                  <a:pt x="1468663" y="1032701"/>
                  <a:pt x="1490901" y="995538"/>
                  <a:pt x="1504879" y="952024"/>
                </a:cubicBezTo>
                <a:cubicBezTo>
                  <a:pt x="1519492" y="906921"/>
                  <a:pt x="1534424" y="862771"/>
                  <a:pt x="1543954" y="815762"/>
                </a:cubicBezTo>
                <a:cubicBezTo>
                  <a:pt x="1559203" y="742390"/>
                  <a:pt x="1550943" y="669654"/>
                  <a:pt x="1553485" y="596600"/>
                </a:cubicBezTo>
                <a:cubicBezTo>
                  <a:pt x="1553485" y="593423"/>
                  <a:pt x="1552214" y="590247"/>
                  <a:pt x="1551579" y="587388"/>
                </a:cubicBezTo>
                <a:cubicBezTo>
                  <a:pt x="1538553" y="527039"/>
                  <a:pt x="1516315" y="469867"/>
                  <a:pt x="1493442" y="412694"/>
                </a:cubicBezTo>
                <a:cubicBezTo>
                  <a:pt x="1488995" y="400942"/>
                  <a:pt x="1482323" y="389825"/>
                  <a:pt x="1474699" y="379979"/>
                </a:cubicBezTo>
                <a:cubicBezTo>
                  <a:pt x="1461038" y="362509"/>
                  <a:pt x="1447060" y="345040"/>
                  <a:pt x="1430540" y="330429"/>
                </a:cubicBezTo>
                <a:cubicBezTo>
                  <a:pt x="1396548" y="300254"/>
                  <a:pt x="1374628" y="260233"/>
                  <a:pt x="1339682" y="229741"/>
                </a:cubicBezTo>
                <a:cubicBezTo>
                  <a:pt x="1306961" y="201473"/>
                  <a:pt x="1269156" y="184956"/>
                  <a:pt x="1234528" y="161769"/>
                </a:cubicBezTo>
                <a:cubicBezTo>
                  <a:pt x="1216738" y="149699"/>
                  <a:pt x="1192912" y="145253"/>
                  <a:pt x="1184969" y="120795"/>
                </a:cubicBezTo>
                <a:cubicBezTo>
                  <a:pt x="1184016" y="118254"/>
                  <a:pt x="1180840" y="115713"/>
                  <a:pt x="1177980" y="114761"/>
                </a:cubicBezTo>
                <a:cubicBezTo>
                  <a:pt x="1154154" y="106502"/>
                  <a:pt x="1130328" y="97609"/>
                  <a:pt x="1105866" y="90939"/>
                </a:cubicBezTo>
                <a:cubicBezTo>
                  <a:pt x="1092841" y="87445"/>
                  <a:pt x="1078545" y="89033"/>
                  <a:pt x="1064884" y="87445"/>
                </a:cubicBezTo>
                <a:cubicBezTo>
                  <a:pt x="1016596" y="82680"/>
                  <a:pt x="967990" y="74422"/>
                  <a:pt x="919384" y="73152"/>
                </a:cubicBezTo>
                <a:cubicBezTo>
                  <a:pt x="872049" y="71881"/>
                  <a:pt x="824079" y="76010"/>
                  <a:pt x="776743" y="81092"/>
                </a:cubicBezTo>
                <a:cubicBezTo>
                  <a:pt x="732585" y="85857"/>
                  <a:pt x="688745" y="94432"/>
                  <a:pt x="645222" y="102056"/>
                </a:cubicBezTo>
                <a:cubicBezTo>
                  <a:pt x="625525" y="105549"/>
                  <a:pt x="605193" y="109361"/>
                  <a:pt x="586767" y="116984"/>
                </a:cubicBezTo>
                <a:cubicBezTo>
                  <a:pt x="543562" y="134136"/>
                  <a:pt x="500039" y="150970"/>
                  <a:pt x="459058" y="172886"/>
                </a:cubicBezTo>
                <a:cubicBezTo>
                  <a:pt x="425066" y="191309"/>
                  <a:pt x="390438" y="212272"/>
                  <a:pt x="363435" y="239588"/>
                </a:cubicBezTo>
                <a:cubicBezTo>
                  <a:pt x="319594" y="284055"/>
                  <a:pt x="275436" y="328841"/>
                  <a:pt x="240490" y="381567"/>
                </a:cubicBezTo>
                <a:cubicBezTo>
                  <a:pt x="197285" y="447633"/>
                  <a:pt x="160751" y="516558"/>
                  <a:pt x="133430" y="590882"/>
                </a:cubicBezTo>
                <a:cubicBezTo>
                  <a:pt x="106745" y="662984"/>
                  <a:pt x="83871" y="736038"/>
                  <a:pt x="76564" y="812586"/>
                </a:cubicBezTo>
                <a:cubicBezTo>
                  <a:pt x="72435" y="855783"/>
                  <a:pt x="69258" y="900886"/>
                  <a:pt x="77517" y="942812"/>
                </a:cubicBezTo>
                <a:cubicBezTo>
                  <a:pt x="89272" y="1000620"/>
                  <a:pt x="111828" y="1056523"/>
                  <a:pt x="130889" y="1113060"/>
                </a:cubicBezTo>
                <a:cubicBezTo>
                  <a:pt x="149950" y="1169598"/>
                  <a:pt x="183942" y="1216924"/>
                  <a:pt x="226512" y="1258215"/>
                </a:cubicBezTo>
                <a:cubicBezTo>
                  <a:pt x="243349" y="1274414"/>
                  <a:pt x="259234" y="1291884"/>
                  <a:pt x="277024" y="1307130"/>
                </a:cubicBezTo>
                <a:cubicBezTo>
                  <a:pt x="305298" y="1330952"/>
                  <a:pt x="332937" y="1356679"/>
                  <a:pt x="364388" y="1376055"/>
                </a:cubicBezTo>
                <a:cubicBezTo>
                  <a:pt x="436185" y="1420205"/>
                  <a:pt x="511794" y="1455779"/>
                  <a:pt x="598522" y="1460543"/>
                </a:cubicBezTo>
                <a:cubicBezTo>
                  <a:pt x="635691" y="1462449"/>
                  <a:pt x="672543" y="1466896"/>
                  <a:pt x="699864" y="1469437"/>
                </a:cubicBezTo>
                <a:close/>
                <a:moveTo>
                  <a:pt x="791675" y="1133388"/>
                </a:moveTo>
                <a:cubicBezTo>
                  <a:pt x="853306" y="1122271"/>
                  <a:pt x="915572" y="1114330"/>
                  <a:pt x="974026" y="1089556"/>
                </a:cubicBezTo>
                <a:cubicBezTo>
                  <a:pt x="1032798" y="1064463"/>
                  <a:pt x="1089664" y="1035877"/>
                  <a:pt x="1136364" y="991092"/>
                </a:cubicBezTo>
                <a:cubicBezTo>
                  <a:pt x="1143988" y="983786"/>
                  <a:pt x="1150024" y="974893"/>
                  <a:pt x="1155425" y="965999"/>
                </a:cubicBezTo>
                <a:cubicBezTo>
                  <a:pt x="1162731" y="953612"/>
                  <a:pt x="1160508" y="940589"/>
                  <a:pt x="1151295" y="930425"/>
                </a:cubicBezTo>
                <a:cubicBezTo>
                  <a:pt x="1142400" y="920578"/>
                  <a:pt x="1130963" y="914544"/>
                  <a:pt x="1116985" y="921849"/>
                </a:cubicBezTo>
                <a:cubicBezTo>
                  <a:pt x="1107772" y="926613"/>
                  <a:pt x="1097606" y="930743"/>
                  <a:pt x="1089664" y="937413"/>
                </a:cubicBezTo>
                <a:cubicBezTo>
                  <a:pt x="1049953" y="970446"/>
                  <a:pt x="1003571" y="991092"/>
                  <a:pt x="956554" y="1010149"/>
                </a:cubicBezTo>
                <a:cubicBezTo>
                  <a:pt x="921290" y="1024442"/>
                  <a:pt x="884121" y="1034289"/>
                  <a:pt x="847587" y="1044135"/>
                </a:cubicBezTo>
                <a:cubicBezTo>
                  <a:pt x="826302" y="1049852"/>
                  <a:pt x="804064" y="1052076"/>
                  <a:pt x="781826" y="1053982"/>
                </a:cubicBezTo>
                <a:cubicBezTo>
                  <a:pt x="764036" y="1055570"/>
                  <a:pt x="745610" y="1054934"/>
                  <a:pt x="727820" y="1053982"/>
                </a:cubicBezTo>
                <a:cubicBezTo>
                  <a:pt x="674766" y="1050488"/>
                  <a:pt x="626796" y="1032065"/>
                  <a:pt x="583273" y="1002208"/>
                </a:cubicBezTo>
                <a:cubicBezTo>
                  <a:pt x="564212" y="989186"/>
                  <a:pt x="546104" y="974257"/>
                  <a:pt x="526090" y="962505"/>
                </a:cubicBezTo>
                <a:cubicBezTo>
                  <a:pt x="520054" y="959011"/>
                  <a:pt x="506393" y="958376"/>
                  <a:pt x="502899" y="962187"/>
                </a:cubicBezTo>
                <a:cubicBezTo>
                  <a:pt x="497816" y="967905"/>
                  <a:pt x="494003" y="981245"/>
                  <a:pt x="497498" y="987598"/>
                </a:cubicBezTo>
                <a:cubicBezTo>
                  <a:pt x="507664" y="1006973"/>
                  <a:pt x="517512" y="1029524"/>
                  <a:pt x="534032" y="1042229"/>
                </a:cubicBezTo>
                <a:cubicBezTo>
                  <a:pt x="564847" y="1066051"/>
                  <a:pt x="598522" y="1087332"/>
                  <a:pt x="633785" y="1103531"/>
                </a:cubicBezTo>
                <a:cubicBezTo>
                  <a:pt x="678261" y="1123859"/>
                  <a:pt x="726231" y="1135611"/>
                  <a:pt x="776108" y="1134976"/>
                </a:cubicBezTo>
                <a:cubicBezTo>
                  <a:pt x="781191" y="1134023"/>
                  <a:pt x="786592" y="1134341"/>
                  <a:pt x="791675" y="1133388"/>
                </a:cubicBezTo>
                <a:close/>
                <a:moveTo>
                  <a:pt x="790404" y="678865"/>
                </a:moveTo>
                <a:cubicBezTo>
                  <a:pt x="777697" y="711898"/>
                  <a:pt x="775155" y="746202"/>
                  <a:pt x="770072" y="780823"/>
                </a:cubicBezTo>
                <a:cubicBezTo>
                  <a:pt x="765624" y="811315"/>
                  <a:pt x="774837" y="835772"/>
                  <a:pt x="789769" y="858641"/>
                </a:cubicBezTo>
                <a:cubicBezTo>
                  <a:pt x="817090" y="901521"/>
                  <a:pt x="868872" y="905968"/>
                  <a:pt x="903182" y="868488"/>
                </a:cubicBezTo>
                <a:cubicBezTo>
                  <a:pt x="941940" y="825926"/>
                  <a:pt x="965766" y="778282"/>
                  <a:pt x="943846" y="718568"/>
                </a:cubicBezTo>
                <a:cubicBezTo>
                  <a:pt x="939716" y="707769"/>
                  <a:pt x="938445" y="696017"/>
                  <a:pt x="935269" y="684900"/>
                </a:cubicBezTo>
                <a:cubicBezTo>
                  <a:pt x="923832" y="647102"/>
                  <a:pt x="895558" y="625504"/>
                  <a:pt x="858389" y="625186"/>
                </a:cubicBezTo>
                <a:cubicBezTo>
                  <a:pt x="829797" y="625186"/>
                  <a:pt x="801841" y="648690"/>
                  <a:pt x="790404" y="678865"/>
                </a:cubicBezTo>
                <a:close/>
                <a:moveTo>
                  <a:pt x="544515" y="728415"/>
                </a:moveTo>
                <a:cubicBezTo>
                  <a:pt x="562306" y="709039"/>
                  <a:pt x="565165" y="682994"/>
                  <a:pt x="550234" y="661395"/>
                </a:cubicBezTo>
                <a:cubicBezTo>
                  <a:pt x="534985" y="638844"/>
                  <a:pt x="513700" y="623598"/>
                  <a:pt x="487650" y="615340"/>
                </a:cubicBezTo>
                <a:cubicBezTo>
                  <a:pt x="482884" y="613751"/>
                  <a:pt x="477166" y="612799"/>
                  <a:pt x="472083" y="613751"/>
                </a:cubicBezTo>
                <a:cubicBezTo>
                  <a:pt x="432690" y="621692"/>
                  <a:pt x="410770" y="656313"/>
                  <a:pt x="413311" y="682041"/>
                </a:cubicBezTo>
                <a:cubicBezTo>
                  <a:pt x="417123" y="722062"/>
                  <a:pt x="446986" y="754778"/>
                  <a:pt x="482567" y="755095"/>
                </a:cubicBezTo>
                <a:cubicBezTo>
                  <a:pt x="506711" y="755095"/>
                  <a:pt x="528631" y="745884"/>
                  <a:pt x="544515" y="728415"/>
                </a:cubicBezTo>
                <a:close/>
                <a:moveTo>
                  <a:pt x="1177345" y="695381"/>
                </a:moveTo>
                <a:cubicBezTo>
                  <a:pt x="1202760" y="691252"/>
                  <a:pt x="1214832" y="677594"/>
                  <a:pt x="1214832" y="652184"/>
                </a:cubicBezTo>
                <a:cubicBezTo>
                  <a:pt x="1214832" y="613116"/>
                  <a:pt x="1184334" y="577542"/>
                  <a:pt x="1141447" y="566743"/>
                </a:cubicBezTo>
                <a:cubicBezTo>
                  <a:pt x="1105548" y="557532"/>
                  <a:pt x="1080133" y="576907"/>
                  <a:pt x="1080451" y="613751"/>
                </a:cubicBezTo>
                <a:cubicBezTo>
                  <a:pt x="1080451" y="663936"/>
                  <a:pt x="1127468" y="703322"/>
                  <a:pt x="1177345" y="69538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20" name="Google Shape;20;p2"/>
          <p:cNvSpPr/>
          <p:nvPr/>
        </p:nvSpPr>
        <p:spPr>
          <a:xfrm rot="-1563210">
            <a:off x="5904175" y="900147"/>
            <a:ext cx="1013713" cy="732125"/>
          </a:xfrm>
          <a:custGeom>
            <a:avLst/>
            <a:gdLst/>
            <a:ahLst/>
            <a:cxnLst/>
            <a:rect l="l" t="t" r="r" b="b"/>
            <a:pathLst>
              <a:path w="2023786" h="1458410" extrusionOk="0">
                <a:moveTo>
                  <a:pt x="824789" y="1206837"/>
                </a:moveTo>
                <a:cubicBezTo>
                  <a:pt x="802484" y="1206837"/>
                  <a:pt x="788079" y="1208608"/>
                  <a:pt x="774219" y="1206565"/>
                </a:cubicBezTo>
                <a:cubicBezTo>
                  <a:pt x="712513" y="1197438"/>
                  <a:pt x="649786" y="1191819"/>
                  <a:pt x="589783" y="1175916"/>
                </a:cubicBezTo>
                <a:cubicBezTo>
                  <a:pt x="538906" y="1162499"/>
                  <a:pt x="487621" y="1160592"/>
                  <a:pt x="436540" y="1152828"/>
                </a:cubicBezTo>
                <a:cubicBezTo>
                  <a:pt x="409467" y="1148707"/>
                  <a:pt x="383144" y="1139785"/>
                  <a:pt x="356173" y="1134677"/>
                </a:cubicBezTo>
                <a:cubicBezTo>
                  <a:pt x="306250" y="1125278"/>
                  <a:pt x="255135" y="1120647"/>
                  <a:pt x="206336" y="1107195"/>
                </a:cubicBezTo>
                <a:cubicBezTo>
                  <a:pt x="168059" y="1096639"/>
                  <a:pt x="128012" y="1104573"/>
                  <a:pt x="90382" y="1088227"/>
                </a:cubicBezTo>
                <a:cubicBezTo>
                  <a:pt x="73866" y="1081042"/>
                  <a:pt x="52174" y="1086320"/>
                  <a:pt x="33001" y="1084379"/>
                </a:cubicBezTo>
                <a:cubicBezTo>
                  <a:pt x="10662" y="1082166"/>
                  <a:pt x="6814" y="1063402"/>
                  <a:pt x="1808" y="1046103"/>
                </a:cubicBezTo>
                <a:cubicBezTo>
                  <a:pt x="-2279" y="1031732"/>
                  <a:pt x="37" y="1019200"/>
                  <a:pt x="14203" y="1012253"/>
                </a:cubicBezTo>
                <a:cubicBezTo>
                  <a:pt x="21271" y="1008792"/>
                  <a:pt x="29088" y="1007142"/>
                  <a:pt x="36951" y="1007451"/>
                </a:cubicBezTo>
                <a:cubicBezTo>
                  <a:pt x="67293" y="1009290"/>
                  <a:pt x="97329" y="1015829"/>
                  <a:pt x="128114" y="1008541"/>
                </a:cubicBezTo>
                <a:cubicBezTo>
                  <a:pt x="136559" y="1006532"/>
                  <a:pt x="147048" y="1011504"/>
                  <a:pt x="156174" y="1014535"/>
                </a:cubicBezTo>
                <a:cubicBezTo>
                  <a:pt x="167480" y="1018280"/>
                  <a:pt x="177798" y="1025977"/>
                  <a:pt x="190228" y="1016203"/>
                </a:cubicBezTo>
                <a:cubicBezTo>
                  <a:pt x="193293" y="1013819"/>
                  <a:pt x="199729" y="1014739"/>
                  <a:pt x="204360" y="1015488"/>
                </a:cubicBezTo>
                <a:cubicBezTo>
                  <a:pt x="246655" y="1022537"/>
                  <a:pt x="288985" y="1029110"/>
                  <a:pt x="331041" y="1037487"/>
                </a:cubicBezTo>
                <a:cubicBezTo>
                  <a:pt x="344663" y="1040143"/>
                  <a:pt x="357467" y="1047703"/>
                  <a:pt x="370986" y="1051824"/>
                </a:cubicBezTo>
                <a:cubicBezTo>
                  <a:pt x="380825" y="1054661"/>
                  <a:pt x="390920" y="1056520"/>
                  <a:pt x="401124" y="1057374"/>
                </a:cubicBezTo>
                <a:cubicBezTo>
                  <a:pt x="414746" y="1058703"/>
                  <a:pt x="428878" y="1058226"/>
                  <a:pt x="442670" y="1059690"/>
                </a:cubicBezTo>
                <a:cubicBezTo>
                  <a:pt x="479584" y="1063606"/>
                  <a:pt x="514830" y="1075491"/>
                  <a:pt x="551915" y="1080565"/>
                </a:cubicBezTo>
                <a:cubicBezTo>
                  <a:pt x="604528" y="1087785"/>
                  <a:pt x="660002" y="1083562"/>
                  <a:pt x="709550" y="1108898"/>
                </a:cubicBezTo>
                <a:cubicBezTo>
                  <a:pt x="729710" y="1100419"/>
                  <a:pt x="748542" y="1111316"/>
                  <a:pt x="767885" y="1113495"/>
                </a:cubicBezTo>
                <a:cubicBezTo>
                  <a:pt x="782903" y="1115198"/>
                  <a:pt x="797376" y="1121157"/>
                  <a:pt x="812155" y="1124563"/>
                </a:cubicBezTo>
                <a:cubicBezTo>
                  <a:pt x="817707" y="1125541"/>
                  <a:pt x="823365" y="1125770"/>
                  <a:pt x="828978" y="1125244"/>
                </a:cubicBezTo>
                <a:cubicBezTo>
                  <a:pt x="839194" y="1124699"/>
                  <a:pt x="851249" y="1119931"/>
                  <a:pt x="859626" y="1123541"/>
                </a:cubicBezTo>
                <a:cubicBezTo>
                  <a:pt x="890513" y="1136720"/>
                  <a:pt x="925180" y="1132327"/>
                  <a:pt x="955862" y="1146766"/>
                </a:cubicBezTo>
                <a:cubicBezTo>
                  <a:pt x="965364" y="1151261"/>
                  <a:pt x="979258" y="1145608"/>
                  <a:pt x="989916" y="1148979"/>
                </a:cubicBezTo>
                <a:cubicBezTo>
                  <a:pt x="1007829" y="1154735"/>
                  <a:pt x="1023970" y="1167028"/>
                  <a:pt x="1042155" y="1170808"/>
                </a:cubicBezTo>
                <a:cubicBezTo>
                  <a:pt x="1060340" y="1174588"/>
                  <a:pt x="1080364" y="1168629"/>
                  <a:pt x="1098719" y="1171864"/>
                </a:cubicBezTo>
                <a:cubicBezTo>
                  <a:pt x="1118606" y="1175269"/>
                  <a:pt x="1137370" y="1185111"/>
                  <a:pt x="1156951" y="1191070"/>
                </a:cubicBezTo>
                <a:cubicBezTo>
                  <a:pt x="1169585" y="1194918"/>
                  <a:pt x="1182798" y="1196825"/>
                  <a:pt x="1195704" y="1199686"/>
                </a:cubicBezTo>
                <a:cubicBezTo>
                  <a:pt x="1215285" y="1204011"/>
                  <a:pt x="1234866" y="1208233"/>
                  <a:pt x="1254345" y="1212899"/>
                </a:cubicBezTo>
                <a:cubicBezTo>
                  <a:pt x="1258806" y="1213988"/>
                  <a:pt x="1265413" y="1219437"/>
                  <a:pt x="1266741" y="1218245"/>
                </a:cubicBezTo>
                <a:cubicBezTo>
                  <a:pt x="1285641" y="1200878"/>
                  <a:pt x="1303621" y="1217837"/>
                  <a:pt x="1321704" y="1219335"/>
                </a:cubicBezTo>
                <a:cubicBezTo>
                  <a:pt x="1343124" y="1221106"/>
                  <a:pt x="1364339" y="1225056"/>
                  <a:pt x="1385623" y="1228257"/>
                </a:cubicBezTo>
                <a:cubicBezTo>
                  <a:pt x="1435001" y="1235726"/>
                  <a:pt x="1484391" y="1243241"/>
                  <a:pt x="1533792" y="1250801"/>
                </a:cubicBezTo>
                <a:cubicBezTo>
                  <a:pt x="1537401" y="1251346"/>
                  <a:pt x="1542612" y="1250494"/>
                  <a:pt x="1544314" y="1252537"/>
                </a:cubicBezTo>
                <a:cubicBezTo>
                  <a:pt x="1561137" y="1272970"/>
                  <a:pt x="1590389" y="1258565"/>
                  <a:pt x="1608234" y="1275899"/>
                </a:cubicBezTo>
                <a:cubicBezTo>
                  <a:pt x="1611225" y="1278111"/>
                  <a:pt x="1614979" y="1279031"/>
                  <a:pt x="1618654" y="1278453"/>
                </a:cubicBezTo>
                <a:cubicBezTo>
                  <a:pt x="1655330" y="1272936"/>
                  <a:pt x="1689180" y="1289384"/>
                  <a:pt x="1724562" y="1293743"/>
                </a:cubicBezTo>
                <a:cubicBezTo>
                  <a:pt x="1754700" y="1297455"/>
                  <a:pt x="1788583" y="1297148"/>
                  <a:pt x="1814839" y="1309544"/>
                </a:cubicBezTo>
                <a:cubicBezTo>
                  <a:pt x="1848450" y="1325481"/>
                  <a:pt x="1886522" y="1322552"/>
                  <a:pt x="1918363" y="1342576"/>
                </a:cubicBezTo>
                <a:cubicBezTo>
                  <a:pt x="1930520" y="1350204"/>
                  <a:pt x="1948671" y="1347582"/>
                  <a:pt x="1963212" y="1352315"/>
                </a:cubicBezTo>
                <a:cubicBezTo>
                  <a:pt x="1981975" y="1358411"/>
                  <a:pt x="2003361" y="1361510"/>
                  <a:pt x="1999309" y="1392363"/>
                </a:cubicBezTo>
                <a:cubicBezTo>
                  <a:pt x="1997810" y="1403669"/>
                  <a:pt x="2013407" y="1416711"/>
                  <a:pt x="2019503" y="1429822"/>
                </a:cubicBezTo>
                <a:cubicBezTo>
                  <a:pt x="2022670" y="1436633"/>
                  <a:pt x="2025633" y="1447666"/>
                  <a:pt x="2022363" y="1452025"/>
                </a:cubicBezTo>
                <a:cubicBezTo>
                  <a:pt x="2018651" y="1456963"/>
                  <a:pt x="2007175" y="1459517"/>
                  <a:pt x="2000228" y="1457951"/>
                </a:cubicBezTo>
                <a:cubicBezTo>
                  <a:pt x="1964914" y="1450118"/>
                  <a:pt x="1929975" y="1440413"/>
                  <a:pt x="1894661" y="1431729"/>
                </a:cubicBezTo>
                <a:cubicBezTo>
                  <a:pt x="1875897" y="1427064"/>
                  <a:pt x="1856997" y="1422943"/>
                  <a:pt x="1838098" y="1418959"/>
                </a:cubicBezTo>
                <a:cubicBezTo>
                  <a:pt x="1784224" y="1407608"/>
                  <a:pt x="1730340" y="1396256"/>
                  <a:pt x="1676444" y="1384905"/>
                </a:cubicBezTo>
                <a:cubicBezTo>
                  <a:pt x="1608097" y="1370671"/>
                  <a:pt x="1539887" y="1355857"/>
                  <a:pt x="1471371" y="1342576"/>
                </a:cubicBezTo>
                <a:cubicBezTo>
                  <a:pt x="1414569" y="1331577"/>
                  <a:pt x="1356439" y="1326026"/>
                  <a:pt x="1300624" y="1311485"/>
                </a:cubicBezTo>
                <a:cubicBezTo>
                  <a:pt x="1231154" y="1293402"/>
                  <a:pt x="1158586" y="1291359"/>
                  <a:pt x="1090478" y="1267692"/>
                </a:cubicBezTo>
                <a:cubicBezTo>
                  <a:pt x="1078319" y="1262874"/>
                  <a:pt x="1065918" y="1258691"/>
                  <a:pt x="1053325" y="1255160"/>
                </a:cubicBezTo>
                <a:cubicBezTo>
                  <a:pt x="1037319" y="1251414"/>
                  <a:pt x="1020871" y="1249711"/>
                  <a:pt x="1004662" y="1246885"/>
                </a:cubicBezTo>
                <a:cubicBezTo>
                  <a:pt x="959779" y="1239052"/>
                  <a:pt x="914862" y="1231458"/>
                  <a:pt x="870115" y="1223047"/>
                </a:cubicBezTo>
                <a:cubicBezTo>
                  <a:pt x="858400" y="1220833"/>
                  <a:pt x="847196" y="1215930"/>
                  <a:pt x="835891" y="1211877"/>
                </a:cubicBezTo>
                <a:cubicBezTo>
                  <a:pt x="832074" y="1210466"/>
                  <a:pt x="828364" y="1208781"/>
                  <a:pt x="824789" y="1206837"/>
                </a:cubicBezTo>
                <a:close/>
                <a:moveTo>
                  <a:pt x="1540602" y="576192"/>
                </a:moveTo>
                <a:cubicBezTo>
                  <a:pt x="1532123" y="548268"/>
                  <a:pt x="1526164" y="544182"/>
                  <a:pt x="1499227" y="549801"/>
                </a:cubicBezTo>
                <a:cubicBezTo>
                  <a:pt x="1493688" y="550570"/>
                  <a:pt x="1488096" y="550877"/>
                  <a:pt x="1482506" y="550720"/>
                </a:cubicBezTo>
                <a:cubicBezTo>
                  <a:pt x="1450496" y="551810"/>
                  <a:pt x="1418383" y="552150"/>
                  <a:pt x="1386406" y="554126"/>
                </a:cubicBezTo>
                <a:cubicBezTo>
                  <a:pt x="1361717" y="555726"/>
                  <a:pt x="1337198" y="559778"/>
                  <a:pt x="1312543" y="562162"/>
                </a:cubicBezTo>
                <a:cubicBezTo>
                  <a:pt x="1250054" y="568156"/>
                  <a:pt x="1187463" y="573059"/>
                  <a:pt x="1125247" y="579904"/>
                </a:cubicBezTo>
                <a:cubicBezTo>
                  <a:pt x="1074983" y="585387"/>
                  <a:pt x="1025060" y="593730"/>
                  <a:pt x="974831" y="599417"/>
                </a:cubicBezTo>
                <a:cubicBezTo>
                  <a:pt x="958314" y="601256"/>
                  <a:pt x="940777" y="595603"/>
                  <a:pt x="924635" y="598804"/>
                </a:cubicBezTo>
                <a:cubicBezTo>
                  <a:pt x="885167" y="606637"/>
                  <a:pt x="845085" y="606024"/>
                  <a:pt x="805446" y="609701"/>
                </a:cubicBezTo>
                <a:cubicBezTo>
                  <a:pt x="751675" y="614707"/>
                  <a:pt x="697223" y="611643"/>
                  <a:pt x="643179" y="614401"/>
                </a:cubicBezTo>
                <a:cubicBezTo>
                  <a:pt x="596219" y="616819"/>
                  <a:pt x="549361" y="621552"/>
                  <a:pt x="502673" y="627069"/>
                </a:cubicBezTo>
                <a:cubicBezTo>
                  <a:pt x="470560" y="630849"/>
                  <a:pt x="438822" y="637932"/>
                  <a:pt x="406845" y="642938"/>
                </a:cubicBezTo>
                <a:cubicBezTo>
                  <a:pt x="397957" y="644300"/>
                  <a:pt x="388354" y="641882"/>
                  <a:pt x="379602" y="643858"/>
                </a:cubicBezTo>
                <a:cubicBezTo>
                  <a:pt x="338465" y="653222"/>
                  <a:pt x="297873" y="665618"/>
                  <a:pt x="254965" y="664494"/>
                </a:cubicBezTo>
                <a:cubicBezTo>
                  <a:pt x="246552" y="664511"/>
                  <a:pt x="238179" y="665657"/>
                  <a:pt x="230071" y="667900"/>
                </a:cubicBezTo>
                <a:cubicBezTo>
                  <a:pt x="189207" y="677912"/>
                  <a:pt x="148546" y="688332"/>
                  <a:pt x="107818" y="698548"/>
                </a:cubicBezTo>
                <a:cubicBezTo>
                  <a:pt x="69030" y="708458"/>
                  <a:pt x="63990" y="714724"/>
                  <a:pt x="61743" y="754839"/>
                </a:cubicBezTo>
                <a:cubicBezTo>
                  <a:pt x="60108" y="784296"/>
                  <a:pt x="76795" y="798905"/>
                  <a:pt x="105127" y="792605"/>
                </a:cubicBezTo>
                <a:cubicBezTo>
                  <a:pt x="109895" y="791549"/>
                  <a:pt x="114322" y="789200"/>
                  <a:pt x="119089" y="788212"/>
                </a:cubicBezTo>
                <a:cubicBezTo>
                  <a:pt x="145073" y="782593"/>
                  <a:pt x="170988" y="776395"/>
                  <a:pt x="197175" y="771968"/>
                </a:cubicBezTo>
                <a:cubicBezTo>
                  <a:pt x="229458" y="766486"/>
                  <a:pt x="262082" y="763046"/>
                  <a:pt x="294399" y="757768"/>
                </a:cubicBezTo>
                <a:cubicBezTo>
                  <a:pt x="354913" y="747858"/>
                  <a:pt x="415052" y="735054"/>
                  <a:pt x="475872" y="727562"/>
                </a:cubicBezTo>
                <a:cubicBezTo>
                  <a:pt x="546875" y="718844"/>
                  <a:pt x="618456" y="714451"/>
                  <a:pt x="689765" y="708390"/>
                </a:cubicBezTo>
                <a:cubicBezTo>
                  <a:pt x="724739" y="705393"/>
                  <a:pt x="759712" y="702294"/>
                  <a:pt x="794719" y="700149"/>
                </a:cubicBezTo>
                <a:cubicBezTo>
                  <a:pt x="862214" y="695960"/>
                  <a:pt x="929777" y="692929"/>
                  <a:pt x="997238" y="688434"/>
                </a:cubicBezTo>
                <a:cubicBezTo>
                  <a:pt x="1050158" y="685029"/>
                  <a:pt x="1103078" y="680874"/>
                  <a:pt x="1155793" y="675289"/>
                </a:cubicBezTo>
                <a:cubicBezTo>
                  <a:pt x="1200234" y="670556"/>
                  <a:pt x="1244333" y="663268"/>
                  <a:pt x="1288603" y="657173"/>
                </a:cubicBezTo>
                <a:cubicBezTo>
                  <a:pt x="1316221" y="653325"/>
                  <a:pt x="1343771" y="648421"/>
                  <a:pt x="1371525" y="646037"/>
                </a:cubicBezTo>
                <a:cubicBezTo>
                  <a:pt x="1408780" y="642870"/>
                  <a:pt x="1446273" y="642053"/>
                  <a:pt x="1483596" y="639431"/>
                </a:cubicBezTo>
                <a:cubicBezTo>
                  <a:pt x="1506855" y="637830"/>
                  <a:pt x="1529978" y="634799"/>
                  <a:pt x="1560933" y="631632"/>
                </a:cubicBezTo>
                <a:cubicBezTo>
                  <a:pt x="1551942" y="607454"/>
                  <a:pt x="1545404" y="592062"/>
                  <a:pt x="1540602" y="576192"/>
                </a:cubicBezTo>
                <a:close/>
                <a:moveTo>
                  <a:pt x="1324701" y="21318"/>
                </a:moveTo>
                <a:cubicBezTo>
                  <a:pt x="1238612" y="48561"/>
                  <a:pt x="1152762" y="76758"/>
                  <a:pt x="1066742" y="104273"/>
                </a:cubicBezTo>
                <a:cubicBezTo>
                  <a:pt x="1043109" y="111867"/>
                  <a:pt x="1019237" y="118746"/>
                  <a:pt x="995399" y="125557"/>
                </a:cubicBezTo>
                <a:cubicBezTo>
                  <a:pt x="971561" y="132368"/>
                  <a:pt x="948030" y="137987"/>
                  <a:pt x="924703" y="145240"/>
                </a:cubicBezTo>
                <a:cubicBezTo>
                  <a:pt x="900014" y="152936"/>
                  <a:pt x="879480" y="170917"/>
                  <a:pt x="850295" y="168771"/>
                </a:cubicBezTo>
                <a:cubicBezTo>
                  <a:pt x="836265" y="167716"/>
                  <a:pt x="821622" y="180622"/>
                  <a:pt x="806706" y="185526"/>
                </a:cubicBezTo>
                <a:cubicBezTo>
                  <a:pt x="745409" y="205720"/>
                  <a:pt x="682512" y="220601"/>
                  <a:pt x="624790" y="250501"/>
                </a:cubicBezTo>
                <a:cubicBezTo>
                  <a:pt x="622645" y="251590"/>
                  <a:pt x="619955" y="253327"/>
                  <a:pt x="617979" y="252884"/>
                </a:cubicBezTo>
                <a:cubicBezTo>
                  <a:pt x="591758" y="246823"/>
                  <a:pt x="573437" y="264361"/>
                  <a:pt x="551540" y="272636"/>
                </a:cubicBezTo>
                <a:cubicBezTo>
                  <a:pt x="530257" y="280638"/>
                  <a:pt x="512651" y="302263"/>
                  <a:pt x="484999" y="293919"/>
                </a:cubicBezTo>
                <a:cubicBezTo>
                  <a:pt x="477745" y="291740"/>
                  <a:pt x="467325" y="298210"/>
                  <a:pt x="458880" y="301888"/>
                </a:cubicBezTo>
                <a:cubicBezTo>
                  <a:pt x="409161" y="323546"/>
                  <a:pt x="361758" y="350415"/>
                  <a:pt x="309042" y="365569"/>
                </a:cubicBezTo>
                <a:cubicBezTo>
                  <a:pt x="280369" y="373844"/>
                  <a:pt x="248937" y="381200"/>
                  <a:pt x="225883" y="398465"/>
                </a:cubicBezTo>
                <a:cubicBezTo>
                  <a:pt x="194587" y="421928"/>
                  <a:pt x="157775" y="430408"/>
                  <a:pt x="124640" y="448558"/>
                </a:cubicBezTo>
                <a:cubicBezTo>
                  <a:pt x="96580" y="464053"/>
                  <a:pt x="87726" y="477402"/>
                  <a:pt x="99100" y="508391"/>
                </a:cubicBezTo>
                <a:cubicBezTo>
                  <a:pt x="108499" y="534000"/>
                  <a:pt x="130327" y="543637"/>
                  <a:pt x="156651" y="533285"/>
                </a:cubicBezTo>
                <a:cubicBezTo>
                  <a:pt x="187129" y="521263"/>
                  <a:pt x="217199" y="508119"/>
                  <a:pt x="247915" y="496711"/>
                </a:cubicBezTo>
                <a:cubicBezTo>
                  <a:pt x="331824" y="465585"/>
                  <a:pt x="416040" y="435414"/>
                  <a:pt x="499915" y="404288"/>
                </a:cubicBezTo>
                <a:cubicBezTo>
                  <a:pt x="525659" y="394787"/>
                  <a:pt x="550995" y="383856"/>
                  <a:pt x="576536" y="374185"/>
                </a:cubicBezTo>
                <a:cubicBezTo>
                  <a:pt x="619239" y="358247"/>
                  <a:pt x="662284" y="343161"/>
                  <a:pt x="704953" y="327224"/>
                </a:cubicBezTo>
                <a:cubicBezTo>
                  <a:pt x="750279" y="310197"/>
                  <a:pt x="794856" y="291365"/>
                  <a:pt x="840658" y="275939"/>
                </a:cubicBezTo>
                <a:cubicBezTo>
                  <a:pt x="879241" y="262964"/>
                  <a:pt x="919323" y="254519"/>
                  <a:pt x="958280" y="242634"/>
                </a:cubicBezTo>
                <a:cubicBezTo>
                  <a:pt x="991483" y="232418"/>
                  <a:pt x="1023698" y="219171"/>
                  <a:pt x="1057037" y="209227"/>
                </a:cubicBezTo>
                <a:cubicBezTo>
                  <a:pt x="1143023" y="183551"/>
                  <a:pt x="1229520" y="159577"/>
                  <a:pt x="1315438" y="133628"/>
                </a:cubicBezTo>
                <a:cubicBezTo>
                  <a:pt x="1353646" y="122083"/>
                  <a:pt x="1390901" y="107406"/>
                  <a:pt x="1430268" y="93580"/>
                </a:cubicBezTo>
                <a:lnTo>
                  <a:pt x="1400300" y="0"/>
                </a:lnTo>
                <a:cubicBezTo>
                  <a:pt x="1377484" y="6368"/>
                  <a:pt x="1350786" y="13009"/>
                  <a:pt x="1324701" y="213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21" name="Google Shape;21;p2"/>
          <p:cNvSpPr/>
          <p:nvPr/>
        </p:nvSpPr>
        <p:spPr>
          <a:xfrm rot="2359779">
            <a:off x="5168588" y="4169130"/>
            <a:ext cx="1237975" cy="386516"/>
          </a:xfrm>
          <a:custGeom>
            <a:avLst/>
            <a:gdLst/>
            <a:ahLst/>
            <a:cxnLst/>
            <a:rect l="l" t="t" r="r" b="b"/>
            <a:pathLst>
              <a:path w="2471197" h="771549" extrusionOk="0">
                <a:moveTo>
                  <a:pt x="385484" y="681573"/>
                </a:moveTo>
                <a:cubicBezTo>
                  <a:pt x="387347" y="686652"/>
                  <a:pt x="389040" y="691561"/>
                  <a:pt x="392087" y="699687"/>
                </a:cubicBezTo>
                <a:cubicBezTo>
                  <a:pt x="412741" y="678695"/>
                  <a:pt x="435426" y="692238"/>
                  <a:pt x="457943" y="693254"/>
                </a:cubicBezTo>
                <a:cubicBezTo>
                  <a:pt x="501282" y="694947"/>
                  <a:pt x="544791" y="694270"/>
                  <a:pt x="588130" y="695116"/>
                </a:cubicBezTo>
                <a:cubicBezTo>
                  <a:pt x="628084" y="695794"/>
                  <a:pt x="668207" y="697656"/>
                  <a:pt x="708160" y="697656"/>
                </a:cubicBezTo>
                <a:cubicBezTo>
                  <a:pt x="721196" y="697656"/>
                  <a:pt x="734401" y="693593"/>
                  <a:pt x="747437" y="691392"/>
                </a:cubicBezTo>
                <a:cubicBezTo>
                  <a:pt x="794332" y="683604"/>
                  <a:pt x="842411" y="680049"/>
                  <a:pt x="887613" y="667013"/>
                </a:cubicBezTo>
                <a:cubicBezTo>
                  <a:pt x="928244" y="655332"/>
                  <a:pt x="968536" y="640773"/>
                  <a:pt x="1008997" y="627568"/>
                </a:cubicBezTo>
                <a:cubicBezTo>
                  <a:pt x="1021695" y="623335"/>
                  <a:pt x="1035238" y="622150"/>
                  <a:pt x="1048274" y="618595"/>
                </a:cubicBezTo>
                <a:cubicBezTo>
                  <a:pt x="1060802" y="615209"/>
                  <a:pt x="1072991" y="610808"/>
                  <a:pt x="1087550" y="606237"/>
                </a:cubicBezTo>
                <a:cubicBezTo>
                  <a:pt x="1082471" y="594047"/>
                  <a:pt x="1079085" y="585921"/>
                  <a:pt x="1075700" y="577964"/>
                </a:cubicBezTo>
                <a:cubicBezTo>
                  <a:pt x="1042687" y="499073"/>
                  <a:pt x="1055723" y="422890"/>
                  <a:pt x="1092629" y="349755"/>
                </a:cubicBezTo>
                <a:cubicBezTo>
                  <a:pt x="1117008" y="301506"/>
                  <a:pt x="1148666" y="258335"/>
                  <a:pt x="1185911" y="218043"/>
                </a:cubicBezTo>
                <a:cubicBezTo>
                  <a:pt x="1242286" y="157097"/>
                  <a:pt x="1307464" y="108340"/>
                  <a:pt x="1377214" y="64831"/>
                </a:cubicBezTo>
                <a:cubicBezTo>
                  <a:pt x="1387710" y="58229"/>
                  <a:pt x="1397360" y="50272"/>
                  <a:pt x="1408364" y="44685"/>
                </a:cubicBezTo>
                <a:cubicBezTo>
                  <a:pt x="1424278" y="36559"/>
                  <a:pt x="1440699" y="29618"/>
                  <a:pt x="1457290" y="23015"/>
                </a:cubicBezTo>
                <a:cubicBezTo>
                  <a:pt x="1464570" y="20137"/>
                  <a:pt x="1473712" y="20815"/>
                  <a:pt x="1479806" y="16752"/>
                </a:cubicBezTo>
                <a:cubicBezTo>
                  <a:pt x="1517729" y="-8473"/>
                  <a:pt x="1559036" y="1854"/>
                  <a:pt x="1599498" y="3377"/>
                </a:cubicBezTo>
                <a:cubicBezTo>
                  <a:pt x="1634034" y="4732"/>
                  <a:pt x="1670094" y="5917"/>
                  <a:pt x="1699213" y="25555"/>
                </a:cubicBezTo>
                <a:cubicBezTo>
                  <a:pt x="1723591" y="41976"/>
                  <a:pt x="1758635" y="51626"/>
                  <a:pt x="1760159" y="90903"/>
                </a:cubicBezTo>
                <a:cubicBezTo>
                  <a:pt x="1760497" y="97336"/>
                  <a:pt x="1764052" y="103938"/>
                  <a:pt x="1767438" y="109694"/>
                </a:cubicBezTo>
                <a:cubicBezTo>
                  <a:pt x="1787754" y="143384"/>
                  <a:pt x="1785045" y="178090"/>
                  <a:pt x="1765745" y="209409"/>
                </a:cubicBezTo>
                <a:cubicBezTo>
                  <a:pt x="1745261" y="242591"/>
                  <a:pt x="1719189" y="272218"/>
                  <a:pt x="1695996" y="303876"/>
                </a:cubicBezTo>
                <a:cubicBezTo>
                  <a:pt x="1653672" y="361775"/>
                  <a:pt x="1599498" y="407654"/>
                  <a:pt x="1542784" y="450147"/>
                </a:cubicBezTo>
                <a:cubicBezTo>
                  <a:pt x="1499614" y="482313"/>
                  <a:pt x="1453396" y="510585"/>
                  <a:pt x="1407687" y="539026"/>
                </a:cubicBezTo>
                <a:cubicBezTo>
                  <a:pt x="1370103" y="562220"/>
                  <a:pt x="1331166" y="583043"/>
                  <a:pt x="1292905" y="604713"/>
                </a:cubicBezTo>
                <a:cubicBezTo>
                  <a:pt x="1295783" y="610130"/>
                  <a:pt x="1296629" y="613516"/>
                  <a:pt x="1297645" y="613516"/>
                </a:cubicBezTo>
                <a:cubicBezTo>
                  <a:pt x="1354698" y="614532"/>
                  <a:pt x="1412088" y="618764"/>
                  <a:pt x="1468972" y="615040"/>
                </a:cubicBezTo>
                <a:cubicBezTo>
                  <a:pt x="1543461" y="610130"/>
                  <a:pt x="1618798" y="605052"/>
                  <a:pt x="1691425" y="588969"/>
                </a:cubicBezTo>
                <a:cubicBezTo>
                  <a:pt x="1789955" y="567129"/>
                  <a:pt x="1889669" y="546475"/>
                  <a:pt x="1983120" y="505506"/>
                </a:cubicBezTo>
                <a:cubicBezTo>
                  <a:pt x="1987014" y="503813"/>
                  <a:pt x="1991754" y="503813"/>
                  <a:pt x="1995986" y="502459"/>
                </a:cubicBezTo>
                <a:cubicBezTo>
                  <a:pt x="2020534" y="494671"/>
                  <a:pt x="2045082" y="487053"/>
                  <a:pt x="2069460" y="478757"/>
                </a:cubicBezTo>
                <a:cubicBezTo>
                  <a:pt x="2077925" y="475879"/>
                  <a:pt x="2085543" y="468092"/>
                  <a:pt x="2093670" y="467923"/>
                </a:cubicBezTo>
                <a:cubicBezTo>
                  <a:pt x="2146659" y="466399"/>
                  <a:pt x="2187967" y="431693"/>
                  <a:pt x="2236893" y="419166"/>
                </a:cubicBezTo>
                <a:cubicBezTo>
                  <a:pt x="2266858" y="411378"/>
                  <a:pt x="2295977" y="400205"/>
                  <a:pt x="2332714" y="388185"/>
                </a:cubicBezTo>
                <a:cubicBezTo>
                  <a:pt x="2320356" y="383275"/>
                  <a:pt x="2314430" y="381751"/>
                  <a:pt x="2309521" y="378873"/>
                </a:cubicBezTo>
                <a:cubicBezTo>
                  <a:pt x="2301902" y="374472"/>
                  <a:pt x="2296146" y="370239"/>
                  <a:pt x="2298517" y="358389"/>
                </a:cubicBezTo>
                <a:cubicBezTo>
                  <a:pt x="2301564" y="341967"/>
                  <a:pt x="2287851" y="321652"/>
                  <a:pt x="2310028" y="309801"/>
                </a:cubicBezTo>
                <a:cubicBezTo>
                  <a:pt x="2313584" y="307939"/>
                  <a:pt x="2319340" y="306246"/>
                  <a:pt x="2322387" y="307770"/>
                </a:cubicBezTo>
                <a:cubicBezTo>
                  <a:pt x="2355230" y="325038"/>
                  <a:pt x="2392136" y="323175"/>
                  <a:pt x="2426842" y="331809"/>
                </a:cubicBezTo>
                <a:cubicBezTo>
                  <a:pt x="2432259" y="333164"/>
                  <a:pt x="2437169" y="336211"/>
                  <a:pt x="2437846" y="336380"/>
                </a:cubicBezTo>
                <a:cubicBezTo>
                  <a:pt x="2450543" y="362621"/>
                  <a:pt x="2461547" y="385137"/>
                  <a:pt x="2471197" y="405114"/>
                </a:cubicBezTo>
                <a:cubicBezTo>
                  <a:pt x="2445295" y="445745"/>
                  <a:pt x="2421086" y="486206"/>
                  <a:pt x="2394337" y="524975"/>
                </a:cubicBezTo>
                <a:cubicBezTo>
                  <a:pt x="2379101" y="546983"/>
                  <a:pt x="2377577" y="552062"/>
                  <a:pt x="2357600" y="544105"/>
                </a:cubicBezTo>
                <a:cubicBezTo>
                  <a:pt x="2337454" y="536149"/>
                  <a:pt x="2330344" y="526837"/>
                  <a:pt x="2335761" y="505675"/>
                </a:cubicBezTo>
                <a:cubicBezTo>
                  <a:pt x="2339825" y="489592"/>
                  <a:pt x="2347612" y="474356"/>
                  <a:pt x="2354892" y="456072"/>
                </a:cubicBezTo>
                <a:cubicBezTo>
                  <a:pt x="2346935" y="457934"/>
                  <a:pt x="2338809" y="458950"/>
                  <a:pt x="2331529" y="461659"/>
                </a:cubicBezTo>
                <a:cubicBezTo>
                  <a:pt x="2260594" y="487730"/>
                  <a:pt x="2190337" y="515494"/>
                  <a:pt x="2118895" y="540212"/>
                </a:cubicBezTo>
                <a:cubicBezTo>
                  <a:pt x="2028491" y="571531"/>
                  <a:pt x="1937241" y="600819"/>
                  <a:pt x="1846330" y="630615"/>
                </a:cubicBezTo>
                <a:cubicBezTo>
                  <a:pt x="1742721" y="664474"/>
                  <a:pt x="1635219" y="681065"/>
                  <a:pt x="1527378" y="686821"/>
                </a:cubicBezTo>
                <a:cubicBezTo>
                  <a:pt x="1421908" y="692577"/>
                  <a:pt x="1315421" y="692069"/>
                  <a:pt x="1210289" y="674970"/>
                </a:cubicBezTo>
                <a:cubicBezTo>
                  <a:pt x="1209104" y="674801"/>
                  <a:pt x="1207750" y="675309"/>
                  <a:pt x="1206903" y="674801"/>
                </a:cubicBezTo>
                <a:cubicBezTo>
                  <a:pt x="1164918" y="644836"/>
                  <a:pt x="1127504" y="672939"/>
                  <a:pt x="1089582" y="685297"/>
                </a:cubicBezTo>
                <a:cubicBezTo>
                  <a:pt x="1035069" y="703073"/>
                  <a:pt x="981910" y="724404"/>
                  <a:pt x="924519" y="732700"/>
                </a:cubicBezTo>
                <a:cubicBezTo>
                  <a:pt x="900310" y="736255"/>
                  <a:pt x="876947" y="745566"/>
                  <a:pt x="852738" y="750137"/>
                </a:cubicBezTo>
                <a:cubicBezTo>
                  <a:pt x="766229" y="766559"/>
                  <a:pt x="679380" y="778410"/>
                  <a:pt x="590839" y="767067"/>
                </a:cubicBezTo>
                <a:cubicBezTo>
                  <a:pt x="570693" y="764527"/>
                  <a:pt x="550208" y="765035"/>
                  <a:pt x="529893" y="763173"/>
                </a:cubicBezTo>
                <a:cubicBezTo>
                  <a:pt x="476396" y="758263"/>
                  <a:pt x="423068" y="752507"/>
                  <a:pt x="369571" y="747598"/>
                </a:cubicBezTo>
                <a:cubicBezTo>
                  <a:pt x="340960" y="744889"/>
                  <a:pt x="311841" y="745905"/>
                  <a:pt x="283738" y="740657"/>
                </a:cubicBezTo>
                <a:cubicBezTo>
                  <a:pt x="241245" y="732869"/>
                  <a:pt x="197736" y="732023"/>
                  <a:pt x="156259" y="715432"/>
                </a:cubicBezTo>
                <a:cubicBezTo>
                  <a:pt x="124093" y="702565"/>
                  <a:pt x="88372" y="698672"/>
                  <a:pt x="54513" y="689530"/>
                </a:cubicBezTo>
                <a:cubicBezTo>
                  <a:pt x="35721" y="684451"/>
                  <a:pt x="19130" y="674293"/>
                  <a:pt x="8803" y="657025"/>
                </a:cubicBezTo>
                <a:cubicBezTo>
                  <a:pt x="5079" y="650761"/>
                  <a:pt x="4232" y="642974"/>
                  <a:pt x="0" y="629091"/>
                </a:cubicBezTo>
                <a:cubicBezTo>
                  <a:pt x="17776" y="634847"/>
                  <a:pt x="29796" y="639757"/>
                  <a:pt x="42324" y="642635"/>
                </a:cubicBezTo>
                <a:cubicBezTo>
                  <a:pt x="52481" y="645005"/>
                  <a:pt x="63316" y="644497"/>
                  <a:pt x="73643" y="646359"/>
                </a:cubicBezTo>
                <a:cubicBezTo>
                  <a:pt x="79399" y="647375"/>
                  <a:pt x="85494" y="650084"/>
                  <a:pt x="90234" y="653639"/>
                </a:cubicBezTo>
                <a:cubicBezTo>
                  <a:pt x="106486" y="665828"/>
                  <a:pt x="123416" y="672431"/>
                  <a:pt x="144409" y="667013"/>
                </a:cubicBezTo>
                <a:cubicBezTo>
                  <a:pt x="172004" y="659903"/>
                  <a:pt x="199937" y="664982"/>
                  <a:pt x="227194" y="668368"/>
                </a:cubicBezTo>
                <a:cubicBezTo>
                  <a:pt x="254789" y="671754"/>
                  <a:pt x="281537" y="678695"/>
                  <a:pt x="309979" y="675478"/>
                </a:cubicBezTo>
                <a:cubicBezTo>
                  <a:pt x="320644" y="674293"/>
                  <a:pt x="332495" y="678356"/>
                  <a:pt x="342822" y="682250"/>
                </a:cubicBezTo>
                <a:cubicBezTo>
                  <a:pt x="363984" y="690545"/>
                  <a:pt x="363645" y="691053"/>
                  <a:pt x="385484" y="681573"/>
                </a:cubicBezTo>
                <a:close/>
                <a:moveTo>
                  <a:pt x="1598651" y="61953"/>
                </a:moveTo>
                <a:cubicBezTo>
                  <a:pt x="1587139" y="62800"/>
                  <a:pt x="1580537" y="63138"/>
                  <a:pt x="1573765" y="63816"/>
                </a:cubicBezTo>
                <a:cubicBezTo>
                  <a:pt x="1502492" y="70418"/>
                  <a:pt x="1438837" y="96320"/>
                  <a:pt x="1382970" y="141183"/>
                </a:cubicBezTo>
                <a:cubicBezTo>
                  <a:pt x="1361300" y="158621"/>
                  <a:pt x="1340308" y="177582"/>
                  <a:pt x="1316437" y="191295"/>
                </a:cubicBezTo>
                <a:cubicBezTo>
                  <a:pt x="1259723" y="224138"/>
                  <a:pt x="1217230" y="272218"/>
                  <a:pt x="1180832" y="323683"/>
                </a:cubicBezTo>
                <a:cubicBezTo>
                  <a:pt x="1142571" y="377688"/>
                  <a:pt x="1114299" y="438127"/>
                  <a:pt x="1109220" y="507030"/>
                </a:cubicBezTo>
                <a:cubicBezTo>
                  <a:pt x="1107019" y="537841"/>
                  <a:pt x="1122933" y="555448"/>
                  <a:pt x="1143418" y="572039"/>
                </a:cubicBezTo>
                <a:cubicBezTo>
                  <a:pt x="1146973" y="574917"/>
                  <a:pt x="1154252" y="575256"/>
                  <a:pt x="1159162" y="574071"/>
                </a:cubicBezTo>
                <a:cubicBezTo>
                  <a:pt x="1192513" y="566114"/>
                  <a:pt x="1224002" y="554602"/>
                  <a:pt x="1254136" y="536995"/>
                </a:cubicBezTo>
                <a:cubicBezTo>
                  <a:pt x="1281901" y="520743"/>
                  <a:pt x="1313559" y="511093"/>
                  <a:pt x="1338107" y="488915"/>
                </a:cubicBezTo>
                <a:cubicBezTo>
                  <a:pt x="1340646" y="486714"/>
                  <a:pt x="1343693" y="484683"/>
                  <a:pt x="1346741" y="483667"/>
                </a:cubicBezTo>
                <a:cubicBezTo>
                  <a:pt x="1392281" y="468769"/>
                  <a:pt x="1428341" y="437788"/>
                  <a:pt x="1467448" y="412394"/>
                </a:cubicBezTo>
                <a:cubicBezTo>
                  <a:pt x="1531949" y="370578"/>
                  <a:pt x="1590187" y="320805"/>
                  <a:pt x="1642499" y="264599"/>
                </a:cubicBezTo>
                <a:cubicBezTo>
                  <a:pt x="1673818" y="230910"/>
                  <a:pt x="1706154" y="197559"/>
                  <a:pt x="1725284" y="154388"/>
                </a:cubicBezTo>
                <a:cubicBezTo>
                  <a:pt x="1734934" y="132380"/>
                  <a:pt x="1732902" y="114096"/>
                  <a:pt x="1714280" y="96320"/>
                </a:cubicBezTo>
                <a:cubicBezTo>
                  <a:pt x="1701413" y="84131"/>
                  <a:pt x="1689224" y="74820"/>
                  <a:pt x="1671110" y="72788"/>
                </a:cubicBezTo>
                <a:cubicBezTo>
                  <a:pt x="1645377" y="70079"/>
                  <a:pt x="1619813" y="65339"/>
                  <a:pt x="1598651" y="619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22" name="Google Shape;22;p2"/>
          <p:cNvSpPr txBox="1">
            <a:spLocks noGrp="1"/>
          </p:cNvSpPr>
          <p:nvPr>
            <p:ph type="ctrTitle"/>
          </p:nvPr>
        </p:nvSpPr>
        <p:spPr>
          <a:xfrm>
            <a:off x="1723250" y="1215400"/>
            <a:ext cx="4435500" cy="2595600"/>
          </a:xfrm>
          <a:prstGeom prst="rect">
            <a:avLst/>
          </a:prstGeom>
        </p:spPr>
        <p:txBody>
          <a:bodyPr spcFirstLastPara="1" wrap="square" lIns="0" tIns="0" rIns="0" bIns="0" anchor="ctr" anchorCtr="0">
            <a:noAutofit/>
          </a:bodyPr>
          <a:lstStyle>
            <a:lvl1pPr lvl="0" rtl="0">
              <a:spcBef>
                <a:spcPts val="0"/>
              </a:spcBef>
              <a:spcAft>
                <a:spcPts val="0"/>
              </a:spcAft>
              <a:buSzPts val="5500"/>
              <a:buNone/>
              <a:defRPr sz="5500" b="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23"/>
        <p:cNvGrpSpPr/>
        <p:nvPr/>
      </p:nvGrpSpPr>
      <p:grpSpPr>
        <a:xfrm>
          <a:off x="0" y="0"/>
          <a:ext cx="0" cy="0"/>
          <a:chOff x="0" y="0"/>
          <a:chExt cx="0" cy="0"/>
        </a:xfrm>
      </p:grpSpPr>
      <p:sp>
        <p:nvSpPr>
          <p:cNvPr id="24" name="Google Shape;24;p3"/>
          <p:cNvSpPr>
            <a:spLocks noGrp="1"/>
          </p:cNvSpPr>
          <p:nvPr>
            <p:ph type="pic" idx="2"/>
          </p:nvPr>
        </p:nvSpPr>
        <p:spPr>
          <a:xfrm>
            <a:off x="514350" y="510150"/>
            <a:ext cx="2310300" cy="4137900"/>
          </a:xfrm>
          <a:prstGeom prst="rect">
            <a:avLst/>
          </a:prstGeom>
          <a:noFill/>
          <a:ln>
            <a:noFill/>
          </a:ln>
        </p:spPr>
      </p:sp>
      <p:sp>
        <p:nvSpPr>
          <p:cNvPr id="25" name="Google Shape;25;p3"/>
          <p:cNvSpPr>
            <a:spLocks noGrp="1"/>
          </p:cNvSpPr>
          <p:nvPr>
            <p:ph type="pic" idx="3"/>
          </p:nvPr>
        </p:nvSpPr>
        <p:spPr>
          <a:xfrm>
            <a:off x="2951500" y="510225"/>
            <a:ext cx="2205300" cy="4137900"/>
          </a:xfrm>
          <a:prstGeom prst="rect">
            <a:avLst/>
          </a:prstGeom>
          <a:noFill/>
          <a:ln>
            <a:noFill/>
          </a:ln>
        </p:spPr>
      </p:sp>
      <p:sp>
        <p:nvSpPr>
          <p:cNvPr id="26" name="Google Shape;26;p3"/>
          <p:cNvSpPr/>
          <p:nvPr/>
        </p:nvSpPr>
        <p:spPr>
          <a:xfrm rot="-708899">
            <a:off x="3448652" y="109521"/>
            <a:ext cx="915896" cy="715560"/>
          </a:xfrm>
          <a:custGeom>
            <a:avLst/>
            <a:gdLst/>
            <a:ahLst/>
            <a:cxnLst/>
            <a:rect l="l" t="t" r="r" b="b"/>
            <a:pathLst>
              <a:path w="1829575" h="1427910" extrusionOk="0">
                <a:moveTo>
                  <a:pt x="1650983" y="647362"/>
                </a:moveTo>
                <a:cubicBezTo>
                  <a:pt x="1670408" y="645270"/>
                  <a:pt x="1686845" y="644971"/>
                  <a:pt x="1702086" y="641684"/>
                </a:cubicBezTo>
                <a:cubicBezTo>
                  <a:pt x="1736155" y="633913"/>
                  <a:pt x="1769925" y="633615"/>
                  <a:pt x="1803995" y="639293"/>
                </a:cubicBezTo>
                <a:cubicBezTo>
                  <a:pt x="1811167" y="640488"/>
                  <a:pt x="1819535" y="645270"/>
                  <a:pt x="1824316" y="650948"/>
                </a:cubicBezTo>
                <a:cubicBezTo>
                  <a:pt x="1833880" y="662304"/>
                  <a:pt x="1829995" y="671569"/>
                  <a:pt x="1815949" y="676948"/>
                </a:cubicBezTo>
                <a:cubicBezTo>
                  <a:pt x="1792040" y="685914"/>
                  <a:pt x="1767535" y="691592"/>
                  <a:pt x="1741833" y="690994"/>
                </a:cubicBezTo>
                <a:cubicBezTo>
                  <a:pt x="1707167" y="689799"/>
                  <a:pt x="1673994" y="697868"/>
                  <a:pt x="1639327" y="706534"/>
                </a:cubicBezTo>
                <a:cubicBezTo>
                  <a:pt x="1634247" y="729845"/>
                  <a:pt x="1629166" y="752856"/>
                  <a:pt x="1623189" y="779454"/>
                </a:cubicBezTo>
                <a:cubicBezTo>
                  <a:pt x="1635143" y="781546"/>
                  <a:pt x="1646799" y="784535"/>
                  <a:pt x="1658454" y="785132"/>
                </a:cubicBezTo>
                <a:cubicBezTo>
                  <a:pt x="1693121" y="787523"/>
                  <a:pt x="1727787" y="789316"/>
                  <a:pt x="1762454" y="791408"/>
                </a:cubicBezTo>
                <a:cubicBezTo>
                  <a:pt x="1778293" y="792305"/>
                  <a:pt x="1792937" y="796489"/>
                  <a:pt x="1805190" y="807247"/>
                </a:cubicBezTo>
                <a:cubicBezTo>
                  <a:pt x="1814454" y="815316"/>
                  <a:pt x="1816247" y="825178"/>
                  <a:pt x="1813259" y="836236"/>
                </a:cubicBezTo>
                <a:cubicBezTo>
                  <a:pt x="1810569" y="846696"/>
                  <a:pt x="1801305" y="848788"/>
                  <a:pt x="1792040" y="849983"/>
                </a:cubicBezTo>
                <a:cubicBezTo>
                  <a:pt x="1788753" y="850282"/>
                  <a:pt x="1785466" y="850282"/>
                  <a:pt x="1782178" y="850282"/>
                </a:cubicBezTo>
                <a:cubicBezTo>
                  <a:pt x="1749006" y="848788"/>
                  <a:pt x="1715833" y="846696"/>
                  <a:pt x="1682661" y="845799"/>
                </a:cubicBezTo>
                <a:cubicBezTo>
                  <a:pt x="1657557" y="845202"/>
                  <a:pt x="1632155" y="845799"/>
                  <a:pt x="1604661" y="845799"/>
                </a:cubicBezTo>
                <a:cubicBezTo>
                  <a:pt x="1596592" y="871202"/>
                  <a:pt x="1588523" y="897202"/>
                  <a:pt x="1579856" y="925294"/>
                </a:cubicBezTo>
                <a:cubicBezTo>
                  <a:pt x="1611235" y="928880"/>
                  <a:pt x="1642316" y="931868"/>
                  <a:pt x="1673098" y="936650"/>
                </a:cubicBezTo>
                <a:cubicBezTo>
                  <a:pt x="1699695" y="940834"/>
                  <a:pt x="1725994" y="945616"/>
                  <a:pt x="1751994" y="952788"/>
                </a:cubicBezTo>
                <a:cubicBezTo>
                  <a:pt x="1772615" y="958466"/>
                  <a:pt x="1780385" y="970420"/>
                  <a:pt x="1780086" y="988052"/>
                </a:cubicBezTo>
                <a:cubicBezTo>
                  <a:pt x="1779788" y="1002995"/>
                  <a:pt x="1774109" y="1009271"/>
                  <a:pt x="1758868" y="1008076"/>
                </a:cubicBezTo>
                <a:cubicBezTo>
                  <a:pt x="1734362" y="1005984"/>
                  <a:pt x="1710155" y="1002397"/>
                  <a:pt x="1685948" y="999708"/>
                </a:cubicBezTo>
                <a:cubicBezTo>
                  <a:pt x="1644707" y="995524"/>
                  <a:pt x="1603465" y="991340"/>
                  <a:pt x="1561626" y="987455"/>
                </a:cubicBezTo>
                <a:cubicBezTo>
                  <a:pt x="1554155" y="1002995"/>
                  <a:pt x="1546384" y="1016443"/>
                  <a:pt x="1540706" y="1030788"/>
                </a:cubicBezTo>
                <a:cubicBezTo>
                  <a:pt x="1518591" y="1085777"/>
                  <a:pt x="1486315" y="1135087"/>
                  <a:pt x="1453143" y="1183800"/>
                </a:cubicBezTo>
                <a:cubicBezTo>
                  <a:pt x="1438499" y="1205318"/>
                  <a:pt x="1420269" y="1224444"/>
                  <a:pt x="1402338" y="1243272"/>
                </a:cubicBezTo>
                <a:cubicBezTo>
                  <a:pt x="1384407" y="1262099"/>
                  <a:pt x="1365878" y="1280329"/>
                  <a:pt x="1346154" y="1297364"/>
                </a:cubicBezTo>
                <a:cubicBezTo>
                  <a:pt x="1274729" y="1359226"/>
                  <a:pt x="1193142" y="1400169"/>
                  <a:pt x="1099303" y="1414215"/>
                </a:cubicBezTo>
                <a:cubicBezTo>
                  <a:pt x="1035348" y="1423778"/>
                  <a:pt x="971095" y="1429157"/>
                  <a:pt x="906544" y="1427663"/>
                </a:cubicBezTo>
                <a:cubicBezTo>
                  <a:pt x="827946" y="1425571"/>
                  <a:pt x="749945" y="1417203"/>
                  <a:pt x="673439" y="1397479"/>
                </a:cubicBezTo>
                <a:cubicBezTo>
                  <a:pt x="567347" y="1369985"/>
                  <a:pt x="471117" y="1323663"/>
                  <a:pt x="391324" y="1245961"/>
                </a:cubicBezTo>
                <a:cubicBezTo>
                  <a:pt x="365025" y="1220559"/>
                  <a:pt x="342910" y="1193065"/>
                  <a:pt x="324680" y="1161685"/>
                </a:cubicBezTo>
                <a:cubicBezTo>
                  <a:pt x="320197" y="1154214"/>
                  <a:pt x="313921" y="1147639"/>
                  <a:pt x="307047" y="1138972"/>
                </a:cubicBezTo>
                <a:cubicBezTo>
                  <a:pt x="292105" y="1149731"/>
                  <a:pt x="278657" y="1160191"/>
                  <a:pt x="264611" y="1169455"/>
                </a:cubicBezTo>
                <a:cubicBezTo>
                  <a:pt x="255944" y="1175134"/>
                  <a:pt x="246082" y="1179915"/>
                  <a:pt x="236220" y="1183202"/>
                </a:cubicBezTo>
                <a:cubicBezTo>
                  <a:pt x="223668" y="1187088"/>
                  <a:pt x="212013" y="1184099"/>
                  <a:pt x="203346" y="1173042"/>
                </a:cubicBezTo>
                <a:cubicBezTo>
                  <a:pt x="194082" y="1161386"/>
                  <a:pt x="197070" y="1150030"/>
                  <a:pt x="203645" y="1138674"/>
                </a:cubicBezTo>
                <a:cubicBezTo>
                  <a:pt x="213806" y="1121041"/>
                  <a:pt x="231438" y="1111478"/>
                  <a:pt x="247576" y="1100421"/>
                </a:cubicBezTo>
                <a:cubicBezTo>
                  <a:pt x="255944" y="1094444"/>
                  <a:pt x="264611" y="1088467"/>
                  <a:pt x="272680" y="1083087"/>
                </a:cubicBezTo>
                <a:cubicBezTo>
                  <a:pt x="252955" y="1038857"/>
                  <a:pt x="234128" y="997018"/>
                  <a:pt x="213806" y="951593"/>
                </a:cubicBezTo>
                <a:cubicBezTo>
                  <a:pt x="200059" y="956374"/>
                  <a:pt x="185714" y="959662"/>
                  <a:pt x="172863" y="965639"/>
                </a:cubicBezTo>
                <a:cubicBezTo>
                  <a:pt x="140886" y="980282"/>
                  <a:pt x="109805" y="996420"/>
                  <a:pt x="78127" y="1011064"/>
                </a:cubicBezTo>
                <a:cubicBezTo>
                  <a:pt x="70058" y="1014650"/>
                  <a:pt x="60794" y="1015846"/>
                  <a:pt x="51828" y="1016443"/>
                </a:cubicBezTo>
                <a:cubicBezTo>
                  <a:pt x="37185" y="1017639"/>
                  <a:pt x="27621" y="1010167"/>
                  <a:pt x="22242" y="995823"/>
                </a:cubicBezTo>
                <a:cubicBezTo>
                  <a:pt x="17759" y="983570"/>
                  <a:pt x="19552" y="972811"/>
                  <a:pt x="30909" y="965639"/>
                </a:cubicBezTo>
                <a:cubicBezTo>
                  <a:pt x="40472" y="959662"/>
                  <a:pt x="50334" y="953983"/>
                  <a:pt x="60794" y="949800"/>
                </a:cubicBezTo>
                <a:cubicBezTo>
                  <a:pt x="100541" y="933363"/>
                  <a:pt x="140587" y="917524"/>
                  <a:pt x="180334" y="901684"/>
                </a:cubicBezTo>
                <a:cubicBezTo>
                  <a:pt x="183921" y="900190"/>
                  <a:pt x="187208" y="897799"/>
                  <a:pt x="190794" y="895707"/>
                </a:cubicBezTo>
                <a:cubicBezTo>
                  <a:pt x="186610" y="870903"/>
                  <a:pt x="182426" y="846696"/>
                  <a:pt x="177944" y="820397"/>
                </a:cubicBezTo>
                <a:cubicBezTo>
                  <a:pt x="168978" y="821293"/>
                  <a:pt x="160909" y="820995"/>
                  <a:pt x="153737" y="823086"/>
                </a:cubicBezTo>
                <a:cubicBezTo>
                  <a:pt x="119369" y="833247"/>
                  <a:pt x="85001" y="844006"/>
                  <a:pt x="50633" y="854466"/>
                </a:cubicBezTo>
                <a:cubicBezTo>
                  <a:pt x="45254" y="856259"/>
                  <a:pt x="39575" y="857156"/>
                  <a:pt x="33897" y="857753"/>
                </a:cubicBezTo>
                <a:cubicBezTo>
                  <a:pt x="15368" y="860443"/>
                  <a:pt x="7598" y="856558"/>
                  <a:pt x="2219" y="842512"/>
                </a:cubicBezTo>
                <a:cubicBezTo>
                  <a:pt x="-2862" y="829063"/>
                  <a:pt x="127" y="820696"/>
                  <a:pt x="18058" y="811730"/>
                </a:cubicBezTo>
                <a:cubicBezTo>
                  <a:pt x="33897" y="803661"/>
                  <a:pt x="50932" y="797684"/>
                  <a:pt x="67966" y="792305"/>
                </a:cubicBezTo>
                <a:cubicBezTo>
                  <a:pt x="92173" y="785132"/>
                  <a:pt x="116978" y="779454"/>
                  <a:pt x="141185" y="772879"/>
                </a:cubicBezTo>
                <a:cubicBezTo>
                  <a:pt x="148955" y="770787"/>
                  <a:pt x="155829" y="766902"/>
                  <a:pt x="163001" y="763914"/>
                </a:cubicBezTo>
                <a:cubicBezTo>
                  <a:pt x="158817" y="706833"/>
                  <a:pt x="154633" y="651247"/>
                  <a:pt x="151047" y="595959"/>
                </a:cubicBezTo>
                <a:cubicBezTo>
                  <a:pt x="148955" y="560994"/>
                  <a:pt x="147162" y="526327"/>
                  <a:pt x="145966" y="491361"/>
                </a:cubicBezTo>
                <a:cubicBezTo>
                  <a:pt x="144771" y="460281"/>
                  <a:pt x="143875" y="429200"/>
                  <a:pt x="144173" y="398120"/>
                </a:cubicBezTo>
                <a:cubicBezTo>
                  <a:pt x="144173" y="381982"/>
                  <a:pt x="146564" y="365545"/>
                  <a:pt x="147760" y="349407"/>
                </a:cubicBezTo>
                <a:cubicBezTo>
                  <a:pt x="149254" y="329982"/>
                  <a:pt x="149553" y="310556"/>
                  <a:pt x="151944" y="291430"/>
                </a:cubicBezTo>
                <a:cubicBezTo>
                  <a:pt x="157024" y="248395"/>
                  <a:pt x="161507" y="205360"/>
                  <a:pt x="169277" y="162924"/>
                </a:cubicBezTo>
                <a:cubicBezTo>
                  <a:pt x="179438" y="107038"/>
                  <a:pt x="210518" y="64004"/>
                  <a:pt x="260725" y="37107"/>
                </a:cubicBezTo>
                <a:cubicBezTo>
                  <a:pt x="280450" y="26647"/>
                  <a:pt x="302565" y="22463"/>
                  <a:pt x="326772" y="27544"/>
                </a:cubicBezTo>
                <a:cubicBezTo>
                  <a:pt x="368013" y="36211"/>
                  <a:pt x="393416" y="64900"/>
                  <a:pt x="418519" y="93590"/>
                </a:cubicBezTo>
                <a:cubicBezTo>
                  <a:pt x="440335" y="118992"/>
                  <a:pt x="458864" y="147084"/>
                  <a:pt x="479186" y="173682"/>
                </a:cubicBezTo>
                <a:cubicBezTo>
                  <a:pt x="512060" y="216418"/>
                  <a:pt x="544933" y="259154"/>
                  <a:pt x="577807" y="301889"/>
                </a:cubicBezTo>
                <a:cubicBezTo>
                  <a:pt x="586772" y="313545"/>
                  <a:pt x="597531" y="323706"/>
                  <a:pt x="605600" y="335959"/>
                </a:cubicBezTo>
                <a:cubicBezTo>
                  <a:pt x="611577" y="344924"/>
                  <a:pt x="618750" y="346717"/>
                  <a:pt x="628313" y="346120"/>
                </a:cubicBezTo>
                <a:cubicBezTo>
                  <a:pt x="651922" y="344924"/>
                  <a:pt x="675830" y="342533"/>
                  <a:pt x="699439" y="343729"/>
                </a:cubicBezTo>
                <a:cubicBezTo>
                  <a:pt x="726336" y="344924"/>
                  <a:pt x="752934" y="344326"/>
                  <a:pt x="779830" y="340441"/>
                </a:cubicBezTo>
                <a:cubicBezTo>
                  <a:pt x="791785" y="338947"/>
                  <a:pt x="804037" y="340740"/>
                  <a:pt x="816290" y="341039"/>
                </a:cubicBezTo>
                <a:cubicBezTo>
                  <a:pt x="819578" y="341039"/>
                  <a:pt x="822865" y="342832"/>
                  <a:pt x="825854" y="341936"/>
                </a:cubicBezTo>
                <a:cubicBezTo>
                  <a:pt x="872176" y="330878"/>
                  <a:pt x="918796" y="336556"/>
                  <a:pt x="965118" y="338349"/>
                </a:cubicBezTo>
                <a:cubicBezTo>
                  <a:pt x="1033555" y="340740"/>
                  <a:pt x="1101694" y="347913"/>
                  <a:pt x="1170131" y="352097"/>
                </a:cubicBezTo>
                <a:cubicBezTo>
                  <a:pt x="1191947" y="353292"/>
                  <a:pt x="1215855" y="356280"/>
                  <a:pt x="1235579" y="349108"/>
                </a:cubicBezTo>
                <a:cubicBezTo>
                  <a:pt x="1256797" y="341338"/>
                  <a:pt x="1275625" y="324602"/>
                  <a:pt x="1292660" y="308464"/>
                </a:cubicBezTo>
                <a:cubicBezTo>
                  <a:pt x="1327625" y="274993"/>
                  <a:pt x="1350936" y="232257"/>
                  <a:pt x="1379327" y="193406"/>
                </a:cubicBezTo>
                <a:cubicBezTo>
                  <a:pt x="1402936" y="161130"/>
                  <a:pt x="1425051" y="127958"/>
                  <a:pt x="1444775" y="92992"/>
                </a:cubicBezTo>
                <a:cubicBezTo>
                  <a:pt x="1459120" y="67590"/>
                  <a:pt x="1477649" y="44280"/>
                  <a:pt x="1497373" y="22463"/>
                </a:cubicBezTo>
                <a:cubicBezTo>
                  <a:pt x="1523672" y="-7123"/>
                  <a:pt x="1571189" y="-6824"/>
                  <a:pt x="1601074" y="19475"/>
                </a:cubicBezTo>
                <a:cubicBezTo>
                  <a:pt x="1629764" y="44877"/>
                  <a:pt x="1642017" y="78647"/>
                  <a:pt x="1648891" y="113912"/>
                </a:cubicBezTo>
                <a:cubicBezTo>
                  <a:pt x="1656661" y="153958"/>
                  <a:pt x="1662937" y="194602"/>
                  <a:pt x="1666822" y="234947"/>
                </a:cubicBezTo>
                <a:cubicBezTo>
                  <a:pt x="1673994" y="304878"/>
                  <a:pt x="1678178" y="375108"/>
                  <a:pt x="1669810" y="445637"/>
                </a:cubicBezTo>
                <a:cubicBezTo>
                  <a:pt x="1663534" y="497637"/>
                  <a:pt x="1659948" y="549637"/>
                  <a:pt x="1654868" y="601936"/>
                </a:cubicBezTo>
                <a:cubicBezTo>
                  <a:pt x="1654868" y="615385"/>
                  <a:pt x="1652776" y="629730"/>
                  <a:pt x="1650983" y="647362"/>
                </a:cubicBezTo>
                <a:close/>
                <a:moveTo>
                  <a:pt x="1596890" y="650350"/>
                </a:moveTo>
                <a:cubicBezTo>
                  <a:pt x="1598385" y="645868"/>
                  <a:pt x="1600477" y="641385"/>
                  <a:pt x="1601074" y="636603"/>
                </a:cubicBezTo>
                <a:cubicBezTo>
                  <a:pt x="1609442" y="563683"/>
                  <a:pt x="1619005" y="490764"/>
                  <a:pt x="1624982" y="417545"/>
                </a:cubicBezTo>
                <a:cubicBezTo>
                  <a:pt x="1628569" y="371223"/>
                  <a:pt x="1629166" y="324005"/>
                  <a:pt x="1626178" y="277683"/>
                </a:cubicBezTo>
                <a:cubicBezTo>
                  <a:pt x="1623488" y="233154"/>
                  <a:pt x="1615120" y="188625"/>
                  <a:pt x="1607350" y="144395"/>
                </a:cubicBezTo>
                <a:cubicBezTo>
                  <a:pt x="1603465" y="121981"/>
                  <a:pt x="1596890" y="99567"/>
                  <a:pt x="1587925" y="78946"/>
                </a:cubicBezTo>
                <a:cubicBezTo>
                  <a:pt x="1577465" y="55337"/>
                  <a:pt x="1563120" y="51452"/>
                  <a:pt x="1539810" y="58923"/>
                </a:cubicBezTo>
                <a:cubicBezTo>
                  <a:pt x="1522476" y="64303"/>
                  <a:pt x="1509327" y="74762"/>
                  <a:pt x="1499465" y="89406"/>
                </a:cubicBezTo>
                <a:cubicBezTo>
                  <a:pt x="1481833" y="116004"/>
                  <a:pt x="1464798" y="142901"/>
                  <a:pt x="1447764" y="169498"/>
                </a:cubicBezTo>
                <a:cubicBezTo>
                  <a:pt x="1439097" y="183245"/>
                  <a:pt x="1428936" y="196694"/>
                  <a:pt x="1422361" y="211337"/>
                </a:cubicBezTo>
                <a:cubicBezTo>
                  <a:pt x="1401143" y="259453"/>
                  <a:pt x="1373648" y="303683"/>
                  <a:pt x="1339878" y="343729"/>
                </a:cubicBezTo>
                <a:cubicBezTo>
                  <a:pt x="1323143" y="363453"/>
                  <a:pt x="1303717" y="382878"/>
                  <a:pt x="1278614" y="391844"/>
                </a:cubicBezTo>
                <a:cubicBezTo>
                  <a:pt x="1242154" y="404993"/>
                  <a:pt x="1203901" y="407982"/>
                  <a:pt x="1165349" y="404694"/>
                </a:cubicBezTo>
                <a:cubicBezTo>
                  <a:pt x="1130383" y="401706"/>
                  <a:pt x="1095418" y="398120"/>
                  <a:pt x="1060153" y="396327"/>
                </a:cubicBezTo>
                <a:cubicBezTo>
                  <a:pt x="1021601" y="394235"/>
                  <a:pt x="983348" y="393338"/>
                  <a:pt x="944796" y="393338"/>
                </a:cubicBezTo>
                <a:cubicBezTo>
                  <a:pt x="898475" y="393338"/>
                  <a:pt x="851854" y="395729"/>
                  <a:pt x="805532" y="396028"/>
                </a:cubicBezTo>
                <a:cubicBezTo>
                  <a:pt x="774451" y="396327"/>
                  <a:pt x="743669" y="395430"/>
                  <a:pt x="712589" y="394533"/>
                </a:cubicBezTo>
                <a:cubicBezTo>
                  <a:pt x="682405" y="393637"/>
                  <a:pt x="652221" y="392143"/>
                  <a:pt x="622037" y="390947"/>
                </a:cubicBezTo>
                <a:cubicBezTo>
                  <a:pt x="605002" y="390350"/>
                  <a:pt x="590060" y="383775"/>
                  <a:pt x="578703" y="370924"/>
                </a:cubicBezTo>
                <a:cubicBezTo>
                  <a:pt x="569140" y="359867"/>
                  <a:pt x="559278" y="348809"/>
                  <a:pt x="550014" y="337453"/>
                </a:cubicBezTo>
                <a:cubicBezTo>
                  <a:pt x="519232" y="301292"/>
                  <a:pt x="487853" y="265430"/>
                  <a:pt x="458565" y="228372"/>
                </a:cubicBezTo>
                <a:cubicBezTo>
                  <a:pt x="428082" y="189820"/>
                  <a:pt x="400588" y="149176"/>
                  <a:pt x="369806" y="110923"/>
                </a:cubicBezTo>
                <a:cubicBezTo>
                  <a:pt x="360243" y="98969"/>
                  <a:pt x="344703" y="87314"/>
                  <a:pt x="330358" y="84624"/>
                </a:cubicBezTo>
                <a:cubicBezTo>
                  <a:pt x="298680" y="78946"/>
                  <a:pt x="270886" y="90601"/>
                  <a:pt x="250863" y="117199"/>
                </a:cubicBezTo>
                <a:cubicBezTo>
                  <a:pt x="235323" y="137521"/>
                  <a:pt x="225162" y="159038"/>
                  <a:pt x="222472" y="185636"/>
                </a:cubicBezTo>
                <a:cubicBezTo>
                  <a:pt x="218587" y="224487"/>
                  <a:pt x="209921" y="262740"/>
                  <a:pt x="204243" y="301591"/>
                </a:cubicBezTo>
                <a:cubicBezTo>
                  <a:pt x="199760" y="333568"/>
                  <a:pt x="197668" y="365844"/>
                  <a:pt x="199162" y="398419"/>
                </a:cubicBezTo>
                <a:cubicBezTo>
                  <a:pt x="200955" y="443844"/>
                  <a:pt x="198863" y="489568"/>
                  <a:pt x="200656" y="534994"/>
                </a:cubicBezTo>
                <a:cubicBezTo>
                  <a:pt x="202748" y="581316"/>
                  <a:pt x="207231" y="627638"/>
                  <a:pt x="211116" y="673960"/>
                </a:cubicBezTo>
                <a:cubicBezTo>
                  <a:pt x="213208" y="699063"/>
                  <a:pt x="216495" y="724167"/>
                  <a:pt x="219185" y="751661"/>
                </a:cubicBezTo>
                <a:cubicBezTo>
                  <a:pt x="260725" y="745983"/>
                  <a:pt x="299875" y="740603"/>
                  <a:pt x="339025" y="734925"/>
                </a:cubicBezTo>
                <a:cubicBezTo>
                  <a:pt x="356657" y="732236"/>
                  <a:pt x="374289" y="728052"/>
                  <a:pt x="391921" y="726259"/>
                </a:cubicBezTo>
                <a:cubicBezTo>
                  <a:pt x="404473" y="725063"/>
                  <a:pt x="418519" y="738213"/>
                  <a:pt x="419714" y="749270"/>
                </a:cubicBezTo>
                <a:cubicBezTo>
                  <a:pt x="420611" y="760626"/>
                  <a:pt x="414036" y="768696"/>
                  <a:pt x="399691" y="772581"/>
                </a:cubicBezTo>
                <a:cubicBezTo>
                  <a:pt x="393416" y="774374"/>
                  <a:pt x="387140" y="776167"/>
                  <a:pt x="380565" y="777362"/>
                </a:cubicBezTo>
                <a:cubicBezTo>
                  <a:pt x="334841" y="786328"/>
                  <a:pt x="289116" y="794994"/>
                  <a:pt x="243691" y="803960"/>
                </a:cubicBezTo>
                <a:cubicBezTo>
                  <a:pt x="237714" y="805155"/>
                  <a:pt x="232036" y="807845"/>
                  <a:pt x="224564" y="810535"/>
                </a:cubicBezTo>
                <a:cubicBezTo>
                  <a:pt x="232335" y="835040"/>
                  <a:pt x="239208" y="857454"/>
                  <a:pt x="246381" y="879868"/>
                </a:cubicBezTo>
                <a:cubicBezTo>
                  <a:pt x="258633" y="877477"/>
                  <a:pt x="267599" y="876282"/>
                  <a:pt x="276266" y="873891"/>
                </a:cubicBezTo>
                <a:cubicBezTo>
                  <a:pt x="306749" y="866121"/>
                  <a:pt x="337231" y="857454"/>
                  <a:pt x="368013" y="850282"/>
                </a:cubicBezTo>
                <a:cubicBezTo>
                  <a:pt x="378174" y="847891"/>
                  <a:pt x="389232" y="848489"/>
                  <a:pt x="399691" y="849385"/>
                </a:cubicBezTo>
                <a:cubicBezTo>
                  <a:pt x="405967" y="849983"/>
                  <a:pt x="412542" y="852374"/>
                  <a:pt x="417921" y="855661"/>
                </a:cubicBezTo>
                <a:cubicBezTo>
                  <a:pt x="433163" y="865523"/>
                  <a:pt x="432266" y="881362"/>
                  <a:pt x="416128" y="890029"/>
                </a:cubicBezTo>
                <a:cubicBezTo>
                  <a:pt x="409553" y="893317"/>
                  <a:pt x="402979" y="896903"/>
                  <a:pt x="395806" y="898696"/>
                </a:cubicBezTo>
                <a:cubicBezTo>
                  <a:pt x="363530" y="907064"/>
                  <a:pt x="330956" y="914535"/>
                  <a:pt x="298680" y="922903"/>
                </a:cubicBezTo>
                <a:cubicBezTo>
                  <a:pt x="287323" y="925891"/>
                  <a:pt x="276266" y="930673"/>
                  <a:pt x="265806" y="934558"/>
                </a:cubicBezTo>
                <a:cubicBezTo>
                  <a:pt x="269990" y="962650"/>
                  <a:pt x="299277" y="1028397"/>
                  <a:pt x="317507" y="1052306"/>
                </a:cubicBezTo>
                <a:cubicBezTo>
                  <a:pt x="326473" y="1046627"/>
                  <a:pt x="335737" y="1041547"/>
                  <a:pt x="344105" y="1034972"/>
                </a:cubicBezTo>
                <a:cubicBezTo>
                  <a:pt x="368013" y="1016742"/>
                  <a:pt x="391025" y="997616"/>
                  <a:pt x="414933" y="979386"/>
                </a:cubicBezTo>
                <a:cubicBezTo>
                  <a:pt x="426588" y="970420"/>
                  <a:pt x="440335" y="971616"/>
                  <a:pt x="447508" y="981179"/>
                </a:cubicBezTo>
                <a:cubicBezTo>
                  <a:pt x="453784" y="989547"/>
                  <a:pt x="451990" y="999409"/>
                  <a:pt x="442427" y="1009570"/>
                </a:cubicBezTo>
                <a:cubicBezTo>
                  <a:pt x="420013" y="1033179"/>
                  <a:pt x="397301" y="1056489"/>
                  <a:pt x="374887" y="1080099"/>
                </a:cubicBezTo>
                <a:cubicBezTo>
                  <a:pt x="365921" y="1089363"/>
                  <a:pt x="356956" y="1098926"/>
                  <a:pt x="347094" y="1109386"/>
                </a:cubicBezTo>
                <a:cubicBezTo>
                  <a:pt x="373392" y="1161386"/>
                  <a:pt x="408956" y="1205915"/>
                  <a:pt x="453784" y="1242076"/>
                </a:cubicBezTo>
                <a:cubicBezTo>
                  <a:pt x="492036" y="1272858"/>
                  <a:pt x="533876" y="1297663"/>
                  <a:pt x="579002" y="1318881"/>
                </a:cubicBezTo>
                <a:cubicBezTo>
                  <a:pt x="652819" y="1353249"/>
                  <a:pt x="731417" y="1367295"/>
                  <a:pt x="810612" y="1377456"/>
                </a:cubicBezTo>
                <a:cubicBezTo>
                  <a:pt x="850061" y="1382536"/>
                  <a:pt x="890405" y="1380444"/>
                  <a:pt x="930452" y="1382238"/>
                </a:cubicBezTo>
                <a:cubicBezTo>
                  <a:pt x="989026" y="1384927"/>
                  <a:pt x="1046406" y="1377456"/>
                  <a:pt x="1103487" y="1364904"/>
                </a:cubicBezTo>
                <a:cubicBezTo>
                  <a:pt x="1168935" y="1350559"/>
                  <a:pt x="1227809" y="1321870"/>
                  <a:pt x="1280407" y="1279433"/>
                </a:cubicBezTo>
                <a:cubicBezTo>
                  <a:pt x="1307602" y="1257617"/>
                  <a:pt x="1333901" y="1234904"/>
                  <a:pt x="1356913" y="1208605"/>
                </a:cubicBezTo>
                <a:cubicBezTo>
                  <a:pt x="1380821" y="1181111"/>
                  <a:pt x="1405028" y="1153616"/>
                  <a:pt x="1424752" y="1123133"/>
                </a:cubicBezTo>
                <a:cubicBezTo>
                  <a:pt x="1446867" y="1089064"/>
                  <a:pt x="1464499" y="1052007"/>
                  <a:pt x="1483327" y="1015846"/>
                </a:cubicBezTo>
                <a:cubicBezTo>
                  <a:pt x="1489304" y="1004489"/>
                  <a:pt x="1492890" y="992236"/>
                  <a:pt x="1498269" y="978489"/>
                </a:cubicBezTo>
                <a:cubicBezTo>
                  <a:pt x="1477350" y="972811"/>
                  <a:pt x="1459120" y="968627"/>
                  <a:pt x="1441189" y="963248"/>
                </a:cubicBezTo>
                <a:cubicBezTo>
                  <a:pt x="1430430" y="959960"/>
                  <a:pt x="1419074" y="956673"/>
                  <a:pt x="1409511" y="950995"/>
                </a:cubicBezTo>
                <a:cubicBezTo>
                  <a:pt x="1396361" y="943225"/>
                  <a:pt x="1389189" y="925593"/>
                  <a:pt x="1393074" y="915432"/>
                </a:cubicBezTo>
                <a:cubicBezTo>
                  <a:pt x="1396959" y="905569"/>
                  <a:pt x="1408315" y="902581"/>
                  <a:pt x="1427741" y="905569"/>
                </a:cubicBezTo>
                <a:cubicBezTo>
                  <a:pt x="1454338" y="909753"/>
                  <a:pt x="1480936" y="913340"/>
                  <a:pt x="1507534" y="917822"/>
                </a:cubicBezTo>
                <a:cubicBezTo>
                  <a:pt x="1520683" y="920213"/>
                  <a:pt x="1528453" y="914834"/>
                  <a:pt x="1531741" y="903179"/>
                </a:cubicBezTo>
                <a:cubicBezTo>
                  <a:pt x="1537419" y="884052"/>
                  <a:pt x="1541902" y="864328"/>
                  <a:pt x="1547281" y="842811"/>
                </a:cubicBezTo>
                <a:cubicBezTo>
                  <a:pt x="1520086" y="844006"/>
                  <a:pt x="1494982" y="845799"/>
                  <a:pt x="1469879" y="846098"/>
                </a:cubicBezTo>
                <a:cubicBezTo>
                  <a:pt x="1449557" y="846098"/>
                  <a:pt x="1428936" y="846098"/>
                  <a:pt x="1408913" y="842512"/>
                </a:cubicBezTo>
                <a:cubicBezTo>
                  <a:pt x="1399648" y="841018"/>
                  <a:pt x="1389786" y="832949"/>
                  <a:pt x="1383212" y="825178"/>
                </a:cubicBezTo>
                <a:cubicBezTo>
                  <a:pt x="1369464" y="809339"/>
                  <a:pt x="1376637" y="790213"/>
                  <a:pt x="1397557" y="786925"/>
                </a:cubicBezTo>
                <a:cubicBezTo>
                  <a:pt x="1412798" y="784535"/>
                  <a:pt x="1428338" y="784535"/>
                  <a:pt x="1443878" y="783937"/>
                </a:cubicBezTo>
                <a:cubicBezTo>
                  <a:pt x="1470476" y="783040"/>
                  <a:pt x="1497074" y="782741"/>
                  <a:pt x="1523373" y="781845"/>
                </a:cubicBezTo>
                <a:cubicBezTo>
                  <a:pt x="1537718" y="781247"/>
                  <a:pt x="1551764" y="780052"/>
                  <a:pt x="1566109" y="779155"/>
                </a:cubicBezTo>
                <a:cubicBezTo>
                  <a:pt x="1572086" y="755546"/>
                  <a:pt x="1584040" y="735523"/>
                  <a:pt x="1581350" y="712213"/>
                </a:cubicBezTo>
                <a:cubicBezTo>
                  <a:pt x="1577166" y="711615"/>
                  <a:pt x="1574477" y="711017"/>
                  <a:pt x="1572385" y="711316"/>
                </a:cubicBezTo>
                <a:cubicBezTo>
                  <a:pt x="1537718" y="716994"/>
                  <a:pt x="1503051" y="722075"/>
                  <a:pt x="1468683" y="728948"/>
                </a:cubicBezTo>
                <a:cubicBezTo>
                  <a:pt x="1448361" y="732833"/>
                  <a:pt x="1433120" y="725960"/>
                  <a:pt x="1420867" y="711017"/>
                </a:cubicBezTo>
                <a:cubicBezTo>
                  <a:pt x="1408315" y="695477"/>
                  <a:pt x="1413694" y="678144"/>
                  <a:pt x="1431626" y="672166"/>
                </a:cubicBezTo>
                <a:cubicBezTo>
                  <a:pt x="1442384" y="668580"/>
                  <a:pt x="1453741" y="665293"/>
                  <a:pt x="1464798" y="663799"/>
                </a:cubicBezTo>
                <a:cubicBezTo>
                  <a:pt x="1508132" y="659017"/>
                  <a:pt x="1551166" y="655132"/>
                  <a:pt x="1596890" y="650350"/>
                </a:cubicBezTo>
                <a:close/>
                <a:moveTo>
                  <a:pt x="936727" y="782741"/>
                </a:moveTo>
                <a:cubicBezTo>
                  <a:pt x="945394" y="796489"/>
                  <a:pt x="952268" y="811730"/>
                  <a:pt x="962728" y="823983"/>
                </a:cubicBezTo>
                <a:cubicBezTo>
                  <a:pt x="1006659" y="874788"/>
                  <a:pt x="1063142" y="898995"/>
                  <a:pt x="1129786" y="898098"/>
                </a:cubicBezTo>
                <a:cubicBezTo>
                  <a:pt x="1166544" y="897501"/>
                  <a:pt x="1198223" y="882558"/>
                  <a:pt x="1223027" y="855362"/>
                </a:cubicBezTo>
                <a:cubicBezTo>
                  <a:pt x="1227211" y="850880"/>
                  <a:pt x="1229901" y="841914"/>
                  <a:pt x="1228705" y="835937"/>
                </a:cubicBezTo>
                <a:cubicBezTo>
                  <a:pt x="1226613" y="826075"/>
                  <a:pt x="1217349" y="822190"/>
                  <a:pt x="1207487" y="823983"/>
                </a:cubicBezTo>
                <a:cubicBezTo>
                  <a:pt x="1197924" y="825776"/>
                  <a:pt x="1188659" y="829063"/>
                  <a:pt x="1179395" y="832052"/>
                </a:cubicBezTo>
                <a:cubicBezTo>
                  <a:pt x="1146820" y="842811"/>
                  <a:pt x="1113946" y="846995"/>
                  <a:pt x="1080774" y="836834"/>
                </a:cubicBezTo>
                <a:cubicBezTo>
                  <a:pt x="1012337" y="815914"/>
                  <a:pt x="971992" y="768098"/>
                  <a:pt x="952268" y="700557"/>
                </a:cubicBezTo>
                <a:cubicBezTo>
                  <a:pt x="954360" y="697569"/>
                  <a:pt x="955854" y="694281"/>
                  <a:pt x="958245" y="692488"/>
                </a:cubicBezTo>
                <a:cubicBezTo>
                  <a:pt x="982153" y="674557"/>
                  <a:pt x="995900" y="649454"/>
                  <a:pt x="1003969" y="621959"/>
                </a:cubicBezTo>
                <a:cubicBezTo>
                  <a:pt x="1007854" y="608810"/>
                  <a:pt x="1006958" y="592971"/>
                  <a:pt x="1004567" y="578925"/>
                </a:cubicBezTo>
                <a:cubicBezTo>
                  <a:pt x="1002176" y="563086"/>
                  <a:pt x="991417" y="552925"/>
                  <a:pt x="973486" y="553821"/>
                </a:cubicBezTo>
                <a:cubicBezTo>
                  <a:pt x="938521" y="555316"/>
                  <a:pt x="903256" y="556212"/>
                  <a:pt x="868290" y="558005"/>
                </a:cubicBezTo>
                <a:cubicBezTo>
                  <a:pt x="860222" y="558304"/>
                  <a:pt x="852451" y="561591"/>
                  <a:pt x="844382" y="562787"/>
                </a:cubicBezTo>
                <a:cubicBezTo>
                  <a:pt x="833923" y="564580"/>
                  <a:pt x="828842" y="571454"/>
                  <a:pt x="827946" y="581316"/>
                </a:cubicBezTo>
                <a:cubicBezTo>
                  <a:pt x="824957" y="615684"/>
                  <a:pt x="829739" y="648258"/>
                  <a:pt x="854842" y="674856"/>
                </a:cubicBezTo>
                <a:cubicBezTo>
                  <a:pt x="861417" y="682029"/>
                  <a:pt x="868290" y="688902"/>
                  <a:pt x="873670" y="694879"/>
                </a:cubicBezTo>
                <a:cubicBezTo>
                  <a:pt x="875164" y="728948"/>
                  <a:pt x="859325" y="756144"/>
                  <a:pt x="846474" y="783937"/>
                </a:cubicBezTo>
                <a:cubicBezTo>
                  <a:pt x="841095" y="795592"/>
                  <a:pt x="836911" y="809040"/>
                  <a:pt x="828244" y="818006"/>
                </a:cubicBezTo>
                <a:cubicBezTo>
                  <a:pt x="793877" y="853868"/>
                  <a:pt x="754727" y="882857"/>
                  <a:pt x="703324" y="889431"/>
                </a:cubicBezTo>
                <a:cubicBezTo>
                  <a:pt x="695256" y="890328"/>
                  <a:pt x="686888" y="891822"/>
                  <a:pt x="679118" y="893914"/>
                </a:cubicBezTo>
                <a:cubicBezTo>
                  <a:pt x="667462" y="897501"/>
                  <a:pt x="663876" y="908259"/>
                  <a:pt x="672842" y="916029"/>
                </a:cubicBezTo>
                <a:cubicBezTo>
                  <a:pt x="680014" y="922006"/>
                  <a:pt x="689876" y="926788"/>
                  <a:pt x="698842" y="927386"/>
                </a:cubicBezTo>
                <a:cubicBezTo>
                  <a:pt x="721554" y="928880"/>
                  <a:pt x="744267" y="927983"/>
                  <a:pt x="766980" y="927684"/>
                </a:cubicBezTo>
                <a:cubicBezTo>
                  <a:pt x="805831" y="926788"/>
                  <a:pt x="838106" y="910351"/>
                  <a:pt x="864107" y="882259"/>
                </a:cubicBezTo>
                <a:cubicBezTo>
                  <a:pt x="885325" y="859546"/>
                  <a:pt x="902957" y="834144"/>
                  <a:pt x="915509" y="805454"/>
                </a:cubicBezTo>
                <a:cubicBezTo>
                  <a:pt x="920291" y="794696"/>
                  <a:pt x="923279" y="783339"/>
                  <a:pt x="928061" y="768397"/>
                </a:cubicBezTo>
                <a:cubicBezTo>
                  <a:pt x="932245" y="774673"/>
                  <a:pt x="934337" y="778856"/>
                  <a:pt x="936727" y="782741"/>
                </a:cubicBezTo>
                <a:close/>
                <a:moveTo>
                  <a:pt x="507577" y="632120"/>
                </a:moveTo>
                <a:cubicBezTo>
                  <a:pt x="508473" y="656626"/>
                  <a:pt x="536267" y="682626"/>
                  <a:pt x="561071" y="686212"/>
                </a:cubicBezTo>
                <a:cubicBezTo>
                  <a:pt x="582589" y="689201"/>
                  <a:pt x="599623" y="680235"/>
                  <a:pt x="611577" y="663201"/>
                </a:cubicBezTo>
                <a:cubicBezTo>
                  <a:pt x="623531" y="646764"/>
                  <a:pt x="621439" y="629730"/>
                  <a:pt x="607991" y="611201"/>
                </a:cubicBezTo>
                <a:cubicBezTo>
                  <a:pt x="603807" y="605224"/>
                  <a:pt x="598428" y="600143"/>
                  <a:pt x="594244" y="593867"/>
                </a:cubicBezTo>
                <a:cubicBezTo>
                  <a:pt x="586175" y="581614"/>
                  <a:pt x="575117" y="576534"/>
                  <a:pt x="566152" y="577431"/>
                </a:cubicBezTo>
                <a:cubicBezTo>
                  <a:pt x="514450" y="579821"/>
                  <a:pt x="506083" y="593867"/>
                  <a:pt x="507577" y="632120"/>
                </a:cubicBezTo>
                <a:close/>
                <a:moveTo>
                  <a:pt x="1322545" y="570856"/>
                </a:moveTo>
                <a:cubicBezTo>
                  <a:pt x="1319556" y="547545"/>
                  <a:pt x="1312384" y="539178"/>
                  <a:pt x="1289671" y="536189"/>
                </a:cubicBezTo>
                <a:cubicBezTo>
                  <a:pt x="1280108" y="534994"/>
                  <a:pt x="1270246" y="534695"/>
                  <a:pt x="1260384" y="535293"/>
                </a:cubicBezTo>
                <a:cubicBezTo>
                  <a:pt x="1242453" y="536189"/>
                  <a:pt x="1220935" y="561293"/>
                  <a:pt x="1222430" y="579224"/>
                </a:cubicBezTo>
                <a:cubicBezTo>
                  <a:pt x="1224522" y="608810"/>
                  <a:pt x="1257694" y="640189"/>
                  <a:pt x="1287878" y="641086"/>
                </a:cubicBezTo>
                <a:cubicBezTo>
                  <a:pt x="1310591" y="641684"/>
                  <a:pt x="1328223" y="624649"/>
                  <a:pt x="1329120" y="599247"/>
                </a:cubicBezTo>
                <a:cubicBezTo>
                  <a:pt x="1327028" y="591477"/>
                  <a:pt x="1323740" y="581316"/>
                  <a:pt x="1322545" y="57085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27;p3"/>
          <p:cNvSpPr/>
          <p:nvPr/>
        </p:nvSpPr>
        <p:spPr>
          <a:xfrm>
            <a:off x="2040614" y="4272200"/>
            <a:ext cx="1099568" cy="870771"/>
          </a:xfrm>
          <a:custGeom>
            <a:avLst/>
            <a:gdLst/>
            <a:ahLst/>
            <a:cxnLst/>
            <a:rect l="l" t="t" r="r" b="b"/>
            <a:pathLst>
              <a:path w="2199136" h="1741542" extrusionOk="0">
                <a:moveTo>
                  <a:pt x="525510" y="792670"/>
                </a:moveTo>
                <a:cubicBezTo>
                  <a:pt x="517656" y="802020"/>
                  <a:pt x="513168" y="805012"/>
                  <a:pt x="512046" y="809126"/>
                </a:cubicBezTo>
                <a:cubicBezTo>
                  <a:pt x="481379" y="908980"/>
                  <a:pt x="437623" y="1003973"/>
                  <a:pt x="395736" y="1099340"/>
                </a:cubicBezTo>
                <a:cubicBezTo>
                  <a:pt x="366565" y="1165910"/>
                  <a:pt x="330662" y="1228365"/>
                  <a:pt x="283914" y="1283342"/>
                </a:cubicBezTo>
                <a:cubicBezTo>
                  <a:pt x="256613" y="1315505"/>
                  <a:pt x="226694" y="1345798"/>
                  <a:pt x="193783" y="1372725"/>
                </a:cubicBezTo>
                <a:cubicBezTo>
                  <a:pt x="141799" y="1415359"/>
                  <a:pt x="72237" y="1407131"/>
                  <a:pt x="34464" y="1342058"/>
                </a:cubicBezTo>
                <a:cubicBezTo>
                  <a:pt x="10529" y="1300919"/>
                  <a:pt x="806" y="1255667"/>
                  <a:pt x="58" y="1209292"/>
                </a:cubicBezTo>
                <a:cubicBezTo>
                  <a:pt x="-1064" y="1122527"/>
                  <a:pt x="14269" y="1038380"/>
                  <a:pt x="41570" y="956103"/>
                </a:cubicBezTo>
                <a:cubicBezTo>
                  <a:pt x="71115" y="867094"/>
                  <a:pt x="111506" y="782573"/>
                  <a:pt x="156384" y="700669"/>
                </a:cubicBezTo>
                <a:cubicBezTo>
                  <a:pt x="188173" y="642701"/>
                  <a:pt x="225572" y="588473"/>
                  <a:pt x="273442" y="541351"/>
                </a:cubicBezTo>
                <a:cubicBezTo>
                  <a:pt x="318321" y="496846"/>
                  <a:pt x="357216" y="445610"/>
                  <a:pt x="404338" y="403349"/>
                </a:cubicBezTo>
                <a:cubicBezTo>
                  <a:pt x="477266" y="337528"/>
                  <a:pt x="555803" y="276942"/>
                  <a:pt x="644438" y="233559"/>
                </a:cubicBezTo>
                <a:cubicBezTo>
                  <a:pt x="700910" y="205884"/>
                  <a:pt x="762244" y="188681"/>
                  <a:pt x="820212" y="163623"/>
                </a:cubicBezTo>
                <a:cubicBezTo>
                  <a:pt x="875936" y="139314"/>
                  <a:pt x="935774" y="136322"/>
                  <a:pt x="993368" y="121737"/>
                </a:cubicBezTo>
                <a:cubicBezTo>
                  <a:pt x="1030393" y="112387"/>
                  <a:pt x="1064800" y="126599"/>
                  <a:pt x="1100329" y="128469"/>
                </a:cubicBezTo>
                <a:cubicBezTo>
                  <a:pt x="1112296" y="128843"/>
                  <a:pt x="1124264" y="131461"/>
                  <a:pt x="1142215" y="133705"/>
                </a:cubicBezTo>
                <a:cubicBezTo>
                  <a:pt x="1138101" y="104159"/>
                  <a:pt x="1134735" y="78728"/>
                  <a:pt x="1130996" y="53671"/>
                </a:cubicBezTo>
                <a:cubicBezTo>
                  <a:pt x="1129874" y="46191"/>
                  <a:pt x="1127256" y="39086"/>
                  <a:pt x="1127256" y="31606"/>
                </a:cubicBezTo>
                <a:cubicBezTo>
                  <a:pt x="1127256" y="7297"/>
                  <a:pt x="1142215" y="-4671"/>
                  <a:pt x="1166524" y="1687"/>
                </a:cubicBezTo>
                <a:cubicBezTo>
                  <a:pt x="1202053" y="11037"/>
                  <a:pt x="1225988" y="37216"/>
                  <a:pt x="1250672" y="61525"/>
                </a:cubicBezTo>
                <a:cubicBezTo>
                  <a:pt x="1262265" y="72745"/>
                  <a:pt x="1271989" y="85834"/>
                  <a:pt x="1282086" y="97428"/>
                </a:cubicBezTo>
                <a:cubicBezTo>
                  <a:pt x="1285826" y="96306"/>
                  <a:pt x="1288818" y="96306"/>
                  <a:pt x="1289566" y="95184"/>
                </a:cubicBezTo>
                <a:cubicBezTo>
                  <a:pt x="1307518" y="59281"/>
                  <a:pt x="1317615" y="55541"/>
                  <a:pt x="1348282" y="77606"/>
                </a:cubicBezTo>
                <a:cubicBezTo>
                  <a:pt x="1368478" y="92192"/>
                  <a:pt x="1390543" y="107151"/>
                  <a:pt x="1404006" y="126973"/>
                </a:cubicBezTo>
                <a:cubicBezTo>
                  <a:pt x="1433925" y="170355"/>
                  <a:pt x="1477308" y="192794"/>
                  <a:pt x="1522186" y="214486"/>
                </a:cubicBezTo>
                <a:cubicBezTo>
                  <a:pt x="1552105" y="229071"/>
                  <a:pt x="1581650" y="245153"/>
                  <a:pt x="1611569" y="260112"/>
                </a:cubicBezTo>
                <a:cubicBezTo>
                  <a:pt x="1620545" y="264600"/>
                  <a:pt x="1629895" y="267966"/>
                  <a:pt x="1639618" y="270210"/>
                </a:cubicBezTo>
                <a:cubicBezTo>
                  <a:pt x="1694221" y="283299"/>
                  <a:pt x="1740595" y="311722"/>
                  <a:pt x="1784352" y="345755"/>
                </a:cubicBezTo>
                <a:cubicBezTo>
                  <a:pt x="1878596" y="419057"/>
                  <a:pt x="1951898" y="510310"/>
                  <a:pt x="2007996" y="614278"/>
                </a:cubicBezTo>
                <a:cubicBezTo>
                  <a:pt x="2041655" y="676360"/>
                  <a:pt x="2066712" y="743678"/>
                  <a:pt x="2094387" y="808752"/>
                </a:cubicBezTo>
                <a:cubicBezTo>
                  <a:pt x="2138518" y="912720"/>
                  <a:pt x="2162453" y="1022298"/>
                  <a:pt x="2183396" y="1132999"/>
                </a:cubicBezTo>
                <a:cubicBezTo>
                  <a:pt x="2197608" y="1208170"/>
                  <a:pt x="2201348" y="1283342"/>
                  <a:pt x="2197982" y="1359261"/>
                </a:cubicBezTo>
                <a:cubicBezTo>
                  <a:pt x="2196486" y="1391424"/>
                  <a:pt x="2199104" y="1424709"/>
                  <a:pt x="2194242" y="1456124"/>
                </a:cubicBezTo>
                <a:cubicBezTo>
                  <a:pt x="2184892" y="1514840"/>
                  <a:pt x="2153103" y="1561962"/>
                  <a:pt x="2107851" y="1600109"/>
                </a:cubicBezTo>
                <a:cubicBezTo>
                  <a:pt x="2099249" y="1607215"/>
                  <a:pt x="2089899" y="1613946"/>
                  <a:pt x="2082046" y="1621800"/>
                </a:cubicBezTo>
                <a:cubicBezTo>
                  <a:pt x="2051005" y="1652467"/>
                  <a:pt x="1972467" y="1644613"/>
                  <a:pt x="1946288" y="1609085"/>
                </a:cubicBezTo>
                <a:cubicBezTo>
                  <a:pt x="1909637" y="1559718"/>
                  <a:pt x="1878222" y="1508108"/>
                  <a:pt x="1863637" y="1447148"/>
                </a:cubicBezTo>
                <a:cubicBezTo>
                  <a:pt x="1851295" y="1396660"/>
                  <a:pt x="1833718" y="1347293"/>
                  <a:pt x="1824368" y="1296057"/>
                </a:cubicBezTo>
                <a:cubicBezTo>
                  <a:pt x="1812027" y="1229114"/>
                  <a:pt x="1806043" y="1160674"/>
                  <a:pt x="1796319" y="1093356"/>
                </a:cubicBezTo>
                <a:cubicBezTo>
                  <a:pt x="1794449" y="1079892"/>
                  <a:pt x="1789213" y="1067177"/>
                  <a:pt x="1786222" y="1053713"/>
                </a:cubicBezTo>
                <a:cubicBezTo>
                  <a:pt x="1777620" y="1012575"/>
                  <a:pt x="1769766" y="971062"/>
                  <a:pt x="1761164" y="929924"/>
                </a:cubicBezTo>
                <a:cubicBezTo>
                  <a:pt x="1760416" y="926932"/>
                  <a:pt x="1757424" y="924314"/>
                  <a:pt x="1751815" y="915712"/>
                </a:cubicBezTo>
                <a:cubicBezTo>
                  <a:pt x="1750319" y="929924"/>
                  <a:pt x="1748449" y="938899"/>
                  <a:pt x="1748823" y="947875"/>
                </a:cubicBezTo>
                <a:cubicBezTo>
                  <a:pt x="1751815" y="1048104"/>
                  <a:pt x="1723018" y="1142722"/>
                  <a:pt x="1690107" y="1235097"/>
                </a:cubicBezTo>
                <a:cubicBezTo>
                  <a:pt x="1675521" y="1276610"/>
                  <a:pt x="1649716" y="1314757"/>
                  <a:pt x="1626529" y="1352903"/>
                </a:cubicBezTo>
                <a:cubicBezTo>
                  <a:pt x="1593618" y="1406758"/>
                  <a:pt x="1559211" y="1460238"/>
                  <a:pt x="1523308" y="1512222"/>
                </a:cubicBezTo>
                <a:cubicBezTo>
                  <a:pt x="1510219" y="1531295"/>
                  <a:pt x="1492641" y="1547751"/>
                  <a:pt x="1476186" y="1564206"/>
                </a:cubicBezTo>
                <a:cubicBezTo>
                  <a:pt x="1398397" y="1640500"/>
                  <a:pt x="1306770" y="1694354"/>
                  <a:pt x="1203549" y="1727639"/>
                </a:cubicBezTo>
                <a:cubicBezTo>
                  <a:pt x="1176622" y="1736240"/>
                  <a:pt x="1147451" y="1741102"/>
                  <a:pt x="1119402" y="1741476"/>
                </a:cubicBezTo>
                <a:cubicBezTo>
                  <a:pt x="1041613" y="1742598"/>
                  <a:pt x="964945" y="1729509"/>
                  <a:pt x="891644" y="1705199"/>
                </a:cubicBezTo>
                <a:cubicBezTo>
                  <a:pt x="808618" y="1677524"/>
                  <a:pt x="731203" y="1636386"/>
                  <a:pt x="664633" y="1578044"/>
                </a:cubicBezTo>
                <a:cubicBezTo>
                  <a:pt x="656405" y="1570564"/>
                  <a:pt x="647056" y="1563832"/>
                  <a:pt x="638080" y="1557474"/>
                </a:cubicBezTo>
                <a:cubicBezTo>
                  <a:pt x="581982" y="1517084"/>
                  <a:pt x="546827" y="1462482"/>
                  <a:pt x="529250" y="1396660"/>
                </a:cubicBezTo>
                <a:cubicBezTo>
                  <a:pt x="501575" y="1292691"/>
                  <a:pt x="485119" y="1187601"/>
                  <a:pt x="488111" y="1079145"/>
                </a:cubicBezTo>
                <a:cubicBezTo>
                  <a:pt x="489981" y="1023046"/>
                  <a:pt x="491103" y="966948"/>
                  <a:pt x="501949" y="911972"/>
                </a:cubicBezTo>
                <a:cubicBezTo>
                  <a:pt x="507185" y="883923"/>
                  <a:pt x="514664" y="856248"/>
                  <a:pt x="520648" y="828199"/>
                </a:cubicBezTo>
                <a:cubicBezTo>
                  <a:pt x="522518" y="818849"/>
                  <a:pt x="523266" y="809126"/>
                  <a:pt x="525510" y="792670"/>
                </a:cubicBezTo>
                <a:close/>
                <a:moveTo>
                  <a:pt x="1175874" y="62647"/>
                </a:moveTo>
                <a:cubicBezTo>
                  <a:pt x="1179240" y="84338"/>
                  <a:pt x="1181858" y="99672"/>
                  <a:pt x="1184102" y="115005"/>
                </a:cubicBezTo>
                <a:cubicBezTo>
                  <a:pt x="1192703" y="167737"/>
                  <a:pt x="1175126" y="187559"/>
                  <a:pt x="1122768" y="182697"/>
                </a:cubicBezTo>
                <a:cubicBezTo>
                  <a:pt x="1050588" y="175965"/>
                  <a:pt x="980279" y="177087"/>
                  <a:pt x="908847" y="197282"/>
                </a:cubicBezTo>
                <a:cubicBezTo>
                  <a:pt x="843025" y="215982"/>
                  <a:pt x="778699" y="238047"/>
                  <a:pt x="717365" y="266844"/>
                </a:cubicBezTo>
                <a:cubicBezTo>
                  <a:pt x="665755" y="291153"/>
                  <a:pt x="618259" y="324438"/>
                  <a:pt x="570388" y="355853"/>
                </a:cubicBezTo>
                <a:cubicBezTo>
                  <a:pt x="532990" y="380162"/>
                  <a:pt x="495217" y="404845"/>
                  <a:pt x="461558" y="433642"/>
                </a:cubicBezTo>
                <a:cubicBezTo>
                  <a:pt x="426777" y="463561"/>
                  <a:pt x="395736" y="497968"/>
                  <a:pt x="363947" y="531253"/>
                </a:cubicBezTo>
                <a:cubicBezTo>
                  <a:pt x="314955" y="582863"/>
                  <a:pt x="266711" y="635596"/>
                  <a:pt x="230808" y="696929"/>
                </a:cubicBezTo>
                <a:cubicBezTo>
                  <a:pt x="167604" y="805012"/>
                  <a:pt x="114498" y="917582"/>
                  <a:pt x="80091" y="1038380"/>
                </a:cubicBezTo>
                <a:cubicBezTo>
                  <a:pt x="61765" y="1102332"/>
                  <a:pt x="48302" y="1167406"/>
                  <a:pt x="55034" y="1233975"/>
                </a:cubicBezTo>
                <a:cubicBezTo>
                  <a:pt x="58026" y="1264642"/>
                  <a:pt x="65879" y="1295683"/>
                  <a:pt x="78221" y="1323732"/>
                </a:cubicBezTo>
                <a:cubicBezTo>
                  <a:pt x="90936" y="1353651"/>
                  <a:pt x="114498" y="1358513"/>
                  <a:pt x="141799" y="1339814"/>
                </a:cubicBezTo>
                <a:cubicBezTo>
                  <a:pt x="221832" y="1285212"/>
                  <a:pt x="280174" y="1211536"/>
                  <a:pt x="322435" y="1125145"/>
                </a:cubicBezTo>
                <a:cubicBezTo>
                  <a:pt x="348240" y="1072787"/>
                  <a:pt x="371053" y="1018933"/>
                  <a:pt x="393118" y="964704"/>
                </a:cubicBezTo>
                <a:cubicBezTo>
                  <a:pt x="421541" y="894395"/>
                  <a:pt x="449590" y="824085"/>
                  <a:pt x="473526" y="751906"/>
                </a:cubicBezTo>
                <a:cubicBezTo>
                  <a:pt x="509802" y="641953"/>
                  <a:pt x="563283" y="542099"/>
                  <a:pt x="633966" y="450472"/>
                </a:cubicBezTo>
                <a:cubicBezTo>
                  <a:pt x="643690" y="437756"/>
                  <a:pt x="653414" y="425041"/>
                  <a:pt x="669869" y="431772"/>
                </a:cubicBezTo>
                <a:cubicBezTo>
                  <a:pt x="690064" y="440000"/>
                  <a:pt x="680341" y="457204"/>
                  <a:pt x="676601" y="470667"/>
                </a:cubicBezTo>
                <a:cubicBezTo>
                  <a:pt x="652666" y="558180"/>
                  <a:pt x="626861" y="645693"/>
                  <a:pt x="604047" y="733580"/>
                </a:cubicBezTo>
                <a:cubicBezTo>
                  <a:pt x="589088" y="791548"/>
                  <a:pt x="573380" y="849516"/>
                  <a:pt x="565527" y="908606"/>
                </a:cubicBezTo>
                <a:cubicBezTo>
                  <a:pt x="552063" y="1007339"/>
                  <a:pt x="542339" y="1106446"/>
                  <a:pt x="553933" y="1206674"/>
                </a:cubicBezTo>
                <a:cubicBezTo>
                  <a:pt x="560291" y="1262398"/>
                  <a:pt x="562909" y="1318122"/>
                  <a:pt x="580112" y="1372351"/>
                </a:cubicBezTo>
                <a:cubicBezTo>
                  <a:pt x="599933" y="1434059"/>
                  <a:pt x="626487" y="1491279"/>
                  <a:pt x="682211" y="1528677"/>
                </a:cubicBezTo>
                <a:cubicBezTo>
                  <a:pt x="783561" y="1596369"/>
                  <a:pt x="888652" y="1656207"/>
                  <a:pt x="1012068" y="1672289"/>
                </a:cubicBezTo>
                <a:cubicBezTo>
                  <a:pt x="1078263" y="1680890"/>
                  <a:pt x="1143337" y="1677898"/>
                  <a:pt x="1206915" y="1655085"/>
                </a:cubicBezTo>
                <a:cubicBezTo>
                  <a:pt x="1256281" y="1637134"/>
                  <a:pt x="1299290" y="1608711"/>
                  <a:pt x="1344168" y="1582532"/>
                </a:cubicBezTo>
                <a:cubicBezTo>
                  <a:pt x="1409616" y="1544011"/>
                  <a:pt x="1456739" y="1487913"/>
                  <a:pt x="1498999" y="1428823"/>
                </a:cubicBezTo>
                <a:cubicBezTo>
                  <a:pt x="1532658" y="1381700"/>
                  <a:pt x="1563325" y="1331960"/>
                  <a:pt x="1590626" y="1279976"/>
                </a:cubicBezTo>
                <a:cubicBezTo>
                  <a:pt x="1632513" y="1199568"/>
                  <a:pt x="1662432" y="1115795"/>
                  <a:pt x="1679635" y="1027534"/>
                </a:cubicBezTo>
                <a:cubicBezTo>
                  <a:pt x="1688985" y="978916"/>
                  <a:pt x="1692351" y="928802"/>
                  <a:pt x="1697586" y="879435"/>
                </a:cubicBezTo>
                <a:cubicBezTo>
                  <a:pt x="1702822" y="828947"/>
                  <a:pt x="1724514" y="778085"/>
                  <a:pt x="1693473" y="726848"/>
                </a:cubicBezTo>
                <a:cubicBezTo>
                  <a:pt x="1706562" y="719743"/>
                  <a:pt x="1717034" y="714133"/>
                  <a:pt x="1731245" y="706653"/>
                </a:cubicBezTo>
                <a:cubicBezTo>
                  <a:pt x="1740595" y="724605"/>
                  <a:pt x="1746579" y="742182"/>
                  <a:pt x="1757424" y="756393"/>
                </a:cubicBezTo>
                <a:cubicBezTo>
                  <a:pt x="1788465" y="796036"/>
                  <a:pt x="1802677" y="842411"/>
                  <a:pt x="1813523" y="889907"/>
                </a:cubicBezTo>
                <a:cubicBezTo>
                  <a:pt x="1829230" y="958721"/>
                  <a:pt x="1848303" y="1026786"/>
                  <a:pt x="1855035" y="1098218"/>
                </a:cubicBezTo>
                <a:cubicBezTo>
                  <a:pt x="1861767" y="1168528"/>
                  <a:pt x="1876726" y="1238089"/>
                  <a:pt x="1889442" y="1307651"/>
                </a:cubicBezTo>
                <a:cubicBezTo>
                  <a:pt x="1903654" y="1387310"/>
                  <a:pt x="1926093" y="1465099"/>
                  <a:pt x="1964613" y="1536905"/>
                </a:cubicBezTo>
                <a:cubicBezTo>
                  <a:pt x="1971719" y="1549995"/>
                  <a:pt x="1979947" y="1562710"/>
                  <a:pt x="1988923" y="1574678"/>
                </a:cubicBezTo>
                <a:cubicBezTo>
                  <a:pt x="1997150" y="1585523"/>
                  <a:pt x="2007996" y="1591133"/>
                  <a:pt x="2021460" y="1582905"/>
                </a:cubicBezTo>
                <a:cubicBezTo>
                  <a:pt x="2036419" y="1573930"/>
                  <a:pt x="2052501" y="1566450"/>
                  <a:pt x="2065216" y="1555230"/>
                </a:cubicBezTo>
                <a:cubicBezTo>
                  <a:pt x="2098127" y="1526807"/>
                  <a:pt x="2129916" y="1496888"/>
                  <a:pt x="2138518" y="1450888"/>
                </a:cubicBezTo>
                <a:cubicBezTo>
                  <a:pt x="2153851" y="1369359"/>
                  <a:pt x="2152729" y="1287455"/>
                  <a:pt x="2143754" y="1205926"/>
                </a:cubicBezTo>
                <a:cubicBezTo>
                  <a:pt x="2136648" y="1141600"/>
                  <a:pt x="2122062" y="1078397"/>
                  <a:pt x="2109347" y="1014819"/>
                </a:cubicBezTo>
                <a:cubicBezTo>
                  <a:pt x="2069704" y="820719"/>
                  <a:pt x="1986679" y="646441"/>
                  <a:pt x="1863263" y="491984"/>
                </a:cubicBezTo>
                <a:cubicBezTo>
                  <a:pt x="1818758" y="436260"/>
                  <a:pt x="1766774" y="388016"/>
                  <a:pt x="1706936" y="351739"/>
                </a:cubicBezTo>
                <a:cubicBezTo>
                  <a:pt x="1695717" y="355479"/>
                  <a:pt x="1684123" y="358471"/>
                  <a:pt x="1674025" y="355853"/>
                </a:cubicBezTo>
                <a:cubicBezTo>
                  <a:pt x="1661310" y="352861"/>
                  <a:pt x="1648220" y="346503"/>
                  <a:pt x="1637374" y="339398"/>
                </a:cubicBezTo>
                <a:cubicBezTo>
                  <a:pt x="1595862" y="311722"/>
                  <a:pt x="1552105" y="287413"/>
                  <a:pt x="1504983" y="272454"/>
                </a:cubicBezTo>
                <a:cubicBezTo>
                  <a:pt x="1457487" y="257120"/>
                  <a:pt x="1420088" y="232437"/>
                  <a:pt x="1393909" y="189803"/>
                </a:cubicBezTo>
                <a:cubicBezTo>
                  <a:pt x="1381567" y="169981"/>
                  <a:pt x="1365486" y="153526"/>
                  <a:pt x="1339681" y="144550"/>
                </a:cubicBezTo>
                <a:cubicBezTo>
                  <a:pt x="1338559" y="159884"/>
                  <a:pt x="1339681" y="172599"/>
                  <a:pt x="1336315" y="183819"/>
                </a:cubicBezTo>
                <a:cubicBezTo>
                  <a:pt x="1333697" y="192047"/>
                  <a:pt x="1326217" y="202892"/>
                  <a:pt x="1319111" y="204762"/>
                </a:cubicBezTo>
                <a:cubicBezTo>
                  <a:pt x="1312005" y="206258"/>
                  <a:pt x="1299664" y="199900"/>
                  <a:pt x="1294802" y="193542"/>
                </a:cubicBezTo>
                <a:cubicBezTo>
                  <a:pt x="1280965" y="174469"/>
                  <a:pt x="1270119" y="153152"/>
                  <a:pt x="1257403" y="132957"/>
                </a:cubicBezTo>
                <a:cubicBezTo>
                  <a:pt x="1237582" y="103412"/>
                  <a:pt x="1211029" y="83590"/>
                  <a:pt x="1175874" y="62647"/>
                </a:cubicBezTo>
                <a:close/>
                <a:moveTo>
                  <a:pt x="1148199" y="1034640"/>
                </a:moveTo>
                <a:cubicBezTo>
                  <a:pt x="1132865" y="1051096"/>
                  <a:pt x="1118280" y="1066055"/>
                  <a:pt x="1105190" y="1082136"/>
                </a:cubicBezTo>
                <a:cubicBezTo>
                  <a:pt x="1076767" y="1116543"/>
                  <a:pt x="1038621" y="1133747"/>
                  <a:pt x="997482" y="1144966"/>
                </a:cubicBezTo>
                <a:cubicBezTo>
                  <a:pt x="943628" y="1159552"/>
                  <a:pt x="872944" y="1112803"/>
                  <a:pt x="863595" y="1057827"/>
                </a:cubicBezTo>
                <a:cubicBezTo>
                  <a:pt x="862473" y="1052217"/>
                  <a:pt x="864716" y="1045860"/>
                  <a:pt x="865464" y="1040624"/>
                </a:cubicBezTo>
                <a:cubicBezTo>
                  <a:pt x="883790" y="1033518"/>
                  <a:pt x="892766" y="1045486"/>
                  <a:pt x="902863" y="1054087"/>
                </a:cubicBezTo>
                <a:cubicBezTo>
                  <a:pt x="938018" y="1084006"/>
                  <a:pt x="992620" y="1081762"/>
                  <a:pt x="1027775" y="1051096"/>
                </a:cubicBezTo>
                <a:cubicBezTo>
                  <a:pt x="1081255" y="1004347"/>
                  <a:pt x="1119028" y="946005"/>
                  <a:pt x="1154557" y="880931"/>
                </a:cubicBezTo>
                <a:cubicBezTo>
                  <a:pt x="1121272" y="855500"/>
                  <a:pt x="1099955" y="821093"/>
                  <a:pt x="1091353" y="779581"/>
                </a:cubicBezTo>
                <a:cubicBezTo>
                  <a:pt x="1088735" y="766117"/>
                  <a:pt x="1085743" y="752654"/>
                  <a:pt x="1086117" y="738816"/>
                </a:cubicBezTo>
                <a:cubicBezTo>
                  <a:pt x="1086491" y="684588"/>
                  <a:pt x="1107060" y="657661"/>
                  <a:pt x="1173630" y="668506"/>
                </a:cubicBezTo>
                <a:cubicBezTo>
                  <a:pt x="1250297" y="681596"/>
                  <a:pt x="1300786" y="745922"/>
                  <a:pt x="1268623" y="833435"/>
                </a:cubicBezTo>
                <a:cubicBezTo>
                  <a:pt x="1261517" y="852508"/>
                  <a:pt x="1251420" y="868590"/>
                  <a:pt x="1231224" y="877939"/>
                </a:cubicBezTo>
                <a:cubicBezTo>
                  <a:pt x="1222622" y="882053"/>
                  <a:pt x="1212899" y="893273"/>
                  <a:pt x="1212151" y="901875"/>
                </a:cubicBezTo>
                <a:cubicBezTo>
                  <a:pt x="1209533" y="943013"/>
                  <a:pt x="1207663" y="984152"/>
                  <a:pt x="1209907" y="1025290"/>
                </a:cubicBezTo>
                <a:cubicBezTo>
                  <a:pt x="1212151" y="1067551"/>
                  <a:pt x="1227858" y="1080266"/>
                  <a:pt x="1269745" y="1078397"/>
                </a:cubicBezTo>
                <a:cubicBezTo>
                  <a:pt x="1290688" y="1077275"/>
                  <a:pt x="1311632" y="1073161"/>
                  <a:pt x="1331453" y="1066803"/>
                </a:cubicBezTo>
                <a:cubicBezTo>
                  <a:pt x="1343046" y="1063063"/>
                  <a:pt x="1353144" y="1059323"/>
                  <a:pt x="1361746" y="1069421"/>
                </a:cubicBezTo>
                <a:cubicBezTo>
                  <a:pt x="1370721" y="1080266"/>
                  <a:pt x="1369600" y="1092608"/>
                  <a:pt x="1361746" y="1103828"/>
                </a:cubicBezTo>
                <a:cubicBezTo>
                  <a:pt x="1320981" y="1163292"/>
                  <a:pt x="1220379" y="1164040"/>
                  <a:pt x="1180362" y="1104202"/>
                </a:cubicBezTo>
                <a:cubicBezTo>
                  <a:pt x="1166150" y="1084380"/>
                  <a:pt x="1159045" y="1059697"/>
                  <a:pt x="1148199" y="1034640"/>
                </a:cubicBezTo>
                <a:close/>
                <a:moveTo>
                  <a:pt x="1197565" y="834557"/>
                </a:moveTo>
                <a:cubicBezTo>
                  <a:pt x="1227484" y="812118"/>
                  <a:pt x="1239826" y="785190"/>
                  <a:pt x="1225614" y="751906"/>
                </a:cubicBezTo>
                <a:cubicBezTo>
                  <a:pt x="1209533" y="713385"/>
                  <a:pt x="1174004" y="721239"/>
                  <a:pt x="1143337" y="718247"/>
                </a:cubicBezTo>
                <a:cubicBezTo>
                  <a:pt x="1123890" y="773971"/>
                  <a:pt x="1147825" y="824833"/>
                  <a:pt x="1197565" y="834557"/>
                </a:cubicBezTo>
                <a:close/>
                <a:moveTo>
                  <a:pt x="1004962" y="1442660"/>
                </a:moveTo>
                <a:cubicBezTo>
                  <a:pt x="1024409" y="1435180"/>
                  <a:pt x="1041613" y="1423213"/>
                  <a:pt x="1059938" y="1413115"/>
                </a:cubicBezTo>
                <a:cubicBezTo>
                  <a:pt x="1087987" y="1445278"/>
                  <a:pt x="1103320" y="1450514"/>
                  <a:pt x="1130622" y="1434807"/>
                </a:cubicBezTo>
                <a:cubicBezTo>
                  <a:pt x="1168394" y="1413115"/>
                  <a:pt x="1205419" y="1389928"/>
                  <a:pt x="1242818" y="1367489"/>
                </a:cubicBezTo>
                <a:cubicBezTo>
                  <a:pt x="1252915" y="1361505"/>
                  <a:pt x="1263013" y="1354773"/>
                  <a:pt x="1255159" y="1341310"/>
                </a:cubicBezTo>
                <a:cubicBezTo>
                  <a:pt x="1248054" y="1329716"/>
                  <a:pt x="1237208" y="1329716"/>
                  <a:pt x="1225614" y="1335700"/>
                </a:cubicBezTo>
                <a:cubicBezTo>
                  <a:pt x="1206915" y="1345423"/>
                  <a:pt x="1188590" y="1356269"/>
                  <a:pt x="1169142" y="1363749"/>
                </a:cubicBezTo>
                <a:cubicBezTo>
                  <a:pt x="1150443" y="1371229"/>
                  <a:pt x="1133613" y="1386562"/>
                  <a:pt x="1110426" y="1382074"/>
                </a:cubicBezTo>
                <a:cubicBezTo>
                  <a:pt x="1118654" y="1340562"/>
                  <a:pt x="1117906" y="1339066"/>
                  <a:pt x="1086865" y="1327098"/>
                </a:cubicBezTo>
                <a:cubicBezTo>
                  <a:pt x="1061434" y="1349537"/>
                  <a:pt x="1036751" y="1371977"/>
                  <a:pt x="1011694" y="1394042"/>
                </a:cubicBezTo>
                <a:cubicBezTo>
                  <a:pt x="992620" y="1410871"/>
                  <a:pt x="972425" y="1422465"/>
                  <a:pt x="945498" y="1392920"/>
                </a:cubicBezTo>
                <a:cubicBezTo>
                  <a:pt x="946620" y="1437050"/>
                  <a:pt x="971677" y="1455376"/>
                  <a:pt x="1004962" y="1442660"/>
                </a:cubicBezTo>
                <a:close/>
                <a:moveTo>
                  <a:pt x="875936" y="747418"/>
                </a:moveTo>
                <a:cubicBezTo>
                  <a:pt x="914083" y="754150"/>
                  <a:pt x="941384" y="724605"/>
                  <a:pt x="932034" y="686832"/>
                </a:cubicBezTo>
                <a:cubicBezTo>
                  <a:pt x="929790" y="678230"/>
                  <a:pt x="926798" y="670376"/>
                  <a:pt x="924554" y="661775"/>
                </a:cubicBezTo>
                <a:cubicBezTo>
                  <a:pt x="916701" y="630360"/>
                  <a:pt x="884538" y="607920"/>
                  <a:pt x="852749" y="612034"/>
                </a:cubicBezTo>
                <a:cubicBezTo>
                  <a:pt x="829562" y="615026"/>
                  <a:pt x="813480" y="638587"/>
                  <a:pt x="812358" y="671124"/>
                </a:cubicBezTo>
                <a:cubicBezTo>
                  <a:pt x="810862" y="707027"/>
                  <a:pt x="838911" y="741060"/>
                  <a:pt x="875936" y="747418"/>
                </a:cubicBezTo>
                <a:close/>
                <a:moveTo>
                  <a:pt x="1527796" y="797158"/>
                </a:moveTo>
                <a:cubicBezTo>
                  <a:pt x="1541260" y="780329"/>
                  <a:pt x="1521438" y="767987"/>
                  <a:pt x="1514333" y="754524"/>
                </a:cubicBezTo>
                <a:cubicBezTo>
                  <a:pt x="1509471" y="745922"/>
                  <a:pt x="1504609" y="736572"/>
                  <a:pt x="1497877" y="729466"/>
                </a:cubicBezTo>
                <a:cubicBezTo>
                  <a:pt x="1479552" y="709645"/>
                  <a:pt x="1452999" y="705531"/>
                  <a:pt x="1433925" y="717873"/>
                </a:cubicBezTo>
                <a:cubicBezTo>
                  <a:pt x="1407372" y="735076"/>
                  <a:pt x="1401014" y="754150"/>
                  <a:pt x="1410364" y="785564"/>
                </a:cubicBezTo>
                <a:cubicBezTo>
                  <a:pt x="1418966" y="814361"/>
                  <a:pt x="1441405" y="831939"/>
                  <a:pt x="1472072" y="832313"/>
                </a:cubicBezTo>
                <a:cubicBezTo>
                  <a:pt x="1500495" y="837923"/>
                  <a:pt x="1513959" y="814735"/>
                  <a:pt x="1527796" y="79715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8" name="Google Shape;28;p3"/>
          <p:cNvSpPr txBox="1">
            <a:spLocks noGrp="1"/>
          </p:cNvSpPr>
          <p:nvPr>
            <p:ph type="ctrTitle"/>
          </p:nvPr>
        </p:nvSpPr>
        <p:spPr>
          <a:xfrm>
            <a:off x="5655650" y="962031"/>
            <a:ext cx="2781300" cy="1968300"/>
          </a:xfrm>
          <a:prstGeom prst="rect">
            <a:avLst/>
          </a:prstGeom>
        </p:spPr>
        <p:txBody>
          <a:bodyPr spcFirstLastPara="1" wrap="square" lIns="0" tIns="0" rIns="0" bIns="0"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5655650" y="3093938"/>
            <a:ext cx="2781300" cy="453300"/>
          </a:xfrm>
          <a:prstGeom prst="rect">
            <a:avLst/>
          </a:prstGeom>
        </p:spPr>
        <p:txBody>
          <a:bodyPr spcFirstLastPara="1" wrap="square" lIns="0" tIns="0" rIns="0" bIns="0" anchor="t" anchorCtr="0">
            <a:noAutofit/>
          </a:bodyPr>
          <a:lstStyle>
            <a:lvl1pPr lvl="0" algn="ctr" rtl="0">
              <a:lnSpc>
                <a:spcPct val="120000"/>
              </a:lnSpc>
              <a:spcBef>
                <a:spcPts val="0"/>
              </a:spcBef>
              <a:spcAft>
                <a:spcPts val="0"/>
              </a:spcAft>
              <a:buSzPts val="1500"/>
              <a:buNone/>
              <a:defRPr sz="1500"/>
            </a:lvl1pPr>
            <a:lvl2pPr lvl="1" algn="ctr" rtl="0">
              <a:lnSpc>
                <a:spcPct val="120000"/>
              </a:lnSpc>
              <a:spcBef>
                <a:spcPts val="800"/>
              </a:spcBef>
              <a:spcAft>
                <a:spcPts val="0"/>
              </a:spcAft>
              <a:buClr>
                <a:schemeClr val="dk2"/>
              </a:buClr>
              <a:buSzPts val="3000"/>
              <a:buNone/>
              <a:defRPr sz="3000">
                <a:solidFill>
                  <a:schemeClr val="dk2"/>
                </a:solidFill>
              </a:defRPr>
            </a:lvl2pPr>
            <a:lvl3pPr lvl="2" algn="ctr" rtl="0">
              <a:lnSpc>
                <a:spcPct val="120000"/>
              </a:lnSpc>
              <a:spcBef>
                <a:spcPts val="800"/>
              </a:spcBef>
              <a:spcAft>
                <a:spcPts val="0"/>
              </a:spcAft>
              <a:buClr>
                <a:schemeClr val="dk2"/>
              </a:buClr>
              <a:buSzPts val="3000"/>
              <a:buNone/>
              <a:defRPr sz="3000">
                <a:solidFill>
                  <a:schemeClr val="dk2"/>
                </a:solidFill>
              </a:defRPr>
            </a:lvl3pPr>
            <a:lvl4pPr lvl="3" algn="ctr" rtl="0">
              <a:lnSpc>
                <a:spcPct val="120000"/>
              </a:lnSpc>
              <a:spcBef>
                <a:spcPts val="800"/>
              </a:spcBef>
              <a:spcAft>
                <a:spcPts val="0"/>
              </a:spcAft>
              <a:buClr>
                <a:schemeClr val="dk2"/>
              </a:buClr>
              <a:buSzPts val="3000"/>
              <a:buNone/>
              <a:defRPr sz="3000">
                <a:solidFill>
                  <a:schemeClr val="dk2"/>
                </a:solidFill>
              </a:defRPr>
            </a:lvl4pPr>
            <a:lvl5pPr lvl="4" algn="ctr" rtl="0">
              <a:lnSpc>
                <a:spcPct val="120000"/>
              </a:lnSpc>
              <a:spcBef>
                <a:spcPts val="800"/>
              </a:spcBef>
              <a:spcAft>
                <a:spcPts val="0"/>
              </a:spcAft>
              <a:buClr>
                <a:schemeClr val="dk2"/>
              </a:buClr>
              <a:buSzPts val="3000"/>
              <a:buNone/>
              <a:defRPr sz="3000">
                <a:solidFill>
                  <a:schemeClr val="dk2"/>
                </a:solidFill>
              </a:defRPr>
            </a:lvl5pPr>
            <a:lvl6pPr lvl="5" algn="ctr" rtl="0">
              <a:lnSpc>
                <a:spcPct val="120000"/>
              </a:lnSpc>
              <a:spcBef>
                <a:spcPts val="800"/>
              </a:spcBef>
              <a:spcAft>
                <a:spcPts val="0"/>
              </a:spcAft>
              <a:buClr>
                <a:schemeClr val="dk2"/>
              </a:buClr>
              <a:buSzPts val="3000"/>
              <a:buNone/>
              <a:defRPr sz="3000">
                <a:solidFill>
                  <a:schemeClr val="dk2"/>
                </a:solidFill>
              </a:defRPr>
            </a:lvl6pPr>
            <a:lvl7pPr lvl="6" algn="ctr" rtl="0">
              <a:lnSpc>
                <a:spcPct val="120000"/>
              </a:lnSpc>
              <a:spcBef>
                <a:spcPts val="800"/>
              </a:spcBef>
              <a:spcAft>
                <a:spcPts val="0"/>
              </a:spcAft>
              <a:buClr>
                <a:schemeClr val="dk2"/>
              </a:buClr>
              <a:buSzPts val="3000"/>
              <a:buNone/>
              <a:defRPr sz="3000">
                <a:solidFill>
                  <a:schemeClr val="dk2"/>
                </a:solidFill>
              </a:defRPr>
            </a:lvl7pPr>
            <a:lvl8pPr lvl="7" algn="ctr" rtl="0">
              <a:lnSpc>
                <a:spcPct val="120000"/>
              </a:lnSpc>
              <a:spcBef>
                <a:spcPts val="800"/>
              </a:spcBef>
              <a:spcAft>
                <a:spcPts val="0"/>
              </a:spcAft>
              <a:buClr>
                <a:schemeClr val="dk2"/>
              </a:buClr>
              <a:buSzPts val="3000"/>
              <a:buNone/>
              <a:defRPr sz="3000">
                <a:solidFill>
                  <a:schemeClr val="dk2"/>
                </a:solidFill>
              </a:defRPr>
            </a:lvl8pPr>
            <a:lvl9pPr lvl="8" algn="ctr" rtl="0">
              <a:lnSpc>
                <a:spcPct val="120000"/>
              </a:lnSpc>
              <a:spcBef>
                <a:spcPts val="800"/>
              </a:spcBef>
              <a:spcAft>
                <a:spcPts val="80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30"/>
        <p:cNvGrpSpPr/>
        <p:nvPr/>
      </p:nvGrpSpPr>
      <p:grpSpPr>
        <a:xfrm>
          <a:off x="0" y="0"/>
          <a:ext cx="0" cy="0"/>
          <a:chOff x="0" y="0"/>
          <a:chExt cx="0" cy="0"/>
        </a:xfrm>
      </p:grpSpPr>
      <p:sp>
        <p:nvSpPr>
          <p:cNvPr id="31" name="Google Shape;31;p4"/>
          <p:cNvSpPr/>
          <p:nvPr/>
        </p:nvSpPr>
        <p:spPr>
          <a:xfrm rot="-1647854">
            <a:off x="7019013" y="1025336"/>
            <a:ext cx="1142657" cy="823438"/>
          </a:xfrm>
          <a:custGeom>
            <a:avLst/>
            <a:gdLst/>
            <a:ahLst/>
            <a:cxnLst/>
            <a:rect l="l" t="t" r="r" b="b"/>
            <a:pathLst>
              <a:path w="2291250" h="1651154" extrusionOk="0">
                <a:moveTo>
                  <a:pt x="933793" y="1366333"/>
                </a:moveTo>
                <a:cubicBezTo>
                  <a:pt x="908540" y="1366333"/>
                  <a:pt x="892231" y="1368338"/>
                  <a:pt x="876540" y="1366025"/>
                </a:cubicBezTo>
                <a:cubicBezTo>
                  <a:pt x="806679" y="1355692"/>
                  <a:pt x="735662" y="1349331"/>
                  <a:pt x="667729" y="1331326"/>
                </a:cubicBezTo>
                <a:cubicBezTo>
                  <a:pt x="610128" y="1316135"/>
                  <a:pt x="552065" y="1313976"/>
                  <a:pt x="494233" y="1305186"/>
                </a:cubicBezTo>
                <a:cubicBezTo>
                  <a:pt x="463583" y="1300521"/>
                  <a:pt x="433780" y="1290420"/>
                  <a:pt x="403245" y="1284636"/>
                </a:cubicBezTo>
                <a:cubicBezTo>
                  <a:pt x="346724" y="1273995"/>
                  <a:pt x="288854" y="1268752"/>
                  <a:pt x="233605" y="1253523"/>
                </a:cubicBezTo>
                <a:cubicBezTo>
                  <a:pt x="190270" y="1241571"/>
                  <a:pt x="144930" y="1250554"/>
                  <a:pt x="102327" y="1232048"/>
                </a:cubicBezTo>
                <a:cubicBezTo>
                  <a:pt x="83628" y="1223913"/>
                  <a:pt x="59069" y="1229889"/>
                  <a:pt x="37363" y="1227691"/>
                </a:cubicBezTo>
                <a:cubicBezTo>
                  <a:pt x="12071" y="1225185"/>
                  <a:pt x="7714" y="1203942"/>
                  <a:pt x="2047" y="1184356"/>
                </a:cubicBezTo>
                <a:cubicBezTo>
                  <a:pt x="-2580" y="1168086"/>
                  <a:pt x="42" y="1153898"/>
                  <a:pt x="16081" y="1146033"/>
                </a:cubicBezTo>
                <a:cubicBezTo>
                  <a:pt x="24082" y="1142114"/>
                  <a:pt x="32932" y="1140246"/>
                  <a:pt x="41835" y="1140597"/>
                </a:cubicBezTo>
                <a:cubicBezTo>
                  <a:pt x="76187" y="1142679"/>
                  <a:pt x="110192" y="1150081"/>
                  <a:pt x="145045" y="1141830"/>
                </a:cubicBezTo>
                <a:cubicBezTo>
                  <a:pt x="154607" y="1139556"/>
                  <a:pt x="166482" y="1145185"/>
                  <a:pt x="176814" y="1148616"/>
                </a:cubicBezTo>
                <a:cubicBezTo>
                  <a:pt x="189614" y="1152857"/>
                  <a:pt x="201296" y="1161570"/>
                  <a:pt x="215369" y="1150505"/>
                </a:cubicBezTo>
                <a:cubicBezTo>
                  <a:pt x="218839" y="1147806"/>
                  <a:pt x="226125" y="1148847"/>
                  <a:pt x="231369" y="1149696"/>
                </a:cubicBezTo>
                <a:cubicBezTo>
                  <a:pt x="279254" y="1157676"/>
                  <a:pt x="327177" y="1165117"/>
                  <a:pt x="374792" y="1174602"/>
                </a:cubicBezTo>
                <a:cubicBezTo>
                  <a:pt x="390213" y="1177609"/>
                  <a:pt x="404710" y="1186168"/>
                  <a:pt x="420016" y="1190833"/>
                </a:cubicBezTo>
                <a:cubicBezTo>
                  <a:pt x="431155" y="1194045"/>
                  <a:pt x="442584" y="1196150"/>
                  <a:pt x="454137" y="1197118"/>
                </a:cubicBezTo>
                <a:cubicBezTo>
                  <a:pt x="469559" y="1198621"/>
                  <a:pt x="485559" y="1198081"/>
                  <a:pt x="501173" y="1199739"/>
                </a:cubicBezTo>
                <a:cubicBezTo>
                  <a:pt x="542966" y="1204173"/>
                  <a:pt x="582870" y="1217629"/>
                  <a:pt x="624856" y="1223373"/>
                </a:cubicBezTo>
                <a:cubicBezTo>
                  <a:pt x="684423" y="1231547"/>
                  <a:pt x="747228" y="1226766"/>
                  <a:pt x="803325" y="1255451"/>
                </a:cubicBezTo>
                <a:cubicBezTo>
                  <a:pt x="826149" y="1245851"/>
                  <a:pt x="847470" y="1258188"/>
                  <a:pt x="869369" y="1260655"/>
                </a:cubicBezTo>
                <a:cubicBezTo>
                  <a:pt x="886371" y="1262583"/>
                  <a:pt x="902757" y="1269330"/>
                  <a:pt x="919489" y="1273186"/>
                </a:cubicBezTo>
                <a:cubicBezTo>
                  <a:pt x="925775" y="1274293"/>
                  <a:pt x="932181" y="1274553"/>
                  <a:pt x="938535" y="1273957"/>
                </a:cubicBezTo>
                <a:cubicBezTo>
                  <a:pt x="950102" y="1273340"/>
                  <a:pt x="963750" y="1267942"/>
                  <a:pt x="973234" y="1272029"/>
                </a:cubicBezTo>
                <a:cubicBezTo>
                  <a:pt x="1008203" y="1286950"/>
                  <a:pt x="1047452" y="1281976"/>
                  <a:pt x="1082189" y="1298323"/>
                </a:cubicBezTo>
                <a:cubicBezTo>
                  <a:pt x="1092946" y="1303412"/>
                  <a:pt x="1108676" y="1297012"/>
                  <a:pt x="1120744" y="1300829"/>
                </a:cubicBezTo>
                <a:cubicBezTo>
                  <a:pt x="1141024" y="1307345"/>
                  <a:pt x="1159298" y="1321263"/>
                  <a:pt x="1179887" y="1325543"/>
                </a:cubicBezTo>
                <a:cubicBezTo>
                  <a:pt x="1200475" y="1329822"/>
                  <a:pt x="1223145" y="1323075"/>
                  <a:pt x="1243926" y="1326738"/>
                </a:cubicBezTo>
                <a:cubicBezTo>
                  <a:pt x="1266441" y="1330593"/>
                  <a:pt x="1287685" y="1341736"/>
                  <a:pt x="1309854" y="1348483"/>
                </a:cubicBezTo>
                <a:cubicBezTo>
                  <a:pt x="1324158" y="1352839"/>
                  <a:pt x="1339117" y="1354998"/>
                  <a:pt x="1353729" y="1358237"/>
                </a:cubicBezTo>
                <a:cubicBezTo>
                  <a:pt x="1375898" y="1363133"/>
                  <a:pt x="1398066" y="1367914"/>
                  <a:pt x="1420120" y="1373196"/>
                </a:cubicBezTo>
                <a:cubicBezTo>
                  <a:pt x="1425170" y="1374430"/>
                  <a:pt x="1432650" y="1380598"/>
                  <a:pt x="1434153" y="1379249"/>
                </a:cubicBezTo>
                <a:cubicBezTo>
                  <a:pt x="1455551" y="1359586"/>
                  <a:pt x="1475908" y="1378786"/>
                  <a:pt x="1496380" y="1380483"/>
                </a:cubicBezTo>
                <a:cubicBezTo>
                  <a:pt x="1520631" y="1382488"/>
                  <a:pt x="1544651" y="1386960"/>
                  <a:pt x="1568747" y="1390584"/>
                </a:cubicBezTo>
                <a:cubicBezTo>
                  <a:pt x="1624651" y="1399040"/>
                  <a:pt x="1680568" y="1407548"/>
                  <a:pt x="1736498" y="1416107"/>
                </a:cubicBezTo>
                <a:cubicBezTo>
                  <a:pt x="1740585" y="1416724"/>
                  <a:pt x="1746483" y="1415760"/>
                  <a:pt x="1748411" y="1418073"/>
                </a:cubicBezTo>
                <a:cubicBezTo>
                  <a:pt x="1767457" y="1441206"/>
                  <a:pt x="1800575" y="1424898"/>
                  <a:pt x="1820778" y="1444522"/>
                </a:cubicBezTo>
                <a:cubicBezTo>
                  <a:pt x="1824165" y="1447027"/>
                  <a:pt x="1828415" y="1448068"/>
                  <a:pt x="1832576" y="1447414"/>
                </a:cubicBezTo>
                <a:cubicBezTo>
                  <a:pt x="1874099" y="1441168"/>
                  <a:pt x="1912422" y="1459789"/>
                  <a:pt x="1952480" y="1464724"/>
                </a:cubicBezTo>
                <a:cubicBezTo>
                  <a:pt x="1986601" y="1468927"/>
                  <a:pt x="2024962" y="1468580"/>
                  <a:pt x="2054688" y="1482614"/>
                </a:cubicBezTo>
                <a:cubicBezTo>
                  <a:pt x="2092741" y="1500657"/>
                  <a:pt x="2135845" y="1497342"/>
                  <a:pt x="2171894" y="1520012"/>
                </a:cubicBezTo>
                <a:cubicBezTo>
                  <a:pt x="2185658" y="1528648"/>
                  <a:pt x="2206207" y="1525679"/>
                  <a:pt x="2222670" y="1531038"/>
                </a:cubicBezTo>
                <a:cubicBezTo>
                  <a:pt x="2243914" y="1537939"/>
                  <a:pt x="2268126" y="1541448"/>
                  <a:pt x="2263538" y="1576378"/>
                </a:cubicBezTo>
                <a:cubicBezTo>
                  <a:pt x="2261841" y="1589178"/>
                  <a:pt x="2279499" y="1603945"/>
                  <a:pt x="2286401" y="1618788"/>
                </a:cubicBezTo>
                <a:cubicBezTo>
                  <a:pt x="2289986" y="1626499"/>
                  <a:pt x="2293341" y="1638991"/>
                  <a:pt x="2289639" y="1643926"/>
                </a:cubicBezTo>
                <a:cubicBezTo>
                  <a:pt x="2285437" y="1649516"/>
                  <a:pt x="2272444" y="1652408"/>
                  <a:pt x="2264579" y="1650634"/>
                </a:cubicBezTo>
                <a:cubicBezTo>
                  <a:pt x="2224598" y="1641767"/>
                  <a:pt x="2185041" y="1630779"/>
                  <a:pt x="2145060" y="1620947"/>
                </a:cubicBezTo>
                <a:cubicBezTo>
                  <a:pt x="2123816" y="1615665"/>
                  <a:pt x="2102419" y="1611000"/>
                  <a:pt x="2081021" y="1606489"/>
                </a:cubicBezTo>
                <a:cubicBezTo>
                  <a:pt x="2020028" y="1593638"/>
                  <a:pt x="1959022" y="1580786"/>
                  <a:pt x="1898003" y="1567935"/>
                </a:cubicBezTo>
                <a:cubicBezTo>
                  <a:pt x="1820624" y="1551819"/>
                  <a:pt x="1743399" y="1535048"/>
                  <a:pt x="1665827" y="1520012"/>
                </a:cubicBezTo>
                <a:cubicBezTo>
                  <a:pt x="1601519" y="1507558"/>
                  <a:pt x="1535706" y="1501274"/>
                  <a:pt x="1472515" y="1484811"/>
                </a:cubicBezTo>
                <a:cubicBezTo>
                  <a:pt x="1393864" y="1464339"/>
                  <a:pt x="1311704" y="1462026"/>
                  <a:pt x="1234595" y="1435230"/>
                </a:cubicBezTo>
                <a:cubicBezTo>
                  <a:pt x="1220829" y="1429776"/>
                  <a:pt x="1206789" y="1425041"/>
                  <a:pt x="1192532" y="1421042"/>
                </a:cubicBezTo>
                <a:cubicBezTo>
                  <a:pt x="1174412" y="1416801"/>
                  <a:pt x="1155790" y="1414873"/>
                  <a:pt x="1137438" y="1411673"/>
                </a:cubicBezTo>
                <a:cubicBezTo>
                  <a:pt x="1086623" y="1402806"/>
                  <a:pt x="1035770" y="1394208"/>
                  <a:pt x="985109" y="1384685"/>
                </a:cubicBezTo>
                <a:cubicBezTo>
                  <a:pt x="971847" y="1382179"/>
                  <a:pt x="959162" y="1376627"/>
                  <a:pt x="946362" y="1372039"/>
                </a:cubicBezTo>
                <a:cubicBezTo>
                  <a:pt x="942041" y="1370442"/>
                  <a:pt x="937840" y="1368535"/>
                  <a:pt x="933793" y="1366333"/>
                </a:cubicBezTo>
                <a:close/>
                <a:moveTo>
                  <a:pt x="1744209" y="652342"/>
                </a:moveTo>
                <a:cubicBezTo>
                  <a:pt x="1734609" y="620728"/>
                  <a:pt x="1727862" y="616101"/>
                  <a:pt x="1697365" y="622463"/>
                </a:cubicBezTo>
                <a:cubicBezTo>
                  <a:pt x="1691095" y="623333"/>
                  <a:pt x="1684763" y="623681"/>
                  <a:pt x="1678435" y="623504"/>
                </a:cubicBezTo>
                <a:cubicBezTo>
                  <a:pt x="1642194" y="624737"/>
                  <a:pt x="1605837" y="625123"/>
                  <a:pt x="1569634" y="627359"/>
                </a:cubicBezTo>
                <a:cubicBezTo>
                  <a:pt x="1541682" y="629171"/>
                  <a:pt x="1513923" y="633759"/>
                  <a:pt x="1486009" y="636458"/>
                </a:cubicBezTo>
                <a:cubicBezTo>
                  <a:pt x="1415262" y="643243"/>
                  <a:pt x="1344399" y="648795"/>
                  <a:pt x="1273960" y="656545"/>
                </a:cubicBezTo>
                <a:cubicBezTo>
                  <a:pt x="1217053" y="662752"/>
                  <a:pt x="1160532" y="672198"/>
                  <a:pt x="1103664" y="678637"/>
                </a:cubicBezTo>
                <a:cubicBezTo>
                  <a:pt x="1084965" y="680718"/>
                  <a:pt x="1065110" y="674318"/>
                  <a:pt x="1046835" y="677943"/>
                </a:cubicBezTo>
                <a:cubicBezTo>
                  <a:pt x="1002150" y="686810"/>
                  <a:pt x="956772" y="686116"/>
                  <a:pt x="911894" y="690280"/>
                </a:cubicBezTo>
                <a:cubicBezTo>
                  <a:pt x="851017" y="695947"/>
                  <a:pt x="789368" y="692478"/>
                  <a:pt x="728182" y="695600"/>
                </a:cubicBezTo>
                <a:cubicBezTo>
                  <a:pt x="675015" y="698338"/>
                  <a:pt x="621964" y="703697"/>
                  <a:pt x="569106" y="709943"/>
                </a:cubicBezTo>
                <a:cubicBezTo>
                  <a:pt x="532749" y="714222"/>
                  <a:pt x="496817" y="722242"/>
                  <a:pt x="460614" y="727909"/>
                </a:cubicBezTo>
                <a:cubicBezTo>
                  <a:pt x="450551" y="729451"/>
                  <a:pt x="439679" y="726714"/>
                  <a:pt x="429770" y="728950"/>
                </a:cubicBezTo>
                <a:cubicBezTo>
                  <a:pt x="383196" y="739553"/>
                  <a:pt x="337239" y="753586"/>
                  <a:pt x="288661" y="752314"/>
                </a:cubicBezTo>
                <a:cubicBezTo>
                  <a:pt x="279136" y="752334"/>
                  <a:pt x="269657" y="753630"/>
                  <a:pt x="260477" y="756170"/>
                </a:cubicBezTo>
                <a:cubicBezTo>
                  <a:pt x="214212" y="767505"/>
                  <a:pt x="168178" y="779302"/>
                  <a:pt x="122067" y="790869"/>
                </a:cubicBezTo>
                <a:cubicBezTo>
                  <a:pt x="78153" y="802088"/>
                  <a:pt x="72447" y="809182"/>
                  <a:pt x="69903" y="854599"/>
                </a:cubicBezTo>
                <a:cubicBezTo>
                  <a:pt x="68052" y="887949"/>
                  <a:pt x="86944" y="904489"/>
                  <a:pt x="119021" y="897356"/>
                </a:cubicBezTo>
                <a:cubicBezTo>
                  <a:pt x="124419" y="896161"/>
                  <a:pt x="129431" y="893501"/>
                  <a:pt x="134828" y="892383"/>
                </a:cubicBezTo>
                <a:cubicBezTo>
                  <a:pt x="164245" y="886021"/>
                  <a:pt x="193585" y="879004"/>
                  <a:pt x="223234" y="873992"/>
                </a:cubicBezTo>
                <a:cubicBezTo>
                  <a:pt x="259783" y="867785"/>
                  <a:pt x="296719" y="863891"/>
                  <a:pt x="333307" y="857915"/>
                </a:cubicBezTo>
                <a:cubicBezTo>
                  <a:pt x="401818" y="846696"/>
                  <a:pt x="469905" y="832199"/>
                  <a:pt x="538764" y="823717"/>
                </a:cubicBezTo>
                <a:cubicBezTo>
                  <a:pt x="619150" y="813847"/>
                  <a:pt x="700192" y="808874"/>
                  <a:pt x="780925" y="802011"/>
                </a:cubicBezTo>
                <a:cubicBezTo>
                  <a:pt x="820520" y="798618"/>
                  <a:pt x="860116" y="795110"/>
                  <a:pt x="899750" y="792681"/>
                </a:cubicBezTo>
                <a:cubicBezTo>
                  <a:pt x="976165" y="787939"/>
                  <a:pt x="1052657" y="784507"/>
                  <a:pt x="1129033" y="779418"/>
                </a:cubicBezTo>
                <a:cubicBezTo>
                  <a:pt x="1188947" y="775563"/>
                  <a:pt x="1248861" y="770859"/>
                  <a:pt x="1308543" y="764536"/>
                </a:cubicBezTo>
                <a:cubicBezTo>
                  <a:pt x="1358857" y="759177"/>
                  <a:pt x="1408785" y="750926"/>
                  <a:pt x="1458905" y="744025"/>
                </a:cubicBezTo>
                <a:cubicBezTo>
                  <a:pt x="1490173" y="739668"/>
                  <a:pt x="1521364" y="734116"/>
                  <a:pt x="1552786" y="731418"/>
                </a:cubicBezTo>
                <a:cubicBezTo>
                  <a:pt x="1594964" y="727832"/>
                  <a:pt x="1637413" y="726907"/>
                  <a:pt x="1679668" y="723938"/>
                </a:cubicBezTo>
                <a:cubicBezTo>
                  <a:pt x="1706001" y="722126"/>
                  <a:pt x="1732180" y="718695"/>
                  <a:pt x="1767226" y="715109"/>
                </a:cubicBezTo>
                <a:cubicBezTo>
                  <a:pt x="1757047" y="687735"/>
                  <a:pt x="1749645" y="670309"/>
                  <a:pt x="1744209" y="652342"/>
                </a:cubicBezTo>
                <a:close/>
                <a:moveTo>
                  <a:pt x="1499773" y="24135"/>
                </a:moveTo>
                <a:cubicBezTo>
                  <a:pt x="1402307" y="54979"/>
                  <a:pt x="1305112" y="86902"/>
                  <a:pt x="1207723" y="118054"/>
                </a:cubicBezTo>
                <a:cubicBezTo>
                  <a:pt x="1180966" y="126652"/>
                  <a:pt x="1153939" y="134440"/>
                  <a:pt x="1126951" y="142150"/>
                </a:cubicBezTo>
                <a:cubicBezTo>
                  <a:pt x="1099963" y="149861"/>
                  <a:pt x="1073322" y="156223"/>
                  <a:pt x="1046912" y="164435"/>
                </a:cubicBezTo>
                <a:cubicBezTo>
                  <a:pt x="1018960" y="173148"/>
                  <a:pt x="995712" y="193505"/>
                  <a:pt x="962671" y="191076"/>
                </a:cubicBezTo>
                <a:cubicBezTo>
                  <a:pt x="946786" y="189881"/>
                  <a:pt x="930208" y="204493"/>
                  <a:pt x="913321" y="210045"/>
                </a:cubicBezTo>
                <a:cubicBezTo>
                  <a:pt x="843923" y="232908"/>
                  <a:pt x="772713" y="249756"/>
                  <a:pt x="707363" y="283607"/>
                </a:cubicBezTo>
                <a:cubicBezTo>
                  <a:pt x="704934" y="284841"/>
                  <a:pt x="701888" y="286807"/>
                  <a:pt x="699652" y="286306"/>
                </a:cubicBezTo>
                <a:cubicBezTo>
                  <a:pt x="669965" y="279443"/>
                  <a:pt x="649222" y="299299"/>
                  <a:pt x="624432" y="308667"/>
                </a:cubicBezTo>
                <a:cubicBezTo>
                  <a:pt x="600335" y="317728"/>
                  <a:pt x="580403" y="342210"/>
                  <a:pt x="549096" y="332764"/>
                </a:cubicBezTo>
                <a:cubicBezTo>
                  <a:pt x="540884" y="330296"/>
                  <a:pt x="529087" y="337622"/>
                  <a:pt x="519525" y="341786"/>
                </a:cubicBezTo>
                <a:cubicBezTo>
                  <a:pt x="463236" y="366306"/>
                  <a:pt x="409568" y="396726"/>
                  <a:pt x="349885" y="413883"/>
                </a:cubicBezTo>
                <a:cubicBezTo>
                  <a:pt x="317422" y="423251"/>
                  <a:pt x="281837" y="431579"/>
                  <a:pt x="255735" y="451126"/>
                </a:cubicBezTo>
                <a:cubicBezTo>
                  <a:pt x="220304" y="477690"/>
                  <a:pt x="178626" y="487290"/>
                  <a:pt x="141113" y="507840"/>
                </a:cubicBezTo>
                <a:cubicBezTo>
                  <a:pt x="109344" y="525382"/>
                  <a:pt x="99320" y="540496"/>
                  <a:pt x="112197" y="575580"/>
                </a:cubicBezTo>
                <a:cubicBezTo>
                  <a:pt x="122838" y="604573"/>
                  <a:pt x="147551" y="615484"/>
                  <a:pt x="177354" y="603764"/>
                </a:cubicBezTo>
                <a:cubicBezTo>
                  <a:pt x="211860" y="590154"/>
                  <a:pt x="245904" y="575272"/>
                  <a:pt x="280680" y="562356"/>
                </a:cubicBezTo>
                <a:cubicBezTo>
                  <a:pt x="375678" y="527117"/>
                  <a:pt x="471024" y="492958"/>
                  <a:pt x="565983" y="457719"/>
                </a:cubicBezTo>
                <a:cubicBezTo>
                  <a:pt x="595131" y="446962"/>
                  <a:pt x="623815" y="434586"/>
                  <a:pt x="652731" y="423637"/>
                </a:cubicBezTo>
                <a:cubicBezTo>
                  <a:pt x="701078" y="405593"/>
                  <a:pt x="749811" y="388514"/>
                  <a:pt x="798120" y="370470"/>
                </a:cubicBezTo>
                <a:cubicBezTo>
                  <a:pt x="849436" y="351193"/>
                  <a:pt x="899904" y="329872"/>
                  <a:pt x="951760" y="312407"/>
                </a:cubicBezTo>
                <a:cubicBezTo>
                  <a:pt x="995442" y="297718"/>
                  <a:pt x="1040820" y="288156"/>
                  <a:pt x="1084927" y="274701"/>
                </a:cubicBezTo>
                <a:cubicBezTo>
                  <a:pt x="1122517" y="263135"/>
                  <a:pt x="1158990" y="248137"/>
                  <a:pt x="1196735" y="236879"/>
                </a:cubicBezTo>
                <a:cubicBezTo>
                  <a:pt x="1294085" y="207809"/>
                  <a:pt x="1392013" y="180666"/>
                  <a:pt x="1489286" y="151288"/>
                </a:cubicBezTo>
                <a:cubicBezTo>
                  <a:pt x="1532545" y="138218"/>
                  <a:pt x="1574723" y="121601"/>
                  <a:pt x="1619292" y="105948"/>
                </a:cubicBezTo>
                <a:lnTo>
                  <a:pt x="1585364" y="0"/>
                </a:lnTo>
                <a:cubicBezTo>
                  <a:pt x="1559533" y="7210"/>
                  <a:pt x="1529306" y="14728"/>
                  <a:pt x="1499773" y="2413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32;p4"/>
          <p:cNvSpPr/>
          <p:nvPr/>
        </p:nvSpPr>
        <p:spPr>
          <a:xfrm>
            <a:off x="3271749" y="3797411"/>
            <a:ext cx="2600569" cy="214223"/>
          </a:xfrm>
          <a:custGeom>
            <a:avLst/>
            <a:gdLst/>
            <a:ahLst/>
            <a:cxnLst/>
            <a:rect l="l" t="t" r="r" b="b"/>
            <a:pathLst>
              <a:path w="6934851" h="571262" extrusionOk="0">
                <a:moveTo>
                  <a:pt x="6872794" y="0"/>
                </a:moveTo>
                <a:cubicBezTo>
                  <a:pt x="6883073" y="35581"/>
                  <a:pt x="6889003" y="64440"/>
                  <a:pt x="6899677" y="92114"/>
                </a:cubicBezTo>
                <a:cubicBezTo>
                  <a:pt x="6909956" y="118997"/>
                  <a:pt x="6945537" y="135206"/>
                  <a:pt x="6931700" y="174740"/>
                </a:cubicBezTo>
                <a:cubicBezTo>
                  <a:pt x="6886631" y="186996"/>
                  <a:pt x="6843143" y="196089"/>
                  <a:pt x="6791749" y="185019"/>
                </a:cubicBezTo>
                <a:cubicBezTo>
                  <a:pt x="6733634" y="172368"/>
                  <a:pt x="6671171" y="179089"/>
                  <a:pt x="6610683" y="179484"/>
                </a:cubicBezTo>
                <a:cubicBezTo>
                  <a:pt x="6438315" y="180670"/>
                  <a:pt x="6265947" y="180670"/>
                  <a:pt x="6093974" y="185019"/>
                </a:cubicBezTo>
                <a:cubicBezTo>
                  <a:pt x="5929117" y="189368"/>
                  <a:pt x="5764656" y="199647"/>
                  <a:pt x="5599800" y="205577"/>
                </a:cubicBezTo>
                <a:cubicBezTo>
                  <a:pt x="5400548" y="212693"/>
                  <a:pt x="5201692" y="217042"/>
                  <a:pt x="5002441" y="224948"/>
                </a:cubicBezTo>
                <a:cubicBezTo>
                  <a:pt x="4851816" y="230879"/>
                  <a:pt x="4701192" y="241948"/>
                  <a:pt x="4550568" y="248669"/>
                </a:cubicBezTo>
                <a:cubicBezTo>
                  <a:pt x="4374641" y="256971"/>
                  <a:pt x="4198320" y="262901"/>
                  <a:pt x="4021998" y="270413"/>
                </a:cubicBezTo>
                <a:cubicBezTo>
                  <a:pt x="3982464" y="271994"/>
                  <a:pt x="3942930" y="275947"/>
                  <a:pt x="3903396" y="278715"/>
                </a:cubicBezTo>
                <a:cubicBezTo>
                  <a:pt x="3701773" y="292552"/>
                  <a:pt x="3500545" y="306389"/>
                  <a:pt x="3298922" y="320225"/>
                </a:cubicBezTo>
                <a:cubicBezTo>
                  <a:pt x="3146716" y="330504"/>
                  <a:pt x="2994114" y="340783"/>
                  <a:pt x="2841909" y="351062"/>
                </a:cubicBezTo>
                <a:cubicBezTo>
                  <a:pt x="2712237" y="359759"/>
                  <a:pt x="2582170" y="367666"/>
                  <a:pt x="2452499" y="377154"/>
                </a:cubicBezTo>
                <a:cubicBezTo>
                  <a:pt x="2325199" y="386247"/>
                  <a:pt x="2198295" y="398107"/>
                  <a:pt x="2071391" y="406805"/>
                </a:cubicBezTo>
                <a:cubicBezTo>
                  <a:pt x="1790700" y="426572"/>
                  <a:pt x="1509613" y="441199"/>
                  <a:pt x="1229317" y="464920"/>
                </a:cubicBezTo>
                <a:cubicBezTo>
                  <a:pt x="965230" y="487454"/>
                  <a:pt x="702329" y="519477"/>
                  <a:pt x="438638" y="545569"/>
                </a:cubicBezTo>
                <a:cubicBezTo>
                  <a:pt x="325570" y="556639"/>
                  <a:pt x="211712" y="564941"/>
                  <a:pt x="98250" y="570871"/>
                </a:cubicBezTo>
                <a:cubicBezTo>
                  <a:pt x="40530" y="574034"/>
                  <a:pt x="20368" y="558220"/>
                  <a:pt x="6136" y="516709"/>
                </a:cubicBezTo>
                <a:cubicBezTo>
                  <a:pt x="-12445" y="458990"/>
                  <a:pt x="11670" y="419060"/>
                  <a:pt x="71762" y="426967"/>
                </a:cubicBezTo>
                <a:cubicBezTo>
                  <a:pt x="146481" y="437246"/>
                  <a:pt x="217643" y="423804"/>
                  <a:pt x="290385" y="415502"/>
                </a:cubicBezTo>
                <a:cubicBezTo>
                  <a:pt x="411754" y="401665"/>
                  <a:pt x="533124" y="387038"/>
                  <a:pt x="654493" y="374387"/>
                </a:cubicBezTo>
                <a:cubicBezTo>
                  <a:pt x="782979" y="360945"/>
                  <a:pt x="910673" y="335248"/>
                  <a:pt x="1041135" y="334853"/>
                </a:cubicBezTo>
                <a:cubicBezTo>
                  <a:pt x="1132064" y="334458"/>
                  <a:pt x="1222597" y="314295"/>
                  <a:pt x="1313920" y="309551"/>
                </a:cubicBezTo>
                <a:cubicBezTo>
                  <a:pt x="1403267" y="304807"/>
                  <a:pt x="1493009" y="295714"/>
                  <a:pt x="1583146" y="304016"/>
                </a:cubicBezTo>
                <a:cubicBezTo>
                  <a:pt x="1593425" y="304807"/>
                  <a:pt x="1604890" y="301249"/>
                  <a:pt x="1615169" y="297691"/>
                </a:cubicBezTo>
                <a:cubicBezTo>
                  <a:pt x="1623471" y="294924"/>
                  <a:pt x="1634936" y="283459"/>
                  <a:pt x="1638099" y="285831"/>
                </a:cubicBezTo>
                <a:cubicBezTo>
                  <a:pt x="1681981" y="315877"/>
                  <a:pt x="1721515" y="276738"/>
                  <a:pt x="1764212" y="279505"/>
                </a:cubicBezTo>
                <a:cubicBezTo>
                  <a:pt x="1806909" y="282273"/>
                  <a:pt x="1851978" y="264087"/>
                  <a:pt x="1893093" y="271599"/>
                </a:cubicBezTo>
                <a:cubicBezTo>
                  <a:pt x="1949627" y="281877"/>
                  <a:pt x="2001021" y="260134"/>
                  <a:pt x="2054391" y="260529"/>
                </a:cubicBezTo>
                <a:cubicBezTo>
                  <a:pt x="2154017" y="261320"/>
                  <a:pt x="2251666" y="236018"/>
                  <a:pt x="2349710" y="239971"/>
                </a:cubicBezTo>
                <a:cubicBezTo>
                  <a:pt x="2443011" y="243925"/>
                  <a:pt x="2536706" y="242739"/>
                  <a:pt x="2624867" y="224158"/>
                </a:cubicBezTo>
                <a:cubicBezTo>
                  <a:pt x="2730818" y="202019"/>
                  <a:pt x="2838746" y="230483"/>
                  <a:pt x="2941929" y="196879"/>
                </a:cubicBezTo>
                <a:cubicBezTo>
                  <a:pt x="3087810" y="212298"/>
                  <a:pt x="3229737" y="167624"/>
                  <a:pt x="3374431" y="166438"/>
                </a:cubicBezTo>
                <a:cubicBezTo>
                  <a:pt x="3466941" y="165647"/>
                  <a:pt x="3559055" y="163671"/>
                  <a:pt x="3651565" y="159322"/>
                </a:cubicBezTo>
                <a:cubicBezTo>
                  <a:pt x="3695052" y="157345"/>
                  <a:pt x="3738144" y="147066"/>
                  <a:pt x="3781631" y="143508"/>
                </a:cubicBezTo>
                <a:cubicBezTo>
                  <a:pt x="3816817" y="140741"/>
                  <a:pt x="3852397" y="143508"/>
                  <a:pt x="3887582" y="141927"/>
                </a:cubicBezTo>
                <a:cubicBezTo>
                  <a:pt x="3999464" y="137578"/>
                  <a:pt x="4111740" y="134811"/>
                  <a:pt x="4223226" y="126509"/>
                </a:cubicBezTo>
                <a:cubicBezTo>
                  <a:pt x="4269876" y="122951"/>
                  <a:pt x="4320084" y="151020"/>
                  <a:pt x="4364363" y="114253"/>
                </a:cubicBezTo>
                <a:cubicBezTo>
                  <a:pt x="4367525" y="111486"/>
                  <a:pt x="4379385" y="121369"/>
                  <a:pt x="4387688" y="122951"/>
                </a:cubicBezTo>
                <a:cubicBezTo>
                  <a:pt x="4409036" y="126509"/>
                  <a:pt x="4440268" y="139160"/>
                  <a:pt x="4450942" y="129672"/>
                </a:cubicBezTo>
                <a:cubicBezTo>
                  <a:pt x="4492453" y="92510"/>
                  <a:pt x="4541870" y="107137"/>
                  <a:pt x="4586543" y="103184"/>
                </a:cubicBezTo>
                <a:cubicBezTo>
                  <a:pt x="4685378" y="94486"/>
                  <a:pt x="4785004" y="93696"/>
                  <a:pt x="4884630" y="91719"/>
                </a:cubicBezTo>
                <a:cubicBezTo>
                  <a:pt x="4958163" y="90533"/>
                  <a:pt x="5031301" y="93696"/>
                  <a:pt x="5104834" y="93696"/>
                </a:cubicBezTo>
                <a:cubicBezTo>
                  <a:pt x="5120647" y="93696"/>
                  <a:pt x="5136461" y="90138"/>
                  <a:pt x="5152275" y="86975"/>
                </a:cubicBezTo>
                <a:cubicBezTo>
                  <a:pt x="5163740" y="84603"/>
                  <a:pt x="5176391" y="74719"/>
                  <a:pt x="5185483" y="77882"/>
                </a:cubicBezTo>
                <a:cubicBezTo>
                  <a:pt x="5288667" y="113067"/>
                  <a:pt x="5390665" y="60487"/>
                  <a:pt x="5495430" y="74719"/>
                </a:cubicBezTo>
                <a:cubicBezTo>
                  <a:pt x="5574498" y="85393"/>
                  <a:pt x="5657914" y="62859"/>
                  <a:pt x="5739750" y="57324"/>
                </a:cubicBezTo>
                <a:cubicBezTo>
                  <a:pt x="5761494" y="55743"/>
                  <a:pt x="5783633" y="61278"/>
                  <a:pt x="5805772" y="63650"/>
                </a:cubicBezTo>
                <a:cubicBezTo>
                  <a:pt x="5812492" y="64440"/>
                  <a:pt x="5821585" y="68789"/>
                  <a:pt x="5825539" y="66022"/>
                </a:cubicBezTo>
                <a:cubicBezTo>
                  <a:pt x="5866259" y="38348"/>
                  <a:pt x="5913700" y="44673"/>
                  <a:pt x="5958373" y="42301"/>
                </a:cubicBezTo>
                <a:cubicBezTo>
                  <a:pt x="6047324" y="37557"/>
                  <a:pt x="6136671" y="37557"/>
                  <a:pt x="6225622" y="35976"/>
                </a:cubicBezTo>
                <a:cubicBezTo>
                  <a:pt x="6239064" y="35581"/>
                  <a:pt x="6253692" y="41906"/>
                  <a:pt x="6266343" y="39534"/>
                </a:cubicBezTo>
                <a:cubicBezTo>
                  <a:pt x="6367945" y="21348"/>
                  <a:pt x="6470338" y="23720"/>
                  <a:pt x="6572731" y="24906"/>
                </a:cubicBezTo>
                <a:cubicBezTo>
                  <a:pt x="6651008" y="26092"/>
                  <a:pt x="6729285" y="24906"/>
                  <a:pt x="6807563" y="21744"/>
                </a:cubicBezTo>
                <a:cubicBezTo>
                  <a:pt x="6826144" y="21744"/>
                  <a:pt x="6845515" y="9488"/>
                  <a:pt x="6872794"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3" name="Google Shape;33;p4"/>
          <p:cNvSpPr txBox="1">
            <a:spLocks noGrp="1"/>
          </p:cNvSpPr>
          <p:nvPr>
            <p:ph type="body" idx="1"/>
          </p:nvPr>
        </p:nvSpPr>
        <p:spPr>
          <a:xfrm>
            <a:off x="1598700" y="3304800"/>
            <a:ext cx="5946600" cy="819900"/>
          </a:xfrm>
          <a:prstGeom prst="rect">
            <a:avLst/>
          </a:prstGeom>
        </p:spPr>
        <p:txBody>
          <a:bodyPr spcFirstLastPara="1" wrap="square" lIns="0" tIns="0" rIns="0" bIns="0" anchor="t" anchorCtr="0">
            <a:noAutofit/>
          </a:bodyPr>
          <a:lstStyle>
            <a:lvl1pPr marL="457200" lvl="0" indent="-387350" algn="ctr" rtl="0">
              <a:spcBef>
                <a:spcPts val="0"/>
              </a:spcBef>
              <a:spcAft>
                <a:spcPts val="0"/>
              </a:spcAft>
              <a:buSzPts val="2500"/>
              <a:buChar char="●"/>
              <a:defRPr sz="2500"/>
            </a:lvl1pPr>
            <a:lvl2pPr marL="914400" lvl="1" indent="-387350" algn="ctr" rtl="0">
              <a:spcBef>
                <a:spcPts val="800"/>
              </a:spcBef>
              <a:spcAft>
                <a:spcPts val="0"/>
              </a:spcAft>
              <a:buSzPts val="2500"/>
              <a:buChar char="○"/>
              <a:defRPr sz="2500"/>
            </a:lvl2pPr>
            <a:lvl3pPr marL="1371600" lvl="2" indent="-387350" algn="ctr" rtl="0">
              <a:spcBef>
                <a:spcPts val="800"/>
              </a:spcBef>
              <a:spcAft>
                <a:spcPts val="0"/>
              </a:spcAft>
              <a:buSzPts val="2500"/>
              <a:buChar char="■"/>
              <a:defRPr sz="2500"/>
            </a:lvl3pPr>
            <a:lvl4pPr marL="1828800" lvl="3" indent="-387350" algn="ctr" rtl="0">
              <a:spcBef>
                <a:spcPts val="800"/>
              </a:spcBef>
              <a:spcAft>
                <a:spcPts val="0"/>
              </a:spcAft>
              <a:buSzPts val="2500"/>
              <a:buChar char="●"/>
              <a:defRPr sz="2500"/>
            </a:lvl4pPr>
            <a:lvl5pPr marL="2286000" lvl="4" indent="-387350" algn="ctr" rtl="0">
              <a:spcBef>
                <a:spcPts val="800"/>
              </a:spcBef>
              <a:spcAft>
                <a:spcPts val="0"/>
              </a:spcAft>
              <a:buSzPts val="2500"/>
              <a:buChar char="○"/>
              <a:defRPr sz="2500"/>
            </a:lvl5pPr>
            <a:lvl6pPr marL="2743200" lvl="5" indent="-387350" algn="ctr" rtl="0">
              <a:spcBef>
                <a:spcPts val="800"/>
              </a:spcBef>
              <a:spcAft>
                <a:spcPts val="0"/>
              </a:spcAft>
              <a:buSzPts val="2500"/>
              <a:buChar char="■"/>
              <a:defRPr sz="2500"/>
            </a:lvl6pPr>
            <a:lvl7pPr marL="3200400" lvl="6" indent="-387350" algn="ctr" rtl="0">
              <a:spcBef>
                <a:spcPts val="800"/>
              </a:spcBef>
              <a:spcAft>
                <a:spcPts val="0"/>
              </a:spcAft>
              <a:buSzPts val="2500"/>
              <a:buChar char="●"/>
              <a:defRPr sz="2500"/>
            </a:lvl7pPr>
            <a:lvl8pPr marL="3657600" lvl="7" indent="-387350" algn="ctr" rtl="0">
              <a:spcBef>
                <a:spcPts val="800"/>
              </a:spcBef>
              <a:spcAft>
                <a:spcPts val="0"/>
              </a:spcAft>
              <a:buSzPts val="2500"/>
              <a:buChar char="○"/>
              <a:defRPr sz="2500"/>
            </a:lvl8pPr>
            <a:lvl9pPr marL="4114800" lvl="8" indent="-387350" algn="ctr" rtl="0">
              <a:spcBef>
                <a:spcPts val="800"/>
              </a:spcBef>
              <a:spcAft>
                <a:spcPts val="800"/>
              </a:spcAft>
              <a:buSzPts val="2500"/>
              <a:buChar char="■"/>
              <a:defRPr sz="2500"/>
            </a:lvl9pPr>
          </a:lstStyle>
          <a:p>
            <a:endParaRPr/>
          </a:p>
        </p:txBody>
      </p:sp>
      <p:sp>
        <p:nvSpPr>
          <p:cNvPr id="34" name="Google Shape;34;p4"/>
          <p:cNvSpPr txBox="1">
            <a:spLocks noGrp="1"/>
          </p:cNvSpPr>
          <p:nvPr>
            <p:ph type="ctrTitle"/>
          </p:nvPr>
        </p:nvSpPr>
        <p:spPr>
          <a:xfrm>
            <a:off x="1598750" y="1141775"/>
            <a:ext cx="5946600" cy="1992300"/>
          </a:xfrm>
          <a:prstGeom prst="rect">
            <a:avLst/>
          </a:prstGeom>
        </p:spPr>
        <p:txBody>
          <a:bodyPr spcFirstLastPara="1" wrap="square" lIns="0" tIns="0" rIns="0" bIns="0" anchor="b" anchorCtr="0">
            <a:noAutofit/>
          </a:bodyPr>
          <a:lstStyle>
            <a:lvl1pPr lvl="0" algn="ctr" rtl="0">
              <a:spcBef>
                <a:spcPts val="0"/>
              </a:spcBef>
              <a:spcAft>
                <a:spcPts val="0"/>
              </a:spcAft>
              <a:buSzPts val="5500"/>
              <a:buNone/>
              <a:defRPr sz="5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5"/>
          <p:cNvSpPr/>
          <p:nvPr/>
        </p:nvSpPr>
        <p:spPr>
          <a:xfrm>
            <a:off x="0" y="0"/>
            <a:ext cx="9144000" cy="20661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514350" y="449550"/>
            <a:ext cx="5038800" cy="1205100"/>
          </a:xfrm>
          <a:prstGeom prst="rect">
            <a:avLst/>
          </a:prstGeom>
        </p:spPr>
        <p:txBody>
          <a:bodyPr spcFirstLastPara="1" wrap="square" lIns="0" tIns="0" rIns="0" bIns="0" anchor="t" anchorCtr="0">
            <a:noAutofit/>
          </a:bodyPr>
          <a:lstStyle>
            <a:lvl1pPr lvl="0" rtl="0">
              <a:spcBef>
                <a:spcPts val="0"/>
              </a:spcBef>
              <a:spcAft>
                <a:spcPts val="0"/>
              </a:spcAft>
              <a:buSzPts val="4500"/>
              <a:buNone/>
              <a:defRPr sz="4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5"/>
          <p:cNvSpPr txBox="1">
            <a:spLocks noGrp="1"/>
          </p:cNvSpPr>
          <p:nvPr>
            <p:ph type="body" idx="1"/>
          </p:nvPr>
        </p:nvSpPr>
        <p:spPr>
          <a:xfrm>
            <a:off x="514350" y="2682475"/>
            <a:ext cx="81153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
        <p:nvSpPr>
          <p:cNvPr id="39" name="Google Shape;39;p5"/>
          <p:cNvSpPr/>
          <p:nvPr/>
        </p:nvSpPr>
        <p:spPr>
          <a:xfrm rot="8563413">
            <a:off x="6422383" y="1048965"/>
            <a:ext cx="556235" cy="1234584"/>
          </a:xfrm>
          <a:custGeom>
            <a:avLst/>
            <a:gdLst/>
            <a:ahLst/>
            <a:cxnLst/>
            <a:rect l="l" t="t" r="r" b="b"/>
            <a:pathLst>
              <a:path w="563833" h="1251447" extrusionOk="0">
                <a:moveTo>
                  <a:pt x="44939" y="1103543"/>
                </a:moveTo>
                <a:cubicBezTo>
                  <a:pt x="36522" y="1102304"/>
                  <a:pt x="29095" y="1102056"/>
                  <a:pt x="21916" y="1100321"/>
                </a:cubicBezTo>
                <a:cubicBezTo>
                  <a:pt x="2854" y="1095859"/>
                  <a:pt x="-3583" y="1082474"/>
                  <a:pt x="1863" y="1063883"/>
                </a:cubicBezTo>
                <a:cubicBezTo>
                  <a:pt x="12013" y="1028189"/>
                  <a:pt x="20925" y="992247"/>
                  <a:pt x="30580" y="956305"/>
                </a:cubicBezTo>
                <a:cubicBezTo>
                  <a:pt x="38255" y="927551"/>
                  <a:pt x="45434" y="898798"/>
                  <a:pt x="53851" y="870292"/>
                </a:cubicBezTo>
                <a:cubicBezTo>
                  <a:pt x="70932" y="814024"/>
                  <a:pt x="88509" y="757757"/>
                  <a:pt x="106086" y="701737"/>
                </a:cubicBezTo>
                <a:cubicBezTo>
                  <a:pt x="117969" y="664307"/>
                  <a:pt x="130347" y="627126"/>
                  <a:pt x="142725" y="589945"/>
                </a:cubicBezTo>
                <a:cubicBezTo>
                  <a:pt x="143963" y="586226"/>
                  <a:pt x="146191" y="583004"/>
                  <a:pt x="148171" y="579038"/>
                </a:cubicBezTo>
                <a:cubicBezTo>
                  <a:pt x="161292" y="579286"/>
                  <a:pt x="170204" y="587218"/>
                  <a:pt x="178868" y="594406"/>
                </a:cubicBezTo>
                <a:cubicBezTo>
                  <a:pt x="181839" y="596885"/>
                  <a:pt x="182829" y="604569"/>
                  <a:pt x="181839" y="609031"/>
                </a:cubicBezTo>
                <a:cubicBezTo>
                  <a:pt x="170699" y="656375"/>
                  <a:pt x="159064" y="703720"/>
                  <a:pt x="147428" y="751064"/>
                </a:cubicBezTo>
                <a:cubicBezTo>
                  <a:pt x="143220" y="768167"/>
                  <a:pt x="139754" y="785519"/>
                  <a:pt x="135050" y="802622"/>
                </a:cubicBezTo>
                <a:cubicBezTo>
                  <a:pt x="127871" y="829145"/>
                  <a:pt x="120197" y="855667"/>
                  <a:pt x="112770" y="881942"/>
                </a:cubicBezTo>
                <a:cubicBezTo>
                  <a:pt x="114008" y="882438"/>
                  <a:pt x="115493" y="882934"/>
                  <a:pt x="116731" y="883182"/>
                </a:cubicBezTo>
                <a:cubicBezTo>
                  <a:pt x="120692" y="873267"/>
                  <a:pt x="124653" y="863352"/>
                  <a:pt x="128366" y="853437"/>
                </a:cubicBezTo>
                <a:cubicBezTo>
                  <a:pt x="137526" y="828153"/>
                  <a:pt x="146686" y="802622"/>
                  <a:pt x="155350" y="777091"/>
                </a:cubicBezTo>
                <a:cubicBezTo>
                  <a:pt x="164758" y="749081"/>
                  <a:pt x="173175" y="720575"/>
                  <a:pt x="183077" y="692565"/>
                </a:cubicBezTo>
                <a:cubicBezTo>
                  <a:pt x="197188" y="651913"/>
                  <a:pt x="209318" y="609775"/>
                  <a:pt x="227885" y="570858"/>
                </a:cubicBezTo>
                <a:cubicBezTo>
                  <a:pt x="253632" y="517565"/>
                  <a:pt x="270218" y="461049"/>
                  <a:pt x="294479" y="407508"/>
                </a:cubicBezTo>
                <a:cubicBezTo>
                  <a:pt x="303143" y="388421"/>
                  <a:pt x="308590" y="367848"/>
                  <a:pt x="316512" y="348513"/>
                </a:cubicBezTo>
                <a:cubicBezTo>
                  <a:pt x="322948" y="332897"/>
                  <a:pt x="331860" y="318520"/>
                  <a:pt x="338297" y="302904"/>
                </a:cubicBezTo>
                <a:cubicBezTo>
                  <a:pt x="357111" y="258039"/>
                  <a:pt x="375183" y="212677"/>
                  <a:pt x="393998" y="167812"/>
                </a:cubicBezTo>
                <a:cubicBezTo>
                  <a:pt x="398949" y="156162"/>
                  <a:pt x="404148" y="144760"/>
                  <a:pt x="416031" y="136827"/>
                </a:cubicBezTo>
                <a:cubicBezTo>
                  <a:pt x="422715" y="132366"/>
                  <a:pt x="425438" y="122203"/>
                  <a:pt x="431132" y="115758"/>
                </a:cubicBezTo>
                <a:cubicBezTo>
                  <a:pt x="444500" y="100638"/>
                  <a:pt x="458611" y="85765"/>
                  <a:pt x="472722" y="71388"/>
                </a:cubicBezTo>
                <a:cubicBezTo>
                  <a:pt x="493764" y="49575"/>
                  <a:pt x="515302" y="28258"/>
                  <a:pt x="536592" y="6693"/>
                </a:cubicBezTo>
                <a:cubicBezTo>
                  <a:pt x="541048" y="2231"/>
                  <a:pt x="545504" y="-2231"/>
                  <a:pt x="552436" y="1239"/>
                </a:cubicBezTo>
                <a:cubicBezTo>
                  <a:pt x="559615" y="4710"/>
                  <a:pt x="564071" y="10411"/>
                  <a:pt x="563824" y="19086"/>
                </a:cubicBezTo>
                <a:cubicBezTo>
                  <a:pt x="563081" y="41395"/>
                  <a:pt x="562338" y="63704"/>
                  <a:pt x="561843" y="86013"/>
                </a:cubicBezTo>
                <a:cubicBezTo>
                  <a:pt x="561101" y="116502"/>
                  <a:pt x="558625" y="146990"/>
                  <a:pt x="560110" y="177479"/>
                </a:cubicBezTo>
                <a:cubicBezTo>
                  <a:pt x="560853" y="196566"/>
                  <a:pt x="559615" y="213421"/>
                  <a:pt x="552436" y="231516"/>
                </a:cubicBezTo>
                <a:cubicBezTo>
                  <a:pt x="540058" y="262996"/>
                  <a:pt x="531641" y="295964"/>
                  <a:pt x="520253" y="327692"/>
                </a:cubicBezTo>
                <a:cubicBezTo>
                  <a:pt x="508618" y="360164"/>
                  <a:pt x="494507" y="391644"/>
                  <a:pt x="482377" y="423868"/>
                </a:cubicBezTo>
                <a:cubicBezTo>
                  <a:pt x="470989" y="454109"/>
                  <a:pt x="461334" y="485341"/>
                  <a:pt x="449204" y="515334"/>
                </a:cubicBezTo>
                <a:cubicBezTo>
                  <a:pt x="435588" y="549293"/>
                  <a:pt x="420239" y="582260"/>
                  <a:pt x="405633" y="615724"/>
                </a:cubicBezTo>
                <a:cubicBezTo>
                  <a:pt x="387314" y="658110"/>
                  <a:pt x="368994" y="700249"/>
                  <a:pt x="350922" y="742636"/>
                </a:cubicBezTo>
                <a:cubicBezTo>
                  <a:pt x="338297" y="772381"/>
                  <a:pt x="325671" y="802374"/>
                  <a:pt x="313788" y="832615"/>
                </a:cubicBezTo>
                <a:cubicBezTo>
                  <a:pt x="296954" y="874754"/>
                  <a:pt x="280616" y="917141"/>
                  <a:pt x="264524" y="959280"/>
                </a:cubicBezTo>
                <a:cubicBezTo>
                  <a:pt x="260068" y="970682"/>
                  <a:pt x="257345" y="982580"/>
                  <a:pt x="253384" y="994230"/>
                </a:cubicBezTo>
                <a:cubicBezTo>
                  <a:pt x="242986" y="1024223"/>
                  <a:pt x="231599" y="1053968"/>
                  <a:pt x="222191" y="1084457"/>
                </a:cubicBezTo>
                <a:cubicBezTo>
                  <a:pt x="216250" y="1103791"/>
                  <a:pt x="213279" y="1123869"/>
                  <a:pt x="208823" y="1143699"/>
                </a:cubicBezTo>
                <a:cubicBezTo>
                  <a:pt x="206348" y="1154358"/>
                  <a:pt x="203377" y="1164769"/>
                  <a:pt x="200159" y="1175179"/>
                </a:cubicBezTo>
                <a:cubicBezTo>
                  <a:pt x="194712" y="1192035"/>
                  <a:pt x="187781" y="1208147"/>
                  <a:pt x="183572" y="1225250"/>
                </a:cubicBezTo>
                <a:cubicBezTo>
                  <a:pt x="179364" y="1242602"/>
                  <a:pt x="168223" y="1250534"/>
                  <a:pt x="152132" y="1251029"/>
                </a:cubicBezTo>
                <a:cubicBezTo>
                  <a:pt x="129852" y="1251773"/>
                  <a:pt x="107324" y="1251525"/>
                  <a:pt x="85043" y="1250286"/>
                </a:cubicBezTo>
                <a:cubicBezTo>
                  <a:pt x="71675" y="1249542"/>
                  <a:pt x="58307" y="1246320"/>
                  <a:pt x="45434" y="1242850"/>
                </a:cubicBezTo>
                <a:cubicBezTo>
                  <a:pt x="26372" y="1237644"/>
                  <a:pt x="19440" y="1226490"/>
                  <a:pt x="24144" y="1207899"/>
                </a:cubicBezTo>
                <a:cubicBezTo>
                  <a:pt x="29838" y="1184351"/>
                  <a:pt x="32808" y="1159811"/>
                  <a:pt x="46177" y="1138494"/>
                </a:cubicBezTo>
                <a:cubicBezTo>
                  <a:pt x="51128" y="1129322"/>
                  <a:pt x="50137" y="1128579"/>
                  <a:pt x="44939" y="1103543"/>
                </a:cubicBezTo>
                <a:close/>
                <a:moveTo>
                  <a:pt x="174412" y="1120399"/>
                </a:moveTo>
                <a:cubicBezTo>
                  <a:pt x="176640" y="1106022"/>
                  <a:pt x="176393" y="1091893"/>
                  <a:pt x="180849" y="1079251"/>
                </a:cubicBezTo>
                <a:cubicBezTo>
                  <a:pt x="195207" y="1037608"/>
                  <a:pt x="211051" y="996709"/>
                  <a:pt x="226400" y="955314"/>
                </a:cubicBezTo>
                <a:cubicBezTo>
                  <a:pt x="228876" y="948373"/>
                  <a:pt x="232094" y="941432"/>
                  <a:pt x="234569" y="934492"/>
                </a:cubicBezTo>
                <a:cubicBezTo>
                  <a:pt x="247195" y="899541"/>
                  <a:pt x="259078" y="864343"/>
                  <a:pt x="272694" y="829641"/>
                </a:cubicBezTo>
                <a:cubicBezTo>
                  <a:pt x="288042" y="790724"/>
                  <a:pt x="304876" y="752303"/>
                  <a:pt x="321215" y="713635"/>
                </a:cubicBezTo>
                <a:cubicBezTo>
                  <a:pt x="350427" y="644477"/>
                  <a:pt x="379639" y="575320"/>
                  <a:pt x="408851" y="506162"/>
                </a:cubicBezTo>
                <a:cubicBezTo>
                  <a:pt x="424200" y="469477"/>
                  <a:pt x="439054" y="432543"/>
                  <a:pt x="453907" y="395610"/>
                </a:cubicBezTo>
                <a:cubicBezTo>
                  <a:pt x="457373" y="386934"/>
                  <a:pt x="459601" y="377515"/>
                  <a:pt x="463315" y="368839"/>
                </a:cubicBezTo>
                <a:cubicBezTo>
                  <a:pt x="484110" y="319016"/>
                  <a:pt x="505152" y="269193"/>
                  <a:pt x="526195" y="219370"/>
                </a:cubicBezTo>
                <a:cubicBezTo>
                  <a:pt x="527185" y="217139"/>
                  <a:pt x="527185" y="214660"/>
                  <a:pt x="527432" y="213917"/>
                </a:cubicBezTo>
                <a:cubicBezTo>
                  <a:pt x="491536" y="200779"/>
                  <a:pt x="457621" y="188386"/>
                  <a:pt x="421477" y="175248"/>
                </a:cubicBezTo>
                <a:cubicBezTo>
                  <a:pt x="418506" y="182437"/>
                  <a:pt x="414793" y="190369"/>
                  <a:pt x="412070" y="198549"/>
                </a:cubicBezTo>
                <a:cubicBezTo>
                  <a:pt x="393008" y="253577"/>
                  <a:pt x="374688" y="308605"/>
                  <a:pt x="354883" y="363386"/>
                </a:cubicBezTo>
                <a:cubicBezTo>
                  <a:pt x="336564" y="414448"/>
                  <a:pt x="317007" y="465015"/>
                  <a:pt x="297450" y="515582"/>
                </a:cubicBezTo>
                <a:cubicBezTo>
                  <a:pt x="283834" y="550780"/>
                  <a:pt x="268238" y="585483"/>
                  <a:pt x="255364" y="620929"/>
                </a:cubicBezTo>
                <a:cubicBezTo>
                  <a:pt x="230856" y="688351"/>
                  <a:pt x="207833" y="756021"/>
                  <a:pt x="184067" y="823691"/>
                </a:cubicBezTo>
                <a:cubicBezTo>
                  <a:pt x="164758" y="878472"/>
                  <a:pt x="144953" y="933253"/>
                  <a:pt x="126386" y="988281"/>
                </a:cubicBezTo>
                <a:cubicBezTo>
                  <a:pt x="114503" y="1023479"/>
                  <a:pt x="104353" y="1059421"/>
                  <a:pt x="93460" y="1095116"/>
                </a:cubicBezTo>
                <a:cubicBezTo>
                  <a:pt x="92470" y="1098090"/>
                  <a:pt x="93460" y="1101560"/>
                  <a:pt x="93460" y="1103543"/>
                </a:cubicBezTo>
                <a:cubicBezTo>
                  <a:pt x="120444" y="1109492"/>
                  <a:pt x="146686" y="1114946"/>
                  <a:pt x="174412" y="1120399"/>
                </a:cubicBezTo>
                <a:close/>
                <a:moveTo>
                  <a:pt x="171937" y="1155101"/>
                </a:moveTo>
                <a:cubicBezTo>
                  <a:pt x="139506" y="1151879"/>
                  <a:pt x="110790" y="1148657"/>
                  <a:pt x="81825" y="1146674"/>
                </a:cubicBezTo>
                <a:cubicBezTo>
                  <a:pt x="77617" y="1146426"/>
                  <a:pt x="70437" y="1150392"/>
                  <a:pt x="69447" y="1153862"/>
                </a:cubicBezTo>
                <a:cubicBezTo>
                  <a:pt x="63506" y="1172205"/>
                  <a:pt x="59050" y="1191043"/>
                  <a:pt x="53603" y="1211865"/>
                </a:cubicBezTo>
                <a:cubicBezTo>
                  <a:pt x="86529" y="1219053"/>
                  <a:pt x="116979" y="1216327"/>
                  <a:pt x="147676" y="1216327"/>
                </a:cubicBezTo>
                <a:cubicBezTo>
                  <a:pt x="155350" y="1196249"/>
                  <a:pt x="162777" y="1177658"/>
                  <a:pt x="171937" y="1155101"/>
                </a:cubicBezTo>
                <a:close/>
                <a:moveTo>
                  <a:pt x="534117" y="178223"/>
                </a:moveTo>
                <a:cubicBezTo>
                  <a:pt x="534117" y="138067"/>
                  <a:pt x="534117" y="99150"/>
                  <a:pt x="534117" y="56516"/>
                </a:cubicBezTo>
                <a:cubicBezTo>
                  <a:pt x="506390" y="90227"/>
                  <a:pt x="476188" y="117493"/>
                  <a:pt x="450194" y="152444"/>
                </a:cubicBezTo>
                <a:cubicBezTo>
                  <a:pt x="479653" y="161615"/>
                  <a:pt x="505400" y="169547"/>
                  <a:pt x="534117" y="178223"/>
                </a:cubicBezTo>
                <a:close/>
                <a:moveTo>
                  <a:pt x="38502" y="1075533"/>
                </a:moveTo>
                <a:cubicBezTo>
                  <a:pt x="47909" y="1060909"/>
                  <a:pt x="49395" y="1045292"/>
                  <a:pt x="47167" y="1028685"/>
                </a:cubicBezTo>
                <a:cubicBezTo>
                  <a:pt x="46672" y="1044797"/>
                  <a:pt x="32808" y="1057934"/>
                  <a:pt x="38502" y="107553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40;p5"/>
          <p:cNvSpPr/>
          <p:nvPr/>
        </p:nvSpPr>
        <p:spPr>
          <a:xfrm>
            <a:off x="7739600" y="1455124"/>
            <a:ext cx="814271" cy="1166792"/>
          </a:xfrm>
          <a:custGeom>
            <a:avLst/>
            <a:gdLst/>
            <a:ahLst/>
            <a:cxnLst/>
            <a:rect l="l" t="t" r="r" b="b"/>
            <a:pathLst>
              <a:path w="873213" h="1251252" extrusionOk="0">
                <a:moveTo>
                  <a:pt x="315332" y="110648"/>
                </a:moveTo>
                <a:cubicBezTo>
                  <a:pt x="305085" y="92852"/>
                  <a:pt x="296346" y="76564"/>
                  <a:pt x="286401" y="60577"/>
                </a:cubicBezTo>
                <a:cubicBezTo>
                  <a:pt x="276757" y="44893"/>
                  <a:pt x="280373" y="24683"/>
                  <a:pt x="300565" y="12015"/>
                </a:cubicBezTo>
                <a:cubicBezTo>
                  <a:pt x="318346" y="1156"/>
                  <a:pt x="336126" y="-3067"/>
                  <a:pt x="357222" y="2362"/>
                </a:cubicBezTo>
                <a:cubicBezTo>
                  <a:pt x="387660" y="10205"/>
                  <a:pt x="412975" y="27398"/>
                  <a:pt x="437988" y="44591"/>
                </a:cubicBezTo>
                <a:cubicBezTo>
                  <a:pt x="480481" y="74151"/>
                  <a:pt x="522974" y="104012"/>
                  <a:pt x="564563" y="135382"/>
                </a:cubicBezTo>
                <a:cubicBezTo>
                  <a:pt x="580837" y="147749"/>
                  <a:pt x="594699" y="163132"/>
                  <a:pt x="608562" y="178516"/>
                </a:cubicBezTo>
                <a:cubicBezTo>
                  <a:pt x="640507" y="214108"/>
                  <a:pt x="671849" y="250304"/>
                  <a:pt x="702890" y="286802"/>
                </a:cubicBezTo>
                <a:cubicBezTo>
                  <a:pt x="724890" y="312440"/>
                  <a:pt x="748698" y="337174"/>
                  <a:pt x="766780" y="365527"/>
                </a:cubicBezTo>
                <a:cubicBezTo>
                  <a:pt x="789684" y="401120"/>
                  <a:pt x="818917" y="433998"/>
                  <a:pt x="827355" y="477735"/>
                </a:cubicBezTo>
                <a:cubicBezTo>
                  <a:pt x="828259" y="483164"/>
                  <a:pt x="831574" y="488593"/>
                  <a:pt x="834588" y="493419"/>
                </a:cubicBezTo>
                <a:cubicBezTo>
                  <a:pt x="862916" y="542585"/>
                  <a:pt x="874067" y="596276"/>
                  <a:pt x="873163" y="652078"/>
                </a:cubicBezTo>
                <a:cubicBezTo>
                  <a:pt x="872861" y="684654"/>
                  <a:pt x="866231" y="717532"/>
                  <a:pt x="859601" y="749505"/>
                </a:cubicBezTo>
                <a:cubicBezTo>
                  <a:pt x="852971" y="780875"/>
                  <a:pt x="841821" y="811038"/>
                  <a:pt x="833684" y="842106"/>
                </a:cubicBezTo>
                <a:cubicBezTo>
                  <a:pt x="824944" y="875286"/>
                  <a:pt x="804752" y="902734"/>
                  <a:pt x="789684" y="932596"/>
                </a:cubicBezTo>
                <a:cubicBezTo>
                  <a:pt x="774616" y="962457"/>
                  <a:pt x="758945" y="992319"/>
                  <a:pt x="740260" y="1020371"/>
                </a:cubicBezTo>
                <a:cubicBezTo>
                  <a:pt x="696562" y="1086127"/>
                  <a:pt x="654973" y="1153692"/>
                  <a:pt x="592891" y="1204970"/>
                </a:cubicBezTo>
                <a:cubicBezTo>
                  <a:pt x="565165" y="1227894"/>
                  <a:pt x="534426" y="1243277"/>
                  <a:pt x="497961" y="1248706"/>
                </a:cubicBezTo>
                <a:cubicBezTo>
                  <a:pt x="430153" y="1258660"/>
                  <a:pt x="369578" y="1238149"/>
                  <a:pt x="310209" y="1209494"/>
                </a:cubicBezTo>
                <a:cubicBezTo>
                  <a:pt x="235168" y="1173298"/>
                  <a:pt x="172183" y="1119306"/>
                  <a:pt x="105882" y="1070140"/>
                </a:cubicBezTo>
                <a:cubicBezTo>
                  <a:pt x="66403" y="1040882"/>
                  <a:pt x="39882" y="1000161"/>
                  <a:pt x="15170" y="959139"/>
                </a:cubicBezTo>
                <a:cubicBezTo>
                  <a:pt x="4321" y="941343"/>
                  <a:pt x="-802" y="919927"/>
                  <a:pt x="102" y="897606"/>
                </a:cubicBezTo>
                <a:cubicBezTo>
                  <a:pt x="2513" y="836978"/>
                  <a:pt x="1609" y="776049"/>
                  <a:pt x="16074" y="716627"/>
                </a:cubicBezTo>
                <a:cubicBezTo>
                  <a:pt x="17883" y="709690"/>
                  <a:pt x="16376" y="701847"/>
                  <a:pt x="17883" y="694608"/>
                </a:cubicBezTo>
                <a:cubicBezTo>
                  <a:pt x="23006" y="669271"/>
                  <a:pt x="31143" y="645140"/>
                  <a:pt x="56458" y="631265"/>
                </a:cubicBezTo>
                <a:cubicBezTo>
                  <a:pt x="50732" y="605627"/>
                  <a:pt x="48923" y="580893"/>
                  <a:pt x="61882" y="557969"/>
                </a:cubicBezTo>
                <a:cubicBezTo>
                  <a:pt x="67005" y="548920"/>
                  <a:pt x="73033" y="538061"/>
                  <a:pt x="81471" y="533537"/>
                </a:cubicBezTo>
                <a:cubicBezTo>
                  <a:pt x="103772" y="521471"/>
                  <a:pt x="126977" y="509104"/>
                  <a:pt x="151388" y="503072"/>
                </a:cubicBezTo>
                <a:cubicBezTo>
                  <a:pt x="196895" y="492213"/>
                  <a:pt x="243607" y="484974"/>
                  <a:pt x="290017" y="477735"/>
                </a:cubicBezTo>
                <a:cubicBezTo>
                  <a:pt x="319852" y="472909"/>
                  <a:pt x="349688" y="475322"/>
                  <a:pt x="379825" y="478941"/>
                </a:cubicBezTo>
                <a:cubicBezTo>
                  <a:pt x="406948" y="482259"/>
                  <a:pt x="433167" y="486482"/>
                  <a:pt x="459084" y="494324"/>
                </a:cubicBezTo>
                <a:cubicBezTo>
                  <a:pt x="469632" y="497642"/>
                  <a:pt x="479878" y="502167"/>
                  <a:pt x="496152" y="508501"/>
                </a:cubicBezTo>
                <a:cubicBezTo>
                  <a:pt x="482892" y="480148"/>
                  <a:pt x="472043" y="456922"/>
                  <a:pt x="460892" y="433395"/>
                </a:cubicBezTo>
                <a:cubicBezTo>
                  <a:pt x="459386" y="430378"/>
                  <a:pt x="456673" y="427965"/>
                  <a:pt x="455769" y="424949"/>
                </a:cubicBezTo>
                <a:cubicBezTo>
                  <a:pt x="439797" y="372465"/>
                  <a:pt x="395797" y="344112"/>
                  <a:pt x="356921" y="311535"/>
                </a:cubicBezTo>
                <a:cubicBezTo>
                  <a:pt x="315935" y="277753"/>
                  <a:pt x="275853" y="242160"/>
                  <a:pt x="241196" y="201138"/>
                </a:cubicBezTo>
                <a:cubicBezTo>
                  <a:pt x="234867" y="193597"/>
                  <a:pt x="229442" y="185152"/>
                  <a:pt x="225826" y="176103"/>
                </a:cubicBezTo>
                <a:cubicBezTo>
                  <a:pt x="211360" y="141113"/>
                  <a:pt x="228237" y="113061"/>
                  <a:pt x="265908" y="108235"/>
                </a:cubicBezTo>
                <a:cubicBezTo>
                  <a:pt x="272236" y="107330"/>
                  <a:pt x="279168" y="107934"/>
                  <a:pt x="285497" y="108537"/>
                </a:cubicBezTo>
                <a:cubicBezTo>
                  <a:pt x="295140" y="108839"/>
                  <a:pt x="304784" y="109743"/>
                  <a:pt x="315332" y="110648"/>
                </a:cubicBezTo>
                <a:close/>
                <a:moveTo>
                  <a:pt x="49526" y="908164"/>
                </a:moveTo>
                <a:cubicBezTo>
                  <a:pt x="48923" y="908164"/>
                  <a:pt x="48622" y="908465"/>
                  <a:pt x="48019" y="908465"/>
                </a:cubicBezTo>
                <a:cubicBezTo>
                  <a:pt x="48019" y="913291"/>
                  <a:pt x="48923" y="918721"/>
                  <a:pt x="47718" y="923245"/>
                </a:cubicBezTo>
                <a:cubicBezTo>
                  <a:pt x="42293" y="947979"/>
                  <a:pt x="54649" y="966982"/>
                  <a:pt x="68814" y="984175"/>
                </a:cubicBezTo>
                <a:cubicBezTo>
                  <a:pt x="82375" y="1000765"/>
                  <a:pt x="96539" y="1017656"/>
                  <a:pt x="113416" y="1030626"/>
                </a:cubicBezTo>
                <a:cubicBezTo>
                  <a:pt x="169470" y="1072855"/>
                  <a:pt x="225223" y="1115686"/>
                  <a:pt x="283990" y="1153390"/>
                </a:cubicBezTo>
                <a:cubicBezTo>
                  <a:pt x="334921" y="1186268"/>
                  <a:pt x="391879" y="1207383"/>
                  <a:pt x="454262" y="1206478"/>
                </a:cubicBezTo>
                <a:cubicBezTo>
                  <a:pt x="487714" y="1205874"/>
                  <a:pt x="518454" y="1197429"/>
                  <a:pt x="547083" y="1178426"/>
                </a:cubicBezTo>
                <a:cubicBezTo>
                  <a:pt x="581138" y="1155804"/>
                  <a:pt x="605850" y="1124434"/>
                  <a:pt x="627850" y="1092461"/>
                </a:cubicBezTo>
                <a:cubicBezTo>
                  <a:pt x="658891" y="1047216"/>
                  <a:pt x="695356" y="1005591"/>
                  <a:pt x="718863" y="955218"/>
                </a:cubicBezTo>
                <a:cubicBezTo>
                  <a:pt x="734232" y="922642"/>
                  <a:pt x="753520" y="891875"/>
                  <a:pt x="768287" y="858997"/>
                </a:cubicBezTo>
                <a:cubicBezTo>
                  <a:pt x="782753" y="826120"/>
                  <a:pt x="800533" y="794147"/>
                  <a:pt x="804150" y="756744"/>
                </a:cubicBezTo>
                <a:cubicBezTo>
                  <a:pt x="806862" y="728994"/>
                  <a:pt x="814396" y="701847"/>
                  <a:pt x="818917" y="674399"/>
                </a:cubicBezTo>
                <a:cubicBezTo>
                  <a:pt x="825848" y="632170"/>
                  <a:pt x="821328" y="590545"/>
                  <a:pt x="807766" y="550126"/>
                </a:cubicBezTo>
                <a:cubicBezTo>
                  <a:pt x="795410" y="513026"/>
                  <a:pt x="776123" y="480148"/>
                  <a:pt x="752917" y="448476"/>
                </a:cubicBezTo>
                <a:cubicBezTo>
                  <a:pt x="712534" y="392674"/>
                  <a:pt x="676370" y="333856"/>
                  <a:pt x="635987" y="278054"/>
                </a:cubicBezTo>
                <a:cubicBezTo>
                  <a:pt x="610672" y="243065"/>
                  <a:pt x="582946" y="208679"/>
                  <a:pt x="552207" y="178214"/>
                </a:cubicBezTo>
                <a:cubicBezTo>
                  <a:pt x="521166" y="147749"/>
                  <a:pt x="485604" y="121809"/>
                  <a:pt x="450947" y="95265"/>
                </a:cubicBezTo>
                <a:cubicBezTo>
                  <a:pt x="424427" y="74453"/>
                  <a:pt x="396701" y="55148"/>
                  <a:pt x="368674" y="36145"/>
                </a:cubicBezTo>
                <a:cubicBezTo>
                  <a:pt x="361441" y="31319"/>
                  <a:pt x="352099" y="28001"/>
                  <a:pt x="343359" y="27398"/>
                </a:cubicBezTo>
                <a:cubicBezTo>
                  <a:pt x="323168" y="25890"/>
                  <a:pt x="310510" y="47004"/>
                  <a:pt x="320455" y="64800"/>
                </a:cubicBezTo>
                <a:cubicBezTo>
                  <a:pt x="327688" y="77770"/>
                  <a:pt x="334921" y="91042"/>
                  <a:pt x="344565" y="102203"/>
                </a:cubicBezTo>
                <a:cubicBezTo>
                  <a:pt x="376510" y="139605"/>
                  <a:pt x="410564" y="175499"/>
                  <a:pt x="442208" y="213505"/>
                </a:cubicBezTo>
                <a:cubicBezTo>
                  <a:pt x="468125" y="244573"/>
                  <a:pt x="492235" y="276848"/>
                  <a:pt x="505193" y="316361"/>
                </a:cubicBezTo>
                <a:cubicBezTo>
                  <a:pt x="516043" y="349239"/>
                  <a:pt x="529905" y="380911"/>
                  <a:pt x="541056" y="413487"/>
                </a:cubicBezTo>
                <a:cubicBezTo>
                  <a:pt x="556426" y="458732"/>
                  <a:pt x="570891" y="504278"/>
                  <a:pt x="584754" y="550126"/>
                </a:cubicBezTo>
                <a:cubicBezTo>
                  <a:pt x="586261" y="554651"/>
                  <a:pt x="582645" y="564001"/>
                  <a:pt x="578727" y="566414"/>
                </a:cubicBezTo>
                <a:cubicBezTo>
                  <a:pt x="571494" y="570637"/>
                  <a:pt x="561850" y="574257"/>
                  <a:pt x="554015" y="573050"/>
                </a:cubicBezTo>
                <a:cubicBezTo>
                  <a:pt x="536234" y="570637"/>
                  <a:pt x="518454" y="565510"/>
                  <a:pt x="501276" y="560683"/>
                </a:cubicBezTo>
                <a:cubicBezTo>
                  <a:pt x="463303" y="550126"/>
                  <a:pt x="425632" y="538061"/>
                  <a:pt x="387359" y="528409"/>
                </a:cubicBezTo>
                <a:cubicBezTo>
                  <a:pt x="372592" y="524789"/>
                  <a:pt x="356318" y="524186"/>
                  <a:pt x="340948" y="525091"/>
                </a:cubicBezTo>
                <a:cubicBezTo>
                  <a:pt x="272538" y="529012"/>
                  <a:pt x="205032" y="540776"/>
                  <a:pt x="137827" y="554349"/>
                </a:cubicBezTo>
                <a:cubicBezTo>
                  <a:pt x="118539" y="558270"/>
                  <a:pt x="102265" y="567923"/>
                  <a:pt x="90211" y="583306"/>
                </a:cubicBezTo>
                <a:cubicBezTo>
                  <a:pt x="74841" y="603214"/>
                  <a:pt x="81471" y="620105"/>
                  <a:pt x="105882" y="622820"/>
                </a:cubicBezTo>
                <a:cubicBezTo>
                  <a:pt x="112512" y="623423"/>
                  <a:pt x="119142" y="623121"/>
                  <a:pt x="125772" y="623423"/>
                </a:cubicBezTo>
                <a:cubicBezTo>
                  <a:pt x="160429" y="624931"/>
                  <a:pt x="194785" y="626138"/>
                  <a:pt x="229442" y="627947"/>
                </a:cubicBezTo>
                <a:cubicBezTo>
                  <a:pt x="253853" y="629154"/>
                  <a:pt x="278565" y="630662"/>
                  <a:pt x="302976" y="632472"/>
                </a:cubicBezTo>
                <a:cubicBezTo>
                  <a:pt x="334318" y="634885"/>
                  <a:pt x="364455" y="643934"/>
                  <a:pt x="385249" y="667763"/>
                </a:cubicBezTo>
                <a:cubicBezTo>
                  <a:pt x="413276" y="699434"/>
                  <a:pt x="432865" y="737138"/>
                  <a:pt x="448536" y="776350"/>
                </a:cubicBezTo>
                <a:cubicBezTo>
                  <a:pt x="461796" y="809832"/>
                  <a:pt x="459988" y="838487"/>
                  <a:pt x="434673" y="868951"/>
                </a:cubicBezTo>
                <a:cubicBezTo>
                  <a:pt x="401222" y="909068"/>
                  <a:pt x="361441" y="930786"/>
                  <a:pt x="310811" y="926261"/>
                </a:cubicBezTo>
                <a:cubicBezTo>
                  <a:pt x="274346" y="922944"/>
                  <a:pt x="238182" y="912688"/>
                  <a:pt x="202319" y="903337"/>
                </a:cubicBezTo>
                <a:cubicBezTo>
                  <a:pt x="175498" y="896400"/>
                  <a:pt x="156813" y="878604"/>
                  <a:pt x="144155" y="853267"/>
                </a:cubicBezTo>
                <a:cubicBezTo>
                  <a:pt x="124567" y="814356"/>
                  <a:pt x="116731" y="772429"/>
                  <a:pt x="106786" y="730502"/>
                </a:cubicBezTo>
                <a:cubicBezTo>
                  <a:pt x="102567" y="713008"/>
                  <a:pt x="98046" y="695211"/>
                  <a:pt x="91416" y="678320"/>
                </a:cubicBezTo>
                <a:cubicBezTo>
                  <a:pt x="86293" y="665350"/>
                  <a:pt x="74238" y="665350"/>
                  <a:pt x="67307" y="677415"/>
                </a:cubicBezTo>
                <a:cubicBezTo>
                  <a:pt x="63690" y="683749"/>
                  <a:pt x="60375" y="690988"/>
                  <a:pt x="59471" y="698228"/>
                </a:cubicBezTo>
                <a:cubicBezTo>
                  <a:pt x="55855" y="720247"/>
                  <a:pt x="52841" y="741964"/>
                  <a:pt x="50430" y="764285"/>
                </a:cubicBezTo>
                <a:cubicBezTo>
                  <a:pt x="48622" y="783288"/>
                  <a:pt x="48923" y="802291"/>
                  <a:pt x="47416" y="820992"/>
                </a:cubicBezTo>
                <a:cubicBezTo>
                  <a:pt x="46512" y="833057"/>
                  <a:pt x="42595" y="845424"/>
                  <a:pt x="42896" y="857489"/>
                </a:cubicBezTo>
                <a:cubicBezTo>
                  <a:pt x="43800" y="874079"/>
                  <a:pt x="47416" y="890971"/>
                  <a:pt x="49526" y="908164"/>
                </a:cubicBezTo>
                <a:close/>
                <a:moveTo>
                  <a:pt x="122758" y="662032"/>
                </a:moveTo>
                <a:cubicBezTo>
                  <a:pt x="133306" y="695513"/>
                  <a:pt x="142046" y="724771"/>
                  <a:pt x="151388" y="753728"/>
                </a:cubicBezTo>
                <a:cubicBezTo>
                  <a:pt x="159525" y="779668"/>
                  <a:pt x="168265" y="805307"/>
                  <a:pt x="176703" y="830946"/>
                </a:cubicBezTo>
                <a:cubicBezTo>
                  <a:pt x="181224" y="844821"/>
                  <a:pt x="190867" y="852663"/>
                  <a:pt x="204730" y="855981"/>
                </a:cubicBezTo>
                <a:cubicBezTo>
                  <a:pt x="238182" y="864729"/>
                  <a:pt x="271634" y="873778"/>
                  <a:pt x="305085" y="881922"/>
                </a:cubicBezTo>
                <a:cubicBezTo>
                  <a:pt x="317743" y="884938"/>
                  <a:pt x="330400" y="883128"/>
                  <a:pt x="343661" y="880413"/>
                </a:cubicBezTo>
                <a:cubicBezTo>
                  <a:pt x="373195" y="874381"/>
                  <a:pt x="391277" y="852362"/>
                  <a:pt x="413578" y="836677"/>
                </a:cubicBezTo>
                <a:cubicBezTo>
                  <a:pt x="418701" y="833057"/>
                  <a:pt x="423523" y="824310"/>
                  <a:pt x="423221" y="817976"/>
                </a:cubicBezTo>
                <a:cubicBezTo>
                  <a:pt x="422920" y="805910"/>
                  <a:pt x="420509" y="793242"/>
                  <a:pt x="415687" y="782081"/>
                </a:cubicBezTo>
                <a:cubicBezTo>
                  <a:pt x="406646" y="760062"/>
                  <a:pt x="396400" y="738345"/>
                  <a:pt x="384646" y="717532"/>
                </a:cubicBezTo>
                <a:cubicBezTo>
                  <a:pt x="373195" y="697323"/>
                  <a:pt x="355414" y="684051"/>
                  <a:pt x="331304" y="681638"/>
                </a:cubicBezTo>
                <a:cubicBezTo>
                  <a:pt x="307798" y="679225"/>
                  <a:pt x="283990" y="677717"/>
                  <a:pt x="260182" y="675605"/>
                </a:cubicBezTo>
                <a:cubicBezTo>
                  <a:pt x="215278" y="671382"/>
                  <a:pt x="170676" y="666858"/>
                  <a:pt x="122758" y="662032"/>
                </a:cubicBezTo>
                <a:close/>
                <a:moveTo>
                  <a:pt x="519659" y="481053"/>
                </a:moveTo>
                <a:cubicBezTo>
                  <a:pt x="521769" y="479544"/>
                  <a:pt x="524179" y="478338"/>
                  <a:pt x="526289" y="476830"/>
                </a:cubicBezTo>
                <a:cubicBezTo>
                  <a:pt x="507906" y="430378"/>
                  <a:pt x="489221" y="384229"/>
                  <a:pt x="471139" y="337777"/>
                </a:cubicBezTo>
                <a:cubicBezTo>
                  <a:pt x="458783" y="306408"/>
                  <a:pt x="447934" y="274133"/>
                  <a:pt x="425934" y="247589"/>
                </a:cubicBezTo>
                <a:cubicBezTo>
                  <a:pt x="406646" y="224062"/>
                  <a:pt x="384948" y="202043"/>
                  <a:pt x="367469" y="177309"/>
                </a:cubicBezTo>
                <a:cubicBezTo>
                  <a:pt x="350592" y="153480"/>
                  <a:pt x="328291" y="143828"/>
                  <a:pt x="301168" y="140812"/>
                </a:cubicBezTo>
                <a:cubicBezTo>
                  <a:pt x="295442" y="140510"/>
                  <a:pt x="290017" y="138700"/>
                  <a:pt x="284291" y="138700"/>
                </a:cubicBezTo>
                <a:cubicBezTo>
                  <a:pt x="273141" y="139002"/>
                  <a:pt x="262291" y="139907"/>
                  <a:pt x="249031" y="140812"/>
                </a:cubicBezTo>
                <a:cubicBezTo>
                  <a:pt x="253853" y="159211"/>
                  <a:pt x="259278" y="173086"/>
                  <a:pt x="270730" y="183040"/>
                </a:cubicBezTo>
                <a:cubicBezTo>
                  <a:pt x="288209" y="199027"/>
                  <a:pt x="306592" y="213807"/>
                  <a:pt x="324373" y="229491"/>
                </a:cubicBezTo>
                <a:cubicBezTo>
                  <a:pt x="352702" y="254527"/>
                  <a:pt x="381934" y="278657"/>
                  <a:pt x="408454" y="305503"/>
                </a:cubicBezTo>
                <a:cubicBezTo>
                  <a:pt x="432564" y="329935"/>
                  <a:pt x="455769" y="355875"/>
                  <a:pt x="474454" y="384229"/>
                </a:cubicBezTo>
                <a:cubicBezTo>
                  <a:pt x="489522" y="407153"/>
                  <a:pt x="497659" y="434903"/>
                  <a:pt x="509111" y="460240"/>
                </a:cubicBezTo>
                <a:cubicBezTo>
                  <a:pt x="512125" y="467781"/>
                  <a:pt x="516043" y="474417"/>
                  <a:pt x="519659" y="481053"/>
                </a:cubicBezTo>
                <a:close/>
                <a:moveTo>
                  <a:pt x="527193" y="506390"/>
                </a:moveTo>
                <a:cubicBezTo>
                  <a:pt x="524481" y="516343"/>
                  <a:pt x="523878" y="525091"/>
                  <a:pt x="540152" y="529012"/>
                </a:cubicBezTo>
                <a:cubicBezTo>
                  <a:pt x="534125" y="518757"/>
                  <a:pt x="530810" y="512422"/>
                  <a:pt x="527193" y="5063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41;p5"/>
          <p:cNvSpPr/>
          <p:nvPr/>
        </p:nvSpPr>
        <p:spPr>
          <a:xfrm>
            <a:off x="7138675" y="729475"/>
            <a:ext cx="707674" cy="926541"/>
          </a:xfrm>
          <a:custGeom>
            <a:avLst/>
            <a:gdLst/>
            <a:ahLst/>
            <a:cxnLst/>
            <a:rect l="l" t="t" r="r" b="b"/>
            <a:pathLst>
              <a:path w="956316" h="1252083" extrusionOk="0">
                <a:moveTo>
                  <a:pt x="352631" y="995939"/>
                </a:moveTo>
                <a:cubicBezTo>
                  <a:pt x="362464" y="944315"/>
                  <a:pt x="370239" y="895432"/>
                  <a:pt x="380988" y="847234"/>
                </a:cubicBezTo>
                <a:cubicBezTo>
                  <a:pt x="391507" y="799036"/>
                  <a:pt x="404771" y="751752"/>
                  <a:pt x="417348" y="702641"/>
                </a:cubicBezTo>
                <a:cubicBezTo>
                  <a:pt x="414147" y="700813"/>
                  <a:pt x="410716" y="698072"/>
                  <a:pt x="407057" y="696702"/>
                </a:cubicBezTo>
                <a:cubicBezTo>
                  <a:pt x="361778" y="681169"/>
                  <a:pt x="324503" y="653986"/>
                  <a:pt x="289743" y="621550"/>
                </a:cubicBezTo>
                <a:cubicBezTo>
                  <a:pt x="262301" y="595966"/>
                  <a:pt x="239432" y="567184"/>
                  <a:pt x="220680" y="535661"/>
                </a:cubicBezTo>
                <a:cubicBezTo>
                  <a:pt x="206273" y="511448"/>
                  <a:pt x="195296" y="484951"/>
                  <a:pt x="185234" y="458453"/>
                </a:cubicBezTo>
                <a:cubicBezTo>
                  <a:pt x="170370" y="419164"/>
                  <a:pt x="159393" y="378733"/>
                  <a:pt x="158707" y="336474"/>
                </a:cubicBezTo>
                <a:cubicBezTo>
                  <a:pt x="158478" y="311119"/>
                  <a:pt x="158707" y="285535"/>
                  <a:pt x="160536" y="260180"/>
                </a:cubicBezTo>
                <a:cubicBezTo>
                  <a:pt x="164195" y="211297"/>
                  <a:pt x="176544" y="164013"/>
                  <a:pt x="190265" y="117185"/>
                </a:cubicBezTo>
                <a:cubicBezTo>
                  <a:pt x="194839" y="100967"/>
                  <a:pt x="195753" y="83835"/>
                  <a:pt x="200785" y="67845"/>
                </a:cubicBezTo>
                <a:cubicBezTo>
                  <a:pt x="203986" y="57795"/>
                  <a:pt x="211761" y="49343"/>
                  <a:pt x="219308" y="37465"/>
                </a:cubicBezTo>
                <a:cubicBezTo>
                  <a:pt x="226168" y="44546"/>
                  <a:pt x="233486" y="48429"/>
                  <a:pt x="233715" y="52998"/>
                </a:cubicBezTo>
                <a:cubicBezTo>
                  <a:pt x="234858" y="72871"/>
                  <a:pt x="247665" y="87033"/>
                  <a:pt x="256812" y="102566"/>
                </a:cubicBezTo>
                <a:cubicBezTo>
                  <a:pt x="268704" y="122439"/>
                  <a:pt x="283111" y="140942"/>
                  <a:pt x="297747" y="158987"/>
                </a:cubicBezTo>
                <a:cubicBezTo>
                  <a:pt x="308723" y="172693"/>
                  <a:pt x="311010" y="171094"/>
                  <a:pt x="325189" y="161272"/>
                </a:cubicBezTo>
                <a:cubicBezTo>
                  <a:pt x="344855" y="147566"/>
                  <a:pt x="365666" y="135688"/>
                  <a:pt x="386247" y="123125"/>
                </a:cubicBezTo>
                <a:cubicBezTo>
                  <a:pt x="414147" y="106221"/>
                  <a:pt x="442046" y="90003"/>
                  <a:pt x="469717" y="72871"/>
                </a:cubicBezTo>
                <a:cubicBezTo>
                  <a:pt x="507678" y="49343"/>
                  <a:pt x="545183" y="25130"/>
                  <a:pt x="583373" y="2516"/>
                </a:cubicBezTo>
                <a:cubicBezTo>
                  <a:pt x="589319" y="-1139"/>
                  <a:pt x="600295" y="-454"/>
                  <a:pt x="607156" y="2287"/>
                </a:cubicBezTo>
                <a:cubicBezTo>
                  <a:pt x="620191" y="7770"/>
                  <a:pt x="629338" y="18049"/>
                  <a:pt x="637114" y="31069"/>
                </a:cubicBezTo>
                <a:cubicBezTo>
                  <a:pt x="655637" y="62592"/>
                  <a:pt x="658381" y="98226"/>
                  <a:pt x="665470" y="132490"/>
                </a:cubicBezTo>
                <a:cubicBezTo>
                  <a:pt x="671187" y="160129"/>
                  <a:pt x="674389" y="188454"/>
                  <a:pt x="678734" y="217693"/>
                </a:cubicBezTo>
                <a:cubicBezTo>
                  <a:pt x="683536" y="217693"/>
                  <a:pt x="688796" y="219292"/>
                  <a:pt x="691540" y="217464"/>
                </a:cubicBezTo>
                <a:cubicBezTo>
                  <a:pt x="708692" y="206043"/>
                  <a:pt x="729959" y="204901"/>
                  <a:pt x="747339" y="193023"/>
                </a:cubicBezTo>
                <a:cubicBezTo>
                  <a:pt x="763347" y="181830"/>
                  <a:pt x="782785" y="175891"/>
                  <a:pt x="800851" y="167439"/>
                </a:cubicBezTo>
                <a:cubicBezTo>
                  <a:pt x="830123" y="153505"/>
                  <a:pt x="859394" y="139114"/>
                  <a:pt x="888895" y="125180"/>
                </a:cubicBezTo>
                <a:cubicBezTo>
                  <a:pt x="897813" y="120840"/>
                  <a:pt x="906732" y="116272"/>
                  <a:pt x="916108" y="113531"/>
                </a:cubicBezTo>
                <a:cubicBezTo>
                  <a:pt x="939662" y="106449"/>
                  <a:pt x="958415" y="122439"/>
                  <a:pt x="956128" y="147109"/>
                </a:cubicBezTo>
                <a:cubicBezTo>
                  <a:pt x="955670" y="151906"/>
                  <a:pt x="954298" y="156932"/>
                  <a:pt x="952926" y="161500"/>
                </a:cubicBezTo>
                <a:cubicBezTo>
                  <a:pt x="931659" y="228886"/>
                  <a:pt x="910848" y="296728"/>
                  <a:pt x="888666" y="363885"/>
                </a:cubicBezTo>
                <a:cubicBezTo>
                  <a:pt x="877003" y="399520"/>
                  <a:pt x="860080" y="433098"/>
                  <a:pt x="841328" y="465763"/>
                </a:cubicBezTo>
                <a:cubicBezTo>
                  <a:pt x="832410" y="481068"/>
                  <a:pt x="825092" y="497286"/>
                  <a:pt x="815487" y="512134"/>
                </a:cubicBezTo>
                <a:cubicBezTo>
                  <a:pt x="801537" y="533149"/>
                  <a:pt x="786444" y="553479"/>
                  <a:pt x="771351" y="573809"/>
                </a:cubicBezTo>
                <a:cubicBezTo>
                  <a:pt x="759231" y="590255"/>
                  <a:pt x="746653" y="606473"/>
                  <a:pt x="733847" y="622235"/>
                </a:cubicBezTo>
                <a:cubicBezTo>
                  <a:pt x="728587" y="628631"/>
                  <a:pt x="721955" y="633884"/>
                  <a:pt x="715781" y="639367"/>
                </a:cubicBezTo>
                <a:cubicBezTo>
                  <a:pt x="712579" y="642108"/>
                  <a:pt x="708006" y="643478"/>
                  <a:pt x="705490" y="646676"/>
                </a:cubicBezTo>
                <a:cubicBezTo>
                  <a:pt x="676447" y="681169"/>
                  <a:pt x="635970" y="692361"/>
                  <a:pt x="594807" y="704240"/>
                </a:cubicBezTo>
                <a:cubicBezTo>
                  <a:pt x="559818" y="714290"/>
                  <a:pt x="525058" y="715661"/>
                  <a:pt x="489384" y="713148"/>
                </a:cubicBezTo>
                <a:cubicBezTo>
                  <a:pt x="479093" y="712463"/>
                  <a:pt x="468802" y="710636"/>
                  <a:pt x="456682" y="708808"/>
                </a:cubicBezTo>
                <a:cubicBezTo>
                  <a:pt x="455081" y="721143"/>
                  <a:pt x="454166" y="731651"/>
                  <a:pt x="452337" y="741930"/>
                </a:cubicBezTo>
                <a:cubicBezTo>
                  <a:pt x="447077" y="773224"/>
                  <a:pt x="441817" y="804519"/>
                  <a:pt x="436329" y="836041"/>
                </a:cubicBezTo>
                <a:cubicBezTo>
                  <a:pt x="430383" y="870990"/>
                  <a:pt x="424209" y="905940"/>
                  <a:pt x="418263" y="940660"/>
                </a:cubicBezTo>
                <a:cubicBezTo>
                  <a:pt x="410716" y="984518"/>
                  <a:pt x="401798" y="1028376"/>
                  <a:pt x="395852" y="1072462"/>
                </a:cubicBezTo>
                <a:cubicBezTo>
                  <a:pt x="388991" y="1124315"/>
                  <a:pt x="383046" y="1176396"/>
                  <a:pt x="379615" y="1228705"/>
                </a:cubicBezTo>
                <a:cubicBezTo>
                  <a:pt x="378243" y="1249949"/>
                  <a:pt x="360863" y="1257487"/>
                  <a:pt x="345999" y="1248121"/>
                </a:cubicBezTo>
                <a:cubicBezTo>
                  <a:pt x="316727" y="1229619"/>
                  <a:pt x="282882" y="1219340"/>
                  <a:pt x="256355" y="1195583"/>
                </a:cubicBezTo>
                <a:cubicBezTo>
                  <a:pt x="239661" y="1180507"/>
                  <a:pt x="219994" y="1168858"/>
                  <a:pt x="202385" y="1154467"/>
                </a:cubicBezTo>
                <a:cubicBezTo>
                  <a:pt x="164881" y="1123629"/>
                  <a:pt x="132637" y="1088223"/>
                  <a:pt x="106338" y="1047107"/>
                </a:cubicBezTo>
                <a:cubicBezTo>
                  <a:pt x="89644" y="1020838"/>
                  <a:pt x="69749" y="996396"/>
                  <a:pt x="53055" y="970127"/>
                </a:cubicBezTo>
                <a:cubicBezTo>
                  <a:pt x="24241" y="924899"/>
                  <a:pt x="8690" y="874874"/>
                  <a:pt x="3888" y="822107"/>
                </a:cubicBezTo>
                <a:cubicBezTo>
                  <a:pt x="1143" y="792640"/>
                  <a:pt x="0" y="762717"/>
                  <a:pt x="0" y="733021"/>
                </a:cubicBezTo>
                <a:cubicBezTo>
                  <a:pt x="0" y="712691"/>
                  <a:pt x="5717" y="692590"/>
                  <a:pt x="21496" y="679113"/>
                </a:cubicBezTo>
                <a:cubicBezTo>
                  <a:pt x="42535" y="661067"/>
                  <a:pt x="67919" y="647133"/>
                  <a:pt x="96047" y="660839"/>
                </a:cubicBezTo>
                <a:cubicBezTo>
                  <a:pt x="120745" y="672717"/>
                  <a:pt x="143385" y="685737"/>
                  <a:pt x="161222" y="707438"/>
                </a:cubicBezTo>
                <a:cubicBezTo>
                  <a:pt x="170598" y="718859"/>
                  <a:pt x="184091" y="726625"/>
                  <a:pt x="193467" y="738047"/>
                </a:cubicBezTo>
                <a:cubicBezTo>
                  <a:pt x="211761" y="760432"/>
                  <a:pt x="228227" y="784417"/>
                  <a:pt x="246064" y="807488"/>
                </a:cubicBezTo>
                <a:cubicBezTo>
                  <a:pt x="255669" y="819823"/>
                  <a:pt x="266417" y="831244"/>
                  <a:pt x="275793" y="843579"/>
                </a:cubicBezTo>
                <a:cubicBezTo>
                  <a:pt x="309409" y="887209"/>
                  <a:pt x="336165" y="934264"/>
                  <a:pt x="346456" y="989315"/>
                </a:cubicBezTo>
                <a:cubicBezTo>
                  <a:pt x="346685" y="990000"/>
                  <a:pt x="348286" y="990914"/>
                  <a:pt x="352631" y="995939"/>
                </a:cubicBezTo>
                <a:close/>
                <a:moveTo>
                  <a:pt x="603497" y="57338"/>
                </a:moveTo>
                <a:cubicBezTo>
                  <a:pt x="589547" y="67845"/>
                  <a:pt x="578570" y="77668"/>
                  <a:pt x="565993" y="85434"/>
                </a:cubicBezTo>
                <a:cubicBezTo>
                  <a:pt x="537179" y="103023"/>
                  <a:pt x="507678" y="119698"/>
                  <a:pt x="478636" y="136602"/>
                </a:cubicBezTo>
                <a:cubicBezTo>
                  <a:pt x="429469" y="165383"/>
                  <a:pt x="380301" y="194393"/>
                  <a:pt x="331134" y="222947"/>
                </a:cubicBezTo>
                <a:cubicBezTo>
                  <a:pt x="318785" y="230256"/>
                  <a:pt x="304378" y="228886"/>
                  <a:pt x="293859" y="217921"/>
                </a:cubicBezTo>
                <a:cubicBezTo>
                  <a:pt x="277851" y="201018"/>
                  <a:pt x="263215" y="182744"/>
                  <a:pt x="248579" y="164698"/>
                </a:cubicBezTo>
                <a:cubicBezTo>
                  <a:pt x="240804" y="155104"/>
                  <a:pt x="234630" y="144368"/>
                  <a:pt x="225482" y="131119"/>
                </a:cubicBezTo>
                <a:cubicBezTo>
                  <a:pt x="221366" y="157617"/>
                  <a:pt x="217478" y="180003"/>
                  <a:pt x="214506" y="202388"/>
                </a:cubicBezTo>
                <a:cubicBezTo>
                  <a:pt x="210847" y="229799"/>
                  <a:pt x="206044" y="256982"/>
                  <a:pt x="204443" y="284393"/>
                </a:cubicBezTo>
                <a:cubicBezTo>
                  <a:pt x="200785" y="349266"/>
                  <a:pt x="214506" y="410941"/>
                  <a:pt x="240118" y="470560"/>
                </a:cubicBezTo>
                <a:cubicBezTo>
                  <a:pt x="263444" y="525154"/>
                  <a:pt x="296832" y="571296"/>
                  <a:pt x="343712" y="608072"/>
                </a:cubicBezTo>
                <a:cubicBezTo>
                  <a:pt x="372069" y="630230"/>
                  <a:pt x="403170" y="645991"/>
                  <a:pt x="438616" y="653301"/>
                </a:cubicBezTo>
                <a:cubicBezTo>
                  <a:pt x="484353" y="662895"/>
                  <a:pt x="529175" y="659240"/>
                  <a:pt x="575140" y="651702"/>
                </a:cubicBezTo>
                <a:cubicBezTo>
                  <a:pt x="612187" y="645763"/>
                  <a:pt x="637800" y="620179"/>
                  <a:pt x="670273" y="607387"/>
                </a:cubicBezTo>
                <a:cubicBezTo>
                  <a:pt x="671416" y="606930"/>
                  <a:pt x="672331" y="605560"/>
                  <a:pt x="673246" y="604418"/>
                </a:cubicBezTo>
                <a:cubicBezTo>
                  <a:pt x="683536" y="592083"/>
                  <a:pt x="693827" y="579748"/>
                  <a:pt x="703889" y="566956"/>
                </a:cubicBezTo>
                <a:cubicBezTo>
                  <a:pt x="723327" y="541829"/>
                  <a:pt x="744138" y="517616"/>
                  <a:pt x="761289" y="491118"/>
                </a:cubicBezTo>
                <a:cubicBezTo>
                  <a:pt x="782328" y="458453"/>
                  <a:pt x="800623" y="423961"/>
                  <a:pt x="819146" y="389697"/>
                </a:cubicBezTo>
                <a:cubicBezTo>
                  <a:pt x="828522" y="372565"/>
                  <a:pt x="837669" y="354748"/>
                  <a:pt x="844759" y="336474"/>
                </a:cubicBezTo>
                <a:cubicBezTo>
                  <a:pt x="856650" y="306322"/>
                  <a:pt x="867170" y="275484"/>
                  <a:pt x="877918" y="244875"/>
                </a:cubicBezTo>
                <a:cubicBezTo>
                  <a:pt x="883635" y="228886"/>
                  <a:pt x="888895" y="212667"/>
                  <a:pt x="895069" y="193708"/>
                </a:cubicBezTo>
                <a:cubicBezTo>
                  <a:pt x="868542" y="206043"/>
                  <a:pt x="845673" y="217007"/>
                  <a:pt x="822348" y="227515"/>
                </a:cubicBezTo>
                <a:cubicBezTo>
                  <a:pt x="805654" y="235053"/>
                  <a:pt x="789188" y="243962"/>
                  <a:pt x="771580" y="248759"/>
                </a:cubicBezTo>
                <a:cubicBezTo>
                  <a:pt x="748711" y="254698"/>
                  <a:pt x="729045" y="267033"/>
                  <a:pt x="707548" y="275256"/>
                </a:cubicBezTo>
                <a:cubicBezTo>
                  <a:pt x="698172" y="278682"/>
                  <a:pt x="689254" y="282794"/>
                  <a:pt x="679649" y="285535"/>
                </a:cubicBezTo>
                <a:cubicBezTo>
                  <a:pt x="663412" y="289875"/>
                  <a:pt x="654036" y="286221"/>
                  <a:pt x="646490" y="270916"/>
                </a:cubicBezTo>
                <a:cubicBezTo>
                  <a:pt x="641687" y="261551"/>
                  <a:pt x="637571" y="251271"/>
                  <a:pt x="636199" y="240992"/>
                </a:cubicBezTo>
                <a:cubicBezTo>
                  <a:pt x="630024" y="195307"/>
                  <a:pt x="624307" y="149622"/>
                  <a:pt x="619505" y="103937"/>
                </a:cubicBezTo>
                <a:cubicBezTo>
                  <a:pt x="617675" y="88175"/>
                  <a:pt x="613102" y="74013"/>
                  <a:pt x="603497" y="57338"/>
                </a:cubicBezTo>
                <a:close/>
                <a:moveTo>
                  <a:pt x="276022" y="1154924"/>
                </a:moveTo>
                <a:cubicBezTo>
                  <a:pt x="274878" y="1152411"/>
                  <a:pt x="274192" y="1149670"/>
                  <a:pt x="272591" y="1147842"/>
                </a:cubicBezTo>
                <a:cubicBezTo>
                  <a:pt x="241490" y="1110152"/>
                  <a:pt x="221595" y="1066066"/>
                  <a:pt x="200556" y="1022893"/>
                </a:cubicBezTo>
                <a:cubicBezTo>
                  <a:pt x="167625" y="956193"/>
                  <a:pt x="138125" y="887894"/>
                  <a:pt x="106567" y="820508"/>
                </a:cubicBezTo>
                <a:cubicBezTo>
                  <a:pt x="93074" y="791727"/>
                  <a:pt x="78210" y="763630"/>
                  <a:pt x="63574" y="735534"/>
                </a:cubicBezTo>
                <a:cubicBezTo>
                  <a:pt x="61287" y="730965"/>
                  <a:pt x="56942" y="727539"/>
                  <a:pt x="52369" y="722514"/>
                </a:cubicBezTo>
                <a:cubicBezTo>
                  <a:pt x="44593" y="739189"/>
                  <a:pt x="40248" y="753808"/>
                  <a:pt x="41620" y="770026"/>
                </a:cubicBezTo>
                <a:cubicBezTo>
                  <a:pt x="42993" y="784874"/>
                  <a:pt x="43907" y="799722"/>
                  <a:pt x="46194" y="814341"/>
                </a:cubicBezTo>
                <a:cubicBezTo>
                  <a:pt x="53512" y="859112"/>
                  <a:pt x="62202" y="903655"/>
                  <a:pt x="85985" y="943401"/>
                </a:cubicBezTo>
                <a:cubicBezTo>
                  <a:pt x="103823" y="973097"/>
                  <a:pt x="122575" y="1002107"/>
                  <a:pt x="142470" y="1030432"/>
                </a:cubicBezTo>
                <a:cubicBezTo>
                  <a:pt x="156649" y="1050533"/>
                  <a:pt x="174486" y="1068350"/>
                  <a:pt x="188893" y="1088452"/>
                </a:cubicBezTo>
                <a:cubicBezTo>
                  <a:pt x="211304" y="1119289"/>
                  <a:pt x="242176" y="1138020"/>
                  <a:pt x="276022" y="1154924"/>
                </a:cubicBezTo>
                <a:close/>
                <a:moveTo>
                  <a:pt x="86671" y="700356"/>
                </a:moveTo>
                <a:cubicBezTo>
                  <a:pt x="85528" y="701955"/>
                  <a:pt x="84613" y="703554"/>
                  <a:pt x="83470" y="705153"/>
                </a:cubicBezTo>
                <a:cubicBezTo>
                  <a:pt x="101764" y="734392"/>
                  <a:pt x="121431" y="762945"/>
                  <a:pt x="138125" y="793326"/>
                </a:cubicBezTo>
                <a:cubicBezTo>
                  <a:pt x="158935" y="831016"/>
                  <a:pt x="177230" y="870305"/>
                  <a:pt x="196668" y="908909"/>
                </a:cubicBezTo>
                <a:cubicBezTo>
                  <a:pt x="219079" y="952995"/>
                  <a:pt x="240804" y="997538"/>
                  <a:pt x="264587" y="1041168"/>
                </a:cubicBezTo>
                <a:cubicBezTo>
                  <a:pt x="278308" y="1066294"/>
                  <a:pt x="295231" y="1089594"/>
                  <a:pt x="310553" y="1113807"/>
                </a:cubicBezTo>
                <a:cubicBezTo>
                  <a:pt x="314669" y="1108553"/>
                  <a:pt x="315355" y="1104670"/>
                  <a:pt x="314898" y="1100787"/>
                </a:cubicBezTo>
                <a:cubicBezTo>
                  <a:pt x="311468" y="1070635"/>
                  <a:pt x="310095" y="1040025"/>
                  <a:pt x="303692" y="1010558"/>
                </a:cubicBezTo>
                <a:cubicBezTo>
                  <a:pt x="292487" y="958249"/>
                  <a:pt x="273049" y="909366"/>
                  <a:pt x="240118" y="865965"/>
                </a:cubicBezTo>
                <a:cubicBezTo>
                  <a:pt x="208788" y="824848"/>
                  <a:pt x="179288" y="782361"/>
                  <a:pt x="148416" y="741016"/>
                </a:cubicBezTo>
                <a:cubicBezTo>
                  <a:pt x="132865" y="719773"/>
                  <a:pt x="109768" y="709950"/>
                  <a:pt x="86671" y="70035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20661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4" name="Google Shape;44;p6"/>
          <p:cNvSpPr/>
          <p:nvPr/>
        </p:nvSpPr>
        <p:spPr>
          <a:xfrm rot="1263482">
            <a:off x="6801079" y="1742048"/>
            <a:ext cx="1991621" cy="808742"/>
          </a:xfrm>
          <a:custGeom>
            <a:avLst/>
            <a:gdLst/>
            <a:ahLst/>
            <a:cxnLst/>
            <a:rect l="l" t="t" r="r" b="b"/>
            <a:pathLst>
              <a:path w="3975646" h="1614400" extrusionOk="0">
                <a:moveTo>
                  <a:pt x="2721476" y="764835"/>
                </a:moveTo>
                <a:cubicBezTo>
                  <a:pt x="2734059" y="830895"/>
                  <a:pt x="2739721" y="892551"/>
                  <a:pt x="2720217" y="954207"/>
                </a:cubicBezTo>
                <a:cubicBezTo>
                  <a:pt x="2713926" y="973081"/>
                  <a:pt x="2716443" y="994472"/>
                  <a:pt x="2712668" y="1014604"/>
                </a:cubicBezTo>
                <a:cubicBezTo>
                  <a:pt x="2710780" y="1026558"/>
                  <a:pt x="2707635" y="1039141"/>
                  <a:pt x="2700085" y="1047949"/>
                </a:cubicBezTo>
                <a:cubicBezTo>
                  <a:pt x="2674919" y="1080035"/>
                  <a:pt x="2661078" y="1117783"/>
                  <a:pt x="2642204" y="1153015"/>
                </a:cubicBezTo>
                <a:cubicBezTo>
                  <a:pt x="2630250" y="1175035"/>
                  <a:pt x="2612005" y="1194539"/>
                  <a:pt x="2596277" y="1214671"/>
                </a:cubicBezTo>
                <a:cubicBezTo>
                  <a:pt x="2550979" y="1272552"/>
                  <a:pt x="2498760" y="1322883"/>
                  <a:pt x="2439621" y="1366294"/>
                </a:cubicBezTo>
                <a:cubicBezTo>
                  <a:pt x="2406276" y="1390830"/>
                  <a:pt x="2373561" y="1414109"/>
                  <a:pt x="2336442" y="1429837"/>
                </a:cubicBezTo>
                <a:cubicBezTo>
                  <a:pt x="2285481" y="1451228"/>
                  <a:pt x="2233263" y="1470102"/>
                  <a:pt x="2181673" y="1489606"/>
                </a:cubicBezTo>
                <a:cubicBezTo>
                  <a:pt x="2170349" y="1494010"/>
                  <a:pt x="2157766" y="1493380"/>
                  <a:pt x="2145812" y="1495268"/>
                </a:cubicBezTo>
                <a:cubicBezTo>
                  <a:pt x="2120647" y="1498413"/>
                  <a:pt x="2094223" y="1499043"/>
                  <a:pt x="2069686" y="1505963"/>
                </a:cubicBezTo>
                <a:cubicBezTo>
                  <a:pt x="2036342" y="1515400"/>
                  <a:pt x="2002997" y="1517917"/>
                  <a:pt x="1969024" y="1512884"/>
                </a:cubicBezTo>
                <a:cubicBezTo>
                  <a:pt x="1926242" y="1505963"/>
                  <a:pt x="1883460" y="1499043"/>
                  <a:pt x="1841308" y="1488347"/>
                </a:cubicBezTo>
                <a:cubicBezTo>
                  <a:pt x="1697235" y="1450599"/>
                  <a:pt x="1604751" y="1355599"/>
                  <a:pt x="1553791" y="1218446"/>
                </a:cubicBezTo>
                <a:cubicBezTo>
                  <a:pt x="1533658" y="1164340"/>
                  <a:pt x="1519817" y="1107088"/>
                  <a:pt x="1504718" y="1051095"/>
                </a:cubicBezTo>
                <a:cubicBezTo>
                  <a:pt x="1500314" y="1034737"/>
                  <a:pt x="1502201" y="1016492"/>
                  <a:pt x="1502201" y="998876"/>
                </a:cubicBezTo>
                <a:cubicBezTo>
                  <a:pt x="1502831" y="940366"/>
                  <a:pt x="1503460" y="882485"/>
                  <a:pt x="1522963" y="826491"/>
                </a:cubicBezTo>
                <a:cubicBezTo>
                  <a:pt x="1527367" y="814538"/>
                  <a:pt x="1524851" y="800067"/>
                  <a:pt x="1525480" y="780564"/>
                </a:cubicBezTo>
                <a:cubicBezTo>
                  <a:pt x="1491506" y="784339"/>
                  <a:pt x="1459420" y="788114"/>
                  <a:pt x="1427963" y="791259"/>
                </a:cubicBezTo>
                <a:cubicBezTo>
                  <a:pt x="1366307" y="797551"/>
                  <a:pt x="1304022" y="803213"/>
                  <a:pt x="1241737" y="808875"/>
                </a:cubicBezTo>
                <a:cubicBezTo>
                  <a:pt x="1237962" y="809504"/>
                  <a:pt x="1233558" y="810134"/>
                  <a:pt x="1231042" y="810763"/>
                </a:cubicBezTo>
                <a:cubicBezTo>
                  <a:pt x="1232300" y="842220"/>
                  <a:pt x="1235446" y="872419"/>
                  <a:pt x="1234817" y="903246"/>
                </a:cubicBezTo>
                <a:cubicBezTo>
                  <a:pt x="1234188" y="934704"/>
                  <a:pt x="1232929" y="966790"/>
                  <a:pt x="1228525" y="998247"/>
                </a:cubicBezTo>
                <a:cubicBezTo>
                  <a:pt x="1218459" y="1068081"/>
                  <a:pt x="1201472" y="1135399"/>
                  <a:pt x="1168128" y="1198943"/>
                </a:cubicBezTo>
                <a:cubicBezTo>
                  <a:pt x="1129121" y="1271294"/>
                  <a:pt x="1083194" y="1336095"/>
                  <a:pt x="1022796" y="1392089"/>
                </a:cubicBezTo>
                <a:cubicBezTo>
                  <a:pt x="1005810" y="1407817"/>
                  <a:pt x="994485" y="1429208"/>
                  <a:pt x="978127" y="1444937"/>
                </a:cubicBezTo>
                <a:cubicBezTo>
                  <a:pt x="910809" y="1509738"/>
                  <a:pt x="835312" y="1563215"/>
                  <a:pt x="745975" y="1590268"/>
                </a:cubicBezTo>
                <a:cubicBezTo>
                  <a:pt x="638391" y="1622354"/>
                  <a:pt x="528292" y="1626129"/>
                  <a:pt x="423225" y="1578944"/>
                </a:cubicBezTo>
                <a:cubicBezTo>
                  <a:pt x="361570" y="1551261"/>
                  <a:pt x="304318" y="1514142"/>
                  <a:pt x="245179" y="1480798"/>
                </a:cubicBezTo>
                <a:cubicBezTo>
                  <a:pt x="233854" y="1473877"/>
                  <a:pt x="223159" y="1464440"/>
                  <a:pt x="214351" y="1454374"/>
                </a:cubicBezTo>
                <a:cubicBezTo>
                  <a:pt x="125642" y="1358744"/>
                  <a:pt x="57066" y="1252420"/>
                  <a:pt x="21205" y="1124704"/>
                </a:cubicBezTo>
                <a:cubicBezTo>
                  <a:pt x="-815" y="1045432"/>
                  <a:pt x="-4590" y="967419"/>
                  <a:pt x="4847" y="887518"/>
                </a:cubicBezTo>
                <a:cubicBezTo>
                  <a:pt x="5476" y="880597"/>
                  <a:pt x="7364" y="874306"/>
                  <a:pt x="9251" y="868015"/>
                </a:cubicBezTo>
                <a:cubicBezTo>
                  <a:pt x="24350" y="823975"/>
                  <a:pt x="40079" y="779306"/>
                  <a:pt x="55178" y="735266"/>
                </a:cubicBezTo>
                <a:cubicBezTo>
                  <a:pt x="55807" y="734008"/>
                  <a:pt x="55807" y="732120"/>
                  <a:pt x="57066" y="731491"/>
                </a:cubicBezTo>
                <a:cubicBezTo>
                  <a:pt x="90410" y="700663"/>
                  <a:pt x="99847" y="654107"/>
                  <a:pt x="128788" y="621391"/>
                </a:cubicBezTo>
                <a:cubicBezTo>
                  <a:pt x="157728" y="589305"/>
                  <a:pt x="189185" y="559107"/>
                  <a:pt x="223788" y="532683"/>
                </a:cubicBezTo>
                <a:cubicBezTo>
                  <a:pt x="277894" y="491788"/>
                  <a:pt x="340179" y="464735"/>
                  <a:pt x="406239" y="447749"/>
                </a:cubicBezTo>
                <a:cubicBezTo>
                  <a:pt x="452795" y="435795"/>
                  <a:pt x="501239" y="429504"/>
                  <a:pt x="549054" y="423212"/>
                </a:cubicBezTo>
                <a:cubicBezTo>
                  <a:pt x="581140" y="418808"/>
                  <a:pt x="613226" y="415033"/>
                  <a:pt x="645312" y="417550"/>
                </a:cubicBezTo>
                <a:cubicBezTo>
                  <a:pt x="701935" y="422583"/>
                  <a:pt x="758557" y="430762"/>
                  <a:pt x="813922" y="440828"/>
                </a:cubicBezTo>
                <a:cubicBezTo>
                  <a:pt x="846637" y="447119"/>
                  <a:pt x="874319" y="445232"/>
                  <a:pt x="902630" y="426358"/>
                </a:cubicBezTo>
                <a:cubicBezTo>
                  <a:pt x="969319" y="382318"/>
                  <a:pt x="1036637" y="339536"/>
                  <a:pt x="1105214" y="298013"/>
                </a:cubicBezTo>
                <a:cubicBezTo>
                  <a:pt x="1196439" y="242649"/>
                  <a:pt x="1288294" y="187914"/>
                  <a:pt x="1380777" y="134437"/>
                </a:cubicBezTo>
                <a:cubicBezTo>
                  <a:pt x="1440546" y="99834"/>
                  <a:pt x="1500943" y="67119"/>
                  <a:pt x="1561970" y="34403"/>
                </a:cubicBezTo>
                <a:cubicBezTo>
                  <a:pt x="1584619" y="22450"/>
                  <a:pt x="1608526" y="12383"/>
                  <a:pt x="1633063" y="5463"/>
                </a:cubicBezTo>
                <a:cubicBezTo>
                  <a:pt x="1673957" y="-6491"/>
                  <a:pt x="1711076" y="1688"/>
                  <a:pt x="1746308" y="24966"/>
                </a:cubicBezTo>
                <a:cubicBezTo>
                  <a:pt x="1802301" y="61456"/>
                  <a:pt x="1845712" y="108642"/>
                  <a:pt x="1875282" y="169039"/>
                </a:cubicBezTo>
                <a:cubicBezTo>
                  <a:pt x="1884090" y="186655"/>
                  <a:pt x="1884090" y="186655"/>
                  <a:pt x="1877169" y="210563"/>
                </a:cubicBezTo>
                <a:cubicBezTo>
                  <a:pt x="1858295" y="209933"/>
                  <a:pt x="1855778" y="192947"/>
                  <a:pt x="1848229" y="180993"/>
                </a:cubicBezTo>
                <a:cubicBezTo>
                  <a:pt x="1814884" y="127516"/>
                  <a:pt x="1773361" y="84734"/>
                  <a:pt x="1712334" y="63973"/>
                </a:cubicBezTo>
                <a:cubicBezTo>
                  <a:pt x="1701639" y="60198"/>
                  <a:pt x="1688427" y="58940"/>
                  <a:pt x="1677732" y="61456"/>
                </a:cubicBezTo>
                <a:cubicBezTo>
                  <a:pt x="1650679" y="69006"/>
                  <a:pt x="1622996" y="76556"/>
                  <a:pt x="1597202" y="88509"/>
                </a:cubicBezTo>
                <a:cubicBezTo>
                  <a:pt x="1478923" y="143874"/>
                  <a:pt x="1369453" y="213708"/>
                  <a:pt x="1257466" y="279768"/>
                </a:cubicBezTo>
                <a:cubicBezTo>
                  <a:pt x="1166869" y="333245"/>
                  <a:pt x="1076273" y="388609"/>
                  <a:pt x="986306" y="442715"/>
                </a:cubicBezTo>
                <a:cubicBezTo>
                  <a:pt x="978127" y="447749"/>
                  <a:pt x="970578" y="453411"/>
                  <a:pt x="960511" y="460331"/>
                </a:cubicBezTo>
                <a:cubicBezTo>
                  <a:pt x="1011472" y="501226"/>
                  <a:pt x="1071240" y="523875"/>
                  <a:pt x="1113393" y="574206"/>
                </a:cubicBezTo>
                <a:cubicBezTo>
                  <a:pt x="1154916" y="623908"/>
                  <a:pt x="1191406" y="674239"/>
                  <a:pt x="1215313" y="733378"/>
                </a:cubicBezTo>
                <a:cubicBezTo>
                  <a:pt x="1271936" y="728974"/>
                  <a:pt x="1326671" y="725200"/>
                  <a:pt x="1382036" y="720796"/>
                </a:cubicBezTo>
                <a:cubicBezTo>
                  <a:pt x="1437400" y="716392"/>
                  <a:pt x="1492764" y="711359"/>
                  <a:pt x="1550016" y="705696"/>
                </a:cubicBezTo>
                <a:cubicBezTo>
                  <a:pt x="1560711" y="683676"/>
                  <a:pt x="1570149" y="659769"/>
                  <a:pt x="1583361" y="637749"/>
                </a:cubicBezTo>
                <a:cubicBezTo>
                  <a:pt x="1610414" y="591193"/>
                  <a:pt x="1634321" y="541491"/>
                  <a:pt x="1668295" y="500596"/>
                </a:cubicBezTo>
                <a:cubicBezTo>
                  <a:pt x="1699122" y="464106"/>
                  <a:pt x="1741275" y="437053"/>
                  <a:pt x="1779023" y="406854"/>
                </a:cubicBezTo>
                <a:cubicBezTo>
                  <a:pt x="1785944" y="401192"/>
                  <a:pt x="1796639" y="398676"/>
                  <a:pt x="1802931" y="392384"/>
                </a:cubicBezTo>
                <a:cubicBezTo>
                  <a:pt x="1842566" y="354007"/>
                  <a:pt x="1894785" y="342682"/>
                  <a:pt x="1944487" y="327583"/>
                </a:cubicBezTo>
                <a:cubicBezTo>
                  <a:pt x="1975315" y="318146"/>
                  <a:pt x="2006772" y="311854"/>
                  <a:pt x="2038229" y="303675"/>
                </a:cubicBezTo>
                <a:cubicBezTo>
                  <a:pt x="2045779" y="301788"/>
                  <a:pt x="2053958" y="299901"/>
                  <a:pt x="2062137" y="299271"/>
                </a:cubicBezTo>
                <a:cubicBezTo>
                  <a:pt x="2167832" y="294238"/>
                  <a:pt x="2270382" y="310596"/>
                  <a:pt x="2368528" y="349603"/>
                </a:cubicBezTo>
                <a:cubicBezTo>
                  <a:pt x="2396839" y="360927"/>
                  <a:pt x="2422005" y="380431"/>
                  <a:pt x="2448429" y="396788"/>
                </a:cubicBezTo>
                <a:cubicBezTo>
                  <a:pt x="2459753" y="403709"/>
                  <a:pt x="2470449" y="412517"/>
                  <a:pt x="2483032" y="416921"/>
                </a:cubicBezTo>
                <a:cubicBezTo>
                  <a:pt x="2542171" y="440199"/>
                  <a:pt x="2588727" y="477947"/>
                  <a:pt x="2619555" y="533941"/>
                </a:cubicBezTo>
                <a:cubicBezTo>
                  <a:pt x="2649754" y="589934"/>
                  <a:pt x="2679323" y="645928"/>
                  <a:pt x="2710780" y="705067"/>
                </a:cubicBezTo>
                <a:cubicBezTo>
                  <a:pt x="2731542" y="695001"/>
                  <a:pt x="2754820" y="684306"/>
                  <a:pt x="2777469" y="672352"/>
                </a:cubicBezTo>
                <a:cubicBezTo>
                  <a:pt x="2846675" y="635862"/>
                  <a:pt x="2915880" y="598742"/>
                  <a:pt x="2985715" y="562881"/>
                </a:cubicBezTo>
                <a:cubicBezTo>
                  <a:pt x="3054291" y="527649"/>
                  <a:pt x="3123497" y="493047"/>
                  <a:pt x="3192702" y="459073"/>
                </a:cubicBezTo>
                <a:cubicBezTo>
                  <a:pt x="3283928" y="415033"/>
                  <a:pt x="3375782" y="370364"/>
                  <a:pt x="3467636" y="328212"/>
                </a:cubicBezTo>
                <a:cubicBezTo>
                  <a:pt x="3556345" y="287318"/>
                  <a:pt x="3645054" y="247682"/>
                  <a:pt x="3735021" y="210563"/>
                </a:cubicBezTo>
                <a:cubicBezTo>
                  <a:pt x="3769624" y="196092"/>
                  <a:pt x="3807372" y="188543"/>
                  <a:pt x="3843863" y="179106"/>
                </a:cubicBezTo>
                <a:cubicBezTo>
                  <a:pt x="3865883" y="173443"/>
                  <a:pt x="3884757" y="181622"/>
                  <a:pt x="3897340" y="199867"/>
                </a:cubicBezTo>
                <a:cubicBezTo>
                  <a:pt x="3912439" y="222516"/>
                  <a:pt x="3929426" y="245165"/>
                  <a:pt x="3936975" y="270331"/>
                </a:cubicBezTo>
                <a:cubicBezTo>
                  <a:pt x="3952704" y="323179"/>
                  <a:pt x="3963399" y="377914"/>
                  <a:pt x="3975353" y="432020"/>
                </a:cubicBezTo>
                <a:cubicBezTo>
                  <a:pt x="3976611" y="438311"/>
                  <a:pt x="3973465" y="445232"/>
                  <a:pt x="3972836" y="452153"/>
                </a:cubicBezTo>
                <a:cubicBezTo>
                  <a:pt x="3950816" y="455927"/>
                  <a:pt x="3951445" y="439570"/>
                  <a:pt x="3948300" y="426987"/>
                </a:cubicBezTo>
                <a:cubicBezTo>
                  <a:pt x="3938234" y="391755"/>
                  <a:pt x="3929426" y="355894"/>
                  <a:pt x="3917472" y="321291"/>
                </a:cubicBezTo>
                <a:cubicBezTo>
                  <a:pt x="3909922" y="299901"/>
                  <a:pt x="3899227" y="278510"/>
                  <a:pt x="3887902" y="259006"/>
                </a:cubicBezTo>
                <a:cubicBezTo>
                  <a:pt x="3873432" y="234470"/>
                  <a:pt x="3864624" y="230066"/>
                  <a:pt x="3837571" y="238874"/>
                </a:cubicBezTo>
                <a:cubicBezTo>
                  <a:pt x="3799193" y="251457"/>
                  <a:pt x="3761445" y="265927"/>
                  <a:pt x="3723697" y="281026"/>
                </a:cubicBezTo>
                <a:cubicBezTo>
                  <a:pt x="3680915" y="298013"/>
                  <a:pt x="3638134" y="315000"/>
                  <a:pt x="3595981" y="333874"/>
                </a:cubicBezTo>
                <a:cubicBezTo>
                  <a:pt x="3523001" y="366589"/>
                  <a:pt x="3450020" y="399934"/>
                  <a:pt x="3377669" y="433908"/>
                </a:cubicBezTo>
                <a:cubicBezTo>
                  <a:pt x="3270086" y="484868"/>
                  <a:pt x="3161874" y="535828"/>
                  <a:pt x="3054920" y="588047"/>
                </a:cubicBezTo>
                <a:cubicBezTo>
                  <a:pt x="2981940" y="623279"/>
                  <a:pt x="2910218" y="661027"/>
                  <a:pt x="2837867" y="698147"/>
                </a:cubicBezTo>
                <a:cubicBezTo>
                  <a:pt x="2805151" y="715133"/>
                  <a:pt x="2773065" y="732749"/>
                  <a:pt x="2740979" y="750365"/>
                </a:cubicBezTo>
                <a:cubicBezTo>
                  <a:pt x="2734688" y="754769"/>
                  <a:pt x="2728396" y="759802"/>
                  <a:pt x="2721476" y="76483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45;p6"/>
          <p:cNvSpPr/>
          <p:nvPr/>
        </p:nvSpPr>
        <p:spPr>
          <a:xfrm>
            <a:off x="8051928" y="1201321"/>
            <a:ext cx="340235" cy="457257"/>
          </a:xfrm>
          <a:custGeom>
            <a:avLst/>
            <a:gdLst/>
            <a:ahLst/>
            <a:cxnLst/>
            <a:rect l="l" t="t" r="r" b="b"/>
            <a:pathLst>
              <a:path w="680471" h="914514" extrusionOk="0">
                <a:moveTo>
                  <a:pt x="449814" y="819230"/>
                </a:moveTo>
                <a:cubicBezTo>
                  <a:pt x="444154" y="823472"/>
                  <a:pt x="438777" y="826300"/>
                  <a:pt x="434815" y="830542"/>
                </a:cubicBezTo>
                <a:cubicBezTo>
                  <a:pt x="417834" y="848640"/>
                  <a:pt x="408494" y="850620"/>
                  <a:pt x="391230" y="835632"/>
                </a:cubicBezTo>
                <a:cubicBezTo>
                  <a:pt x="374532" y="820927"/>
                  <a:pt x="360099" y="804243"/>
                  <a:pt x="353589" y="781903"/>
                </a:cubicBezTo>
                <a:cubicBezTo>
                  <a:pt x="339722" y="734677"/>
                  <a:pt x="326703" y="687169"/>
                  <a:pt x="311703" y="640510"/>
                </a:cubicBezTo>
                <a:cubicBezTo>
                  <a:pt x="305194" y="619584"/>
                  <a:pt x="295005" y="599789"/>
                  <a:pt x="285949" y="578014"/>
                </a:cubicBezTo>
                <a:cubicBezTo>
                  <a:pt x="263025" y="593850"/>
                  <a:pt x="251704" y="618735"/>
                  <a:pt x="236987" y="640227"/>
                </a:cubicBezTo>
                <a:cubicBezTo>
                  <a:pt x="206422" y="684907"/>
                  <a:pt x="176705" y="730153"/>
                  <a:pt x="148120" y="775964"/>
                </a:cubicBezTo>
                <a:cubicBezTo>
                  <a:pt x="130290" y="804808"/>
                  <a:pt x="115291" y="835349"/>
                  <a:pt x="98593" y="865042"/>
                </a:cubicBezTo>
                <a:cubicBezTo>
                  <a:pt x="92083" y="876353"/>
                  <a:pt x="85008" y="887382"/>
                  <a:pt x="76801" y="897562"/>
                </a:cubicBezTo>
                <a:cubicBezTo>
                  <a:pt x="60103" y="918205"/>
                  <a:pt x="59820" y="917923"/>
                  <a:pt x="37462" y="907742"/>
                </a:cubicBezTo>
                <a:cubicBezTo>
                  <a:pt x="21613" y="900673"/>
                  <a:pt x="14537" y="887382"/>
                  <a:pt x="19349" y="868718"/>
                </a:cubicBezTo>
                <a:cubicBezTo>
                  <a:pt x="23311" y="853447"/>
                  <a:pt x="28971" y="837894"/>
                  <a:pt x="36896" y="824321"/>
                </a:cubicBezTo>
                <a:cubicBezTo>
                  <a:pt x="50197" y="801980"/>
                  <a:pt x="66612" y="781620"/>
                  <a:pt x="80197" y="759563"/>
                </a:cubicBezTo>
                <a:cubicBezTo>
                  <a:pt x="101989" y="724214"/>
                  <a:pt x="121234" y="687452"/>
                  <a:pt x="143592" y="652387"/>
                </a:cubicBezTo>
                <a:cubicBezTo>
                  <a:pt x="158309" y="629198"/>
                  <a:pt x="172743" y="606010"/>
                  <a:pt x="192271" y="585932"/>
                </a:cubicBezTo>
                <a:cubicBezTo>
                  <a:pt x="202176" y="576035"/>
                  <a:pt x="206422" y="560481"/>
                  <a:pt x="215195" y="543797"/>
                </a:cubicBezTo>
                <a:cubicBezTo>
                  <a:pt x="205572" y="543797"/>
                  <a:pt x="197931" y="541818"/>
                  <a:pt x="191988" y="544080"/>
                </a:cubicBezTo>
                <a:cubicBezTo>
                  <a:pt x="151234" y="560481"/>
                  <a:pt x="108498" y="565854"/>
                  <a:pt x="65480" y="567268"/>
                </a:cubicBezTo>
                <a:cubicBezTo>
                  <a:pt x="48499" y="567834"/>
                  <a:pt x="30386" y="560481"/>
                  <a:pt x="13971" y="553412"/>
                </a:cubicBezTo>
                <a:cubicBezTo>
                  <a:pt x="1236" y="548039"/>
                  <a:pt x="-6406" y="537010"/>
                  <a:pt x="7179" y="518629"/>
                </a:cubicBezTo>
                <a:cubicBezTo>
                  <a:pt x="86989" y="512125"/>
                  <a:pt x="167931" y="486109"/>
                  <a:pt x="249157" y="464051"/>
                </a:cubicBezTo>
                <a:cubicBezTo>
                  <a:pt x="228214" y="386003"/>
                  <a:pt x="206422" y="310782"/>
                  <a:pt x="188592" y="234995"/>
                </a:cubicBezTo>
                <a:cubicBezTo>
                  <a:pt x="170762" y="158643"/>
                  <a:pt x="156611" y="82008"/>
                  <a:pt x="139630" y="0"/>
                </a:cubicBezTo>
                <a:cubicBezTo>
                  <a:pt x="160573" y="3959"/>
                  <a:pt x="176705" y="6787"/>
                  <a:pt x="191422" y="9615"/>
                </a:cubicBezTo>
                <a:cubicBezTo>
                  <a:pt x="206705" y="61647"/>
                  <a:pt x="221987" y="111700"/>
                  <a:pt x="235855" y="162036"/>
                </a:cubicBezTo>
                <a:cubicBezTo>
                  <a:pt x="244063" y="192012"/>
                  <a:pt x="250006" y="222552"/>
                  <a:pt x="257364" y="253093"/>
                </a:cubicBezTo>
                <a:cubicBezTo>
                  <a:pt x="260760" y="266667"/>
                  <a:pt x="264440" y="280523"/>
                  <a:pt x="268402" y="294097"/>
                </a:cubicBezTo>
                <a:cubicBezTo>
                  <a:pt x="278590" y="328597"/>
                  <a:pt x="288496" y="363380"/>
                  <a:pt x="299250" y="397880"/>
                </a:cubicBezTo>
                <a:cubicBezTo>
                  <a:pt x="305194" y="416826"/>
                  <a:pt x="312835" y="418523"/>
                  <a:pt x="325854" y="404384"/>
                </a:cubicBezTo>
                <a:cubicBezTo>
                  <a:pt x="329816" y="400142"/>
                  <a:pt x="332363" y="394203"/>
                  <a:pt x="335759" y="389396"/>
                </a:cubicBezTo>
                <a:cubicBezTo>
                  <a:pt x="343401" y="379216"/>
                  <a:pt x="351042" y="368753"/>
                  <a:pt x="358684" y="358855"/>
                </a:cubicBezTo>
                <a:cubicBezTo>
                  <a:pt x="362363" y="354331"/>
                  <a:pt x="368589" y="350372"/>
                  <a:pt x="369721" y="345281"/>
                </a:cubicBezTo>
                <a:cubicBezTo>
                  <a:pt x="372834" y="331142"/>
                  <a:pt x="382174" y="323507"/>
                  <a:pt x="392928" y="315023"/>
                </a:cubicBezTo>
                <a:cubicBezTo>
                  <a:pt x="401702" y="308236"/>
                  <a:pt x="406796" y="296359"/>
                  <a:pt x="414155" y="287310"/>
                </a:cubicBezTo>
                <a:cubicBezTo>
                  <a:pt x="432834" y="264687"/>
                  <a:pt x="452928" y="242913"/>
                  <a:pt x="471041" y="220007"/>
                </a:cubicBezTo>
                <a:cubicBezTo>
                  <a:pt x="482644" y="205020"/>
                  <a:pt x="488587" y="184376"/>
                  <a:pt x="502455" y="172782"/>
                </a:cubicBezTo>
                <a:cubicBezTo>
                  <a:pt x="531040" y="149311"/>
                  <a:pt x="540662" y="110286"/>
                  <a:pt x="574058" y="91623"/>
                </a:cubicBezTo>
                <a:cubicBezTo>
                  <a:pt x="575473" y="90774"/>
                  <a:pt x="576039" y="88795"/>
                  <a:pt x="577171" y="87381"/>
                </a:cubicBezTo>
                <a:cubicBezTo>
                  <a:pt x="587926" y="70131"/>
                  <a:pt x="598680" y="52598"/>
                  <a:pt x="609435" y="35348"/>
                </a:cubicBezTo>
                <a:cubicBezTo>
                  <a:pt x="633774" y="39873"/>
                  <a:pt x="654434" y="43549"/>
                  <a:pt x="680472" y="48356"/>
                </a:cubicBezTo>
                <a:cubicBezTo>
                  <a:pt x="589058" y="174479"/>
                  <a:pt x="495663" y="293532"/>
                  <a:pt x="400004" y="415978"/>
                </a:cubicBezTo>
                <a:cubicBezTo>
                  <a:pt x="434249" y="421068"/>
                  <a:pt x="461701" y="413998"/>
                  <a:pt x="488587" y="408060"/>
                </a:cubicBezTo>
                <a:cubicBezTo>
                  <a:pt x="519436" y="401273"/>
                  <a:pt x="550002" y="395052"/>
                  <a:pt x="581133" y="389113"/>
                </a:cubicBezTo>
                <a:cubicBezTo>
                  <a:pt x="583114" y="388830"/>
                  <a:pt x="585945" y="387134"/>
                  <a:pt x="586794" y="387699"/>
                </a:cubicBezTo>
                <a:cubicBezTo>
                  <a:pt x="609718" y="405232"/>
                  <a:pt x="637453" y="394486"/>
                  <a:pt x="662359" y="400142"/>
                </a:cubicBezTo>
                <a:cubicBezTo>
                  <a:pt x="662925" y="404101"/>
                  <a:pt x="664623" y="409191"/>
                  <a:pt x="663491" y="409757"/>
                </a:cubicBezTo>
                <a:cubicBezTo>
                  <a:pt x="646510" y="419654"/>
                  <a:pt x="639435" y="441146"/>
                  <a:pt x="617076" y="445670"/>
                </a:cubicBezTo>
                <a:cubicBezTo>
                  <a:pt x="562454" y="456982"/>
                  <a:pt x="508116" y="470556"/>
                  <a:pt x="453777" y="483281"/>
                </a:cubicBezTo>
                <a:cubicBezTo>
                  <a:pt x="447833" y="484695"/>
                  <a:pt x="441890" y="486957"/>
                  <a:pt x="435947" y="486674"/>
                </a:cubicBezTo>
                <a:cubicBezTo>
                  <a:pt x="403117" y="484412"/>
                  <a:pt x="375381" y="497986"/>
                  <a:pt x="345382" y="514105"/>
                </a:cubicBezTo>
                <a:cubicBezTo>
                  <a:pt x="372268" y="617604"/>
                  <a:pt x="419249" y="715165"/>
                  <a:pt x="449814" y="81923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6;p6"/>
          <p:cNvSpPr/>
          <p:nvPr/>
        </p:nvSpPr>
        <p:spPr>
          <a:xfrm rot="1263482">
            <a:off x="7194100" y="909852"/>
            <a:ext cx="419753" cy="456640"/>
          </a:xfrm>
          <a:custGeom>
            <a:avLst/>
            <a:gdLst/>
            <a:ahLst/>
            <a:cxnLst/>
            <a:rect l="l" t="t" r="r" b="b"/>
            <a:pathLst>
              <a:path w="837906" h="913165" extrusionOk="0">
                <a:moveTo>
                  <a:pt x="386886" y="0"/>
                </a:moveTo>
                <a:cubicBezTo>
                  <a:pt x="403584" y="4557"/>
                  <a:pt x="416866" y="8355"/>
                  <a:pt x="434891" y="13293"/>
                </a:cubicBezTo>
                <a:cubicBezTo>
                  <a:pt x="439825" y="61336"/>
                  <a:pt x="446466" y="110329"/>
                  <a:pt x="449312" y="159702"/>
                </a:cubicBezTo>
                <a:cubicBezTo>
                  <a:pt x="452158" y="208885"/>
                  <a:pt x="451020" y="258448"/>
                  <a:pt x="456522" y="309910"/>
                </a:cubicBezTo>
                <a:cubicBezTo>
                  <a:pt x="487071" y="268892"/>
                  <a:pt x="547789" y="266803"/>
                  <a:pt x="566953" y="215342"/>
                </a:cubicBezTo>
                <a:cubicBezTo>
                  <a:pt x="610783" y="194073"/>
                  <a:pt x="633742" y="146410"/>
                  <a:pt x="681558" y="128559"/>
                </a:cubicBezTo>
                <a:cubicBezTo>
                  <a:pt x="700532" y="121533"/>
                  <a:pt x="713814" y="99695"/>
                  <a:pt x="730701" y="86023"/>
                </a:cubicBezTo>
                <a:cubicBezTo>
                  <a:pt x="745311" y="74249"/>
                  <a:pt x="758024" y="69312"/>
                  <a:pt x="772065" y="91530"/>
                </a:cubicBezTo>
                <a:cubicBezTo>
                  <a:pt x="781363" y="106152"/>
                  <a:pt x="800716" y="114317"/>
                  <a:pt x="819880" y="128749"/>
                </a:cubicBezTo>
                <a:cubicBezTo>
                  <a:pt x="722163" y="212113"/>
                  <a:pt x="625963" y="294148"/>
                  <a:pt x="528245" y="377702"/>
                </a:cubicBezTo>
                <a:cubicBezTo>
                  <a:pt x="553860" y="392704"/>
                  <a:pt x="576250" y="398591"/>
                  <a:pt x="601486" y="392514"/>
                </a:cubicBezTo>
                <a:cubicBezTo>
                  <a:pt x="625583" y="386817"/>
                  <a:pt x="649871" y="384729"/>
                  <a:pt x="669035" y="407516"/>
                </a:cubicBezTo>
                <a:cubicBezTo>
                  <a:pt x="681937" y="396122"/>
                  <a:pt x="691994" y="387007"/>
                  <a:pt x="700342" y="379601"/>
                </a:cubicBezTo>
                <a:cubicBezTo>
                  <a:pt x="755178" y="378652"/>
                  <a:pt x="785916" y="409985"/>
                  <a:pt x="817604" y="457459"/>
                </a:cubicBezTo>
                <a:cubicBezTo>
                  <a:pt x="725958" y="459737"/>
                  <a:pt x="641712" y="461826"/>
                  <a:pt x="557655" y="463915"/>
                </a:cubicBezTo>
                <a:cubicBezTo>
                  <a:pt x="556707" y="467523"/>
                  <a:pt x="555948" y="471131"/>
                  <a:pt x="554999" y="474739"/>
                </a:cubicBezTo>
                <a:cubicBezTo>
                  <a:pt x="645886" y="539304"/>
                  <a:pt x="752901" y="580511"/>
                  <a:pt x="837906" y="661027"/>
                </a:cubicBezTo>
                <a:cubicBezTo>
                  <a:pt x="798439" y="684004"/>
                  <a:pt x="761060" y="685143"/>
                  <a:pt x="724250" y="663495"/>
                </a:cubicBezTo>
                <a:cubicBezTo>
                  <a:pt x="685922" y="640898"/>
                  <a:pt x="648732" y="616021"/>
                  <a:pt x="611353" y="591905"/>
                </a:cubicBezTo>
                <a:cubicBezTo>
                  <a:pt x="573404" y="567408"/>
                  <a:pt x="536214" y="541772"/>
                  <a:pt x="498076" y="517656"/>
                </a:cubicBezTo>
                <a:cubicBezTo>
                  <a:pt x="482896" y="507971"/>
                  <a:pt x="466009" y="500945"/>
                  <a:pt x="445517" y="490311"/>
                </a:cubicBezTo>
                <a:cubicBezTo>
                  <a:pt x="442671" y="545001"/>
                  <a:pt x="439256" y="592854"/>
                  <a:pt x="437927" y="640708"/>
                </a:cubicBezTo>
                <a:cubicBezTo>
                  <a:pt x="436599" y="687422"/>
                  <a:pt x="435840" y="734137"/>
                  <a:pt x="436979" y="780661"/>
                </a:cubicBezTo>
                <a:cubicBezTo>
                  <a:pt x="437738" y="814462"/>
                  <a:pt x="442861" y="848264"/>
                  <a:pt x="443999" y="882065"/>
                </a:cubicBezTo>
                <a:cubicBezTo>
                  <a:pt x="444379" y="891180"/>
                  <a:pt x="439445" y="906562"/>
                  <a:pt x="433563" y="908461"/>
                </a:cubicBezTo>
                <a:cubicBezTo>
                  <a:pt x="420091" y="912828"/>
                  <a:pt x="401307" y="915867"/>
                  <a:pt x="390681" y="909600"/>
                </a:cubicBezTo>
                <a:cubicBezTo>
                  <a:pt x="376640" y="901245"/>
                  <a:pt x="365445" y="888902"/>
                  <a:pt x="364686" y="864975"/>
                </a:cubicBezTo>
                <a:cubicBezTo>
                  <a:pt x="361651" y="768698"/>
                  <a:pt x="355958" y="672610"/>
                  <a:pt x="365825" y="576333"/>
                </a:cubicBezTo>
                <a:cubicBezTo>
                  <a:pt x="367343" y="561142"/>
                  <a:pt x="366015" y="545760"/>
                  <a:pt x="366015" y="520314"/>
                </a:cubicBezTo>
                <a:cubicBezTo>
                  <a:pt x="331861" y="544811"/>
                  <a:pt x="303779" y="562851"/>
                  <a:pt x="278353" y="583929"/>
                </a:cubicBezTo>
                <a:cubicBezTo>
                  <a:pt x="240025" y="615642"/>
                  <a:pt x="204923" y="651532"/>
                  <a:pt x="165646" y="682105"/>
                </a:cubicBezTo>
                <a:cubicBezTo>
                  <a:pt x="125231" y="713628"/>
                  <a:pt x="102841" y="717046"/>
                  <a:pt x="75328" y="669382"/>
                </a:cubicBezTo>
                <a:cubicBezTo>
                  <a:pt x="65272" y="652102"/>
                  <a:pt x="70205" y="636720"/>
                  <a:pt x="80072" y="626656"/>
                </a:cubicBezTo>
                <a:cubicBezTo>
                  <a:pt x="107584" y="597791"/>
                  <a:pt x="137754" y="571586"/>
                  <a:pt x="167543" y="545001"/>
                </a:cubicBezTo>
                <a:cubicBezTo>
                  <a:pt x="194677" y="520884"/>
                  <a:pt x="222759" y="497716"/>
                  <a:pt x="258810" y="466953"/>
                </a:cubicBezTo>
                <a:cubicBezTo>
                  <a:pt x="168302" y="458028"/>
                  <a:pt x="85195" y="492779"/>
                  <a:pt x="0" y="456129"/>
                </a:cubicBezTo>
                <a:cubicBezTo>
                  <a:pt x="60149" y="410554"/>
                  <a:pt x="172666" y="399920"/>
                  <a:pt x="297138" y="393654"/>
                </a:cubicBezTo>
                <a:cubicBezTo>
                  <a:pt x="286133" y="380551"/>
                  <a:pt x="279112" y="369537"/>
                  <a:pt x="269625" y="361182"/>
                </a:cubicBezTo>
                <a:cubicBezTo>
                  <a:pt x="247046" y="341242"/>
                  <a:pt x="224087" y="321873"/>
                  <a:pt x="199989" y="303833"/>
                </a:cubicBezTo>
                <a:cubicBezTo>
                  <a:pt x="189174" y="295857"/>
                  <a:pt x="175133" y="292439"/>
                  <a:pt x="163369" y="285603"/>
                </a:cubicBezTo>
                <a:cubicBezTo>
                  <a:pt x="128646" y="265664"/>
                  <a:pt x="93923" y="245535"/>
                  <a:pt x="59769" y="224267"/>
                </a:cubicBezTo>
                <a:cubicBezTo>
                  <a:pt x="54077" y="220659"/>
                  <a:pt x="51420" y="211924"/>
                  <a:pt x="42123" y="197302"/>
                </a:cubicBezTo>
                <a:cubicBezTo>
                  <a:pt x="68687" y="198631"/>
                  <a:pt x="89938" y="194073"/>
                  <a:pt x="106066" y="201479"/>
                </a:cubicBezTo>
                <a:cubicBezTo>
                  <a:pt x="150656" y="221798"/>
                  <a:pt x="193918" y="245725"/>
                  <a:pt x="236230" y="270791"/>
                </a:cubicBezTo>
                <a:cubicBezTo>
                  <a:pt x="272471" y="292249"/>
                  <a:pt x="306435" y="317695"/>
                  <a:pt x="341538" y="341053"/>
                </a:cubicBezTo>
                <a:cubicBezTo>
                  <a:pt x="350456" y="346939"/>
                  <a:pt x="359943" y="351687"/>
                  <a:pt x="374933" y="360232"/>
                </a:cubicBezTo>
                <a:cubicBezTo>
                  <a:pt x="385938" y="238889"/>
                  <a:pt x="387266" y="122483"/>
                  <a:pt x="38688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7;p6"/>
          <p:cNvSpPr txBox="1">
            <a:spLocks noGrp="1"/>
          </p:cNvSpPr>
          <p:nvPr>
            <p:ph type="title"/>
          </p:nvPr>
        </p:nvSpPr>
        <p:spPr>
          <a:xfrm>
            <a:off x="514350" y="449550"/>
            <a:ext cx="5038800" cy="1205100"/>
          </a:xfrm>
          <a:prstGeom prst="rect">
            <a:avLst/>
          </a:prstGeom>
        </p:spPr>
        <p:txBody>
          <a:bodyPr spcFirstLastPara="1" wrap="square" lIns="0" tIns="0" rIns="0" bIns="0" anchor="t" anchorCtr="0">
            <a:noAutofit/>
          </a:bodyPr>
          <a:lstStyle>
            <a:lvl1pPr lvl="0" rtl="0">
              <a:spcBef>
                <a:spcPts val="0"/>
              </a:spcBef>
              <a:spcAft>
                <a:spcPts val="0"/>
              </a:spcAft>
              <a:buSzPts val="4500"/>
              <a:buNone/>
              <a:defRPr sz="4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8" name="Google Shape;48;p6"/>
          <p:cNvSpPr txBox="1">
            <a:spLocks noGrp="1"/>
          </p:cNvSpPr>
          <p:nvPr>
            <p:ph type="body" idx="1"/>
          </p:nvPr>
        </p:nvSpPr>
        <p:spPr>
          <a:xfrm>
            <a:off x="514350" y="2682475"/>
            <a:ext cx="39045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
        <p:nvSpPr>
          <p:cNvPr id="49" name="Google Shape;49;p6"/>
          <p:cNvSpPr txBox="1">
            <a:spLocks noGrp="1"/>
          </p:cNvSpPr>
          <p:nvPr>
            <p:ph type="body" idx="2"/>
          </p:nvPr>
        </p:nvSpPr>
        <p:spPr>
          <a:xfrm>
            <a:off x="4725107" y="2682475"/>
            <a:ext cx="39045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7"/>
          <p:cNvSpPr/>
          <p:nvPr/>
        </p:nvSpPr>
        <p:spPr>
          <a:xfrm>
            <a:off x="0" y="0"/>
            <a:ext cx="9144000" cy="20661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14350" y="449550"/>
            <a:ext cx="5038800" cy="1205100"/>
          </a:xfrm>
          <a:prstGeom prst="rect">
            <a:avLst/>
          </a:prstGeom>
        </p:spPr>
        <p:txBody>
          <a:bodyPr spcFirstLastPara="1" wrap="square" lIns="0" tIns="0" rIns="0" bIns="0" anchor="t" anchorCtr="0">
            <a:noAutofit/>
          </a:bodyPr>
          <a:lstStyle>
            <a:lvl1pPr lvl="0" rtl="0">
              <a:spcBef>
                <a:spcPts val="0"/>
              </a:spcBef>
              <a:spcAft>
                <a:spcPts val="0"/>
              </a:spcAft>
              <a:buSzPts val="4500"/>
              <a:buNone/>
              <a:defRPr sz="4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 name="Google Shape;53;p7"/>
          <p:cNvSpPr txBox="1">
            <a:spLocks noGrp="1"/>
          </p:cNvSpPr>
          <p:nvPr>
            <p:ph type="body" idx="1"/>
          </p:nvPr>
        </p:nvSpPr>
        <p:spPr>
          <a:xfrm>
            <a:off x="514350" y="2682475"/>
            <a:ext cx="25707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
        <p:nvSpPr>
          <p:cNvPr id="54" name="Google Shape;54;p7"/>
          <p:cNvSpPr txBox="1">
            <a:spLocks noGrp="1"/>
          </p:cNvSpPr>
          <p:nvPr>
            <p:ph type="body" idx="2"/>
          </p:nvPr>
        </p:nvSpPr>
        <p:spPr>
          <a:xfrm>
            <a:off x="3286675" y="2682475"/>
            <a:ext cx="25707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
        <p:nvSpPr>
          <p:cNvPr id="55" name="Google Shape;55;p7"/>
          <p:cNvSpPr txBox="1">
            <a:spLocks noGrp="1"/>
          </p:cNvSpPr>
          <p:nvPr>
            <p:ph type="body" idx="3"/>
          </p:nvPr>
        </p:nvSpPr>
        <p:spPr>
          <a:xfrm>
            <a:off x="6059000" y="2682475"/>
            <a:ext cx="2570700" cy="2066100"/>
          </a:xfrm>
          <a:prstGeom prst="rect">
            <a:avLst/>
          </a:prstGeom>
        </p:spPr>
        <p:txBody>
          <a:bodyPr spcFirstLastPara="1" wrap="square" lIns="0" tIns="0" rIns="0" bIns="0" anchor="t" anchorCtr="0">
            <a:noAutofit/>
          </a:bodyPr>
          <a:lstStyle>
            <a:lvl1pPr marL="457200" lvl="0" indent="-336550" rtl="0">
              <a:spcBef>
                <a:spcPts val="0"/>
              </a:spcBef>
              <a:spcAft>
                <a:spcPts val="0"/>
              </a:spcAft>
              <a:buSzPts val="1700"/>
              <a:buChar char="●"/>
              <a:defRPr sz="1700"/>
            </a:lvl1pPr>
            <a:lvl2pPr marL="914400" lvl="1" indent="-336550" rtl="0">
              <a:spcBef>
                <a:spcPts val="800"/>
              </a:spcBef>
              <a:spcAft>
                <a:spcPts val="0"/>
              </a:spcAft>
              <a:buSzPts val="1700"/>
              <a:buChar char="○"/>
              <a:defRPr sz="1700"/>
            </a:lvl2pPr>
            <a:lvl3pPr marL="1371600" lvl="2" indent="-336550" rtl="0">
              <a:spcBef>
                <a:spcPts val="800"/>
              </a:spcBef>
              <a:spcAft>
                <a:spcPts val="0"/>
              </a:spcAft>
              <a:buSzPts val="1700"/>
              <a:buChar char="■"/>
              <a:defRPr sz="1700"/>
            </a:lvl3pPr>
            <a:lvl4pPr marL="1828800" lvl="3" indent="-336550" rtl="0">
              <a:spcBef>
                <a:spcPts val="800"/>
              </a:spcBef>
              <a:spcAft>
                <a:spcPts val="0"/>
              </a:spcAft>
              <a:buSzPts val="1700"/>
              <a:buChar char="●"/>
              <a:defRPr sz="1700"/>
            </a:lvl4pPr>
            <a:lvl5pPr marL="2286000" lvl="4" indent="-336550" rtl="0">
              <a:spcBef>
                <a:spcPts val="800"/>
              </a:spcBef>
              <a:spcAft>
                <a:spcPts val="0"/>
              </a:spcAft>
              <a:buSzPts val="1700"/>
              <a:buChar char="○"/>
              <a:defRPr sz="1700"/>
            </a:lvl5pPr>
            <a:lvl6pPr marL="2743200" lvl="5" indent="-336550" rtl="0">
              <a:spcBef>
                <a:spcPts val="800"/>
              </a:spcBef>
              <a:spcAft>
                <a:spcPts val="0"/>
              </a:spcAft>
              <a:buSzPts val="1700"/>
              <a:buChar char="■"/>
              <a:defRPr sz="1700"/>
            </a:lvl6pPr>
            <a:lvl7pPr marL="3200400" lvl="6" indent="-336550" rtl="0">
              <a:spcBef>
                <a:spcPts val="800"/>
              </a:spcBef>
              <a:spcAft>
                <a:spcPts val="0"/>
              </a:spcAft>
              <a:buSzPts val="1700"/>
              <a:buChar char="●"/>
              <a:defRPr sz="1700"/>
            </a:lvl7pPr>
            <a:lvl8pPr marL="3657600" lvl="7" indent="-336550" rtl="0">
              <a:spcBef>
                <a:spcPts val="800"/>
              </a:spcBef>
              <a:spcAft>
                <a:spcPts val="0"/>
              </a:spcAft>
              <a:buSzPts val="1700"/>
              <a:buChar char="○"/>
              <a:defRPr sz="1700"/>
            </a:lvl8pPr>
            <a:lvl9pPr marL="4114800" lvl="8" indent="-336550" rtl="0">
              <a:spcBef>
                <a:spcPts val="800"/>
              </a:spcBef>
              <a:spcAft>
                <a:spcPts val="800"/>
              </a:spcAft>
              <a:buSzPts val="1700"/>
              <a:buChar char="■"/>
              <a:defRPr sz="1700"/>
            </a:lvl9pPr>
          </a:lstStyle>
          <a:p>
            <a:endParaRPr/>
          </a:p>
        </p:txBody>
      </p:sp>
      <p:sp>
        <p:nvSpPr>
          <p:cNvPr id="56" name="Google Shape;56;p7"/>
          <p:cNvSpPr/>
          <p:nvPr/>
        </p:nvSpPr>
        <p:spPr>
          <a:xfrm rot="-571721">
            <a:off x="7499802" y="1379338"/>
            <a:ext cx="948593" cy="888555"/>
          </a:xfrm>
          <a:custGeom>
            <a:avLst/>
            <a:gdLst/>
            <a:ahLst/>
            <a:cxnLst/>
            <a:rect l="l" t="t" r="r" b="b"/>
            <a:pathLst>
              <a:path w="1336436" h="1251851" extrusionOk="0">
                <a:moveTo>
                  <a:pt x="580244" y="1251852"/>
                </a:moveTo>
                <a:cubicBezTo>
                  <a:pt x="530112" y="1247739"/>
                  <a:pt x="477153" y="1252366"/>
                  <a:pt x="426507" y="1233345"/>
                </a:cubicBezTo>
                <a:cubicBezTo>
                  <a:pt x="404140" y="1224863"/>
                  <a:pt x="380231" y="1220750"/>
                  <a:pt x="356837" y="1214839"/>
                </a:cubicBezTo>
                <a:cubicBezTo>
                  <a:pt x="323158" y="1206613"/>
                  <a:pt x="296936" y="1185022"/>
                  <a:pt x="269427" y="1166258"/>
                </a:cubicBezTo>
                <a:cubicBezTo>
                  <a:pt x="229065" y="1138755"/>
                  <a:pt x="190502" y="1108425"/>
                  <a:pt x="154767" y="1074753"/>
                </a:cubicBezTo>
                <a:cubicBezTo>
                  <a:pt x="88182" y="1012036"/>
                  <a:pt x="45506" y="936210"/>
                  <a:pt x="22882" y="848303"/>
                </a:cubicBezTo>
                <a:cubicBezTo>
                  <a:pt x="15941" y="821571"/>
                  <a:pt x="7714" y="795096"/>
                  <a:pt x="4115" y="767850"/>
                </a:cubicBezTo>
                <a:cubicBezTo>
                  <a:pt x="-2312" y="718499"/>
                  <a:pt x="-1027" y="669405"/>
                  <a:pt x="6686" y="619539"/>
                </a:cubicBezTo>
                <a:cubicBezTo>
                  <a:pt x="16969" y="553481"/>
                  <a:pt x="39336" y="491535"/>
                  <a:pt x="65816" y="431131"/>
                </a:cubicBezTo>
                <a:cubicBezTo>
                  <a:pt x="93067" y="369185"/>
                  <a:pt x="124688" y="308524"/>
                  <a:pt x="166079" y="254546"/>
                </a:cubicBezTo>
                <a:cubicBezTo>
                  <a:pt x="196929" y="214705"/>
                  <a:pt x="228037" y="174350"/>
                  <a:pt x="272513" y="147361"/>
                </a:cubicBezTo>
                <a:cubicBezTo>
                  <a:pt x="288966" y="137337"/>
                  <a:pt x="301563" y="121401"/>
                  <a:pt x="317245" y="109577"/>
                </a:cubicBezTo>
                <a:cubicBezTo>
                  <a:pt x="362235" y="75391"/>
                  <a:pt x="412110" y="52258"/>
                  <a:pt x="467383" y="40177"/>
                </a:cubicBezTo>
                <a:cubicBezTo>
                  <a:pt x="490778" y="35036"/>
                  <a:pt x="512888" y="25012"/>
                  <a:pt x="536282" y="20385"/>
                </a:cubicBezTo>
                <a:cubicBezTo>
                  <a:pt x="564048" y="14987"/>
                  <a:pt x="592327" y="12417"/>
                  <a:pt x="620349" y="9332"/>
                </a:cubicBezTo>
                <a:cubicBezTo>
                  <a:pt x="651971" y="5991"/>
                  <a:pt x="683335" y="2135"/>
                  <a:pt x="714957" y="336"/>
                </a:cubicBezTo>
                <a:cubicBezTo>
                  <a:pt x="734495" y="-692"/>
                  <a:pt x="754291" y="850"/>
                  <a:pt x="773829" y="2135"/>
                </a:cubicBezTo>
                <a:cubicBezTo>
                  <a:pt x="804680" y="4449"/>
                  <a:pt x="835530" y="6762"/>
                  <a:pt x="866123" y="11131"/>
                </a:cubicBezTo>
                <a:cubicBezTo>
                  <a:pt x="882062" y="13445"/>
                  <a:pt x="897230" y="20385"/>
                  <a:pt x="912913" y="23983"/>
                </a:cubicBezTo>
                <a:cubicBezTo>
                  <a:pt x="940164" y="30409"/>
                  <a:pt x="968443" y="33751"/>
                  <a:pt x="993638" y="47117"/>
                </a:cubicBezTo>
                <a:cubicBezTo>
                  <a:pt x="1019860" y="61254"/>
                  <a:pt x="1046340" y="75391"/>
                  <a:pt x="1072049" y="90556"/>
                </a:cubicBezTo>
                <a:cubicBezTo>
                  <a:pt x="1092616" y="102637"/>
                  <a:pt x="1112154" y="116260"/>
                  <a:pt x="1132207" y="129369"/>
                </a:cubicBezTo>
                <a:cubicBezTo>
                  <a:pt x="1135806" y="131682"/>
                  <a:pt x="1139148" y="134510"/>
                  <a:pt x="1142233" y="137594"/>
                </a:cubicBezTo>
                <a:cubicBezTo>
                  <a:pt x="1173855" y="171266"/>
                  <a:pt x="1206247" y="204424"/>
                  <a:pt x="1236583" y="239381"/>
                </a:cubicBezTo>
                <a:cubicBezTo>
                  <a:pt x="1249181" y="254032"/>
                  <a:pt x="1257922" y="272025"/>
                  <a:pt x="1267434" y="289246"/>
                </a:cubicBezTo>
                <a:cubicBezTo>
                  <a:pt x="1287743" y="326003"/>
                  <a:pt x="1309853" y="361731"/>
                  <a:pt x="1317051" y="404399"/>
                </a:cubicBezTo>
                <a:cubicBezTo>
                  <a:pt x="1319365" y="418536"/>
                  <a:pt x="1328620" y="431388"/>
                  <a:pt x="1331191" y="445525"/>
                </a:cubicBezTo>
                <a:cubicBezTo>
                  <a:pt x="1334790" y="464803"/>
                  <a:pt x="1335304" y="484595"/>
                  <a:pt x="1336333" y="504387"/>
                </a:cubicBezTo>
                <a:cubicBezTo>
                  <a:pt x="1336847" y="512869"/>
                  <a:pt x="1335304" y="521351"/>
                  <a:pt x="1334790" y="530090"/>
                </a:cubicBezTo>
                <a:cubicBezTo>
                  <a:pt x="1332734" y="558365"/>
                  <a:pt x="1329906" y="586382"/>
                  <a:pt x="1328363" y="614656"/>
                </a:cubicBezTo>
                <a:cubicBezTo>
                  <a:pt x="1326563" y="646271"/>
                  <a:pt x="1331705" y="678658"/>
                  <a:pt x="1315252" y="708217"/>
                </a:cubicBezTo>
                <a:cubicBezTo>
                  <a:pt x="1313709" y="711045"/>
                  <a:pt x="1313452" y="714900"/>
                  <a:pt x="1313452" y="718242"/>
                </a:cubicBezTo>
                <a:cubicBezTo>
                  <a:pt x="1313966" y="760396"/>
                  <a:pt x="1298027" y="796124"/>
                  <a:pt x="1274375" y="830567"/>
                </a:cubicBezTo>
                <a:cubicBezTo>
                  <a:pt x="1260235" y="850873"/>
                  <a:pt x="1251494" y="874521"/>
                  <a:pt x="1240183" y="896883"/>
                </a:cubicBezTo>
                <a:cubicBezTo>
                  <a:pt x="1230413" y="915904"/>
                  <a:pt x="1223472" y="935696"/>
                  <a:pt x="1205476" y="950347"/>
                </a:cubicBezTo>
                <a:cubicBezTo>
                  <a:pt x="1194936" y="958829"/>
                  <a:pt x="1188508" y="973223"/>
                  <a:pt x="1182081" y="986075"/>
                </a:cubicBezTo>
                <a:cubicBezTo>
                  <a:pt x="1161257" y="1027972"/>
                  <a:pt x="1129379" y="1059331"/>
                  <a:pt x="1092616" y="1087091"/>
                </a:cubicBezTo>
                <a:cubicBezTo>
                  <a:pt x="1076933" y="1098915"/>
                  <a:pt x="1061508" y="1110995"/>
                  <a:pt x="1047111" y="1124104"/>
                </a:cubicBezTo>
                <a:cubicBezTo>
                  <a:pt x="1002121" y="1164459"/>
                  <a:pt x="947105" y="1183223"/>
                  <a:pt x="890546" y="1198645"/>
                </a:cubicBezTo>
                <a:cubicBezTo>
                  <a:pt x="856868" y="1207898"/>
                  <a:pt x="822676" y="1215867"/>
                  <a:pt x="788483" y="1223578"/>
                </a:cubicBezTo>
                <a:cubicBezTo>
                  <a:pt x="774344" y="1226919"/>
                  <a:pt x="759433" y="1227690"/>
                  <a:pt x="745036" y="1230004"/>
                </a:cubicBezTo>
                <a:cubicBezTo>
                  <a:pt x="711872" y="1235402"/>
                  <a:pt x="678965" y="1241570"/>
                  <a:pt x="645801" y="1246454"/>
                </a:cubicBezTo>
                <a:cubicBezTo>
                  <a:pt x="625234" y="1249025"/>
                  <a:pt x="603639" y="1249796"/>
                  <a:pt x="580244" y="1251852"/>
                </a:cubicBezTo>
                <a:close/>
                <a:moveTo>
                  <a:pt x="566361" y="1189135"/>
                </a:moveTo>
                <a:cubicBezTo>
                  <a:pt x="597469" y="1186821"/>
                  <a:pt x="620606" y="1185536"/>
                  <a:pt x="643744" y="1183223"/>
                </a:cubicBezTo>
                <a:cubicBezTo>
                  <a:pt x="666111" y="1180910"/>
                  <a:pt x="688477" y="1179624"/>
                  <a:pt x="710329" y="1174741"/>
                </a:cubicBezTo>
                <a:cubicBezTo>
                  <a:pt x="753777" y="1164973"/>
                  <a:pt x="797224" y="1153921"/>
                  <a:pt x="840157" y="1142097"/>
                </a:cubicBezTo>
                <a:cubicBezTo>
                  <a:pt x="862524" y="1136185"/>
                  <a:pt x="884376" y="1128474"/>
                  <a:pt x="905971" y="1120506"/>
                </a:cubicBezTo>
                <a:cubicBezTo>
                  <a:pt x="930909" y="1111509"/>
                  <a:pt x="957388" y="1104312"/>
                  <a:pt x="979498" y="1090689"/>
                </a:cubicBezTo>
                <a:cubicBezTo>
                  <a:pt x="1003407" y="1076295"/>
                  <a:pt x="1023974" y="1055989"/>
                  <a:pt x="1044798" y="1036711"/>
                </a:cubicBezTo>
                <a:cubicBezTo>
                  <a:pt x="1083875" y="1000469"/>
                  <a:pt x="1119352" y="960885"/>
                  <a:pt x="1144547" y="913333"/>
                </a:cubicBezTo>
                <a:cubicBezTo>
                  <a:pt x="1152774" y="897654"/>
                  <a:pt x="1159715" y="881204"/>
                  <a:pt x="1169227" y="866296"/>
                </a:cubicBezTo>
                <a:cubicBezTo>
                  <a:pt x="1188508" y="835708"/>
                  <a:pt x="1206504" y="805635"/>
                  <a:pt x="1217816" y="770421"/>
                </a:cubicBezTo>
                <a:cubicBezTo>
                  <a:pt x="1229642" y="733921"/>
                  <a:pt x="1241725" y="698193"/>
                  <a:pt x="1249438" y="660151"/>
                </a:cubicBezTo>
                <a:cubicBezTo>
                  <a:pt x="1261778" y="600776"/>
                  <a:pt x="1255094" y="541914"/>
                  <a:pt x="1257150" y="482795"/>
                </a:cubicBezTo>
                <a:cubicBezTo>
                  <a:pt x="1257150" y="480225"/>
                  <a:pt x="1256122" y="477655"/>
                  <a:pt x="1255608" y="475341"/>
                </a:cubicBezTo>
                <a:cubicBezTo>
                  <a:pt x="1245067" y="426504"/>
                  <a:pt x="1227071" y="380237"/>
                  <a:pt x="1208561" y="333971"/>
                </a:cubicBezTo>
                <a:cubicBezTo>
                  <a:pt x="1204962" y="324460"/>
                  <a:pt x="1199563" y="315464"/>
                  <a:pt x="1193393" y="307496"/>
                </a:cubicBezTo>
                <a:cubicBezTo>
                  <a:pt x="1182338" y="293359"/>
                  <a:pt x="1171027" y="279222"/>
                  <a:pt x="1157658" y="267398"/>
                </a:cubicBezTo>
                <a:cubicBezTo>
                  <a:pt x="1130150" y="242979"/>
                  <a:pt x="1112411" y="210593"/>
                  <a:pt x="1084132" y="185917"/>
                </a:cubicBezTo>
                <a:cubicBezTo>
                  <a:pt x="1057652" y="163041"/>
                  <a:pt x="1027059" y="149675"/>
                  <a:pt x="999036" y="130911"/>
                </a:cubicBezTo>
                <a:cubicBezTo>
                  <a:pt x="984640" y="121144"/>
                  <a:pt x="965358" y="117545"/>
                  <a:pt x="958931" y="97753"/>
                </a:cubicBezTo>
                <a:cubicBezTo>
                  <a:pt x="958160" y="95697"/>
                  <a:pt x="955589" y="93641"/>
                  <a:pt x="953275" y="92869"/>
                </a:cubicBezTo>
                <a:cubicBezTo>
                  <a:pt x="933994" y="86186"/>
                  <a:pt x="914712" y="78989"/>
                  <a:pt x="894917" y="73592"/>
                </a:cubicBezTo>
                <a:cubicBezTo>
                  <a:pt x="884376" y="70764"/>
                  <a:pt x="872807" y="72049"/>
                  <a:pt x="861753" y="70764"/>
                </a:cubicBezTo>
                <a:cubicBezTo>
                  <a:pt x="822676" y="66909"/>
                  <a:pt x="783342" y="60226"/>
                  <a:pt x="744007" y="59198"/>
                </a:cubicBezTo>
                <a:cubicBezTo>
                  <a:pt x="705702" y="58169"/>
                  <a:pt x="666882" y="61511"/>
                  <a:pt x="628576" y="65623"/>
                </a:cubicBezTo>
                <a:cubicBezTo>
                  <a:pt x="592841" y="69479"/>
                  <a:pt x="557363" y="76419"/>
                  <a:pt x="522143" y="82588"/>
                </a:cubicBezTo>
                <a:cubicBezTo>
                  <a:pt x="506203" y="85415"/>
                  <a:pt x="489750" y="88500"/>
                  <a:pt x="474839" y="94669"/>
                </a:cubicBezTo>
                <a:cubicBezTo>
                  <a:pt x="439875" y="108549"/>
                  <a:pt x="404654" y="122172"/>
                  <a:pt x="371490" y="139907"/>
                </a:cubicBezTo>
                <a:cubicBezTo>
                  <a:pt x="343982" y="154816"/>
                  <a:pt x="315960" y="171780"/>
                  <a:pt x="294108" y="193885"/>
                </a:cubicBezTo>
                <a:cubicBezTo>
                  <a:pt x="258630" y="229870"/>
                  <a:pt x="222895" y="266113"/>
                  <a:pt x="194616" y="308781"/>
                </a:cubicBezTo>
                <a:cubicBezTo>
                  <a:pt x="159652" y="362245"/>
                  <a:pt x="130087" y="418022"/>
                  <a:pt x="107978" y="478169"/>
                </a:cubicBezTo>
                <a:cubicBezTo>
                  <a:pt x="86383" y="536516"/>
                  <a:pt x="67872" y="595635"/>
                  <a:pt x="61959" y="657581"/>
                </a:cubicBezTo>
                <a:cubicBezTo>
                  <a:pt x="58617" y="692538"/>
                  <a:pt x="56046" y="729037"/>
                  <a:pt x="62731" y="762966"/>
                </a:cubicBezTo>
                <a:cubicBezTo>
                  <a:pt x="72243" y="809747"/>
                  <a:pt x="90496" y="854986"/>
                  <a:pt x="105921" y="900739"/>
                </a:cubicBezTo>
                <a:cubicBezTo>
                  <a:pt x="121346" y="946491"/>
                  <a:pt x="148854" y="984790"/>
                  <a:pt x="183304" y="1018205"/>
                </a:cubicBezTo>
                <a:cubicBezTo>
                  <a:pt x="196929" y="1031314"/>
                  <a:pt x="209784" y="1045451"/>
                  <a:pt x="224180" y="1057789"/>
                </a:cubicBezTo>
                <a:cubicBezTo>
                  <a:pt x="247061" y="1077066"/>
                  <a:pt x="269427" y="1097886"/>
                  <a:pt x="294879" y="1113566"/>
                </a:cubicBezTo>
                <a:cubicBezTo>
                  <a:pt x="352980" y="1149294"/>
                  <a:pt x="414167" y="1178082"/>
                  <a:pt x="484351" y="1181938"/>
                </a:cubicBezTo>
                <a:cubicBezTo>
                  <a:pt x="514430" y="1183480"/>
                  <a:pt x="544252" y="1187078"/>
                  <a:pt x="566361" y="1189135"/>
                </a:cubicBezTo>
                <a:close/>
                <a:moveTo>
                  <a:pt x="640659" y="917189"/>
                </a:moveTo>
                <a:cubicBezTo>
                  <a:pt x="690534" y="908193"/>
                  <a:pt x="740922" y="901767"/>
                  <a:pt x="788226" y="881718"/>
                </a:cubicBezTo>
                <a:cubicBezTo>
                  <a:pt x="835787" y="861412"/>
                  <a:pt x="881805" y="838278"/>
                  <a:pt x="919597" y="802036"/>
                </a:cubicBezTo>
                <a:cubicBezTo>
                  <a:pt x="925767" y="796124"/>
                  <a:pt x="930652" y="788927"/>
                  <a:pt x="935022" y="781730"/>
                </a:cubicBezTo>
                <a:cubicBezTo>
                  <a:pt x="940935" y="771706"/>
                  <a:pt x="939135" y="761167"/>
                  <a:pt x="931680" y="752942"/>
                </a:cubicBezTo>
                <a:cubicBezTo>
                  <a:pt x="924482" y="744974"/>
                  <a:pt x="915226" y="740090"/>
                  <a:pt x="903915" y="746002"/>
                </a:cubicBezTo>
                <a:cubicBezTo>
                  <a:pt x="896459" y="749858"/>
                  <a:pt x="888232" y="753199"/>
                  <a:pt x="881805" y="758597"/>
                </a:cubicBezTo>
                <a:cubicBezTo>
                  <a:pt x="849670" y="785329"/>
                  <a:pt x="812135" y="802036"/>
                  <a:pt x="774087" y="817458"/>
                </a:cubicBezTo>
                <a:cubicBezTo>
                  <a:pt x="745550" y="829025"/>
                  <a:pt x="715471" y="836993"/>
                  <a:pt x="685906" y="844961"/>
                </a:cubicBezTo>
                <a:cubicBezTo>
                  <a:pt x="668681" y="849588"/>
                  <a:pt x="650685" y="851387"/>
                  <a:pt x="632689" y="852930"/>
                </a:cubicBezTo>
                <a:cubicBezTo>
                  <a:pt x="618293" y="854215"/>
                  <a:pt x="603382" y="853701"/>
                  <a:pt x="588985" y="852930"/>
                </a:cubicBezTo>
                <a:cubicBezTo>
                  <a:pt x="546052" y="850102"/>
                  <a:pt x="507232" y="835194"/>
                  <a:pt x="472011" y="811032"/>
                </a:cubicBezTo>
                <a:cubicBezTo>
                  <a:pt x="456586" y="800494"/>
                  <a:pt x="441932" y="788413"/>
                  <a:pt x="425736" y="778903"/>
                </a:cubicBezTo>
                <a:cubicBezTo>
                  <a:pt x="420851" y="776075"/>
                  <a:pt x="409796" y="775561"/>
                  <a:pt x="406968" y="778646"/>
                </a:cubicBezTo>
                <a:cubicBezTo>
                  <a:pt x="402855" y="783272"/>
                  <a:pt x="399770" y="794068"/>
                  <a:pt x="402598" y="799209"/>
                </a:cubicBezTo>
                <a:cubicBezTo>
                  <a:pt x="410825" y="814888"/>
                  <a:pt x="418794" y="833138"/>
                  <a:pt x="432163" y="843419"/>
                </a:cubicBezTo>
                <a:cubicBezTo>
                  <a:pt x="457100" y="862697"/>
                  <a:pt x="484351" y="879919"/>
                  <a:pt x="512888" y="893027"/>
                </a:cubicBezTo>
                <a:cubicBezTo>
                  <a:pt x="548880" y="909478"/>
                  <a:pt x="587699" y="918988"/>
                  <a:pt x="628062" y="918474"/>
                </a:cubicBezTo>
                <a:cubicBezTo>
                  <a:pt x="632175" y="917703"/>
                  <a:pt x="636546" y="917960"/>
                  <a:pt x="640659" y="917189"/>
                </a:cubicBezTo>
                <a:close/>
                <a:moveTo>
                  <a:pt x="639631" y="549368"/>
                </a:moveTo>
                <a:cubicBezTo>
                  <a:pt x="629347" y="576100"/>
                  <a:pt x="627291" y="603860"/>
                  <a:pt x="623177" y="631877"/>
                </a:cubicBezTo>
                <a:cubicBezTo>
                  <a:pt x="619578" y="656553"/>
                  <a:pt x="627034" y="676345"/>
                  <a:pt x="639117" y="694851"/>
                </a:cubicBezTo>
                <a:cubicBezTo>
                  <a:pt x="661226" y="729552"/>
                  <a:pt x="703131" y="733150"/>
                  <a:pt x="730896" y="702820"/>
                </a:cubicBezTo>
                <a:cubicBezTo>
                  <a:pt x="762261" y="668377"/>
                  <a:pt x="781542" y="629821"/>
                  <a:pt x="763803" y="581498"/>
                </a:cubicBezTo>
                <a:cubicBezTo>
                  <a:pt x="760461" y="572759"/>
                  <a:pt x="759433" y="563248"/>
                  <a:pt x="756862" y="554252"/>
                </a:cubicBezTo>
                <a:cubicBezTo>
                  <a:pt x="747607" y="523664"/>
                  <a:pt x="724726" y="506186"/>
                  <a:pt x="694647" y="505929"/>
                </a:cubicBezTo>
                <a:cubicBezTo>
                  <a:pt x="671509" y="505929"/>
                  <a:pt x="648886" y="524950"/>
                  <a:pt x="639631" y="549368"/>
                </a:cubicBezTo>
                <a:close/>
                <a:moveTo>
                  <a:pt x="440646" y="589466"/>
                </a:moveTo>
                <a:cubicBezTo>
                  <a:pt x="455043" y="573787"/>
                  <a:pt x="457357" y="552710"/>
                  <a:pt x="445274" y="535231"/>
                </a:cubicBezTo>
                <a:cubicBezTo>
                  <a:pt x="432934" y="516981"/>
                  <a:pt x="415709" y="504644"/>
                  <a:pt x="394628" y="497961"/>
                </a:cubicBezTo>
                <a:cubicBezTo>
                  <a:pt x="390772" y="496675"/>
                  <a:pt x="386144" y="495904"/>
                  <a:pt x="382031" y="496675"/>
                </a:cubicBezTo>
                <a:cubicBezTo>
                  <a:pt x="350152" y="503101"/>
                  <a:pt x="332413" y="531119"/>
                  <a:pt x="334470" y="551939"/>
                </a:cubicBezTo>
                <a:cubicBezTo>
                  <a:pt x="337555" y="584325"/>
                  <a:pt x="361721" y="610800"/>
                  <a:pt x="390515" y="611057"/>
                </a:cubicBezTo>
                <a:cubicBezTo>
                  <a:pt x="410053" y="611057"/>
                  <a:pt x="427792" y="603603"/>
                  <a:pt x="440646" y="589466"/>
                </a:cubicBezTo>
                <a:close/>
                <a:moveTo>
                  <a:pt x="952761" y="562734"/>
                </a:moveTo>
                <a:cubicBezTo>
                  <a:pt x="973328" y="559393"/>
                  <a:pt x="983097" y="548340"/>
                  <a:pt x="983097" y="527777"/>
                </a:cubicBezTo>
                <a:cubicBezTo>
                  <a:pt x="983097" y="496161"/>
                  <a:pt x="958417" y="467373"/>
                  <a:pt x="923710" y="458634"/>
                </a:cubicBezTo>
                <a:cubicBezTo>
                  <a:pt x="894660" y="451180"/>
                  <a:pt x="874093" y="466859"/>
                  <a:pt x="874350" y="496675"/>
                </a:cubicBezTo>
                <a:cubicBezTo>
                  <a:pt x="874350" y="537287"/>
                  <a:pt x="912399" y="569160"/>
                  <a:pt x="952761" y="56273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7" name="Google Shape;57;p7"/>
          <p:cNvSpPr/>
          <p:nvPr/>
        </p:nvSpPr>
        <p:spPr>
          <a:xfrm>
            <a:off x="6585077" y="1654649"/>
            <a:ext cx="569990" cy="575721"/>
          </a:xfrm>
          <a:custGeom>
            <a:avLst/>
            <a:gdLst/>
            <a:ahLst/>
            <a:cxnLst/>
            <a:rect l="l" t="t" r="r" b="b"/>
            <a:pathLst>
              <a:path w="1239108" h="1251567" extrusionOk="0">
                <a:moveTo>
                  <a:pt x="376999" y="865158"/>
                </a:moveTo>
                <a:cubicBezTo>
                  <a:pt x="386122" y="801591"/>
                  <a:pt x="393616" y="740958"/>
                  <a:pt x="403716" y="680978"/>
                </a:cubicBezTo>
                <a:cubicBezTo>
                  <a:pt x="417401" y="600134"/>
                  <a:pt x="433366" y="519942"/>
                  <a:pt x="447376" y="439424"/>
                </a:cubicBezTo>
                <a:cubicBezTo>
                  <a:pt x="458128" y="377814"/>
                  <a:pt x="467251" y="315877"/>
                  <a:pt x="478003" y="254592"/>
                </a:cubicBezTo>
                <a:cubicBezTo>
                  <a:pt x="482891" y="227536"/>
                  <a:pt x="488104" y="199827"/>
                  <a:pt x="497553" y="174075"/>
                </a:cubicBezTo>
                <a:cubicBezTo>
                  <a:pt x="515147" y="127785"/>
                  <a:pt x="552942" y="105292"/>
                  <a:pt x="599208" y="102359"/>
                </a:cubicBezTo>
                <a:cubicBezTo>
                  <a:pt x="635374" y="100077"/>
                  <a:pt x="672192" y="103662"/>
                  <a:pt x="708358" y="109204"/>
                </a:cubicBezTo>
                <a:cubicBezTo>
                  <a:pt x="757883" y="116702"/>
                  <a:pt x="806756" y="130393"/>
                  <a:pt x="856281" y="138217"/>
                </a:cubicBezTo>
                <a:cubicBezTo>
                  <a:pt x="910041" y="146366"/>
                  <a:pt x="963801" y="149626"/>
                  <a:pt x="1014303" y="118984"/>
                </a:cubicBezTo>
                <a:cubicBezTo>
                  <a:pt x="1071648" y="84104"/>
                  <a:pt x="1130295" y="52483"/>
                  <a:pt x="1188292" y="18907"/>
                </a:cubicBezTo>
                <a:cubicBezTo>
                  <a:pt x="1198718" y="12713"/>
                  <a:pt x="1208818" y="5542"/>
                  <a:pt x="1217615" y="0"/>
                </a:cubicBezTo>
                <a:cubicBezTo>
                  <a:pt x="1238142" y="7172"/>
                  <a:pt x="1240097" y="22493"/>
                  <a:pt x="1238794" y="38140"/>
                </a:cubicBezTo>
                <a:cubicBezTo>
                  <a:pt x="1234558" y="90949"/>
                  <a:pt x="1230322" y="143758"/>
                  <a:pt x="1224458" y="196242"/>
                </a:cubicBezTo>
                <a:cubicBezTo>
                  <a:pt x="1223154" y="207651"/>
                  <a:pt x="1216964" y="221994"/>
                  <a:pt x="1208492" y="228514"/>
                </a:cubicBezTo>
                <a:cubicBezTo>
                  <a:pt x="1162877" y="263068"/>
                  <a:pt x="1118892" y="301534"/>
                  <a:pt x="1068715" y="327612"/>
                </a:cubicBezTo>
                <a:cubicBezTo>
                  <a:pt x="993125" y="367056"/>
                  <a:pt x="913625" y="394765"/>
                  <a:pt x="825654" y="364123"/>
                </a:cubicBezTo>
                <a:cubicBezTo>
                  <a:pt x="791442" y="352061"/>
                  <a:pt x="753973" y="349779"/>
                  <a:pt x="717807" y="343912"/>
                </a:cubicBezTo>
                <a:cubicBezTo>
                  <a:pt x="654598" y="333480"/>
                  <a:pt x="596602" y="352387"/>
                  <a:pt x="535022" y="382704"/>
                </a:cubicBezTo>
                <a:cubicBezTo>
                  <a:pt x="529483" y="427037"/>
                  <a:pt x="523292" y="474957"/>
                  <a:pt x="517753" y="522876"/>
                </a:cubicBezTo>
                <a:cubicBezTo>
                  <a:pt x="510585" y="586443"/>
                  <a:pt x="503743" y="650009"/>
                  <a:pt x="497227" y="713902"/>
                </a:cubicBezTo>
                <a:cubicBezTo>
                  <a:pt x="491362" y="770623"/>
                  <a:pt x="485497" y="827018"/>
                  <a:pt x="480936" y="883739"/>
                </a:cubicBezTo>
                <a:cubicBezTo>
                  <a:pt x="479632" y="902972"/>
                  <a:pt x="483868" y="922205"/>
                  <a:pt x="484194" y="941438"/>
                </a:cubicBezTo>
                <a:cubicBezTo>
                  <a:pt x="484520" y="987401"/>
                  <a:pt x="467903" y="1027823"/>
                  <a:pt x="445421" y="1066289"/>
                </a:cubicBezTo>
                <a:cubicBezTo>
                  <a:pt x="434995" y="1083892"/>
                  <a:pt x="424243" y="1101495"/>
                  <a:pt x="412513" y="1118446"/>
                </a:cubicBezTo>
                <a:cubicBezTo>
                  <a:pt x="339855" y="1226020"/>
                  <a:pt x="232009" y="1288935"/>
                  <a:pt x="100703" y="1227324"/>
                </a:cubicBezTo>
                <a:cubicBezTo>
                  <a:pt x="45966" y="1201572"/>
                  <a:pt x="7845" y="1155934"/>
                  <a:pt x="677" y="1089760"/>
                </a:cubicBezTo>
                <a:cubicBezTo>
                  <a:pt x="-2582" y="1058791"/>
                  <a:pt x="6216" y="1030757"/>
                  <a:pt x="20877" y="1006308"/>
                </a:cubicBezTo>
                <a:cubicBezTo>
                  <a:pt x="60302" y="940786"/>
                  <a:pt x="111130" y="892214"/>
                  <a:pt x="189978" y="875263"/>
                </a:cubicBezTo>
                <a:cubicBezTo>
                  <a:pt x="243087" y="863854"/>
                  <a:pt x="294241" y="861246"/>
                  <a:pt x="347024" y="867114"/>
                </a:cubicBezTo>
                <a:cubicBezTo>
                  <a:pt x="355169" y="868418"/>
                  <a:pt x="363315" y="866462"/>
                  <a:pt x="376999" y="865158"/>
                </a:cubicBezTo>
                <a:close/>
                <a:moveTo>
                  <a:pt x="1197414" y="78236"/>
                </a:moveTo>
                <a:cubicBezTo>
                  <a:pt x="1194808" y="76932"/>
                  <a:pt x="1192201" y="75628"/>
                  <a:pt x="1189269" y="73998"/>
                </a:cubicBezTo>
                <a:cubicBezTo>
                  <a:pt x="1174933" y="86385"/>
                  <a:pt x="1159945" y="97795"/>
                  <a:pt x="1145935" y="110834"/>
                </a:cubicBezTo>
                <a:cubicBezTo>
                  <a:pt x="1084681" y="168207"/>
                  <a:pt x="1013326" y="204065"/>
                  <a:pt x="930893" y="210259"/>
                </a:cubicBezTo>
                <a:cubicBezTo>
                  <a:pt x="883975" y="213845"/>
                  <a:pt x="836731" y="213845"/>
                  <a:pt x="790139" y="196242"/>
                </a:cubicBezTo>
                <a:cubicBezTo>
                  <a:pt x="749737" y="180920"/>
                  <a:pt x="707055" y="170815"/>
                  <a:pt x="664698" y="162013"/>
                </a:cubicBezTo>
                <a:cubicBezTo>
                  <a:pt x="626252" y="154190"/>
                  <a:pt x="589760" y="165599"/>
                  <a:pt x="553594" y="185484"/>
                </a:cubicBezTo>
                <a:cubicBezTo>
                  <a:pt x="553594" y="223298"/>
                  <a:pt x="553594" y="260786"/>
                  <a:pt x="553594" y="300230"/>
                </a:cubicBezTo>
                <a:cubicBezTo>
                  <a:pt x="563694" y="297948"/>
                  <a:pt x="573143" y="296970"/>
                  <a:pt x="581614" y="293710"/>
                </a:cubicBezTo>
                <a:cubicBezTo>
                  <a:pt x="651991" y="266980"/>
                  <a:pt x="721717" y="267958"/>
                  <a:pt x="792746" y="291754"/>
                </a:cubicBezTo>
                <a:cubicBezTo>
                  <a:pt x="862145" y="314899"/>
                  <a:pt x="932523" y="310987"/>
                  <a:pt x="1000619" y="287517"/>
                </a:cubicBezTo>
                <a:cubicBezTo>
                  <a:pt x="1054379" y="268936"/>
                  <a:pt x="1105533" y="242205"/>
                  <a:pt x="1157990" y="219712"/>
                </a:cubicBezTo>
                <a:cubicBezTo>
                  <a:pt x="1173304" y="213193"/>
                  <a:pt x="1180472" y="202435"/>
                  <a:pt x="1182427" y="184832"/>
                </a:cubicBezTo>
                <a:cubicBezTo>
                  <a:pt x="1186662" y="148974"/>
                  <a:pt x="1192527" y="113768"/>
                  <a:pt x="1197414" y="78236"/>
                </a:cubicBezTo>
                <a:close/>
                <a:moveTo>
                  <a:pt x="407300" y="985771"/>
                </a:moveTo>
                <a:cubicBezTo>
                  <a:pt x="397526" y="979252"/>
                  <a:pt x="394593" y="975666"/>
                  <a:pt x="390683" y="975014"/>
                </a:cubicBezTo>
                <a:cubicBezTo>
                  <a:pt x="296521" y="954803"/>
                  <a:pt x="209853" y="972406"/>
                  <a:pt x="132308" y="1030431"/>
                </a:cubicBezTo>
                <a:cubicBezTo>
                  <a:pt x="106894" y="1049338"/>
                  <a:pt x="102984" y="1081936"/>
                  <a:pt x="96468" y="1111275"/>
                </a:cubicBezTo>
                <a:cubicBezTo>
                  <a:pt x="94839" y="1119098"/>
                  <a:pt x="100378" y="1131160"/>
                  <a:pt x="106242" y="1137353"/>
                </a:cubicBezTo>
                <a:cubicBezTo>
                  <a:pt x="122208" y="1154630"/>
                  <a:pt x="140779" y="1167996"/>
                  <a:pt x="166519" y="1167018"/>
                </a:cubicBezTo>
                <a:cubicBezTo>
                  <a:pt x="224841" y="1164410"/>
                  <a:pt x="275669" y="1143221"/>
                  <a:pt x="315745" y="1100843"/>
                </a:cubicBezTo>
                <a:cubicBezTo>
                  <a:pt x="348001" y="1066289"/>
                  <a:pt x="375370" y="1026519"/>
                  <a:pt x="407300" y="98577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8" name="Google Shape;58;p7"/>
          <p:cNvSpPr/>
          <p:nvPr/>
        </p:nvSpPr>
        <p:spPr>
          <a:xfrm>
            <a:off x="7217074" y="762001"/>
            <a:ext cx="394862" cy="463147"/>
          </a:xfrm>
          <a:custGeom>
            <a:avLst/>
            <a:gdLst/>
            <a:ahLst/>
            <a:cxnLst/>
            <a:rect l="l" t="t" r="r" b="b"/>
            <a:pathLst>
              <a:path w="1067195" h="1251749" extrusionOk="0">
                <a:moveTo>
                  <a:pt x="953395" y="521604"/>
                </a:moveTo>
                <a:cubicBezTo>
                  <a:pt x="967297" y="425734"/>
                  <a:pt x="981446" y="329616"/>
                  <a:pt x="996092" y="228033"/>
                </a:cubicBezTo>
                <a:cubicBezTo>
                  <a:pt x="957367" y="246661"/>
                  <a:pt x="924103" y="262060"/>
                  <a:pt x="891336" y="277955"/>
                </a:cubicBezTo>
                <a:cubicBezTo>
                  <a:pt x="860306" y="292857"/>
                  <a:pt x="829277" y="308256"/>
                  <a:pt x="798247" y="323406"/>
                </a:cubicBezTo>
                <a:cubicBezTo>
                  <a:pt x="786332" y="329119"/>
                  <a:pt x="774664" y="335080"/>
                  <a:pt x="762997" y="341289"/>
                </a:cubicBezTo>
                <a:cubicBezTo>
                  <a:pt x="757288" y="344269"/>
                  <a:pt x="751826" y="348243"/>
                  <a:pt x="745869" y="351224"/>
                </a:cubicBezTo>
                <a:cubicBezTo>
                  <a:pt x="718811" y="364139"/>
                  <a:pt x="691753" y="376557"/>
                  <a:pt x="664695" y="389224"/>
                </a:cubicBezTo>
                <a:cubicBezTo>
                  <a:pt x="627956" y="406610"/>
                  <a:pt x="591217" y="423747"/>
                  <a:pt x="554726" y="441629"/>
                </a:cubicBezTo>
                <a:cubicBezTo>
                  <a:pt x="479510" y="478885"/>
                  <a:pt x="404542" y="516637"/>
                  <a:pt x="329326" y="553892"/>
                </a:cubicBezTo>
                <a:cubicBezTo>
                  <a:pt x="321879" y="557617"/>
                  <a:pt x="313191" y="558859"/>
                  <a:pt x="304999" y="560846"/>
                </a:cubicBezTo>
                <a:cubicBezTo>
                  <a:pt x="296063" y="563330"/>
                  <a:pt x="287126" y="565565"/>
                  <a:pt x="277693" y="567800"/>
                </a:cubicBezTo>
                <a:cubicBezTo>
                  <a:pt x="274218" y="599840"/>
                  <a:pt x="269998" y="629644"/>
                  <a:pt x="268012" y="659945"/>
                </a:cubicBezTo>
                <a:cubicBezTo>
                  <a:pt x="263543" y="729736"/>
                  <a:pt x="259323" y="799776"/>
                  <a:pt x="256841" y="869815"/>
                </a:cubicBezTo>
                <a:cubicBezTo>
                  <a:pt x="254855" y="928430"/>
                  <a:pt x="255848" y="987293"/>
                  <a:pt x="255352" y="1046156"/>
                </a:cubicBezTo>
                <a:cubicBezTo>
                  <a:pt x="255352" y="1048143"/>
                  <a:pt x="255600" y="1049882"/>
                  <a:pt x="255600" y="1051869"/>
                </a:cubicBezTo>
                <a:cubicBezTo>
                  <a:pt x="255848" y="1083412"/>
                  <a:pt x="220102" y="1188719"/>
                  <a:pt x="199250" y="1209582"/>
                </a:cubicBezTo>
                <a:cubicBezTo>
                  <a:pt x="161270" y="1247334"/>
                  <a:pt x="106657" y="1266707"/>
                  <a:pt x="55024" y="1237896"/>
                </a:cubicBezTo>
                <a:cubicBezTo>
                  <a:pt x="-3064" y="1205360"/>
                  <a:pt x="-13738" y="1140039"/>
                  <a:pt x="16299" y="1091111"/>
                </a:cubicBezTo>
                <a:cubicBezTo>
                  <a:pt x="39137" y="1053856"/>
                  <a:pt x="71656" y="1030509"/>
                  <a:pt x="113856" y="1020823"/>
                </a:cubicBezTo>
                <a:cubicBezTo>
                  <a:pt x="137191" y="1015607"/>
                  <a:pt x="161021" y="1011137"/>
                  <a:pt x="186590" y="1006169"/>
                </a:cubicBezTo>
                <a:cubicBezTo>
                  <a:pt x="186838" y="1000208"/>
                  <a:pt x="188327" y="992012"/>
                  <a:pt x="187831" y="983568"/>
                </a:cubicBezTo>
                <a:cubicBezTo>
                  <a:pt x="182370" y="904835"/>
                  <a:pt x="187335" y="826848"/>
                  <a:pt x="198753" y="748860"/>
                </a:cubicBezTo>
                <a:cubicBezTo>
                  <a:pt x="213151" y="650507"/>
                  <a:pt x="224322" y="551905"/>
                  <a:pt x="236486" y="453303"/>
                </a:cubicBezTo>
                <a:cubicBezTo>
                  <a:pt x="237230" y="446597"/>
                  <a:pt x="235741" y="438152"/>
                  <a:pt x="232017" y="432937"/>
                </a:cubicBezTo>
                <a:cubicBezTo>
                  <a:pt x="221840" y="419276"/>
                  <a:pt x="227301" y="409590"/>
                  <a:pt x="238471" y="401642"/>
                </a:cubicBezTo>
                <a:cubicBezTo>
                  <a:pt x="267515" y="380531"/>
                  <a:pt x="296311" y="359420"/>
                  <a:pt x="326347" y="339799"/>
                </a:cubicBezTo>
                <a:cubicBezTo>
                  <a:pt x="357874" y="318936"/>
                  <a:pt x="390145" y="299812"/>
                  <a:pt x="422167" y="279942"/>
                </a:cubicBezTo>
                <a:cubicBezTo>
                  <a:pt x="424650" y="278452"/>
                  <a:pt x="427132" y="277210"/>
                  <a:pt x="429614" y="275968"/>
                </a:cubicBezTo>
                <a:cubicBezTo>
                  <a:pt x="486461" y="248648"/>
                  <a:pt x="538094" y="211889"/>
                  <a:pt x="593203" y="181589"/>
                </a:cubicBezTo>
                <a:cubicBezTo>
                  <a:pt x="635403" y="158490"/>
                  <a:pt x="677107" y="134647"/>
                  <a:pt x="719804" y="113039"/>
                </a:cubicBezTo>
                <a:cubicBezTo>
                  <a:pt x="745621" y="99876"/>
                  <a:pt x="772927" y="89692"/>
                  <a:pt x="800233" y="79261"/>
                </a:cubicBezTo>
                <a:cubicBezTo>
                  <a:pt x="852859" y="58895"/>
                  <a:pt x="905982" y="39025"/>
                  <a:pt x="959105" y="19653"/>
                </a:cubicBezTo>
                <a:cubicBezTo>
                  <a:pt x="978467" y="12699"/>
                  <a:pt x="998823" y="7731"/>
                  <a:pt x="1018930" y="2019"/>
                </a:cubicBezTo>
                <a:cubicBezTo>
                  <a:pt x="1040527" y="-3942"/>
                  <a:pt x="1055917" y="3261"/>
                  <a:pt x="1063613" y="24123"/>
                </a:cubicBezTo>
                <a:cubicBezTo>
                  <a:pt x="1066343" y="31078"/>
                  <a:pt x="1067585" y="39025"/>
                  <a:pt x="1067088" y="46477"/>
                </a:cubicBezTo>
                <a:cubicBezTo>
                  <a:pt x="1065599" y="73797"/>
                  <a:pt x="1061875" y="101117"/>
                  <a:pt x="1061130" y="128686"/>
                </a:cubicBezTo>
                <a:cubicBezTo>
                  <a:pt x="1060882" y="143340"/>
                  <a:pt x="1068329" y="158490"/>
                  <a:pt x="1066095" y="172399"/>
                </a:cubicBezTo>
                <a:cubicBezTo>
                  <a:pt x="1063861" y="186308"/>
                  <a:pt x="1050704" y="198229"/>
                  <a:pt x="1047974" y="212138"/>
                </a:cubicBezTo>
                <a:cubicBezTo>
                  <a:pt x="1042264" y="241942"/>
                  <a:pt x="1040527" y="272243"/>
                  <a:pt x="1036307" y="302295"/>
                </a:cubicBezTo>
                <a:cubicBezTo>
                  <a:pt x="1028115" y="362400"/>
                  <a:pt x="1019178" y="422257"/>
                  <a:pt x="1010490" y="482362"/>
                </a:cubicBezTo>
                <a:cubicBezTo>
                  <a:pt x="1007263" y="504963"/>
                  <a:pt x="1004036" y="527316"/>
                  <a:pt x="1001057" y="549918"/>
                </a:cubicBezTo>
                <a:cubicBezTo>
                  <a:pt x="1000312" y="555630"/>
                  <a:pt x="999071" y="562088"/>
                  <a:pt x="1001057" y="566807"/>
                </a:cubicBezTo>
                <a:cubicBezTo>
                  <a:pt x="1015951" y="599343"/>
                  <a:pt x="996589" y="625422"/>
                  <a:pt x="984673" y="652494"/>
                </a:cubicBezTo>
                <a:cubicBezTo>
                  <a:pt x="975985" y="672363"/>
                  <a:pt x="966552" y="692232"/>
                  <a:pt x="955629" y="711108"/>
                </a:cubicBezTo>
                <a:cubicBezTo>
                  <a:pt x="930806" y="754076"/>
                  <a:pt x="895556" y="784625"/>
                  <a:pt x="844667" y="790089"/>
                </a:cubicBezTo>
                <a:cubicBezTo>
                  <a:pt x="782608" y="796547"/>
                  <a:pt x="744876" y="759043"/>
                  <a:pt x="741897" y="699683"/>
                </a:cubicBezTo>
                <a:cubicBezTo>
                  <a:pt x="740408" y="667892"/>
                  <a:pt x="745621" y="635108"/>
                  <a:pt x="761508" y="606297"/>
                </a:cubicBezTo>
                <a:cubicBezTo>
                  <a:pt x="771189" y="588663"/>
                  <a:pt x="784097" y="573761"/>
                  <a:pt x="800481" y="559852"/>
                </a:cubicBezTo>
                <a:cubicBezTo>
                  <a:pt x="846157" y="521355"/>
                  <a:pt x="898535" y="524584"/>
                  <a:pt x="953395" y="52160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59"/>
        <p:cNvGrpSpPr/>
        <p:nvPr/>
      </p:nvGrpSpPr>
      <p:grpSpPr>
        <a:xfrm>
          <a:off x="0" y="0"/>
          <a:ext cx="0" cy="0"/>
          <a:chOff x="0" y="0"/>
          <a:chExt cx="0" cy="0"/>
        </a:xfrm>
      </p:grpSpPr>
      <p:sp>
        <p:nvSpPr>
          <p:cNvPr id="60" name="Google Shape;60;p8"/>
          <p:cNvSpPr/>
          <p:nvPr/>
        </p:nvSpPr>
        <p:spPr>
          <a:xfrm rot="-1154972">
            <a:off x="7209819" y="2842761"/>
            <a:ext cx="328108" cy="440958"/>
          </a:xfrm>
          <a:custGeom>
            <a:avLst/>
            <a:gdLst/>
            <a:ahLst/>
            <a:cxnLst/>
            <a:rect l="l" t="t" r="r" b="b"/>
            <a:pathLst>
              <a:path w="655585" h="881069" extrusionOk="0">
                <a:moveTo>
                  <a:pt x="433364" y="789269"/>
                </a:moveTo>
                <a:cubicBezTo>
                  <a:pt x="427911" y="793356"/>
                  <a:pt x="422730" y="796080"/>
                  <a:pt x="418913" y="800167"/>
                </a:cubicBezTo>
                <a:cubicBezTo>
                  <a:pt x="402553" y="817603"/>
                  <a:pt x="393555" y="819511"/>
                  <a:pt x="376922" y="805071"/>
                </a:cubicBezTo>
                <a:cubicBezTo>
                  <a:pt x="360835" y="790904"/>
                  <a:pt x="346929" y="774830"/>
                  <a:pt x="340658" y="753307"/>
                </a:cubicBezTo>
                <a:cubicBezTo>
                  <a:pt x="327297" y="707809"/>
                  <a:pt x="314755" y="662038"/>
                  <a:pt x="300304" y="617085"/>
                </a:cubicBezTo>
                <a:cubicBezTo>
                  <a:pt x="294032" y="596924"/>
                  <a:pt x="284216" y="577853"/>
                  <a:pt x="275491" y="556875"/>
                </a:cubicBezTo>
                <a:cubicBezTo>
                  <a:pt x="253405" y="572132"/>
                  <a:pt x="242499" y="596107"/>
                  <a:pt x="228320" y="616812"/>
                </a:cubicBezTo>
                <a:cubicBezTo>
                  <a:pt x="198872" y="659859"/>
                  <a:pt x="170243" y="703450"/>
                  <a:pt x="142703" y="747585"/>
                </a:cubicBezTo>
                <a:cubicBezTo>
                  <a:pt x="125526" y="775375"/>
                  <a:pt x="111074" y="804799"/>
                  <a:pt x="94987" y="833405"/>
                </a:cubicBezTo>
                <a:cubicBezTo>
                  <a:pt x="88716" y="844303"/>
                  <a:pt x="81899" y="854928"/>
                  <a:pt x="73992" y="864736"/>
                </a:cubicBezTo>
                <a:cubicBezTo>
                  <a:pt x="57905" y="884625"/>
                  <a:pt x="57632" y="884352"/>
                  <a:pt x="36092" y="874544"/>
                </a:cubicBezTo>
                <a:cubicBezTo>
                  <a:pt x="20822" y="867733"/>
                  <a:pt x="14006" y="854928"/>
                  <a:pt x="18641" y="836947"/>
                </a:cubicBezTo>
                <a:cubicBezTo>
                  <a:pt x="22458" y="822235"/>
                  <a:pt x="27912" y="807251"/>
                  <a:pt x="35546" y="794173"/>
                </a:cubicBezTo>
                <a:cubicBezTo>
                  <a:pt x="48361" y="772650"/>
                  <a:pt x="64176" y="753034"/>
                  <a:pt x="77264" y="731784"/>
                </a:cubicBezTo>
                <a:cubicBezTo>
                  <a:pt x="98259" y="697728"/>
                  <a:pt x="116800" y="662311"/>
                  <a:pt x="138341" y="628528"/>
                </a:cubicBezTo>
                <a:cubicBezTo>
                  <a:pt x="152519" y="606187"/>
                  <a:pt x="166425" y="583847"/>
                  <a:pt x="185239" y="564503"/>
                </a:cubicBezTo>
                <a:cubicBezTo>
                  <a:pt x="194782" y="554968"/>
                  <a:pt x="198872" y="539983"/>
                  <a:pt x="207325" y="523909"/>
                </a:cubicBezTo>
                <a:cubicBezTo>
                  <a:pt x="198054" y="523909"/>
                  <a:pt x="190692" y="522002"/>
                  <a:pt x="184966" y="524182"/>
                </a:cubicBezTo>
                <a:cubicBezTo>
                  <a:pt x="145703" y="539983"/>
                  <a:pt x="104530" y="545160"/>
                  <a:pt x="63085" y="546522"/>
                </a:cubicBezTo>
                <a:cubicBezTo>
                  <a:pt x="46725" y="547067"/>
                  <a:pt x="29275" y="539983"/>
                  <a:pt x="13460" y="533172"/>
                </a:cubicBezTo>
                <a:cubicBezTo>
                  <a:pt x="1190" y="527996"/>
                  <a:pt x="-6171" y="517370"/>
                  <a:pt x="6916" y="499662"/>
                </a:cubicBezTo>
                <a:cubicBezTo>
                  <a:pt x="83808" y="493395"/>
                  <a:pt x="161790" y="468331"/>
                  <a:pt x="240045" y="447080"/>
                </a:cubicBezTo>
                <a:cubicBezTo>
                  <a:pt x="219867" y="371886"/>
                  <a:pt x="198872" y="299416"/>
                  <a:pt x="181694" y="226401"/>
                </a:cubicBezTo>
                <a:cubicBezTo>
                  <a:pt x="164517" y="152841"/>
                  <a:pt x="150883" y="79009"/>
                  <a:pt x="134523" y="0"/>
                </a:cubicBezTo>
                <a:cubicBezTo>
                  <a:pt x="154701" y="3814"/>
                  <a:pt x="170243" y="6539"/>
                  <a:pt x="184421" y="9263"/>
                </a:cubicBezTo>
                <a:cubicBezTo>
                  <a:pt x="199145" y="59393"/>
                  <a:pt x="213869" y="107615"/>
                  <a:pt x="227229" y="156110"/>
                </a:cubicBezTo>
                <a:cubicBezTo>
                  <a:pt x="235137" y="184989"/>
                  <a:pt x="240863" y="214413"/>
                  <a:pt x="247952" y="243837"/>
                </a:cubicBezTo>
                <a:cubicBezTo>
                  <a:pt x="251224" y="256914"/>
                  <a:pt x="254769" y="270264"/>
                  <a:pt x="258586" y="283341"/>
                </a:cubicBezTo>
                <a:cubicBezTo>
                  <a:pt x="268402" y="316580"/>
                  <a:pt x="277945" y="350090"/>
                  <a:pt x="288306" y="383328"/>
                </a:cubicBezTo>
                <a:cubicBezTo>
                  <a:pt x="294032" y="401582"/>
                  <a:pt x="301394" y="403217"/>
                  <a:pt x="313937" y="389594"/>
                </a:cubicBezTo>
                <a:cubicBezTo>
                  <a:pt x="317754" y="385508"/>
                  <a:pt x="320208" y="379786"/>
                  <a:pt x="323480" y="375155"/>
                </a:cubicBezTo>
                <a:cubicBezTo>
                  <a:pt x="330842" y="365347"/>
                  <a:pt x="338204" y="355267"/>
                  <a:pt x="345566" y="345731"/>
                </a:cubicBezTo>
                <a:cubicBezTo>
                  <a:pt x="349110" y="341372"/>
                  <a:pt x="355109" y="337558"/>
                  <a:pt x="356200" y="332654"/>
                </a:cubicBezTo>
                <a:cubicBezTo>
                  <a:pt x="359199" y="319032"/>
                  <a:pt x="368197" y="311676"/>
                  <a:pt x="378558" y="303502"/>
                </a:cubicBezTo>
                <a:cubicBezTo>
                  <a:pt x="387011" y="296964"/>
                  <a:pt x="391919" y="285521"/>
                  <a:pt x="399008" y="276803"/>
                </a:cubicBezTo>
                <a:cubicBezTo>
                  <a:pt x="417004" y="255007"/>
                  <a:pt x="436363" y="234029"/>
                  <a:pt x="453814" y="211961"/>
                </a:cubicBezTo>
                <a:cubicBezTo>
                  <a:pt x="464993" y="197522"/>
                  <a:pt x="470719" y="177633"/>
                  <a:pt x="484079" y="166463"/>
                </a:cubicBezTo>
                <a:cubicBezTo>
                  <a:pt x="511619" y="143850"/>
                  <a:pt x="520889" y="106253"/>
                  <a:pt x="553064" y="88272"/>
                </a:cubicBezTo>
                <a:cubicBezTo>
                  <a:pt x="554427" y="87454"/>
                  <a:pt x="554972" y="85547"/>
                  <a:pt x="556063" y="84185"/>
                </a:cubicBezTo>
                <a:cubicBezTo>
                  <a:pt x="566424" y="67566"/>
                  <a:pt x="576785" y="50675"/>
                  <a:pt x="587147" y="34055"/>
                </a:cubicBezTo>
                <a:cubicBezTo>
                  <a:pt x="610596" y="38415"/>
                  <a:pt x="630500" y="41956"/>
                  <a:pt x="655585" y="46588"/>
                </a:cubicBezTo>
                <a:cubicBezTo>
                  <a:pt x="567515" y="168098"/>
                  <a:pt x="477535" y="282797"/>
                  <a:pt x="385375" y="400765"/>
                </a:cubicBezTo>
                <a:cubicBezTo>
                  <a:pt x="418367" y="405669"/>
                  <a:pt x="444816" y="398858"/>
                  <a:pt x="470719" y="393136"/>
                </a:cubicBezTo>
                <a:cubicBezTo>
                  <a:pt x="500439" y="386598"/>
                  <a:pt x="529887" y="380604"/>
                  <a:pt x="559880" y="374882"/>
                </a:cubicBezTo>
                <a:cubicBezTo>
                  <a:pt x="561789" y="374610"/>
                  <a:pt x="564515" y="372975"/>
                  <a:pt x="565333" y="373520"/>
                </a:cubicBezTo>
                <a:cubicBezTo>
                  <a:pt x="587419" y="390412"/>
                  <a:pt x="614140" y="380059"/>
                  <a:pt x="638135" y="385508"/>
                </a:cubicBezTo>
                <a:cubicBezTo>
                  <a:pt x="638680" y="389322"/>
                  <a:pt x="640316" y="394226"/>
                  <a:pt x="639226" y="394771"/>
                </a:cubicBezTo>
                <a:cubicBezTo>
                  <a:pt x="622866" y="404306"/>
                  <a:pt x="616049" y="425012"/>
                  <a:pt x="594509" y="429371"/>
                </a:cubicBezTo>
                <a:cubicBezTo>
                  <a:pt x="541884" y="440269"/>
                  <a:pt x="489533" y="453346"/>
                  <a:pt x="437181" y="465606"/>
                </a:cubicBezTo>
                <a:cubicBezTo>
                  <a:pt x="431455" y="466968"/>
                  <a:pt x="425729" y="469148"/>
                  <a:pt x="420003" y="468876"/>
                </a:cubicBezTo>
                <a:cubicBezTo>
                  <a:pt x="388374" y="466696"/>
                  <a:pt x="361653" y="479773"/>
                  <a:pt x="332751" y="495303"/>
                </a:cubicBezTo>
                <a:cubicBezTo>
                  <a:pt x="358654" y="595017"/>
                  <a:pt x="403916" y="689010"/>
                  <a:pt x="433364" y="78926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1" name="Google Shape;61;p8"/>
          <p:cNvSpPr/>
          <p:nvPr/>
        </p:nvSpPr>
        <p:spPr>
          <a:xfrm rot="1024905">
            <a:off x="8161289" y="4233214"/>
            <a:ext cx="273506" cy="367043"/>
          </a:xfrm>
          <a:custGeom>
            <a:avLst/>
            <a:gdLst/>
            <a:ahLst/>
            <a:cxnLst/>
            <a:rect l="l" t="t" r="r" b="b"/>
            <a:pathLst>
              <a:path w="544668" h="732003" extrusionOk="0">
                <a:moveTo>
                  <a:pt x="360044" y="655735"/>
                </a:moveTo>
                <a:cubicBezTo>
                  <a:pt x="355513" y="659130"/>
                  <a:pt x="351209" y="661393"/>
                  <a:pt x="348037" y="664789"/>
                </a:cubicBezTo>
                <a:cubicBezTo>
                  <a:pt x="334446" y="679275"/>
                  <a:pt x="326970" y="680859"/>
                  <a:pt x="313151" y="668863"/>
                </a:cubicBezTo>
                <a:cubicBezTo>
                  <a:pt x="299786" y="657093"/>
                  <a:pt x="288233" y="643738"/>
                  <a:pt x="283023" y="625856"/>
                </a:cubicBezTo>
                <a:cubicBezTo>
                  <a:pt x="271922" y="588056"/>
                  <a:pt x="261502" y="550029"/>
                  <a:pt x="249496" y="512682"/>
                </a:cubicBezTo>
                <a:cubicBezTo>
                  <a:pt x="244285" y="495932"/>
                  <a:pt x="236130" y="480087"/>
                  <a:pt x="228881" y="462658"/>
                </a:cubicBezTo>
                <a:cubicBezTo>
                  <a:pt x="210532" y="475334"/>
                  <a:pt x="201471" y="495253"/>
                  <a:pt x="189691" y="512455"/>
                </a:cubicBezTo>
                <a:cubicBezTo>
                  <a:pt x="165225" y="548219"/>
                  <a:pt x="141439" y="584435"/>
                  <a:pt x="118560" y="621103"/>
                </a:cubicBezTo>
                <a:cubicBezTo>
                  <a:pt x="104288" y="644191"/>
                  <a:pt x="92282" y="668637"/>
                  <a:pt x="78916" y="692403"/>
                </a:cubicBezTo>
                <a:cubicBezTo>
                  <a:pt x="73706" y="701457"/>
                  <a:pt x="68043" y="710285"/>
                  <a:pt x="61473" y="718433"/>
                </a:cubicBezTo>
                <a:cubicBezTo>
                  <a:pt x="48108" y="734957"/>
                  <a:pt x="47881" y="734731"/>
                  <a:pt x="29985" y="726582"/>
                </a:cubicBezTo>
                <a:cubicBezTo>
                  <a:pt x="17299" y="720923"/>
                  <a:pt x="11636" y="710285"/>
                  <a:pt x="15487" y="695346"/>
                </a:cubicBezTo>
                <a:cubicBezTo>
                  <a:pt x="18659" y="683123"/>
                  <a:pt x="23189" y="670674"/>
                  <a:pt x="29532" y="659809"/>
                </a:cubicBezTo>
                <a:cubicBezTo>
                  <a:pt x="40179" y="641927"/>
                  <a:pt x="53318" y="625630"/>
                  <a:pt x="64192" y="607975"/>
                </a:cubicBezTo>
                <a:cubicBezTo>
                  <a:pt x="81635" y="579681"/>
                  <a:pt x="97039" y="550256"/>
                  <a:pt x="114935" y="522188"/>
                </a:cubicBezTo>
                <a:cubicBezTo>
                  <a:pt x="126715" y="503628"/>
                  <a:pt x="138268" y="485067"/>
                  <a:pt x="153899" y="468996"/>
                </a:cubicBezTo>
                <a:cubicBezTo>
                  <a:pt x="161827" y="461074"/>
                  <a:pt x="165225" y="448625"/>
                  <a:pt x="172248" y="435270"/>
                </a:cubicBezTo>
                <a:cubicBezTo>
                  <a:pt x="164546" y="435270"/>
                  <a:pt x="158429" y="433686"/>
                  <a:pt x="153672" y="435497"/>
                </a:cubicBezTo>
                <a:cubicBezTo>
                  <a:pt x="121051" y="448625"/>
                  <a:pt x="86845" y="452925"/>
                  <a:pt x="52412" y="454057"/>
                </a:cubicBezTo>
                <a:cubicBezTo>
                  <a:pt x="38820" y="454510"/>
                  <a:pt x="24322" y="448625"/>
                  <a:pt x="11183" y="442966"/>
                </a:cubicBezTo>
                <a:cubicBezTo>
                  <a:pt x="989" y="438665"/>
                  <a:pt x="-5127" y="429838"/>
                  <a:pt x="5746" y="415125"/>
                </a:cubicBezTo>
                <a:cubicBezTo>
                  <a:pt x="69629" y="409919"/>
                  <a:pt x="134417" y="389095"/>
                  <a:pt x="199432" y="371440"/>
                </a:cubicBezTo>
                <a:cubicBezTo>
                  <a:pt x="182668" y="308967"/>
                  <a:pt x="165225" y="248758"/>
                  <a:pt x="150954" y="188096"/>
                </a:cubicBezTo>
                <a:cubicBezTo>
                  <a:pt x="136682" y="126982"/>
                  <a:pt x="125356" y="65641"/>
                  <a:pt x="111764" y="0"/>
                </a:cubicBezTo>
                <a:cubicBezTo>
                  <a:pt x="128527" y="3169"/>
                  <a:pt x="141439" y="5432"/>
                  <a:pt x="153219" y="7696"/>
                </a:cubicBezTo>
                <a:cubicBezTo>
                  <a:pt x="165452" y="49344"/>
                  <a:pt x="177685" y="89408"/>
                  <a:pt x="188785" y="129698"/>
                </a:cubicBezTo>
                <a:cubicBezTo>
                  <a:pt x="195354" y="153691"/>
                  <a:pt x="200111" y="178137"/>
                  <a:pt x="206001" y="202583"/>
                </a:cubicBezTo>
                <a:cubicBezTo>
                  <a:pt x="208720" y="213448"/>
                  <a:pt x="211665" y="224539"/>
                  <a:pt x="214836" y="235404"/>
                </a:cubicBezTo>
                <a:cubicBezTo>
                  <a:pt x="222991" y="263018"/>
                  <a:pt x="230920" y="290859"/>
                  <a:pt x="239528" y="318474"/>
                </a:cubicBezTo>
                <a:cubicBezTo>
                  <a:pt x="244285" y="333639"/>
                  <a:pt x="250402" y="334997"/>
                  <a:pt x="260822" y="323680"/>
                </a:cubicBezTo>
                <a:cubicBezTo>
                  <a:pt x="263994" y="320285"/>
                  <a:pt x="266033" y="315531"/>
                  <a:pt x="268751" y="311683"/>
                </a:cubicBezTo>
                <a:cubicBezTo>
                  <a:pt x="274867" y="303535"/>
                  <a:pt x="280984" y="295160"/>
                  <a:pt x="287100" y="287238"/>
                </a:cubicBezTo>
                <a:cubicBezTo>
                  <a:pt x="290045" y="283616"/>
                  <a:pt x="295029" y="280447"/>
                  <a:pt x="295935" y="276373"/>
                </a:cubicBezTo>
                <a:cubicBezTo>
                  <a:pt x="298427" y="265055"/>
                  <a:pt x="305902" y="258944"/>
                  <a:pt x="314511" y="252153"/>
                </a:cubicBezTo>
                <a:cubicBezTo>
                  <a:pt x="321533" y="246721"/>
                  <a:pt x="325611" y="237214"/>
                  <a:pt x="331501" y="229971"/>
                </a:cubicBezTo>
                <a:cubicBezTo>
                  <a:pt x="346452" y="211863"/>
                  <a:pt x="362536" y="194434"/>
                  <a:pt x="377034" y="176100"/>
                </a:cubicBezTo>
                <a:cubicBezTo>
                  <a:pt x="386322" y="164103"/>
                  <a:pt x="391079" y="147580"/>
                  <a:pt x="402179" y="138300"/>
                </a:cubicBezTo>
                <a:cubicBezTo>
                  <a:pt x="425059" y="119513"/>
                  <a:pt x="432761" y="88276"/>
                  <a:pt x="459492" y="73337"/>
                </a:cubicBezTo>
                <a:cubicBezTo>
                  <a:pt x="460624" y="72658"/>
                  <a:pt x="461077" y="71074"/>
                  <a:pt x="461984" y="69942"/>
                </a:cubicBezTo>
                <a:cubicBezTo>
                  <a:pt x="470592" y="56135"/>
                  <a:pt x="479200" y="42101"/>
                  <a:pt x="487808" y="28294"/>
                </a:cubicBezTo>
                <a:cubicBezTo>
                  <a:pt x="507290" y="31915"/>
                  <a:pt x="523827" y="34858"/>
                  <a:pt x="544668" y="38706"/>
                </a:cubicBezTo>
                <a:cubicBezTo>
                  <a:pt x="471498" y="139658"/>
                  <a:pt x="396742" y="234951"/>
                  <a:pt x="320174" y="332960"/>
                </a:cubicBezTo>
                <a:cubicBezTo>
                  <a:pt x="347584" y="337034"/>
                  <a:pt x="369558" y="331376"/>
                  <a:pt x="391079" y="326622"/>
                </a:cubicBezTo>
                <a:cubicBezTo>
                  <a:pt x="415771" y="321190"/>
                  <a:pt x="440236" y="316210"/>
                  <a:pt x="465155" y="311457"/>
                </a:cubicBezTo>
                <a:cubicBezTo>
                  <a:pt x="466741" y="311231"/>
                  <a:pt x="469006" y="309873"/>
                  <a:pt x="469686" y="310325"/>
                </a:cubicBezTo>
                <a:cubicBezTo>
                  <a:pt x="488035" y="324359"/>
                  <a:pt x="510235" y="315758"/>
                  <a:pt x="530170" y="320285"/>
                </a:cubicBezTo>
                <a:cubicBezTo>
                  <a:pt x="530623" y="323453"/>
                  <a:pt x="531982" y="327528"/>
                  <a:pt x="531076" y="327980"/>
                </a:cubicBezTo>
                <a:cubicBezTo>
                  <a:pt x="517484" y="335903"/>
                  <a:pt x="511821" y="353105"/>
                  <a:pt x="493925" y="356727"/>
                </a:cubicBezTo>
                <a:cubicBezTo>
                  <a:pt x="450204" y="365781"/>
                  <a:pt x="406709" y="376646"/>
                  <a:pt x="363215" y="386831"/>
                </a:cubicBezTo>
                <a:cubicBezTo>
                  <a:pt x="358458" y="387963"/>
                  <a:pt x="353701" y="389774"/>
                  <a:pt x="348944" y="389548"/>
                </a:cubicBezTo>
                <a:cubicBezTo>
                  <a:pt x="322666" y="387737"/>
                  <a:pt x="300466" y="398602"/>
                  <a:pt x="276453" y="411503"/>
                </a:cubicBezTo>
                <a:cubicBezTo>
                  <a:pt x="297974" y="494347"/>
                  <a:pt x="335578" y="572438"/>
                  <a:pt x="360044" y="65573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2" name="Google Shape;62;p8"/>
          <p:cNvSpPr txBox="1">
            <a:spLocks noGrp="1"/>
          </p:cNvSpPr>
          <p:nvPr>
            <p:ph type="title"/>
          </p:nvPr>
        </p:nvSpPr>
        <p:spPr>
          <a:xfrm>
            <a:off x="3800475" y="510150"/>
            <a:ext cx="4829100" cy="1511400"/>
          </a:xfrm>
          <a:prstGeom prst="rect">
            <a:avLst/>
          </a:prstGeom>
        </p:spPr>
        <p:txBody>
          <a:bodyPr spcFirstLastPara="1" wrap="square" lIns="0" tIns="0" rIns="0" bIns="0" anchor="t" anchorCtr="0">
            <a:noAutofit/>
          </a:bodyPr>
          <a:lstStyle>
            <a:lvl1pPr lvl="0" algn="r" rtl="0">
              <a:spcBef>
                <a:spcPts val="0"/>
              </a:spcBef>
              <a:spcAft>
                <a:spcPts val="0"/>
              </a:spcAft>
              <a:buClr>
                <a:schemeClr val="lt1"/>
              </a:buClr>
              <a:buSzPts val="4500"/>
              <a:buNone/>
              <a:defRPr sz="4500">
                <a:solidFill>
                  <a:schemeClr val="lt1"/>
                </a:solidFill>
              </a:defRPr>
            </a:lvl1pPr>
            <a:lvl2pPr lvl="1" algn="r" rtl="0">
              <a:spcBef>
                <a:spcPts val="0"/>
              </a:spcBef>
              <a:spcAft>
                <a:spcPts val="0"/>
              </a:spcAft>
              <a:buClr>
                <a:schemeClr val="lt1"/>
              </a:buClr>
              <a:buSzPts val="3200"/>
              <a:buNone/>
              <a:defRPr>
                <a:solidFill>
                  <a:schemeClr val="lt1"/>
                </a:solidFill>
              </a:defRPr>
            </a:lvl2pPr>
            <a:lvl3pPr lvl="2" algn="r" rtl="0">
              <a:spcBef>
                <a:spcPts val="0"/>
              </a:spcBef>
              <a:spcAft>
                <a:spcPts val="0"/>
              </a:spcAft>
              <a:buClr>
                <a:schemeClr val="lt1"/>
              </a:buClr>
              <a:buSzPts val="3200"/>
              <a:buNone/>
              <a:defRPr>
                <a:solidFill>
                  <a:schemeClr val="lt1"/>
                </a:solidFill>
              </a:defRPr>
            </a:lvl3pPr>
            <a:lvl4pPr lvl="3" algn="r" rtl="0">
              <a:spcBef>
                <a:spcPts val="0"/>
              </a:spcBef>
              <a:spcAft>
                <a:spcPts val="0"/>
              </a:spcAft>
              <a:buClr>
                <a:schemeClr val="lt1"/>
              </a:buClr>
              <a:buSzPts val="3200"/>
              <a:buNone/>
              <a:defRPr>
                <a:solidFill>
                  <a:schemeClr val="lt1"/>
                </a:solidFill>
              </a:defRPr>
            </a:lvl4pPr>
            <a:lvl5pPr lvl="4" algn="r" rtl="0">
              <a:spcBef>
                <a:spcPts val="0"/>
              </a:spcBef>
              <a:spcAft>
                <a:spcPts val="0"/>
              </a:spcAft>
              <a:buClr>
                <a:schemeClr val="lt1"/>
              </a:buClr>
              <a:buSzPts val="3200"/>
              <a:buNone/>
              <a:defRPr>
                <a:solidFill>
                  <a:schemeClr val="lt1"/>
                </a:solidFill>
              </a:defRPr>
            </a:lvl5pPr>
            <a:lvl6pPr lvl="5" algn="r" rtl="0">
              <a:spcBef>
                <a:spcPts val="0"/>
              </a:spcBef>
              <a:spcAft>
                <a:spcPts val="0"/>
              </a:spcAft>
              <a:buClr>
                <a:schemeClr val="lt1"/>
              </a:buClr>
              <a:buSzPts val="3200"/>
              <a:buNone/>
              <a:defRPr>
                <a:solidFill>
                  <a:schemeClr val="lt1"/>
                </a:solidFill>
              </a:defRPr>
            </a:lvl6pPr>
            <a:lvl7pPr lvl="6" algn="r" rtl="0">
              <a:spcBef>
                <a:spcPts val="0"/>
              </a:spcBef>
              <a:spcAft>
                <a:spcPts val="0"/>
              </a:spcAft>
              <a:buClr>
                <a:schemeClr val="lt1"/>
              </a:buClr>
              <a:buSzPts val="3200"/>
              <a:buNone/>
              <a:defRPr>
                <a:solidFill>
                  <a:schemeClr val="lt1"/>
                </a:solidFill>
              </a:defRPr>
            </a:lvl7pPr>
            <a:lvl8pPr lvl="7" algn="r" rtl="0">
              <a:spcBef>
                <a:spcPts val="0"/>
              </a:spcBef>
              <a:spcAft>
                <a:spcPts val="0"/>
              </a:spcAft>
              <a:buClr>
                <a:schemeClr val="lt1"/>
              </a:buClr>
              <a:buSzPts val="3200"/>
              <a:buNone/>
              <a:defRPr>
                <a:solidFill>
                  <a:schemeClr val="lt1"/>
                </a:solidFill>
              </a:defRPr>
            </a:lvl8pPr>
            <a:lvl9pPr lvl="8" algn="r" rtl="0">
              <a:spcBef>
                <a:spcPts val="0"/>
              </a:spcBef>
              <a:spcAft>
                <a:spcPts val="0"/>
              </a:spcAft>
              <a:buClr>
                <a:schemeClr val="lt1"/>
              </a:buClr>
              <a:buSzPts val="3200"/>
              <a:buNone/>
              <a:defRPr>
                <a:solidFill>
                  <a:schemeClr val="lt1"/>
                </a:solidFill>
              </a:defRPr>
            </a:lvl9pPr>
          </a:lstStyle>
          <a:p>
            <a:endParaRPr/>
          </a:p>
        </p:txBody>
      </p:sp>
      <p:sp>
        <p:nvSpPr>
          <p:cNvPr id="63" name="Google Shape;63;p8"/>
          <p:cNvSpPr/>
          <p:nvPr/>
        </p:nvSpPr>
        <p:spPr>
          <a:xfrm>
            <a:off x="6854702" y="3555421"/>
            <a:ext cx="783490" cy="1072072"/>
          </a:xfrm>
          <a:custGeom>
            <a:avLst/>
            <a:gdLst/>
            <a:ahLst/>
            <a:cxnLst/>
            <a:rect l="l" t="t" r="r" b="b"/>
            <a:pathLst>
              <a:path w="1566980" h="2144144" extrusionOk="0">
                <a:moveTo>
                  <a:pt x="343126" y="1189112"/>
                </a:moveTo>
                <a:cubicBezTo>
                  <a:pt x="338372" y="1174865"/>
                  <a:pt x="335044" y="1160143"/>
                  <a:pt x="328863" y="1146371"/>
                </a:cubicBezTo>
                <a:cubicBezTo>
                  <a:pt x="302714" y="1087959"/>
                  <a:pt x="275139" y="1030021"/>
                  <a:pt x="249941" y="971609"/>
                </a:cubicBezTo>
                <a:cubicBezTo>
                  <a:pt x="231875" y="929818"/>
                  <a:pt x="216186" y="887552"/>
                  <a:pt x="199546" y="845286"/>
                </a:cubicBezTo>
                <a:cubicBezTo>
                  <a:pt x="172921" y="776425"/>
                  <a:pt x="153429" y="705666"/>
                  <a:pt x="144871" y="632056"/>
                </a:cubicBezTo>
                <a:cubicBezTo>
                  <a:pt x="140592" y="595014"/>
                  <a:pt x="136789" y="557022"/>
                  <a:pt x="154855" y="521405"/>
                </a:cubicBezTo>
                <a:cubicBezTo>
                  <a:pt x="170544" y="490537"/>
                  <a:pt x="187660" y="480089"/>
                  <a:pt x="218563" y="492436"/>
                </a:cubicBezTo>
                <a:cubicBezTo>
                  <a:pt x="241384" y="501459"/>
                  <a:pt x="262303" y="516181"/>
                  <a:pt x="281320" y="532328"/>
                </a:cubicBezTo>
                <a:cubicBezTo>
                  <a:pt x="326961" y="571269"/>
                  <a:pt x="345028" y="628257"/>
                  <a:pt x="371177" y="679546"/>
                </a:cubicBezTo>
                <a:cubicBezTo>
                  <a:pt x="410638" y="757904"/>
                  <a:pt x="451049" y="835313"/>
                  <a:pt x="491461" y="913196"/>
                </a:cubicBezTo>
                <a:cubicBezTo>
                  <a:pt x="494789" y="919845"/>
                  <a:pt x="500494" y="925069"/>
                  <a:pt x="510954" y="938841"/>
                </a:cubicBezTo>
                <a:cubicBezTo>
                  <a:pt x="509527" y="921269"/>
                  <a:pt x="511905" y="910822"/>
                  <a:pt x="507626" y="904648"/>
                </a:cubicBezTo>
                <a:cubicBezTo>
                  <a:pt x="474345" y="850510"/>
                  <a:pt x="458181" y="789723"/>
                  <a:pt x="443918" y="728936"/>
                </a:cubicBezTo>
                <a:cubicBezTo>
                  <a:pt x="422999" y="642029"/>
                  <a:pt x="403031" y="554648"/>
                  <a:pt x="392096" y="466792"/>
                </a:cubicBezTo>
                <a:cubicBezTo>
                  <a:pt x="381636" y="382260"/>
                  <a:pt x="378784" y="295828"/>
                  <a:pt x="393047" y="210821"/>
                </a:cubicBezTo>
                <a:cubicBezTo>
                  <a:pt x="397801" y="182802"/>
                  <a:pt x="402080" y="150509"/>
                  <a:pt x="432507" y="141486"/>
                </a:cubicBezTo>
                <a:cubicBezTo>
                  <a:pt x="469591" y="130564"/>
                  <a:pt x="501920" y="149559"/>
                  <a:pt x="521889" y="179953"/>
                </a:cubicBezTo>
                <a:cubicBezTo>
                  <a:pt x="551841" y="225543"/>
                  <a:pt x="581793" y="272083"/>
                  <a:pt x="603188" y="321948"/>
                </a:cubicBezTo>
                <a:cubicBezTo>
                  <a:pt x="627910" y="380835"/>
                  <a:pt x="643124" y="443997"/>
                  <a:pt x="663092" y="504784"/>
                </a:cubicBezTo>
                <a:cubicBezTo>
                  <a:pt x="668797" y="522355"/>
                  <a:pt x="675453" y="539926"/>
                  <a:pt x="688290" y="556547"/>
                </a:cubicBezTo>
                <a:cubicBezTo>
                  <a:pt x="688765" y="547524"/>
                  <a:pt x="691618" y="538026"/>
                  <a:pt x="689241" y="529953"/>
                </a:cubicBezTo>
                <a:cubicBezTo>
                  <a:pt x="668797" y="455394"/>
                  <a:pt x="664518" y="378935"/>
                  <a:pt x="665469" y="302477"/>
                </a:cubicBezTo>
                <a:cubicBezTo>
                  <a:pt x="666895" y="216520"/>
                  <a:pt x="669748" y="130564"/>
                  <a:pt x="711111" y="51255"/>
                </a:cubicBezTo>
                <a:cubicBezTo>
                  <a:pt x="744866" y="-13331"/>
                  <a:pt x="793360" y="-17130"/>
                  <a:pt x="836625" y="41283"/>
                </a:cubicBezTo>
                <a:cubicBezTo>
                  <a:pt x="871331" y="88298"/>
                  <a:pt x="885119" y="142911"/>
                  <a:pt x="899857" y="197049"/>
                </a:cubicBezTo>
                <a:cubicBezTo>
                  <a:pt x="927908" y="301052"/>
                  <a:pt x="958811" y="405055"/>
                  <a:pt x="979254" y="510957"/>
                </a:cubicBezTo>
                <a:cubicBezTo>
                  <a:pt x="1004928" y="643454"/>
                  <a:pt x="1069111" y="760279"/>
                  <a:pt x="1119982" y="887077"/>
                </a:cubicBezTo>
                <a:cubicBezTo>
                  <a:pt x="1141377" y="845286"/>
                  <a:pt x="1139000" y="803970"/>
                  <a:pt x="1143754" y="764553"/>
                </a:cubicBezTo>
                <a:cubicBezTo>
                  <a:pt x="1154213" y="679071"/>
                  <a:pt x="1161820" y="593590"/>
                  <a:pt x="1176083" y="509058"/>
                </a:cubicBezTo>
                <a:cubicBezTo>
                  <a:pt x="1182739" y="471541"/>
                  <a:pt x="1201281" y="434973"/>
                  <a:pt x="1218397" y="399831"/>
                </a:cubicBezTo>
                <a:cubicBezTo>
                  <a:pt x="1235988" y="363264"/>
                  <a:pt x="1269268" y="354241"/>
                  <a:pt x="1305401" y="373712"/>
                </a:cubicBezTo>
                <a:cubicBezTo>
                  <a:pt x="1364830" y="406005"/>
                  <a:pt x="1411422" y="451120"/>
                  <a:pt x="1436620" y="515706"/>
                </a:cubicBezTo>
                <a:cubicBezTo>
                  <a:pt x="1463720" y="584566"/>
                  <a:pt x="1477032" y="656276"/>
                  <a:pt x="1488918" y="728936"/>
                </a:cubicBezTo>
                <a:cubicBezTo>
                  <a:pt x="1502230" y="808719"/>
                  <a:pt x="1516493" y="888027"/>
                  <a:pt x="1529329" y="967335"/>
                </a:cubicBezTo>
                <a:cubicBezTo>
                  <a:pt x="1542641" y="1051867"/>
                  <a:pt x="1556429" y="1136399"/>
                  <a:pt x="1565938" y="1221405"/>
                </a:cubicBezTo>
                <a:cubicBezTo>
                  <a:pt x="1570216" y="1257973"/>
                  <a:pt x="1559757" y="1295964"/>
                  <a:pt x="1562610" y="1333006"/>
                </a:cubicBezTo>
                <a:cubicBezTo>
                  <a:pt x="1571643" y="1447457"/>
                  <a:pt x="1551199" y="1557633"/>
                  <a:pt x="1511263" y="1663536"/>
                </a:cubicBezTo>
                <a:cubicBezTo>
                  <a:pt x="1487967" y="1726222"/>
                  <a:pt x="1458490" y="1786060"/>
                  <a:pt x="1410471" y="1836399"/>
                </a:cubicBezTo>
                <a:cubicBezTo>
                  <a:pt x="1375289" y="1872966"/>
                  <a:pt x="1351042" y="1920456"/>
                  <a:pt x="1315860" y="1957498"/>
                </a:cubicBezTo>
                <a:cubicBezTo>
                  <a:pt x="1271170" y="2004988"/>
                  <a:pt x="1225053" y="2054377"/>
                  <a:pt x="1170378" y="2089045"/>
                </a:cubicBezTo>
                <a:cubicBezTo>
                  <a:pt x="1096686" y="2136060"/>
                  <a:pt x="1011584" y="2155056"/>
                  <a:pt x="922678" y="2137959"/>
                </a:cubicBezTo>
                <a:cubicBezTo>
                  <a:pt x="849937" y="2123712"/>
                  <a:pt x="783852" y="2094269"/>
                  <a:pt x="719193" y="2056277"/>
                </a:cubicBezTo>
                <a:cubicBezTo>
                  <a:pt x="568956" y="1967946"/>
                  <a:pt x="450574" y="1846372"/>
                  <a:pt x="345503" y="1710551"/>
                </a:cubicBezTo>
                <a:cubicBezTo>
                  <a:pt x="304141" y="1657362"/>
                  <a:pt x="263729" y="1603699"/>
                  <a:pt x="228072" y="1546711"/>
                </a:cubicBezTo>
                <a:cubicBezTo>
                  <a:pt x="195267" y="1493997"/>
                  <a:pt x="168643" y="1437009"/>
                  <a:pt x="140592" y="1381446"/>
                </a:cubicBezTo>
                <a:cubicBezTo>
                  <a:pt x="118247" y="1336806"/>
                  <a:pt x="94475" y="1292640"/>
                  <a:pt x="76884" y="1246100"/>
                </a:cubicBezTo>
                <a:cubicBezTo>
                  <a:pt x="53113" y="1183413"/>
                  <a:pt x="16504" y="1125951"/>
                  <a:pt x="3668" y="1058515"/>
                </a:cubicBezTo>
                <a:cubicBezTo>
                  <a:pt x="-2038" y="1028122"/>
                  <a:pt x="-1087" y="999153"/>
                  <a:pt x="6520" y="970659"/>
                </a:cubicBezTo>
                <a:cubicBezTo>
                  <a:pt x="17455" y="929818"/>
                  <a:pt x="57867" y="914146"/>
                  <a:pt x="91147" y="940740"/>
                </a:cubicBezTo>
                <a:cubicBezTo>
                  <a:pt x="138690" y="978732"/>
                  <a:pt x="183381" y="1020523"/>
                  <a:pt x="226170" y="1064214"/>
                </a:cubicBezTo>
                <a:cubicBezTo>
                  <a:pt x="265155" y="1104105"/>
                  <a:pt x="300337" y="1148271"/>
                  <a:pt x="336946" y="1191012"/>
                </a:cubicBezTo>
                <a:cubicBezTo>
                  <a:pt x="338847" y="1191487"/>
                  <a:pt x="341224" y="1190537"/>
                  <a:pt x="343126" y="1189112"/>
                </a:cubicBezTo>
                <a:close/>
                <a:moveTo>
                  <a:pt x="792410" y="74051"/>
                </a:moveTo>
                <a:cubicBezTo>
                  <a:pt x="750571" y="142436"/>
                  <a:pt x="743915" y="212246"/>
                  <a:pt x="741063" y="279682"/>
                </a:cubicBezTo>
                <a:cubicBezTo>
                  <a:pt x="738210" y="346167"/>
                  <a:pt x="746293" y="414078"/>
                  <a:pt x="756752" y="480089"/>
                </a:cubicBezTo>
                <a:cubicBezTo>
                  <a:pt x="771015" y="569370"/>
                  <a:pt x="790983" y="658176"/>
                  <a:pt x="811902" y="746507"/>
                </a:cubicBezTo>
                <a:cubicBezTo>
                  <a:pt x="828067" y="813468"/>
                  <a:pt x="849461" y="879003"/>
                  <a:pt x="869430" y="944539"/>
                </a:cubicBezTo>
                <a:cubicBezTo>
                  <a:pt x="873708" y="959736"/>
                  <a:pt x="881791" y="974933"/>
                  <a:pt x="867052" y="988230"/>
                </a:cubicBezTo>
                <a:cubicBezTo>
                  <a:pt x="850412" y="1003427"/>
                  <a:pt x="830444" y="1001052"/>
                  <a:pt x="814755" y="989655"/>
                </a:cubicBezTo>
                <a:cubicBezTo>
                  <a:pt x="799066" y="978257"/>
                  <a:pt x="783376" y="963061"/>
                  <a:pt x="774343" y="945964"/>
                </a:cubicBezTo>
                <a:cubicBezTo>
                  <a:pt x="746293" y="891826"/>
                  <a:pt x="723947" y="834838"/>
                  <a:pt x="695897" y="780700"/>
                </a:cubicBezTo>
                <a:cubicBezTo>
                  <a:pt x="642648" y="679071"/>
                  <a:pt x="608893" y="570320"/>
                  <a:pt x="576088" y="461093"/>
                </a:cubicBezTo>
                <a:cubicBezTo>
                  <a:pt x="557071" y="398406"/>
                  <a:pt x="534725" y="336195"/>
                  <a:pt x="511905" y="274933"/>
                </a:cubicBezTo>
                <a:cubicBezTo>
                  <a:pt x="504773" y="255937"/>
                  <a:pt x="495264" y="236466"/>
                  <a:pt x="472444" y="222694"/>
                </a:cubicBezTo>
                <a:cubicBezTo>
                  <a:pt x="455804" y="269234"/>
                  <a:pt x="452476" y="312450"/>
                  <a:pt x="456279" y="356140"/>
                </a:cubicBezTo>
                <a:cubicBezTo>
                  <a:pt x="460558" y="399356"/>
                  <a:pt x="463886" y="443047"/>
                  <a:pt x="471493" y="485788"/>
                </a:cubicBezTo>
                <a:cubicBezTo>
                  <a:pt x="483854" y="556547"/>
                  <a:pt x="494314" y="628732"/>
                  <a:pt x="514757" y="697117"/>
                </a:cubicBezTo>
                <a:cubicBezTo>
                  <a:pt x="551841" y="822966"/>
                  <a:pt x="594154" y="947389"/>
                  <a:pt x="646452" y="1068013"/>
                </a:cubicBezTo>
                <a:cubicBezTo>
                  <a:pt x="657387" y="1093658"/>
                  <a:pt x="668322" y="1120252"/>
                  <a:pt x="676880" y="1146846"/>
                </a:cubicBezTo>
                <a:cubicBezTo>
                  <a:pt x="688290" y="1182939"/>
                  <a:pt x="670223" y="1201460"/>
                  <a:pt x="633140" y="1194336"/>
                </a:cubicBezTo>
                <a:cubicBezTo>
                  <a:pt x="603663" y="1188637"/>
                  <a:pt x="581318" y="1171541"/>
                  <a:pt x="565153" y="1147796"/>
                </a:cubicBezTo>
                <a:cubicBezTo>
                  <a:pt x="519512" y="1080835"/>
                  <a:pt x="472919" y="1013875"/>
                  <a:pt x="429179" y="945489"/>
                </a:cubicBezTo>
                <a:cubicBezTo>
                  <a:pt x="372128" y="855733"/>
                  <a:pt x="326011" y="759804"/>
                  <a:pt x="289878" y="659126"/>
                </a:cubicBezTo>
                <a:cubicBezTo>
                  <a:pt x="277517" y="624458"/>
                  <a:pt x="258024" y="593115"/>
                  <a:pt x="224268" y="559872"/>
                </a:cubicBezTo>
                <a:cubicBezTo>
                  <a:pt x="221891" y="585041"/>
                  <a:pt x="218563" y="601663"/>
                  <a:pt x="219514" y="617809"/>
                </a:cubicBezTo>
                <a:cubicBezTo>
                  <a:pt x="224744" y="697117"/>
                  <a:pt x="248991" y="771202"/>
                  <a:pt x="279418" y="843386"/>
                </a:cubicBezTo>
                <a:cubicBezTo>
                  <a:pt x="291780" y="872355"/>
                  <a:pt x="301764" y="901799"/>
                  <a:pt x="314600" y="930767"/>
                </a:cubicBezTo>
                <a:cubicBezTo>
                  <a:pt x="348356" y="1006276"/>
                  <a:pt x="381636" y="1082260"/>
                  <a:pt x="418244" y="1156819"/>
                </a:cubicBezTo>
                <a:cubicBezTo>
                  <a:pt x="452476" y="1227104"/>
                  <a:pt x="490986" y="1295015"/>
                  <a:pt x="525692" y="1364825"/>
                </a:cubicBezTo>
                <a:cubicBezTo>
                  <a:pt x="540906" y="1396168"/>
                  <a:pt x="521413" y="1422762"/>
                  <a:pt x="486231" y="1418013"/>
                </a:cubicBezTo>
                <a:cubicBezTo>
                  <a:pt x="466739" y="1415639"/>
                  <a:pt x="445820" y="1407566"/>
                  <a:pt x="430606" y="1395218"/>
                </a:cubicBezTo>
                <a:cubicBezTo>
                  <a:pt x="396850" y="1367674"/>
                  <a:pt x="363570" y="1338230"/>
                  <a:pt x="335044" y="1305462"/>
                </a:cubicBezTo>
                <a:cubicBezTo>
                  <a:pt x="282746" y="1245150"/>
                  <a:pt x="235203" y="1181039"/>
                  <a:pt x="183856" y="1119777"/>
                </a:cubicBezTo>
                <a:cubicBezTo>
                  <a:pt x="157708" y="1088434"/>
                  <a:pt x="127755" y="1060415"/>
                  <a:pt x="89721" y="1040469"/>
                </a:cubicBezTo>
                <a:cubicBezTo>
                  <a:pt x="91147" y="1100306"/>
                  <a:pt x="116820" y="1150171"/>
                  <a:pt x="140592" y="1200510"/>
                </a:cubicBezTo>
                <a:cubicBezTo>
                  <a:pt x="161987" y="1245625"/>
                  <a:pt x="182906" y="1291215"/>
                  <a:pt x="205726" y="1335381"/>
                </a:cubicBezTo>
                <a:cubicBezTo>
                  <a:pt x="233777" y="1389519"/>
                  <a:pt x="258975" y="1446032"/>
                  <a:pt x="293206" y="1495897"/>
                </a:cubicBezTo>
                <a:cubicBezTo>
                  <a:pt x="340749" y="1565232"/>
                  <a:pt x="393522" y="1631718"/>
                  <a:pt x="448197" y="1696304"/>
                </a:cubicBezTo>
                <a:cubicBezTo>
                  <a:pt x="491461" y="1747593"/>
                  <a:pt x="541381" y="1793183"/>
                  <a:pt x="587974" y="1841623"/>
                </a:cubicBezTo>
                <a:cubicBezTo>
                  <a:pt x="638370" y="1893862"/>
                  <a:pt x="696848" y="1935653"/>
                  <a:pt x="754375" y="1978868"/>
                </a:cubicBezTo>
                <a:cubicBezTo>
                  <a:pt x="802869" y="2014961"/>
                  <a:pt x="853740" y="2043455"/>
                  <a:pt x="912218" y="2059126"/>
                </a:cubicBezTo>
                <a:cubicBezTo>
                  <a:pt x="999698" y="2082396"/>
                  <a:pt x="1075767" y="2061976"/>
                  <a:pt x="1144229" y="2004038"/>
                </a:cubicBezTo>
                <a:cubicBezTo>
                  <a:pt x="1174182" y="1978868"/>
                  <a:pt x="1200806" y="1951799"/>
                  <a:pt x="1226479" y="1922355"/>
                </a:cubicBezTo>
                <a:cubicBezTo>
                  <a:pt x="1274973" y="1866317"/>
                  <a:pt x="1331550" y="1817403"/>
                  <a:pt x="1365305" y="1749018"/>
                </a:cubicBezTo>
                <a:cubicBezTo>
                  <a:pt x="1378142" y="1722423"/>
                  <a:pt x="1394307" y="1697254"/>
                  <a:pt x="1405717" y="1670184"/>
                </a:cubicBezTo>
                <a:cubicBezTo>
                  <a:pt x="1442325" y="1584703"/>
                  <a:pt x="1462293" y="1494947"/>
                  <a:pt x="1470376" y="1402817"/>
                </a:cubicBezTo>
                <a:cubicBezTo>
                  <a:pt x="1474179" y="1362450"/>
                  <a:pt x="1479884" y="1321609"/>
                  <a:pt x="1477507" y="1281717"/>
                </a:cubicBezTo>
                <a:cubicBezTo>
                  <a:pt x="1472278" y="1203834"/>
                  <a:pt x="1463244" y="1126426"/>
                  <a:pt x="1453260" y="1049017"/>
                </a:cubicBezTo>
                <a:cubicBezTo>
                  <a:pt x="1446129" y="990130"/>
                  <a:pt x="1436145" y="931717"/>
                  <a:pt x="1426161" y="873305"/>
                </a:cubicBezTo>
                <a:cubicBezTo>
                  <a:pt x="1419505" y="833888"/>
                  <a:pt x="1409045" y="794946"/>
                  <a:pt x="1402864" y="755055"/>
                </a:cubicBezTo>
                <a:cubicBezTo>
                  <a:pt x="1389552" y="671948"/>
                  <a:pt x="1379093" y="588841"/>
                  <a:pt x="1352469" y="508583"/>
                </a:cubicBezTo>
                <a:cubicBezTo>
                  <a:pt x="1342009" y="477714"/>
                  <a:pt x="1324418" y="459193"/>
                  <a:pt x="1290662" y="440197"/>
                </a:cubicBezTo>
                <a:cubicBezTo>
                  <a:pt x="1277826" y="499560"/>
                  <a:pt x="1262137" y="551798"/>
                  <a:pt x="1255956" y="605462"/>
                </a:cubicBezTo>
                <a:cubicBezTo>
                  <a:pt x="1243119" y="718963"/>
                  <a:pt x="1235037" y="832463"/>
                  <a:pt x="1224577" y="946439"/>
                </a:cubicBezTo>
                <a:cubicBezTo>
                  <a:pt x="1222676" y="966385"/>
                  <a:pt x="1219823" y="986805"/>
                  <a:pt x="1214593" y="1006276"/>
                </a:cubicBezTo>
                <a:cubicBezTo>
                  <a:pt x="1203183" y="1050917"/>
                  <a:pt x="1171804" y="1063264"/>
                  <a:pt x="1139475" y="1030971"/>
                </a:cubicBezTo>
                <a:cubicBezTo>
                  <a:pt x="1111425" y="1002952"/>
                  <a:pt x="1090505" y="966860"/>
                  <a:pt x="1071964" y="931242"/>
                </a:cubicBezTo>
                <a:cubicBezTo>
                  <a:pt x="1046766" y="882803"/>
                  <a:pt x="1029650" y="830089"/>
                  <a:pt x="1004452" y="781649"/>
                </a:cubicBezTo>
                <a:cubicBezTo>
                  <a:pt x="945974" y="667674"/>
                  <a:pt x="915546" y="545150"/>
                  <a:pt x="887021" y="421676"/>
                </a:cubicBezTo>
                <a:cubicBezTo>
                  <a:pt x="866102" y="331920"/>
                  <a:pt x="845183" y="242165"/>
                  <a:pt x="822362" y="152409"/>
                </a:cubicBezTo>
                <a:cubicBezTo>
                  <a:pt x="817132" y="127714"/>
                  <a:pt x="804295" y="104444"/>
                  <a:pt x="792410" y="7405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 name="Google Shape;64;p8"/>
          <p:cNvSpPr/>
          <p:nvPr/>
        </p:nvSpPr>
        <p:spPr>
          <a:xfrm rot="604460">
            <a:off x="7741353" y="2575570"/>
            <a:ext cx="747391" cy="1402305"/>
          </a:xfrm>
          <a:custGeom>
            <a:avLst/>
            <a:gdLst/>
            <a:ahLst/>
            <a:cxnLst/>
            <a:rect l="l" t="t" r="r" b="b"/>
            <a:pathLst>
              <a:path w="1494148" h="2803418" extrusionOk="0">
                <a:moveTo>
                  <a:pt x="818021" y="1410837"/>
                </a:moveTo>
                <a:cubicBezTo>
                  <a:pt x="800939" y="1444513"/>
                  <a:pt x="784345" y="1478189"/>
                  <a:pt x="767263" y="1511377"/>
                </a:cubicBezTo>
                <a:cubicBezTo>
                  <a:pt x="735051" y="1573848"/>
                  <a:pt x="682829" y="1616309"/>
                  <a:pt x="626214" y="1655354"/>
                </a:cubicBezTo>
                <a:cubicBezTo>
                  <a:pt x="559838" y="1701231"/>
                  <a:pt x="476869" y="1665603"/>
                  <a:pt x="439776" y="1616797"/>
                </a:cubicBezTo>
                <a:cubicBezTo>
                  <a:pt x="408052" y="1574824"/>
                  <a:pt x="392435" y="1526995"/>
                  <a:pt x="397803" y="1472820"/>
                </a:cubicBezTo>
                <a:cubicBezTo>
                  <a:pt x="401220" y="1437192"/>
                  <a:pt x="403172" y="1401076"/>
                  <a:pt x="402684" y="1364960"/>
                </a:cubicBezTo>
                <a:cubicBezTo>
                  <a:pt x="401708" y="1296632"/>
                  <a:pt x="431967" y="1235624"/>
                  <a:pt x="447585" y="1171201"/>
                </a:cubicBezTo>
                <a:cubicBezTo>
                  <a:pt x="452954" y="1148262"/>
                  <a:pt x="465643" y="1127276"/>
                  <a:pt x="476869" y="1100921"/>
                </a:cubicBezTo>
                <a:cubicBezTo>
                  <a:pt x="418790" y="1114586"/>
                  <a:pt x="367544" y="1130204"/>
                  <a:pt x="314833" y="1138013"/>
                </a:cubicBezTo>
                <a:cubicBezTo>
                  <a:pt x="223079" y="1151678"/>
                  <a:pt x="136692" y="1132644"/>
                  <a:pt x="61532" y="1076518"/>
                </a:cubicBezTo>
                <a:cubicBezTo>
                  <a:pt x="36" y="1031128"/>
                  <a:pt x="-15581" y="956944"/>
                  <a:pt x="15654" y="887151"/>
                </a:cubicBezTo>
                <a:cubicBezTo>
                  <a:pt x="51282" y="807110"/>
                  <a:pt x="117658" y="763673"/>
                  <a:pt x="195747" y="732925"/>
                </a:cubicBezTo>
                <a:cubicBezTo>
                  <a:pt x="224055" y="721700"/>
                  <a:pt x="252362" y="710962"/>
                  <a:pt x="279205" y="697297"/>
                </a:cubicBezTo>
                <a:cubicBezTo>
                  <a:pt x="317762" y="678263"/>
                  <a:pt x="356806" y="665573"/>
                  <a:pt x="399755" y="661669"/>
                </a:cubicBezTo>
                <a:cubicBezTo>
                  <a:pt x="418790" y="660205"/>
                  <a:pt x="437336" y="652884"/>
                  <a:pt x="455882" y="648491"/>
                </a:cubicBezTo>
                <a:cubicBezTo>
                  <a:pt x="434896" y="593341"/>
                  <a:pt x="411957" y="542095"/>
                  <a:pt x="396339" y="488896"/>
                </a:cubicBezTo>
                <a:cubicBezTo>
                  <a:pt x="368520" y="393237"/>
                  <a:pt x="361199" y="295137"/>
                  <a:pt x="384138" y="197526"/>
                </a:cubicBezTo>
                <a:cubicBezTo>
                  <a:pt x="403172" y="115532"/>
                  <a:pt x="453930" y="55501"/>
                  <a:pt x="525186" y="12552"/>
                </a:cubicBezTo>
                <a:cubicBezTo>
                  <a:pt x="534947" y="6695"/>
                  <a:pt x="547637" y="4255"/>
                  <a:pt x="559838" y="2791"/>
                </a:cubicBezTo>
                <a:cubicBezTo>
                  <a:pt x="634511" y="-7946"/>
                  <a:pt x="703327" y="12552"/>
                  <a:pt x="758478" y="59894"/>
                </a:cubicBezTo>
                <a:cubicBezTo>
                  <a:pt x="839983" y="130174"/>
                  <a:pt x="876588" y="226321"/>
                  <a:pt x="894646" y="330766"/>
                </a:cubicBezTo>
                <a:cubicBezTo>
                  <a:pt x="904895" y="391285"/>
                  <a:pt x="917585" y="451804"/>
                  <a:pt x="931250" y="519644"/>
                </a:cubicBezTo>
                <a:cubicBezTo>
                  <a:pt x="951749" y="500610"/>
                  <a:pt x="969807" y="485480"/>
                  <a:pt x="985424" y="468398"/>
                </a:cubicBezTo>
                <a:cubicBezTo>
                  <a:pt x="1068882" y="378107"/>
                  <a:pt x="1169422" y="334182"/>
                  <a:pt x="1293389" y="349800"/>
                </a:cubicBezTo>
                <a:cubicBezTo>
                  <a:pt x="1326577" y="354192"/>
                  <a:pt x="1360253" y="355657"/>
                  <a:pt x="1391977" y="364442"/>
                </a:cubicBezTo>
                <a:cubicBezTo>
                  <a:pt x="1452984" y="381524"/>
                  <a:pt x="1481291" y="429353"/>
                  <a:pt x="1474946" y="492313"/>
                </a:cubicBezTo>
                <a:cubicBezTo>
                  <a:pt x="1467625" y="565521"/>
                  <a:pt x="1429069" y="617743"/>
                  <a:pt x="1371966" y="660205"/>
                </a:cubicBezTo>
                <a:cubicBezTo>
                  <a:pt x="1316816" y="701689"/>
                  <a:pt x="1257761" y="733901"/>
                  <a:pt x="1188456" y="744150"/>
                </a:cubicBezTo>
                <a:cubicBezTo>
                  <a:pt x="1181136" y="745126"/>
                  <a:pt x="1174791" y="750495"/>
                  <a:pt x="1165518" y="754888"/>
                </a:cubicBezTo>
                <a:cubicBezTo>
                  <a:pt x="1201146" y="776850"/>
                  <a:pt x="1235798" y="796373"/>
                  <a:pt x="1268986" y="818823"/>
                </a:cubicBezTo>
                <a:cubicBezTo>
                  <a:pt x="1364645" y="882759"/>
                  <a:pt x="1436390" y="967193"/>
                  <a:pt x="1480803" y="1073589"/>
                </a:cubicBezTo>
                <a:cubicBezTo>
                  <a:pt x="1501789" y="1123859"/>
                  <a:pt x="1496909" y="1174617"/>
                  <a:pt x="1473970" y="1223423"/>
                </a:cubicBezTo>
                <a:cubicBezTo>
                  <a:pt x="1469090" y="1233672"/>
                  <a:pt x="1457864" y="1241481"/>
                  <a:pt x="1449079" y="1249290"/>
                </a:cubicBezTo>
                <a:cubicBezTo>
                  <a:pt x="1377823" y="1311761"/>
                  <a:pt x="1296805" y="1311761"/>
                  <a:pt x="1214812" y="1280526"/>
                </a:cubicBezTo>
                <a:cubicBezTo>
                  <a:pt x="1116712" y="1242945"/>
                  <a:pt x="1027397" y="1188283"/>
                  <a:pt x="947356" y="1119467"/>
                </a:cubicBezTo>
                <a:cubicBezTo>
                  <a:pt x="931738" y="1105801"/>
                  <a:pt x="913680" y="1094576"/>
                  <a:pt x="886837" y="1075053"/>
                </a:cubicBezTo>
                <a:cubicBezTo>
                  <a:pt x="945892" y="1356663"/>
                  <a:pt x="910264" y="1622654"/>
                  <a:pt x="838519" y="1896454"/>
                </a:cubicBezTo>
                <a:cubicBezTo>
                  <a:pt x="871707" y="1865219"/>
                  <a:pt x="896110" y="1838863"/>
                  <a:pt x="923929" y="1816901"/>
                </a:cubicBezTo>
                <a:cubicBezTo>
                  <a:pt x="975663" y="1775904"/>
                  <a:pt x="1025933" y="1730515"/>
                  <a:pt x="1083524" y="1699767"/>
                </a:cubicBezTo>
                <a:cubicBezTo>
                  <a:pt x="1173815" y="1651449"/>
                  <a:pt x="1271426" y="1644617"/>
                  <a:pt x="1368550" y="1685613"/>
                </a:cubicBezTo>
                <a:cubicBezTo>
                  <a:pt x="1390512" y="1694886"/>
                  <a:pt x="1411987" y="1707088"/>
                  <a:pt x="1431997" y="1720754"/>
                </a:cubicBezTo>
                <a:cubicBezTo>
                  <a:pt x="1441270" y="1727098"/>
                  <a:pt x="1449567" y="1737836"/>
                  <a:pt x="1453472" y="1748573"/>
                </a:cubicBezTo>
                <a:cubicBezTo>
                  <a:pt x="1481291" y="1830079"/>
                  <a:pt x="1483731" y="1912072"/>
                  <a:pt x="1453960" y="1993578"/>
                </a:cubicBezTo>
                <a:cubicBezTo>
                  <a:pt x="1435902" y="2043360"/>
                  <a:pt x="1421748" y="2095582"/>
                  <a:pt x="1395393" y="2140971"/>
                </a:cubicBezTo>
                <a:cubicBezTo>
                  <a:pt x="1352444" y="2215156"/>
                  <a:pt x="1320232" y="2295685"/>
                  <a:pt x="1260689" y="2360109"/>
                </a:cubicBezTo>
                <a:cubicBezTo>
                  <a:pt x="1209443" y="2415748"/>
                  <a:pt x="1163565" y="2476267"/>
                  <a:pt x="1110855" y="2529465"/>
                </a:cubicBezTo>
                <a:cubicBezTo>
                  <a:pt x="1020077" y="2620732"/>
                  <a:pt x="914656" y="2691012"/>
                  <a:pt x="793618" y="2735913"/>
                </a:cubicBezTo>
                <a:cubicBezTo>
                  <a:pt x="749693" y="2752019"/>
                  <a:pt x="704303" y="2763733"/>
                  <a:pt x="659890" y="2777886"/>
                </a:cubicBezTo>
                <a:cubicBezTo>
                  <a:pt x="648665" y="2781303"/>
                  <a:pt x="636951" y="2786183"/>
                  <a:pt x="627678" y="2792528"/>
                </a:cubicBezTo>
                <a:cubicBezTo>
                  <a:pt x="602787" y="2809610"/>
                  <a:pt x="577896" y="2804241"/>
                  <a:pt x="554470" y="2792528"/>
                </a:cubicBezTo>
                <a:cubicBezTo>
                  <a:pt x="530067" y="2780327"/>
                  <a:pt x="530067" y="2754460"/>
                  <a:pt x="534459" y="2732009"/>
                </a:cubicBezTo>
                <a:cubicBezTo>
                  <a:pt x="550565" y="2642694"/>
                  <a:pt x="568135" y="2553868"/>
                  <a:pt x="586193" y="2465041"/>
                </a:cubicBezTo>
                <a:cubicBezTo>
                  <a:pt x="599371" y="2401594"/>
                  <a:pt x="613525" y="2338635"/>
                  <a:pt x="628166" y="2275675"/>
                </a:cubicBezTo>
                <a:cubicBezTo>
                  <a:pt x="650617" y="2180504"/>
                  <a:pt x="673556" y="2085333"/>
                  <a:pt x="697959" y="1990161"/>
                </a:cubicBezTo>
                <a:cubicBezTo>
                  <a:pt x="710160" y="1941844"/>
                  <a:pt x="725778" y="1894502"/>
                  <a:pt x="739932" y="1847161"/>
                </a:cubicBezTo>
                <a:cubicBezTo>
                  <a:pt x="741884" y="1839840"/>
                  <a:pt x="743836" y="1832519"/>
                  <a:pt x="745300" y="1825198"/>
                </a:cubicBezTo>
                <a:cubicBezTo>
                  <a:pt x="765799" y="1723194"/>
                  <a:pt x="786785" y="1621190"/>
                  <a:pt x="806307" y="1519186"/>
                </a:cubicBezTo>
                <a:cubicBezTo>
                  <a:pt x="813140" y="1483558"/>
                  <a:pt x="816557" y="1447441"/>
                  <a:pt x="821437" y="1411813"/>
                </a:cubicBezTo>
                <a:cubicBezTo>
                  <a:pt x="820461" y="1411813"/>
                  <a:pt x="819485" y="1411325"/>
                  <a:pt x="818021" y="1410837"/>
                </a:cubicBezTo>
                <a:close/>
                <a:moveTo>
                  <a:pt x="681853" y="2686132"/>
                </a:moveTo>
                <a:cubicBezTo>
                  <a:pt x="703327" y="2681739"/>
                  <a:pt x="717481" y="2681251"/>
                  <a:pt x="729194" y="2675394"/>
                </a:cubicBezTo>
                <a:cubicBezTo>
                  <a:pt x="799475" y="2640742"/>
                  <a:pt x="870731" y="2608042"/>
                  <a:pt x="931250" y="2557284"/>
                </a:cubicBezTo>
                <a:cubicBezTo>
                  <a:pt x="971759" y="2523120"/>
                  <a:pt x="1015196" y="2492373"/>
                  <a:pt x="1052288" y="2455280"/>
                </a:cubicBezTo>
                <a:cubicBezTo>
                  <a:pt x="1102558" y="2405498"/>
                  <a:pt x="1152828" y="2354740"/>
                  <a:pt x="1194313" y="2297638"/>
                </a:cubicBezTo>
                <a:cubicBezTo>
                  <a:pt x="1241167" y="2233214"/>
                  <a:pt x="1283628" y="2165862"/>
                  <a:pt x="1317792" y="2092165"/>
                </a:cubicBezTo>
                <a:cubicBezTo>
                  <a:pt x="1348539" y="2025302"/>
                  <a:pt x="1371478" y="1957462"/>
                  <a:pt x="1386120" y="1886205"/>
                </a:cubicBezTo>
                <a:cubicBezTo>
                  <a:pt x="1389536" y="1870099"/>
                  <a:pt x="1386608" y="1852529"/>
                  <a:pt x="1386608" y="1826662"/>
                </a:cubicBezTo>
                <a:cubicBezTo>
                  <a:pt x="1350492" y="1853993"/>
                  <a:pt x="1320720" y="1874492"/>
                  <a:pt x="1293389" y="1897430"/>
                </a:cubicBezTo>
                <a:cubicBezTo>
                  <a:pt x="1249464" y="1934523"/>
                  <a:pt x="1204562" y="1971127"/>
                  <a:pt x="1164054" y="2011148"/>
                </a:cubicBezTo>
                <a:cubicBezTo>
                  <a:pt x="1136234" y="2038479"/>
                  <a:pt x="1115736" y="2072643"/>
                  <a:pt x="1090845" y="2102415"/>
                </a:cubicBezTo>
                <a:cubicBezTo>
                  <a:pt x="1043015" y="2160494"/>
                  <a:pt x="993722" y="2217108"/>
                  <a:pt x="952725" y="2280556"/>
                </a:cubicBezTo>
                <a:cubicBezTo>
                  <a:pt x="946380" y="2290805"/>
                  <a:pt x="936619" y="2298614"/>
                  <a:pt x="929786" y="2308375"/>
                </a:cubicBezTo>
                <a:cubicBezTo>
                  <a:pt x="890253" y="2365478"/>
                  <a:pt x="851209" y="2422580"/>
                  <a:pt x="812652" y="2479683"/>
                </a:cubicBezTo>
                <a:cubicBezTo>
                  <a:pt x="772631" y="2538738"/>
                  <a:pt x="733587" y="2597793"/>
                  <a:pt x="694054" y="2656848"/>
                </a:cubicBezTo>
                <a:cubicBezTo>
                  <a:pt x="689662" y="2663681"/>
                  <a:pt x="688197" y="2671002"/>
                  <a:pt x="681853" y="2686132"/>
                </a:cubicBezTo>
                <a:close/>
                <a:moveTo>
                  <a:pt x="860482" y="543559"/>
                </a:moveTo>
                <a:cubicBezTo>
                  <a:pt x="858530" y="523060"/>
                  <a:pt x="858530" y="509883"/>
                  <a:pt x="856089" y="496217"/>
                </a:cubicBezTo>
                <a:cubicBezTo>
                  <a:pt x="842912" y="409343"/>
                  <a:pt x="824854" y="323445"/>
                  <a:pt x="793618" y="241451"/>
                </a:cubicBezTo>
                <a:cubicBezTo>
                  <a:pt x="779952" y="205335"/>
                  <a:pt x="760430" y="169707"/>
                  <a:pt x="737003" y="138959"/>
                </a:cubicBezTo>
                <a:cubicBezTo>
                  <a:pt x="691126" y="79904"/>
                  <a:pt x="620357" y="65750"/>
                  <a:pt x="558374" y="102843"/>
                </a:cubicBezTo>
                <a:cubicBezTo>
                  <a:pt x="512497" y="130174"/>
                  <a:pt x="490046" y="177027"/>
                  <a:pt x="474428" y="226809"/>
                </a:cubicBezTo>
                <a:cubicBezTo>
                  <a:pt x="443193" y="327349"/>
                  <a:pt x="462715" y="424961"/>
                  <a:pt x="494927" y="520620"/>
                </a:cubicBezTo>
                <a:cubicBezTo>
                  <a:pt x="511033" y="568938"/>
                  <a:pt x="528115" y="618232"/>
                  <a:pt x="564719" y="662157"/>
                </a:cubicBezTo>
                <a:cubicBezTo>
                  <a:pt x="633535" y="554784"/>
                  <a:pt x="739932" y="537214"/>
                  <a:pt x="860482" y="543559"/>
                </a:cubicBezTo>
                <a:close/>
                <a:moveTo>
                  <a:pt x="880980" y="968169"/>
                </a:moveTo>
                <a:cubicBezTo>
                  <a:pt x="888789" y="977930"/>
                  <a:pt x="891717" y="983299"/>
                  <a:pt x="896110" y="987203"/>
                </a:cubicBezTo>
                <a:cubicBezTo>
                  <a:pt x="982008" y="1066757"/>
                  <a:pt x="1078155" y="1132644"/>
                  <a:pt x="1179183" y="1191211"/>
                </a:cubicBezTo>
                <a:cubicBezTo>
                  <a:pt x="1224573" y="1217566"/>
                  <a:pt x="1277283" y="1231720"/>
                  <a:pt x="1332433" y="1223911"/>
                </a:cubicBezTo>
                <a:cubicBezTo>
                  <a:pt x="1394417" y="1215614"/>
                  <a:pt x="1432485" y="1153143"/>
                  <a:pt x="1414427" y="1093600"/>
                </a:cubicBezTo>
                <a:cubicBezTo>
                  <a:pt x="1390024" y="1013558"/>
                  <a:pt x="1343171" y="950111"/>
                  <a:pt x="1277771" y="900329"/>
                </a:cubicBezTo>
                <a:cubicBezTo>
                  <a:pt x="1235798" y="868117"/>
                  <a:pt x="1191873" y="837857"/>
                  <a:pt x="1146483" y="810526"/>
                </a:cubicBezTo>
                <a:cubicBezTo>
                  <a:pt x="1101582" y="783683"/>
                  <a:pt x="1051312" y="770017"/>
                  <a:pt x="999578" y="752935"/>
                </a:cubicBezTo>
                <a:cubicBezTo>
                  <a:pt x="989817" y="844202"/>
                  <a:pt x="953701" y="914971"/>
                  <a:pt x="880980" y="968169"/>
                </a:cubicBezTo>
                <a:close/>
                <a:moveTo>
                  <a:pt x="662330" y="992084"/>
                </a:moveTo>
                <a:cubicBezTo>
                  <a:pt x="642808" y="1023807"/>
                  <a:pt x="616941" y="1059436"/>
                  <a:pt x="597907" y="1097992"/>
                </a:cubicBezTo>
                <a:cubicBezTo>
                  <a:pt x="558862" y="1178034"/>
                  <a:pt x="522746" y="1259051"/>
                  <a:pt x="510056" y="1348854"/>
                </a:cubicBezTo>
                <a:cubicBezTo>
                  <a:pt x="504200" y="1391803"/>
                  <a:pt x="492486" y="1435240"/>
                  <a:pt x="491998" y="1478189"/>
                </a:cubicBezTo>
                <a:cubicBezTo>
                  <a:pt x="491510" y="1509913"/>
                  <a:pt x="502248" y="1542613"/>
                  <a:pt x="511521" y="1573848"/>
                </a:cubicBezTo>
                <a:cubicBezTo>
                  <a:pt x="517377" y="1594347"/>
                  <a:pt x="535435" y="1602644"/>
                  <a:pt x="554958" y="1590930"/>
                </a:cubicBezTo>
                <a:cubicBezTo>
                  <a:pt x="585217" y="1571896"/>
                  <a:pt x="621334" y="1555302"/>
                  <a:pt x="641832" y="1527971"/>
                </a:cubicBezTo>
                <a:cubicBezTo>
                  <a:pt x="695518" y="1457691"/>
                  <a:pt x="737003" y="1380089"/>
                  <a:pt x="760918" y="1293215"/>
                </a:cubicBezTo>
                <a:cubicBezTo>
                  <a:pt x="783369" y="1212686"/>
                  <a:pt x="778000" y="1128252"/>
                  <a:pt x="796058" y="1047234"/>
                </a:cubicBezTo>
                <a:cubicBezTo>
                  <a:pt x="799475" y="1032592"/>
                  <a:pt x="793618" y="1015510"/>
                  <a:pt x="792154" y="1002333"/>
                </a:cubicBezTo>
                <a:cubicBezTo>
                  <a:pt x="749205" y="999405"/>
                  <a:pt x="712112" y="996476"/>
                  <a:pt x="662330" y="992084"/>
                </a:cubicBezTo>
                <a:close/>
                <a:moveTo>
                  <a:pt x="522746" y="745126"/>
                </a:moveTo>
                <a:cubicBezTo>
                  <a:pt x="506152" y="745126"/>
                  <a:pt x="495415" y="743174"/>
                  <a:pt x="485166" y="745615"/>
                </a:cubicBezTo>
                <a:cubicBezTo>
                  <a:pt x="375353" y="769041"/>
                  <a:pt x="267980" y="799789"/>
                  <a:pt x="174273" y="864213"/>
                </a:cubicBezTo>
                <a:cubicBezTo>
                  <a:pt x="153286" y="878366"/>
                  <a:pt x="134252" y="895936"/>
                  <a:pt x="117658" y="914971"/>
                </a:cubicBezTo>
                <a:cubicBezTo>
                  <a:pt x="72757" y="966705"/>
                  <a:pt x="88863" y="1025272"/>
                  <a:pt x="153774" y="1046258"/>
                </a:cubicBezTo>
                <a:cubicBezTo>
                  <a:pt x="177689" y="1054067"/>
                  <a:pt x="204044" y="1058459"/>
                  <a:pt x="229423" y="1058948"/>
                </a:cubicBezTo>
                <a:cubicBezTo>
                  <a:pt x="353878" y="1061388"/>
                  <a:pt x="456858" y="1000869"/>
                  <a:pt x="558862" y="939862"/>
                </a:cubicBezTo>
                <a:cubicBezTo>
                  <a:pt x="563255" y="937421"/>
                  <a:pt x="565695" y="931076"/>
                  <a:pt x="569111" y="925708"/>
                </a:cubicBezTo>
                <a:cubicBezTo>
                  <a:pt x="519330" y="874462"/>
                  <a:pt x="502736" y="815895"/>
                  <a:pt x="522746" y="745126"/>
                </a:cubicBezTo>
                <a:close/>
                <a:moveTo>
                  <a:pt x="954189" y="590412"/>
                </a:moveTo>
                <a:cubicBezTo>
                  <a:pt x="966390" y="617255"/>
                  <a:pt x="976639" y="642146"/>
                  <a:pt x="988841" y="666061"/>
                </a:cubicBezTo>
                <a:cubicBezTo>
                  <a:pt x="993233" y="674358"/>
                  <a:pt x="1002995" y="684119"/>
                  <a:pt x="1010804" y="685095"/>
                </a:cubicBezTo>
                <a:cubicBezTo>
                  <a:pt x="1059121" y="690464"/>
                  <a:pt x="1107927" y="692904"/>
                  <a:pt x="1153316" y="673382"/>
                </a:cubicBezTo>
                <a:cubicBezTo>
                  <a:pt x="1200170" y="652884"/>
                  <a:pt x="1246535" y="629945"/>
                  <a:pt x="1289972" y="602614"/>
                </a:cubicBezTo>
                <a:cubicBezTo>
                  <a:pt x="1331945" y="576259"/>
                  <a:pt x="1368062" y="540630"/>
                  <a:pt x="1392464" y="496217"/>
                </a:cubicBezTo>
                <a:cubicBezTo>
                  <a:pt x="1414915" y="454732"/>
                  <a:pt x="1405642" y="432770"/>
                  <a:pt x="1358300" y="426913"/>
                </a:cubicBezTo>
                <a:cubicBezTo>
                  <a:pt x="1288996" y="418616"/>
                  <a:pt x="1218716" y="418128"/>
                  <a:pt x="1151852" y="441067"/>
                </a:cubicBezTo>
                <a:cubicBezTo>
                  <a:pt x="1126473" y="449852"/>
                  <a:pt x="1102070" y="464005"/>
                  <a:pt x="1081572" y="480599"/>
                </a:cubicBezTo>
                <a:cubicBezTo>
                  <a:pt x="1037647" y="514763"/>
                  <a:pt x="996650" y="552832"/>
                  <a:pt x="954189" y="590412"/>
                </a:cubicBezTo>
                <a:close/>
                <a:moveTo>
                  <a:pt x="920513" y="719748"/>
                </a:moveTo>
                <a:cubicBezTo>
                  <a:pt x="918561" y="637266"/>
                  <a:pt x="896598" y="612863"/>
                  <a:pt x="826806" y="614327"/>
                </a:cubicBezTo>
                <a:cubicBezTo>
                  <a:pt x="767263" y="615303"/>
                  <a:pt x="714553" y="640682"/>
                  <a:pt x="670627" y="679239"/>
                </a:cubicBezTo>
                <a:cubicBezTo>
                  <a:pt x="634511" y="710474"/>
                  <a:pt x="611572" y="751959"/>
                  <a:pt x="603275" y="799789"/>
                </a:cubicBezTo>
                <a:cubicBezTo>
                  <a:pt x="598883" y="823704"/>
                  <a:pt x="594490" y="849083"/>
                  <a:pt x="614013" y="869093"/>
                </a:cubicBezTo>
                <a:cubicBezTo>
                  <a:pt x="654522" y="910578"/>
                  <a:pt x="747252" y="946206"/>
                  <a:pt x="818509" y="905697"/>
                </a:cubicBezTo>
                <a:cubicBezTo>
                  <a:pt x="895622" y="860796"/>
                  <a:pt x="914656" y="788076"/>
                  <a:pt x="920513" y="719748"/>
                </a:cubicBezTo>
                <a:close/>
                <a:moveTo>
                  <a:pt x="1309007" y="1753941"/>
                </a:moveTo>
                <a:cubicBezTo>
                  <a:pt x="1273378" y="1749061"/>
                  <a:pt x="1247999" y="1757358"/>
                  <a:pt x="1221644" y="1758822"/>
                </a:cubicBezTo>
                <a:cubicBezTo>
                  <a:pt x="1183576" y="1760774"/>
                  <a:pt x="1153804" y="1777856"/>
                  <a:pt x="1122081" y="1797867"/>
                </a:cubicBezTo>
                <a:cubicBezTo>
                  <a:pt x="1053265" y="1840816"/>
                  <a:pt x="1000066" y="1900847"/>
                  <a:pt x="941011" y="1955021"/>
                </a:cubicBezTo>
                <a:cubicBezTo>
                  <a:pt x="892206" y="1999922"/>
                  <a:pt x="859018" y="2055073"/>
                  <a:pt x="828758" y="2112664"/>
                </a:cubicBezTo>
                <a:cubicBezTo>
                  <a:pt x="800451" y="2167326"/>
                  <a:pt x="774096" y="2223453"/>
                  <a:pt x="750669" y="2280556"/>
                </a:cubicBezTo>
                <a:cubicBezTo>
                  <a:pt x="737979" y="2310815"/>
                  <a:pt x="733099" y="2344491"/>
                  <a:pt x="722361" y="2385488"/>
                </a:cubicBezTo>
                <a:cubicBezTo>
                  <a:pt x="737003" y="2376215"/>
                  <a:pt x="743348" y="2374263"/>
                  <a:pt x="746276" y="2369870"/>
                </a:cubicBezTo>
                <a:cubicBezTo>
                  <a:pt x="782393" y="2314720"/>
                  <a:pt x="814116" y="2256641"/>
                  <a:pt x="854137" y="2204419"/>
                </a:cubicBezTo>
                <a:cubicBezTo>
                  <a:pt x="897574" y="2147316"/>
                  <a:pt x="942475" y="2091189"/>
                  <a:pt x="987865" y="2036039"/>
                </a:cubicBezTo>
                <a:cubicBezTo>
                  <a:pt x="1016172" y="2001875"/>
                  <a:pt x="1046920" y="1968687"/>
                  <a:pt x="1078644" y="1936963"/>
                </a:cubicBezTo>
                <a:cubicBezTo>
                  <a:pt x="1117200" y="1898407"/>
                  <a:pt x="1155269" y="1860826"/>
                  <a:pt x="1199682" y="1829590"/>
                </a:cubicBezTo>
                <a:cubicBezTo>
                  <a:pt x="1233358" y="1805676"/>
                  <a:pt x="1267522" y="1782737"/>
                  <a:pt x="1309007" y="175394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5" name="Google Shape;65;p8"/>
          <p:cNvSpPr>
            <a:spLocks noGrp="1"/>
          </p:cNvSpPr>
          <p:nvPr>
            <p:ph type="pic" idx="2"/>
          </p:nvPr>
        </p:nvSpPr>
        <p:spPr>
          <a:xfrm rot="-120618">
            <a:off x="590492" y="510210"/>
            <a:ext cx="2847853" cy="4137748"/>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1pPr>
            <a:lvl2pPr lvl="1"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2pPr>
            <a:lvl3pPr lvl="2"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3pPr>
            <a:lvl4pPr lvl="3"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4pPr>
            <a:lvl5pPr lvl="4"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5pPr>
            <a:lvl6pPr lvl="5"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6pPr>
            <a:lvl7pPr lvl="6"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7pPr>
            <a:lvl8pPr lvl="7"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8pPr>
            <a:lvl9pPr lvl="8" rtl="0">
              <a:lnSpc>
                <a:spcPct val="100000"/>
              </a:lnSpc>
              <a:spcBef>
                <a:spcPts val="0"/>
              </a:spcBef>
              <a:spcAft>
                <a:spcPts val="0"/>
              </a:spcAft>
              <a:buClr>
                <a:schemeClr val="dk1"/>
              </a:buClr>
              <a:buSzPts val="3200"/>
              <a:buFont typeface="Architects Daughter"/>
              <a:buNone/>
              <a:defRPr sz="3200">
                <a:solidFill>
                  <a:schemeClr val="dk1"/>
                </a:solidFill>
                <a:latin typeface="Architects Daughter"/>
                <a:ea typeface="Architects Daughter"/>
                <a:cs typeface="Architects Daughter"/>
                <a:sym typeface="Architects Daughter"/>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20000"/>
              </a:lnSpc>
              <a:spcBef>
                <a:spcPts val="0"/>
              </a:spcBef>
              <a:spcAft>
                <a:spcPts val="0"/>
              </a:spcAft>
              <a:buClr>
                <a:schemeClr val="dk1"/>
              </a:buClr>
              <a:buSzPts val="2400"/>
              <a:buFont typeface="DM Sans"/>
              <a:buChar char="●"/>
              <a:defRPr sz="2400">
                <a:solidFill>
                  <a:schemeClr val="dk1"/>
                </a:solidFill>
                <a:latin typeface="DM Sans"/>
                <a:ea typeface="DM Sans"/>
                <a:cs typeface="DM Sans"/>
                <a:sym typeface="DM Sans"/>
              </a:defRPr>
            </a:lvl1pPr>
            <a:lvl2pPr marL="914400" lvl="1"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2pPr>
            <a:lvl3pPr marL="1371600" lvl="2"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3pPr>
            <a:lvl4pPr marL="1828800" lvl="3"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4pPr>
            <a:lvl5pPr marL="2286000" lvl="4"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5pPr>
            <a:lvl6pPr marL="2743200" lvl="5"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6pPr>
            <a:lvl7pPr marL="3200400" lvl="6"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7pPr>
            <a:lvl8pPr marL="3657600" lvl="7" indent="-381000" rtl="0">
              <a:lnSpc>
                <a:spcPct val="120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8pPr>
            <a:lvl9pPr marL="4114800" lvl="8" indent="-381000" rtl="0">
              <a:lnSpc>
                <a:spcPct val="120000"/>
              </a:lnSpc>
              <a:spcBef>
                <a:spcPts val="800"/>
              </a:spcBef>
              <a:spcAft>
                <a:spcPts val="800"/>
              </a:spcAft>
              <a:buClr>
                <a:schemeClr val="dk1"/>
              </a:buClr>
              <a:buSzPts val="2400"/>
              <a:buFont typeface="DM Sans"/>
              <a:buChar char="■"/>
              <a:defRPr sz="24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1090344" y="716306"/>
            <a:ext cx="6784129" cy="3714443"/>
            <a:chOff x="-28537" y="0"/>
            <a:chExt cx="18091011" cy="9905182"/>
          </a:xfrm>
        </p:grpSpPr>
        <p:grpSp>
          <p:nvGrpSpPr>
            <p:cNvPr id="74" name="Google Shape;74;p11"/>
            <p:cNvGrpSpPr/>
            <p:nvPr/>
          </p:nvGrpSpPr>
          <p:grpSpPr>
            <a:xfrm>
              <a:off x="-28537" y="673652"/>
              <a:ext cx="17622659" cy="9231530"/>
              <a:chOff x="-3810" y="0"/>
              <a:chExt cx="2352825" cy="1232514"/>
            </a:xfrm>
          </p:grpSpPr>
          <p:sp>
            <p:nvSpPr>
              <p:cNvPr id="75" name="Google Shape;75;p11"/>
              <p:cNvSpPr/>
              <p:nvPr/>
            </p:nvSpPr>
            <p:spPr>
              <a:xfrm>
                <a:off x="10160" y="16510"/>
                <a:ext cx="2323615" cy="1205844"/>
              </a:xfrm>
              <a:custGeom>
                <a:avLst/>
                <a:gdLst/>
                <a:ahLst/>
                <a:cxnLst/>
                <a:rect l="l" t="t" r="r" b="b"/>
                <a:pathLst>
                  <a:path w="2323615" h="1205844" extrusionOk="0">
                    <a:moveTo>
                      <a:pt x="2323615" y="1205844"/>
                    </a:moveTo>
                    <a:lnTo>
                      <a:pt x="0" y="1198224"/>
                    </a:lnTo>
                    <a:lnTo>
                      <a:pt x="0" y="431445"/>
                    </a:lnTo>
                    <a:lnTo>
                      <a:pt x="17780" y="19050"/>
                    </a:lnTo>
                    <a:lnTo>
                      <a:pt x="1156542" y="0"/>
                    </a:lnTo>
                    <a:lnTo>
                      <a:pt x="2304565" y="5080"/>
                    </a:lnTo>
                    <a:close/>
                  </a:path>
                </a:pathLst>
              </a:custGeom>
              <a:solidFill>
                <a:schemeClr val="accent1"/>
              </a:solidFill>
              <a:ln>
                <a:noFill/>
              </a:ln>
            </p:spPr>
          </p:sp>
          <p:sp>
            <p:nvSpPr>
              <p:cNvPr id="76" name="Google Shape;76;p11"/>
              <p:cNvSpPr/>
              <p:nvPr/>
            </p:nvSpPr>
            <p:spPr>
              <a:xfrm>
                <a:off x="-3810" y="0"/>
                <a:ext cx="2352825" cy="1232514"/>
              </a:xfrm>
              <a:custGeom>
                <a:avLst/>
                <a:gdLst/>
                <a:ahLst/>
                <a:cxnLst/>
                <a:rect l="l" t="t" r="r" b="b"/>
                <a:pathLst>
                  <a:path w="2352825" h="1232514" extrusionOk="0">
                    <a:moveTo>
                      <a:pt x="2318535" y="21590"/>
                    </a:moveTo>
                    <a:cubicBezTo>
                      <a:pt x="2319805" y="34290"/>
                      <a:pt x="2319805" y="44450"/>
                      <a:pt x="2321075" y="54610"/>
                    </a:cubicBezTo>
                    <a:cubicBezTo>
                      <a:pt x="2323615" y="81462"/>
                      <a:pt x="2324885" y="106249"/>
                      <a:pt x="2327425" y="130151"/>
                    </a:cubicBezTo>
                    <a:cubicBezTo>
                      <a:pt x="2327425" y="164675"/>
                      <a:pt x="2340125" y="845432"/>
                      <a:pt x="2346475" y="879957"/>
                    </a:cubicBezTo>
                    <a:cubicBezTo>
                      <a:pt x="2352825" y="932186"/>
                      <a:pt x="2349015" y="985301"/>
                      <a:pt x="2349015" y="1037531"/>
                    </a:cubicBezTo>
                    <a:cubicBezTo>
                      <a:pt x="2349015" y="1083564"/>
                      <a:pt x="2350285" y="1126056"/>
                      <a:pt x="2351555" y="1171554"/>
                    </a:cubicBezTo>
                    <a:cubicBezTo>
                      <a:pt x="2351555" y="1193144"/>
                      <a:pt x="2351555" y="1207114"/>
                      <a:pt x="2351555" y="1231244"/>
                    </a:cubicBezTo>
                    <a:cubicBezTo>
                      <a:pt x="2328695" y="1231244"/>
                      <a:pt x="2308375" y="1232514"/>
                      <a:pt x="2285985" y="1231244"/>
                    </a:cubicBezTo>
                    <a:cubicBezTo>
                      <a:pt x="2170530" y="1226164"/>
                      <a:pt x="2053298" y="1232514"/>
                      <a:pt x="1937843" y="1227434"/>
                    </a:cubicBezTo>
                    <a:cubicBezTo>
                      <a:pt x="1868570" y="1223624"/>
                      <a:pt x="1801074" y="1226164"/>
                      <a:pt x="1731801" y="1223624"/>
                    </a:cubicBezTo>
                    <a:cubicBezTo>
                      <a:pt x="1699829" y="1222354"/>
                      <a:pt x="1667856" y="1221084"/>
                      <a:pt x="1635884" y="1219814"/>
                    </a:cubicBezTo>
                    <a:cubicBezTo>
                      <a:pt x="1616346" y="1219814"/>
                      <a:pt x="1598583" y="1221084"/>
                      <a:pt x="1579045" y="1221084"/>
                    </a:cubicBezTo>
                    <a:cubicBezTo>
                      <a:pt x="1529310" y="1219814"/>
                      <a:pt x="1392541" y="1221084"/>
                      <a:pt x="1342806" y="1219814"/>
                    </a:cubicBezTo>
                    <a:cubicBezTo>
                      <a:pt x="1307282" y="1218544"/>
                      <a:pt x="596789" y="1227434"/>
                      <a:pt x="561265" y="1226164"/>
                    </a:cubicBezTo>
                    <a:cubicBezTo>
                      <a:pt x="552384" y="1226164"/>
                      <a:pt x="541726" y="1227434"/>
                      <a:pt x="532845" y="1227434"/>
                    </a:cubicBezTo>
                    <a:cubicBezTo>
                      <a:pt x="511530" y="1227434"/>
                      <a:pt x="491992" y="1228704"/>
                      <a:pt x="470677" y="1228704"/>
                    </a:cubicBezTo>
                    <a:cubicBezTo>
                      <a:pt x="417390" y="1228704"/>
                      <a:pt x="365879" y="1227434"/>
                      <a:pt x="312592" y="1226164"/>
                    </a:cubicBezTo>
                    <a:cubicBezTo>
                      <a:pt x="280620" y="1224894"/>
                      <a:pt x="248648" y="1223624"/>
                      <a:pt x="218452" y="1222354"/>
                    </a:cubicBezTo>
                    <a:cubicBezTo>
                      <a:pt x="161613" y="1221084"/>
                      <a:pt x="104774" y="1219814"/>
                      <a:pt x="48260" y="1219814"/>
                    </a:cubicBezTo>
                    <a:cubicBezTo>
                      <a:pt x="38100" y="1219814"/>
                      <a:pt x="29210" y="1219814"/>
                      <a:pt x="19050" y="1218544"/>
                    </a:cubicBezTo>
                    <a:cubicBezTo>
                      <a:pt x="10160" y="1217274"/>
                      <a:pt x="5080" y="1210924"/>
                      <a:pt x="7620" y="1202034"/>
                    </a:cubicBezTo>
                    <a:cubicBezTo>
                      <a:pt x="16510" y="1170318"/>
                      <a:pt x="12700" y="1148187"/>
                      <a:pt x="11430" y="1125171"/>
                    </a:cubicBezTo>
                    <a:cubicBezTo>
                      <a:pt x="10160" y="1078252"/>
                      <a:pt x="6350" y="1032219"/>
                      <a:pt x="7620" y="985301"/>
                    </a:cubicBezTo>
                    <a:cubicBezTo>
                      <a:pt x="5080" y="926875"/>
                      <a:pt x="0" y="203626"/>
                      <a:pt x="7620" y="144315"/>
                    </a:cubicBezTo>
                    <a:cubicBezTo>
                      <a:pt x="8890" y="132806"/>
                      <a:pt x="7620" y="120413"/>
                      <a:pt x="8890" y="108905"/>
                    </a:cubicBezTo>
                    <a:cubicBezTo>
                      <a:pt x="10160" y="90314"/>
                      <a:pt x="12700" y="69954"/>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1214734"/>
                    </a:moveTo>
                    <a:cubicBezTo>
                      <a:pt x="2329965" y="1198224"/>
                      <a:pt x="2331235" y="1185524"/>
                      <a:pt x="2331235" y="1172824"/>
                    </a:cubicBezTo>
                    <a:cubicBezTo>
                      <a:pt x="2329965" y="1121630"/>
                      <a:pt x="2328695" y="1074711"/>
                      <a:pt x="2328695" y="1024252"/>
                    </a:cubicBezTo>
                    <a:cubicBezTo>
                      <a:pt x="2328695" y="1001236"/>
                      <a:pt x="2331235" y="978219"/>
                      <a:pt x="2329965" y="955203"/>
                    </a:cubicBezTo>
                    <a:cubicBezTo>
                      <a:pt x="2329965" y="933957"/>
                      <a:pt x="2328695" y="911826"/>
                      <a:pt x="2327425" y="890580"/>
                    </a:cubicBezTo>
                    <a:cubicBezTo>
                      <a:pt x="2322345" y="857825"/>
                      <a:pt x="2310915" y="179725"/>
                      <a:pt x="2310915" y="146970"/>
                    </a:cubicBezTo>
                    <a:cubicBezTo>
                      <a:pt x="2308375" y="119528"/>
                      <a:pt x="2305835" y="91200"/>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7298"/>
                    </a:cubicBezTo>
                    <a:cubicBezTo>
                      <a:pt x="31750" y="83232"/>
                      <a:pt x="31750" y="99167"/>
                      <a:pt x="30480" y="115101"/>
                    </a:cubicBezTo>
                    <a:cubicBezTo>
                      <a:pt x="29210" y="141659"/>
                      <a:pt x="26670" y="167331"/>
                      <a:pt x="25400" y="193889"/>
                    </a:cubicBezTo>
                    <a:cubicBezTo>
                      <a:pt x="20320" y="222217"/>
                      <a:pt x="26670" y="914481"/>
                      <a:pt x="29210" y="942809"/>
                    </a:cubicBezTo>
                    <a:cubicBezTo>
                      <a:pt x="29210" y="972908"/>
                      <a:pt x="29210" y="1003891"/>
                      <a:pt x="30480" y="1033990"/>
                    </a:cubicBezTo>
                    <a:cubicBezTo>
                      <a:pt x="30480" y="1056121"/>
                      <a:pt x="33020" y="1078252"/>
                      <a:pt x="33020" y="1100384"/>
                    </a:cubicBezTo>
                    <a:cubicBezTo>
                      <a:pt x="33020" y="1124285"/>
                      <a:pt x="33020" y="1148187"/>
                      <a:pt x="31750" y="1172824"/>
                    </a:cubicBezTo>
                    <a:cubicBezTo>
                      <a:pt x="31750" y="1176634"/>
                      <a:pt x="31750" y="1179174"/>
                      <a:pt x="31750" y="1182984"/>
                    </a:cubicBezTo>
                    <a:cubicBezTo>
                      <a:pt x="31750" y="1193144"/>
                      <a:pt x="35560" y="1196954"/>
                      <a:pt x="44450" y="1196954"/>
                    </a:cubicBezTo>
                    <a:cubicBezTo>
                      <a:pt x="63920" y="1196954"/>
                      <a:pt x="88787" y="1198224"/>
                      <a:pt x="111878" y="1198224"/>
                    </a:cubicBezTo>
                    <a:cubicBezTo>
                      <a:pt x="145627" y="1198224"/>
                      <a:pt x="181151" y="1195684"/>
                      <a:pt x="214900" y="1198224"/>
                    </a:cubicBezTo>
                    <a:cubicBezTo>
                      <a:pt x="269963" y="1202034"/>
                      <a:pt x="325026" y="1204574"/>
                      <a:pt x="380089" y="1203304"/>
                    </a:cubicBezTo>
                    <a:cubicBezTo>
                      <a:pt x="415614" y="1202034"/>
                      <a:pt x="449362" y="1204574"/>
                      <a:pt x="484887" y="1204574"/>
                    </a:cubicBezTo>
                    <a:cubicBezTo>
                      <a:pt x="536398" y="1204574"/>
                      <a:pt x="587908" y="1203304"/>
                      <a:pt x="639419" y="1204574"/>
                    </a:cubicBezTo>
                    <a:cubicBezTo>
                      <a:pt x="715797" y="1205844"/>
                      <a:pt x="1554178" y="1195684"/>
                      <a:pt x="1632332" y="1198224"/>
                    </a:cubicBezTo>
                    <a:cubicBezTo>
                      <a:pt x="1666080" y="1199494"/>
                      <a:pt x="1699829" y="1200764"/>
                      <a:pt x="1731801" y="1200764"/>
                    </a:cubicBezTo>
                    <a:cubicBezTo>
                      <a:pt x="1790416" y="1203304"/>
                      <a:pt x="1847256" y="1199494"/>
                      <a:pt x="1905871" y="1203304"/>
                    </a:cubicBezTo>
                    <a:cubicBezTo>
                      <a:pt x="1953830" y="1205844"/>
                      <a:pt x="2001788" y="1205844"/>
                      <a:pt x="2049746" y="1208384"/>
                    </a:cubicBezTo>
                    <a:cubicBezTo>
                      <a:pt x="2120795" y="1212194"/>
                      <a:pt x="2191844" y="1214734"/>
                      <a:pt x="2262894" y="1216004"/>
                    </a:cubicBezTo>
                    <a:cubicBezTo>
                      <a:pt x="2289537" y="1216004"/>
                      <a:pt x="2308375" y="1214734"/>
                      <a:pt x="2328695" y="1214734"/>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77" name="Google Shape;77;p11"/>
            <p:cNvGrpSpPr/>
            <p:nvPr/>
          </p:nvGrpSpPr>
          <p:grpSpPr>
            <a:xfrm>
              <a:off x="439815" y="0"/>
              <a:ext cx="17622659" cy="9438082"/>
              <a:chOff x="-3810" y="0"/>
              <a:chExt cx="2352825" cy="1260091"/>
            </a:xfrm>
          </p:grpSpPr>
          <p:sp>
            <p:nvSpPr>
              <p:cNvPr id="78" name="Google Shape;78;p11"/>
              <p:cNvSpPr/>
              <p:nvPr/>
            </p:nvSpPr>
            <p:spPr>
              <a:xfrm>
                <a:off x="10160" y="16510"/>
                <a:ext cx="2323615" cy="1233421"/>
              </a:xfrm>
              <a:custGeom>
                <a:avLst/>
                <a:gdLst/>
                <a:ahLst/>
                <a:cxnLst/>
                <a:rect l="l" t="t" r="r" b="b"/>
                <a:pathLst>
                  <a:path w="2323615" h="1233421" extrusionOk="0">
                    <a:moveTo>
                      <a:pt x="2323615" y="1233421"/>
                    </a:moveTo>
                    <a:lnTo>
                      <a:pt x="0" y="1225801"/>
                    </a:lnTo>
                    <a:lnTo>
                      <a:pt x="0" y="441010"/>
                    </a:lnTo>
                    <a:lnTo>
                      <a:pt x="17780" y="19050"/>
                    </a:lnTo>
                    <a:lnTo>
                      <a:pt x="1156542" y="0"/>
                    </a:lnTo>
                    <a:lnTo>
                      <a:pt x="2304565" y="5080"/>
                    </a:lnTo>
                    <a:close/>
                  </a:path>
                </a:pathLst>
              </a:custGeom>
              <a:solidFill>
                <a:schemeClr val="lt1"/>
              </a:solidFill>
              <a:ln>
                <a:noFill/>
              </a:ln>
            </p:spPr>
          </p:sp>
          <p:sp>
            <p:nvSpPr>
              <p:cNvPr id="79" name="Google Shape;79;p11"/>
              <p:cNvSpPr/>
              <p:nvPr/>
            </p:nvSpPr>
            <p:spPr>
              <a:xfrm>
                <a:off x="-3810" y="0"/>
                <a:ext cx="2352825" cy="1260091"/>
              </a:xfrm>
              <a:custGeom>
                <a:avLst/>
                <a:gdLst/>
                <a:ahLst/>
                <a:cxnLst/>
                <a:rect l="l" t="t" r="r" b="b"/>
                <a:pathLst>
                  <a:path w="2352825" h="1260091" extrusionOk="0">
                    <a:moveTo>
                      <a:pt x="2318535" y="21590"/>
                    </a:moveTo>
                    <a:cubicBezTo>
                      <a:pt x="2319805" y="34290"/>
                      <a:pt x="2319805" y="44450"/>
                      <a:pt x="2321075" y="54610"/>
                    </a:cubicBezTo>
                    <a:cubicBezTo>
                      <a:pt x="2323615" y="81889"/>
                      <a:pt x="2324885" y="107294"/>
                      <a:pt x="2327425" y="131791"/>
                    </a:cubicBezTo>
                    <a:cubicBezTo>
                      <a:pt x="2327425" y="167177"/>
                      <a:pt x="2340125" y="864907"/>
                      <a:pt x="2346475" y="900293"/>
                    </a:cubicBezTo>
                    <a:cubicBezTo>
                      <a:pt x="2352825" y="953825"/>
                      <a:pt x="2349015" y="1008264"/>
                      <a:pt x="2349015" y="1061796"/>
                    </a:cubicBezTo>
                    <a:cubicBezTo>
                      <a:pt x="2349015" y="1108976"/>
                      <a:pt x="2350285" y="1152528"/>
                      <a:pt x="2351555" y="1199131"/>
                    </a:cubicBezTo>
                    <a:cubicBezTo>
                      <a:pt x="2351555" y="1220721"/>
                      <a:pt x="2351555" y="1234691"/>
                      <a:pt x="2351555" y="1258821"/>
                    </a:cubicBezTo>
                    <a:cubicBezTo>
                      <a:pt x="2328695" y="1258821"/>
                      <a:pt x="2308375" y="1260091"/>
                      <a:pt x="2285985" y="1258821"/>
                    </a:cubicBezTo>
                    <a:cubicBezTo>
                      <a:pt x="2170530" y="1253741"/>
                      <a:pt x="2053298" y="1260091"/>
                      <a:pt x="1937843" y="1255011"/>
                    </a:cubicBezTo>
                    <a:cubicBezTo>
                      <a:pt x="1868570" y="1251201"/>
                      <a:pt x="1801074" y="1253741"/>
                      <a:pt x="1731801" y="1251201"/>
                    </a:cubicBezTo>
                    <a:cubicBezTo>
                      <a:pt x="1699829" y="1249931"/>
                      <a:pt x="1667856" y="1248661"/>
                      <a:pt x="1635884" y="1247391"/>
                    </a:cubicBezTo>
                    <a:cubicBezTo>
                      <a:pt x="1616346" y="1247391"/>
                      <a:pt x="1598583" y="1248661"/>
                      <a:pt x="1579045" y="1248661"/>
                    </a:cubicBezTo>
                    <a:cubicBezTo>
                      <a:pt x="1529310" y="1247391"/>
                      <a:pt x="1392541" y="1248661"/>
                      <a:pt x="1342806" y="1247391"/>
                    </a:cubicBezTo>
                    <a:cubicBezTo>
                      <a:pt x="1307282" y="1246121"/>
                      <a:pt x="596789" y="1255011"/>
                      <a:pt x="561265" y="1253741"/>
                    </a:cubicBezTo>
                    <a:cubicBezTo>
                      <a:pt x="552384" y="1253741"/>
                      <a:pt x="541726" y="1255011"/>
                      <a:pt x="532845" y="1255011"/>
                    </a:cubicBezTo>
                    <a:cubicBezTo>
                      <a:pt x="511530" y="1255011"/>
                      <a:pt x="491992" y="1256281"/>
                      <a:pt x="470677" y="1256281"/>
                    </a:cubicBezTo>
                    <a:cubicBezTo>
                      <a:pt x="417390" y="1256281"/>
                      <a:pt x="365879" y="1255011"/>
                      <a:pt x="312592" y="1253741"/>
                    </a:cubicBezTo>
                    <a:cubicBezTo>
                      <a:pt x="280620" y="1252471"/>
                      <a:pt x="248648" y="1251201"/>
                      <a:pt x="218452" y="1249931"/>
                    </a:cubicBezTo>
                    <a:cubicBezTo>
                      <a:pt x="161613" y="1248661"/>
                      <a:pt x="104774" y="1247391"/>
                      <a:pt x="48260" y="1247391"/>
                    </a:cubicBezTo>
                    <a:cubicBezTo>
                      <a:pt x="38100" y="1247391"/>
                      <a:pt x="29210" y="1247391"/>
                      <a:pt x="19050" y="1246121"/>
                    </a:cubicBezTo>
                    <a:cubicBezTo>
                      <a:pt x="10160" y="1244851"/>
                      <a:pt x="5080" y="1238501"/>
                      <a:pt x="7620" y="1229611"/>
                    </a:cubicBezTo>
                    <a:cubicBezTo>
                      <a:pt x="16510" y="1197894"/>
                      <a:pt x="12700" y="1175211"/>
                      <a:pt x="11430" y="1151621"/>
                    </a:cubicBezTo>
                    <a:cubicBezTo>
                      <a:pt x="10160" y="1103533"/>
                      <a:pt x="6350" y="1056352"/>
                      <a:pt x="7620" y="1008264"/>
                    </a:cubicBezTo>
                    <a:cubicBezTo>
                      <a:pt x="5080" y="948381"/>
                      <a:pt x="0" y="207099"/>
                      <a:pt x="7620" y="146308"/>
                    </a:cubicBezTo>
                    <a:cubicBezTo>
                      <a:pt x="8890" y="134513"/>
                      <a:pt x="7620" y="121811"/>
                      <a:pt x="8890" y="110016"/>
                    </a:cubicBezTo>
                    <a:cubicBezTo>
                      <a:pt x="10160" y="90962"/>
                      <a:pt x="12700" y="70093"/>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1242311"/>
                    </a:moveTo>
                    <a:cubicBezTo>
                      <a:pt x="2329965" y="1225801"/>
                      <a:pt x="2331235" y="1213101"/>
                      <a:pt x="2331235" y="1200401"/>
                    </a:cubicBezTo>
                    <a:cubicBezTo>
                      <a:pt x="2329965" y="1147991"/>
                      <a:pt x="2328695" y="1099903"/>
                      <a:pt x="2328695" y="1048186"/>
                    </a:cubicBezTo>
                    <a:cubicBezTo>
                      <a:pt x="2328695" y="1024596"/>
                      <a:pt x="2331235" y="1001005"/>
                      <a:pt x="2329965" y="977415"/>
                    </a:cubicBezTo>
                    <a:cubicBezTo>
                      <a:pt x="2329965" y="955639"/>
                      <a:pt x="2328695" y="932956"/>
                      <a:pt x="2327425" y="911180"/>
                    </a:cubicBezTo>
                    <a:cubicBezTo>
                      <a:pt x="2322345" y="877610"/>
                      <a:pt x="2310915" y="182601"/>
                      <a:pt x="2310915" y="149030"/>
                    </a:cubicBezTo>
                    <a:cubicBezTo>
                      <a:pt x="2308375" y="120903"/>
                      <a:pt x="2305835" y="91869"/>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7371"/>
                    </a:cubicBezTo>
                    <a:cubicBezTo>
                      <a:pt x="31750" y="83703"/>
                      <a:pt x="31750" y="100035"/>
                      <a:pt x="30480" y="116367"/>
                    </a:cubicBezTo>
                    <a:cubicBezTo>
                      <a:pt x="29210" y="143586"/>
                      <a:pt x="26670" y="169899"/>
                      <a:pt x="25400" y="197118"/>
                    </a:cubicBezTo>
                    <a:cubicBezTo>
                      <a:pt x="20320" y="226153"/>
                      <a:pt x="26670" y="935678"/>
                      <a:pt x="29210" y="964712"/>
                    </a:cubicBezTo>
                    <a:cubicBezTo>
                      <a:pt x="29210" y="995561"/>
                      <a:pt x="29210" y="1027318"/>
                      <a:pt x="30480" y="1058167"/>
                    </a:cubicBezTo>
                    <a:cubicBezTo>
                      <a:pt x="30480" y="1080850"/>
                      <a:pt x="33020" y="1103533"/>
                      <a:pt x="33020" y="1126216"/>
                    </a:cubicBezTo>
                    <a:cubicBezTo>
                      <a:pt x="33020" y="1150713"/>
                      <a:pt x="33020" y="1175211"/>
                      <a:pt x="31750" y="1200401"/>
                    </a:cubicBezTo>
                    <a:cubicBezTo>
                      <a:pt x="31750" y="1204211"/>
                      <a:pt x="31750" y="1206751"/>
                      <a:pt x="31750" y="1210561"/>
                    </a:cubicBezTo>
                    <a:cubicBezTo>
                      <a:pt x="31750" y="1220721"/>
                      <a:pt x="35560" y="1224531"/>
                      <a:pt x="44450" y="1224531"/>
                    </a:cubicBezTo>
                    <a:cubicBezTo>
                      <a:pt x="63920" y="1224531"/>
                      <a:pt x="88787" y="1225801"/>
                      <a:pt x="111878" y="1225801"/>
                    </a:cubicBezTo>
                    <a:cubicBezTo>
                      <a:pt x="145627" y="1225801"/>
                      <a:pt x="181151" y="1223261"/>
                      <a:pt x="214900" y="1225801"/>
                    </a:cubicBezTo>
                    <a:cubicBezTo>
                      <a:pt x="269963" y="1229611"/>
                      <a:pt x="325026" y="1232151"/>
                      <a:pt x="380089" y="1230881"/>
                    </a:cubicBezTo>
                    <a:cubicBezTo>
                      <a:pt x="415614" y="1229611"/>
                      <a:pt x="449362" y="1232151"/>
                      <a:pt x="484887" y="1232151"/>
                    </a:cubicBezTo>
                    <a:cubicBezTo>
                      <a:pt x="536398" y="1232151"/>
                      <a:pt x="587908" y="1230881"/>
                      <a:pt x="639419" y="1232151"/>
                    </a:cubicBezTo>
                    <a:cubicBezTo>
                      <a:pt x="715797" y="1233421"/>
                      <a:pt x="1554178" y="1223261"/>
                      <a:pt x="1632332" y="1225801"/>
                    </a:cubicBezTo>
                    <a:cubicBezTo>
                      <a:pt x="1666080" y="1227071"/>
                      <a:pt x="1699829" y="1228341"/>
                      <a:pt x="1731801" y="1228341"/>
                    </a:cubicBezTo>
                    <a:cubicBezTo>
                      <a:pt x="1790416" y="1230881"/>
                      <a:pt x="1847256" y="1227071"/>
                      <a:pt x="1905871" y="1230881"/>
                    </a:cubicBezTo>
                    <a:cubicBezTo>
                      <a:pt x="1953830" y="1233421"/>
                      <a:pt x="2001788" y="1233421"/>
                      <a:pt x="2049746" y="1235961"/>
                    </a:cubicBezTo>
                    <a:cubicBezTo>
                      <a:pt x="2120795" y="1239771"/>
                      <a:pt x="2191844" y="1242311"/>
                      <a:pt x="2262894" y="1243581"/>
                    </a:cubicBezTo>
                    <a:cubicBezTo>
                      <a:pt x="2289537" y="1243581"/>
                      <a:pt x="2308375" y="1242311"/>
                      <a:pt x="2328695" y="1242311"/>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80" name="Google Shape;80;p11"/>
          <p:cNvSpPr txBox="1"/>
          <p:nvPr/>
        </p:nvSpPr>
        <p:spPr>
          <a:xfrm>
            <a:off x="1723245" y="1224931"/>
            <a:ext cx="4435500" cy="2539800"/>
          </a:xfrm>
          <a:prstGeom prst="rect">
            <a:avLst/>
          </a:prstGeom>
          <a:noFill/>
          <a:ln>
            <a:noFill/>
          </a:ln>
        </p:spPr>
        <p:txBody>
          <a:bodyPr spcFirstLastPara="1" wrap="square" lIns="0" tIns="0" rIns="0" bIns="0" anchor="ctr" anchorCtr="0">
            <a:noAutofit/>
          </a:bodyPr>
          <a:lstStyle/>
          <a:p>
            <a:pPr lvl="0"/>
            <a:r>
              <a:rPr lang="en-US" sz="6000" dirty="0">
                <a:solidFill>
                  <a:schemeClr val="accent1">
                    <a:lumMod val="50000"/>
                  </a:schemeClr>
                </a:solidFill>
              </a:rPr>
              <a:t>File IO</a:t>
            </a:r>
            <a:endParaRPr sz="700" dirty="0">
              <a:solidFill>
                <a:schemeClr val="accent1">
                  <a:lumMod val="50000"/>
                </a:schemeClr>
              </a:solidFill>
            </a:endParaRPr>
          </a:p>
        </p:txBody>
      </p:sp>
      <p:sp>
        <p:nvSpPr>
          <p:cNvPr id="81" name="Google Shape;81;p11"/>
          <p:cNvSpPr/>
          <p:nvPr/>
        </p:nvSpPr>
        <p:spPr>
          <a:xfrm>
            <a:off x="1870890" y="2863623"/>
            <a:ext cx="1330256" cy="201362"/>
          </a:xfrm>
          <a:custGeom>
            <a:avLst/>
            <a:gdLst/>
            <a:ahLst/>
            <a:cxnLst/>
            <a:rect l="l" t="t" r="r" b="b"/>
            <a:pathLst>
              <a:path w="2660511" h="402724" extrusionOk="0">
                <a:moveTo>
                  <a:pt x="2215854" y="288642"/>
                </a:moveTo>
                <a:cubicBezTo>
                  <a:pt x="2217283" y="315665"/>
                  <a:pt x="2218570" y="341686"/>
                  <a:pt x="2220143" y="371712"/>
                </a:cubicBezTo>
                <a:cubicBezTo>
                  <a:pt x="2206560" y="371140"/>
                  <a:pt x="2193549" y="371426"/>
                  <a:pt x="2180681" y="369853"/>
                </a:cubicBezTo>
                <a:cubicBezTo>
                  <a:pt x="2108192" y="360988"/>
                  <a:pt x="2035846" y="349979"/>
                  <a:pt x="1963071" y="343116"/>
                </a:cubicBezTo>
                <a:cubicBezTo>
                  <a:pt x="1890724" y="336253"/>
                  <a:pt x="1817949" y="332822"/>
                  <a:pt x="1745317" y="328676"/>
                </a:cubicBezTo>
                <a:cubicBezTo>
                  <a:pt x="1692130" y="325673"/>
                  <a:pt x="1638228" y="327961"/>
                  <a:pt x="1585755" y="320240"/>
                </a:cubicBezTo>
                <a:cubicBezTo>
                  <a:pt x="1541575" y="313663"/>
                  <a:pt x="1498825" y="321384"/>
                  <a:pt x="1455360" y="319811"/>
                </a:cubicBezTo>
                <a:cubicBezTo>
                  <a:pt x="1409322" y="318095"/>
                  <a:pt x="1363140" y="317380"/>
                  <a:pt x="1316959" y="316951"/>
                </a:cubicBezTo>
                <a:cubicBezTo>
                  <a:pt x="1302375" y="316809"/>
                  <a:pt x="1287648" y="319525"/>
                  <a:pt x="1273065" y="320097"/>
                </a:cubicBezTo>
                <a:cubicBezTo>
                  <a:pt x="1213730" y="322671"/>
                  <a:pt x="1154394" y="323671"/>
                  <a:pt x="1095202" y="327961"/>
                </a:cubicBezTo>
                <a:cubicBezTo>
                  <a:pt x="1043301" y="331821"/>
                  <a:pt x="991830" y="339542"/>
                  <a:pt x="940072" y="345118"/>
                </a:cubicBezTo>
                <a:cubicBezTo>
                  <a:pt x="896607" y="349836"/>
                  <a:pt x="852856" y="352267"/>
                  <a:pt x="809677" y="358415"/>
                </a:cubicBezTo>
                <a:cubicBezTo>
                  <a:pt x="768071" y="364277"/>
                  <a:pt x="727037" y="374142"/>
                  <a:pt x="685573" y="380862"/>
                </a:cubicBezTo>
                <a:cubicBezTo>
                  <a:pt x="636389" y="388869"/>
                  <a:pt x="587063" y="396446"/>
                  <a:pt x="537593" y="402309"/>
                </a:cubicBezTo>
                <a:cubicBezTo>
                  <a:pt x="508139" y="405740"/>
                  <a:pt x="490553" y="387582"/>
                  <a:pt x="496558" y="361989"/>
                </a:cubicBezTo>
                <a:cubicBezTo>
                  <a:pt x="498274" y="354840"/>
                  <a:pt x="504422" y="347120"/>
                  <a:pt x="510713" y="342973"/>
                </a:cubicBezTo>
                <a:cubicBezTo>
                  <a:pt x="518577" y="337683"/>
                  <a:pt x="528585" y="334538"/>
                  <a:pt x="538021" y="332536"/>
                </a:cubicBezTo>
                <a:cubicBezTo>
                  <a:pt x="579628" y="324243"/>
                  <a:pt x="621520" y="317094"/>
                  <a:pt x="663126" y="309088"/>
                </a:cubicBezTo>
                <a:cubicBezTo>
                  <a:pt x="680998" y="305656"/>
                  <a:pt x="698298" y="299794"/>
                  <a:pt x="716313" y="297078"/>
                </a:cubicBezTo>
                <a:cubicBezTo>
                  <a:pt x="794665" y="285211"/>
                  <a:pt x="873159" y="274058"/>
                  <a:pt x="951653" y="262477"/>
                </a:cubicBezTo>
                <a:cubicBezTo>
                  <a:pt x="952797" y="262334"/>
                  <a:pt x="953941" y="261334"/>
                  <a:pt x="955085" y="261334"/>
                </a:cubicBezTo>
                <a:cubicBezTo>
                  <a:pt x="992116" y="261763"/>
                  <a:pt x="1029147" y="262191"/>
                  <a:pt x="1066178" y="262620"/>
                </a:cubicBezTo>
                <a:cubicBezTo>
                  <a:pt x="1070896" y="262620"/>
                  <a:pt x="1077044" y="263907"/>
                  <a:pt x="1080189" y="261620"/>
                </a:cubicBezTo>
                <a:cubicBezTo>
                  <a:pt x="1109357" y="240745"/>
                  <a:pt x="1142241" y="245606"/>
                  <a:pt x="1174697" y="245892"/>
                </a:cubicBezTo>
                <a:cubicBezTo>
                  <a:pt x="1185420" y="246035"/>
                  <a:pt x="1196286" y="241746"/>
                  <a:pt x="1207153" y="241460"/>
                </a:cubicBezTo>
                <a:cubicBezTo>
                  <a:pt x="1228742" y="240745"/>
                  <a:pt x="1250475" y="241460"/>
                  <a:pt x="1272207" y="241460"/>
                </a:cubicBezTo>
                <a:cubicBezTo>
                  <a:pt x="1290079" y="241460"/>
                  <a:pt x="1308237" y="247179"/>
                  <a:pt x="1325823" y="236742"/>
                </a:cubicBezTo>
                <a:cubicBezTo>
                  <a:pt x="1331399" y="233453"/>
                  <a:pt x="1339978" y="235169"/>
                  <a:pt x="1347270" y="235169"/>
                </a:cubicBezTo>
                <a:cubicBezTo>
                  <a:pt x="1401315" y="235026"/>
                  <a:pt x="1455360" y="235026"/>
                  <a:pt x="1509405" y="235026"/>
                </a:cubicBezTo>
                <a:cubicBezTo>
                  <a:pt x="1510692" y="235026"/>
                  <a:pt x="1512265" y="234597"/>
                  <a:pt x="1512980" y="235169"/>
                </a:cubicBezTo>
                <a:cubicBezTo>
                  <a:pt x="1535141" y="251897"/>
                  <a:pt x="1558875" y="238600"/>
                  <a:pt x="1582038" y="239601"/>
                </a:cubicBezTo>
                <a:cubicBezTo>
                  <a:pt x="1641230" y="242318"/>
                  <a:pt x="1700136" y="249324"/>
                  <a:pt x="1759329" y="250467"/>
                </a:cubicBezTo>
                <a:cubicBezTo>
                  <a:pt x="1797361" y="251182"/>
                  <a:pt x="1834534" y="266624"/>
                  <a:pt x="1873424" y="255900"/>
                </a:cubicBezTo>
                <a:cubicBezTo>
                  <a:pt x="1883004" y="253327"/>
                  <a:pt x="1894871" y="258331"/>
                  <a:pt x="1905594" y="260476"/>
                </a:cubicBezTo>
                <a:cubicBezTo>
                  <a:pt x="1930472" y="265623"/>
                  <a:pt x="1954206" y="273344"/>
                  <a:pt x="1980943" y="268053"/>
                </a:cubicBezTo>
                <a:cubicBezTo>
                  <a:pt x="1996384" y="265051"/>
                  <a:pt x="2013827" y="272486"/>
                  <a:pt x="2030413" y="273916"/>
                </a:cubicBezTo>
                <a:cubicBezTo>
                  <a:pt x="2092894" y="278920"/>
                  <a:pt x="2155231" y="283781"/>
                  <a:pt x="2215854" y="288642"/>
                </a:cubicBezTo>
                <a:close/>
                <a:moveTo>
                  <a:pt x="2580873" y="16415"/>
                </a:moveTo>
                <a:cubicBezTo>
                  <a:pt x="2543127" y="16844"/>
                  <a:pt x="2504523" y="22849"/>
                  <a:pt x="2468064" y="16272"/>
                </a:cubicBezTo>
                <a:cubicBezTo>
                  <a:pt x="2436038" y="10410"/>
                  <a:pt x="2405298" y="14413"/>
                  <a:pt x="2374129" y="12554"/>
                </a:cubicBezTo>
                <a:cubicBezTo>
                  <a:pt x="2305357" y="8694"/>
                  <a:pt x="2236728" y="2832"/>
                  <a:pt x="2167813" y="9981"/>
                </a:cubicBezTo>
                <a:cubicBezTo>
                  <a:pt x="2165669" y="10267"/>
                  <a:pt x="2163381" y="7407"/>
                  <a:pt x="2161093" y="7264"/>
                </a:cubicBezTo>
                <a:cubicBezTo>
                  <a:pt x="2110480" y="4405"/>
                  <a:pt x="2059866" y="-3173"/>
                  <a:pt x="2009109" y="5834"/>
                </a:cubicBezTo>
                <a:cubicBezTo>
                  <a:pt x="2000530" y="7407"/>
                  <a:pt x="1990951" y="12554"/>
                  <a:pt x="1983659" y="10267"/>
                </a:cubicBezTo>
                <a:cubicBezTo>
                  <a:pt x="1914744" y="-11037"/>
                  <a:pt x="1844686" y="8265"/>
                  <a:pt x="1775199" y="3118"/>
                </a:cubicBezTo>
                <a:cubicBezTo>
                  <a:pt x="1713719" y="-1314"/>
                  <a:pt x="1651238" y="7264"/>
                  <a:pt x="1589186" y="9123"/>
                </a:cubicBezTo>
                <a:cubicBezTo>
                  <a:pt x="1523560" y="11125"/>
                  <a:pt x="1457791" y="11553"/>
                  <a:pt x="1392165" y="13269"/>
                </a:cubicBezTo>
                <a:cubicBezTo>
                  <a:pt x="1359423" y="14127"/>
                  <a:pt x="1326681" y="15843"/>
                  <a:pt x="1293939" y="18559"/>
                </a:cubicBezTo>
                <a:cubicBezTo>
                  <a:pt x="1249188" y="22277"/>
                  <a:pt x="1204579" y="27281"/>
                  <a:pt x="1159827" y="31570"/>
                </a:cubicBezTo>
                <a:cubicBezTo>
                  <a:pt x="1120366" y="35431"/>
                  <a:pt x="1080904" y="38576"/>
                  <a:pt x="1041443" y="43008"/>
                </a:cubicBezTo>
                <a:cubicBezTo>
                  <a:pt x="1017422" y="45725"/>
                  <a:pt x="993688" y="51873"/>
                  <a:pt x="969668" y="53446"/>
                </a:cubicBezTo>
                <a:cubicBezTo>
                  <a:pt x="913335" y="57306"/>
                  <a:pt x="855859" y="54160"/>
                  <a:pt x="800670" y="64026"/>
                </a:cubicBezTo>
                <a:cubicBezTo>
                  <a:pt x="764211" y="70460"/>
                  <a:pt x="728466" y="76465"/>
                  <a:pt x="691293" y="79181"/>
                </a:cubicBezTo>
                <a:cubicBezTo>
                  <a:pt x="639392" y="82899"/>
                  <a:pt x="588063" y="94051"/>
                  <a:pt x="536592" y="102201"/>
                </a:cubicBezTo>
                <a:cubicBezTo>
                  <a:pt x="523438" y="104345"/>
                  <a:pt x="510284" y="107205"/>
                  <a:pt x="497130" y="109064"/>
                </a:cubicBezTo>
                <a:cubicBezTo>
                  <a:pt x="432362" y="118214"/>
                  <a:pt x="366449" y="123075"/>
                  <a:pt x="302968" y="137516"/>
                </a:cubicBezTo>
                <a:cubicBezTo>
                  <a:pt x="267367" y="145666"/>
                  <a:pt x="231622" y="150241"/>
                  <a:pt x="196593" y="150956"/>
                </a:cubicBezTo>
                <a:cubicBezTo>
                  <a:pt x="132825" y="152242"/>
                  <a:pt x="72346" y="169114"/>
                  <a:pt x="8150" y="178979"/>
                </a:cubicBezTo>
                <a:cubicBezTo>
                  <a:pt x="5576" y="192848"/>
                  <a:pt x="3288" y="205859"/>
                  <a:pt x="0" y="224875"/>
                </a:cubicBezTo>
                <a:cubicBezTo>
                  <a:pt x="19731" y="233882"/>
                  <a:pt x="36602" y="247322"/>
                  <a:pt x="54331" y="248323"/>
                </a:cubicBezTo>
                <a:cubicBezTo>
                  <a:pt x="87931" y="250324"/>
                  <a:pt x="121959" y="245606"/>
                  <a:pt x="155702" y="242747"/>
                </a:cubicBezTo>
                <a:cubicBezTo>
                  <a:pt x="224473" y="236885"/>
                  <a:pt x="293388" y="232166"/>
                  <a:pt x="361874" y="223874"/>
                </a:cubicBezTo>
                <a:cubicBezTo>
                  <a:pt x="416205" y="217297"/>
                  <a:pt x="469822" y="204715"/>
                  <a:pt x="524153" y="197709"/>
                </a:cubicBezTo>
                <a:cubicBezTo>
                  <a:pt x="622092" y="185127"/>
                  <a:pt x="720174" y="174833"/>
                  <a:pt x="818256" y="163109"/>
                </a:cubicBezTo>
                <a:cubicBezTo>
                  <a:pt x="892604" y="154244"/>
                  <a:pt x="965951" y="137230"/>
                  <a:pt x="1041300" y="134513"/>
                </a:cubicBezTo>
                <a:cubicBezTo>
                  <a:pt x="1087195" y="132798"/>
                  <a:pt x="1132805" y="124219"/>
                  <a:pt x="1178700" y="120502"/>
                </a:cubicBezTo>
                <a:cubicBezTo>
                  <a:pt x="1243040" y="115211"/>
                  <a:pt x="1307379" y="111351"/>
                  <a:pt x="1371719" y="106919"/>
                </a:cubicBezTo>
                <a:cubicBezTo>
                  <a:pt x="1431340" y="102916"/>
                  <a:pt x="1490962" y="98340"/>
                  <a:pt x="1550726" y="95481"/>
                </a:cubicBezTo>
                <a:cubicBezTo>
                  <a:pt x="1599338" y="93193"/>
                  <a:pt x="1648093" y="90762"/>
                  <a:pt x="1696562" y="92764"/>
                </a:cubicBezTo>
                <a:cubicBezTo>
                  <a:pt x="1745746" y="94909"/>
                  <a:pt x="1794644" y="89333"/>
                  <a:pt x="1843828" y="90620"/>
                </a:cubicBezTo>
                <a:cubicBezTo>
                  <a:pt x="1916317" y="92764"/>
                  <a:pt x="1988806" y="89333"/>
                  <a:pt x="2061439" y="92478"/>
                </a:cubicBezTo>
                <a:cubicBezTo>
                  <a:pt x="2152944" y="96339"/>
                  <a:pt x="2244592" y="95624"/>
                  <a:pt x="2336240" y="98054"/>
                </a:cubicBezTo>
                <a:cubicBezTo>
                  <a:pt x="2421311" y="100342"/>
                  <a:pt x="2506382" y="104488"/>
                  <a:pt x="2591453" y="107062"/>
                </a:cubicBezTo>
                <a:cubicBezTo>
                  <a:pt x="2612900" y="107634"/>
                  <a:pt x="2634489" y="105203"/>
                  <a:pt x="2655221" y="104202"/>
                </a:cubicBezTo>
                <a:cubicBezTo>
                  <a:pt x="2657080" y="72890"/>
                  <a:pt x="2658795" y="44724"/>
                  <a:pt x="2660511" y="15557"/>
                </a:cubicBezTo>
                <a:cubicBezTo>
                  <a:pt x="2633774" y="15843"/>
                  <a:pt x="2607324" y="16129"/>
                  <a:pt x="2580873" y="164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pic>
        <p:nvPicPr>
          <p:cNvPr id="82" name="Google Shape;82;p11"/>
          <p:cNvPicPr preferRelativeResize="0"/>
          <p:nvPr/>
        </p:nvPicPr>
        <p:blipFill rotWithShape="1">
          <a:blip r:embed="rId3">
            <a:alphaModFix/>
          </a:blip>
          <a:srcRect r="14929" b="16254"/>
          <a:stretch/>
        </p:blipFill>
        <p:spPr>
          <a:xfrm rot="340883">
            <a:off x="6545601" y="1903281"/>
            <a:ext cx="1946557" cy="2874373"/>
          </a:xfrm>
          <a:prstGeom prst="rect">
            <a:avLst/>
          </a:prstGeom>
          <a:noFill/>
          <a:ln>
            <a:noFill/>
          </a:ln>
        </p:spPr>
      </p:pic>
      <p:sp>
        <p:nvSpPr>
          <p:cNvPr id="83" name="Google Shape;83;p11"/>
          <p:cNvSpPr/>
          <p:nvPr/>
        </p:nvSpPr>
        <p:spPr>
          <a:xfrm rot="1062721">
            <a:off x="8233606" y="1603819"/>
            <a:ext cx="407237" cy="647077"/>
          </a:xfrm>
          <a:custGeom>
            <a:avLst/>
            <a:gdLst/>
            <a:ahLst/>
            <a:cxnLst/>
            <a:rect l="l" t="t" r="r" b="b"/>
            <a:pathLst>
              <a:path w="812426" h="1292846" extrusionOk="0">
                <a:moveTo>
                  <a:pt x="153926" y="619524"/>
                </a:moveTo>
                <a:cubicBezTo>
                  <a:pt x="150093" y="604789"/>
                  <a:pt x="146849" y="592707"/>
                  <a:pt x="143310" y="580625"/>
                </a:cubicBezTo>
                <a:cubicBezTo>
                  <a:pt x="136528" y="557933"/>
                  <a:pt x="134759" y="535832"/>
                  <a:pt x="144490" y="513435"/>
                </a:cubicBezTo>
                <a:cubicBezTo>
                  <a:pt x="161593" y="473947"/>
                  <a:pt x="203465" y="460391"/>
                  <a:pt x="244157" y="470705"/>
                </a:cubicBezTo>
                <a:cubicBezTo>
                  <a:pt x="252119" y="472768"/>
                  <a:pt x="259785" y="476009"/>
                  <a:pt x="270991" y="480135"/>
                </a:cubicBezTo>
                <a:cubicBezTo>
                  <a:pt x="264208" y="455381"/>
                  <a:pt x="257721" y="432985"/>
                  <a:pt x="252414" y="410293"/>
                </a:cubicBezTo>
                <a:cubicBezTo>
                  <a:pt x="240913" y="362259"/>
                  <a:pt x="226465" y="314519"/>
                  <a:pt x="219977" y="265600"/>
                </a:cubicBezTo>
                <a:cubicBezTo>
                  <a:pt x="212606" y="210493"/>
                  <a:pt x="211721" y="154502"/>
                  <a:pt x="210542" y="99100"/>
                </a:cubicBezTo>
                <a:cubicBezTo>
                  <a:pt x="209952" y="78472"/>
                  <a:pt x="214965" y="57254"/>
                  <a:pt x="220567" y="37215"/>
                </a:cubicBezTo>
                <a:cubicBezTo>
                  <a:pt x="229708" y="5094"/>
                  <a:pt x="256542" y="-7283"/>
                  <a:pt x="287503" y="4210"/>
                </a:cubicBezTo>
                <a:cubicBezTo>
                  <a:pt x="305196" y="10693"/>
                  <a:pt x="320529" y="21596"/>
                  <a:pt x="329670" y="38099"/>
                </a:cubicBezTo>
                <a:cubicBezTo>
                  <a:pt x="346773" y="68452"/>
                  <a:pt x="365350" y="98511"/>
                  <a:pt x="378030" y="130927"/>
                </a:cubicBezTo>
                <a:cubicBezTo>
                  <a:pt x="405158" y="201947"/>
                  <a:pt x="428453" y="274441"/>
                  <a:pt x="454107" y="346051"/>
                </a:cubicBezTo>
                <a:cubicBezTo>
                  <a:pt x="472389" y="396738"/>
                  <a:pt x="492145" y="447130"/>
                  <a:pt x="516030" y="497522"/>
                </a:cubicBezTo>
                <a:cubicBezTo>
                  <a:pt x="520748" y="482493"/>
                  <a:pt x="526056" y="467758"/>
                  <a:pt x="530184" y="452434"/>
                </a:cubicBezTo>
                <a:cubicBezTo>
                  <a:pt x="549056" y="385539"/>
                  <a:pt x="565864" y="317761"/>
                  <a:pt x="586505" y="251455"/>
                </a:cubicBezTo>
                <a:cubicBezTo>
                  <a:pt x="602723" y="198116"/>
                  <a:pt x="621595" y="145366"/>
                  <a:pt x="642236" y="93796"/>
                </a:cubicBezTo>
                <a:cubicBezTo>
                  <a:pt x="655800" y="59612"/>
                  <a:pt x="682928" y="34857"/>
                  <a:pt x="716839" y="20712"/>
                </a:cubicBezTo>
                <a:cubicBezTo>
                  <a:pt x="751044" y="6272"/>
                  <a:pt x="789378" y="25427"/>
                  <a:pt x="800583" y="61085"/>
                </a:cubicBezTo>
                <a:cubicBezTo>
                  <a:pt x="806480" y="80240"/>
                  <a:pt x="811788" y="100279"/>
                  <a:pt x="812083" y="120023"/>
                </a:cubicBezTo>
                <a:cubicBezTo>
                  <a:pt x="814147" y="215798"/>
                  <a:pt x="806775" y="310688"/>
                  <a:pt x="793801" y="405578"/>
                </a:cubicBezTo>
                <a:cubicBezTo>
                  <a:pt x="789378" y="437110"/>
                  <a:pt x="790262" y="469526"/>
                  <a:pt x="789672" y="501353"/>
                </a:cubicBezTo>
                <a:cubicBezTo>
                  <a:pt x="789083" y="543494"/>
                  <a:pt x="788493" y="585929"/>
                  <a:pt x="790557" y="628070"/>
                </a:cubicBezTo>
                <a:cubicBezTo>
                  <a:pt x="792032" y="661075"/>
                  <a:pt x="798814" y="693491"/>
                  <a:pt x="801467" y="726497"/>
                </a:cubicBezTo>
                <a:cubicBezTo>
                  <a:pt x="804711" y="770111"/>
                  <a:pt x="807070" y="813430"/>
                  <a:pt x="802647" y="857634"/>
                </a:cubicBezTo>
                <a:cubicBezTo>
                  <a:pt x="795570" y="925413"/>
                  <a:pt x="777288" y="990539"/>
                  <a:pt x="757236" y="1055077"/>
                </a:cubicBezTo>
                <a:cubicBezTo>
                  <a:pt x="740724" y="1108710"/>
                  <a:pt x="715954" y="1159397"/>
                  <a:pt x="676736" y="1199770"/>
                </a:cubicBezTo>
                <a:cubicBezTo>
                  <a:pt x="647544" y="1230123"/>
                  <a:pt x="612159" y="1253109"/>
                  <a:pt x="568518" y="1260771"/>
                </a:cubicBezTo>
                <a:cubicBezTo>
                  <a:pt x="523402" y="1268727"/>
                  <a:pt x="478876" y="1279926"/>
                  <a:pt x="434055" y="1289061"/>
                </a:cubicBezTo>
                <a:cubicBezTo>
                  <a:pt x="424325" y="1291124"/>
                  <a:pt x="414004" y="1291713"/>
                  <a:pt x="403978" y="1292303"/>
                </a:cubicBezTo>
                <a:cubicBezTo>
                  <a:pt x="358273" y="1295839"/>
                  <a:pt x="316401" y="1281694"/>
                  <a:pt x="276593" y="1262834"/>
                </a:cubicBezTo>
                <a:cubicBezTo>
                  <a:pt x="259196" y="1254582"/>
                  <a:pt x="245631" y="1237490"/>
                  <a:pt x="231478" y="1223050"/>
                </a:cubicBezTo>
                <a:cubicBezTo>
                  <a:pt x="152452" y="1141716"/>
                  <a:pt x="101144" y="1043878"/>
                  <a:pt x="64874" y="937790"/>
                </a:cubicBezTo>
                <a:cubicBezTo>
                  <a:pt x="46887" y="885040"/>
                  <a:pt x="32733" y="830817"/>
                  <a:pt x="16810" y="777183"/>
                </a:cubicBezTo>
                <a:cubicBezTo>
                  <a:pt x="15630" y="772763"/>
                  <a:pt x="12682" y="767458"/>
                  <a:pt x="13861" y="763922"/>
                </a:cubicBezTo>
                <a:cubicBezTo>
                  <a:pt x="22118" y="742704"/>
                  <a:pt x="10323" y="725318"/>
                  <a:pt x="5015" y="706163"/>
                </a:cubicBezTo>
                <a:cubicBezTo>
                  <a:pt x="1476" y="693786"/>
                  <a:pt x="2" y="680819"/>
                  <a:pt x="2" y="667853"/>
                </a:cubicBezTo>
                <a:cubicBezTo>
                  <a:pt x="-293" y="614809"/>
                  <a:pt x="30964" y="590939"/>
                  <a:pt x="84926" y="597127"/>
                </a:cubicBezTo>
                <a:cubicBezTo>
                  <a:pt x="106746" y="599780"/>
                  <a:pt x="127682" y="610683"/>
                  <a:pt x="153926" y="619524"/>
                </a:cubicBezTo>
                <a:close/>
                <a:moveTo>
                  <a:pt x="553479" y="890345"/>
                </a:moveTo>
                <a:cubicBezTo>
                  <a:pt x="569992" y="913036"/>
                  <a:pt x="585915" y="934253"/>
                  <a:pt x="601249" y="956061"/>
                </a:cubicBezTo>
                <a:cubicBezTo>
                  <a:pt x="616582" y="978162"/>
                  <a:pt x="643710" y="989066"/>
                  <a:pt x="656685" y="1014704"/>
                </a:cubicBezTo>
                <a:cubicBezTo>
                  <a:pt x="648428" y="1017062"/>
                  <a:pt x="641056" y="1018535"/>
                  <a:pt x="635159" y="1015883"/>
                </a:cubicBezTo>
                <a:cubicBezTo>
                  <a:pt x="582966" y="992897"/>
                  <a:pt x="552005" y="948988"/>
                  <a:pt x="525171" y="898891"/>
                </a:cubicBezTo>
                <a:cubicBezTo>
                  <a:pt x="515735" y="903900"/>
                  <a:pt x="508069" y="908615"/>
                  <a:pt x="500107" y="912446"/>
                </a:cubicBezTo>
                <a:cubicBezTo>
                  <a:pt x="466786" y="927770"/>
                  <a:pt x="434055" y="944273"/>
                  <a:pt x="400145" y="957534"/>
                </a:cubicBezTo>
                <a:cubicBezTo>
                  <a:pt x="376260" y="966964"/>
                  <a:pt x="352670" y="959892"/>
                  <a:pt x="332914" y="943684"/>
                </a:cubicBezTo>
                <a:cubicBezTo>
                  <a:pt x="307260" y="922761"/>
                  <a:pt x="306375" y="871190"/>
                  <a:pt x="329965" y="841426"/>
                </a:cubicBezTo>
                <a:cubicBezTo>
                  <a:pt x="338517" y="830817"/>
                  <a:pt x="347658" y="820503"/>
                  <a:pt x="355029" y="811957"/>
                </a:cubicBezTo>
                <a:cubicBezTo>
                  <a:pt x="328196" y="798696"/>
                  <a:pt x="301657" y="785729"/>
                  <a:pt x="276298" y="773352"/>
                </a:cubicBezTo>
                <a:cubicBezTo>
                  <a:pt x="283080" y="794865"/>
                  <a:pt x="292516" y="817851"/>
                  <a:pt x="296939" y="841721"/>
                </a:cubicBezTo>
                <a:cubicBezTo>
                  <a:pt x="304606" y="883567"/>
                  <a:pt x="287503" y="917456"/>
                  <a:pt x="251529" y="927476"/>
                </a:cubicBezTo>
                <a:cubicBezTo>
                  <a:pt x="227644" y="933959"/>
                  <a:pt x="204644" y="931307"/>
                  <a:pt x="181939" y="920108"/>
                </a:cubicBezTo>
                <a:cubicBezTo>
                  <a:pt x="144195" y="901248"/>
                  <a:pt x="114413" y="873252"/>
                  <a:pt x="86990" y="841721"/>
                </a:cubicBezTo>
                <a:cubicBezTo>
                  <a:pt x="82272" y="836121"/>
                  <a:pt x="76669" y="831112"/>
                  <a:pt x="68118" y="822271"/>
                </a:cubicBezTo>
                <a:cubicBezTo>
                  <a:pt x="69297" y="831406"/>
                  <a:pt x="69297" y="834059"/>
                  <a:pt x="70182" y="836711"/>
                </a:cubicBezTo>
                <a:cubicBezTo>
                  <a:pt x="88759" y="911268"/>
                  <a:pt x="119721" y="980225"/>
                  <a:pt x="154810" y="1048299"/>
                </a:cubicBezTo>
                <a:cubicBezTo>
                  <a:pt x="187836" y="1111952"/>
                  <a:pt x="230003" y="1167648"/>
                  <a:pt x="282491" y="1215978"/>
                </a:cubicBezTo>
                <a:cubicBezTo>
                  <a:pt x="321119" y="1251635"/>
                  <a:pt x="365940" y="1268433"/>
                  <a:pt x="419017" y="1255761"/>
                </a:cubicBezTo>
                <a:cubicBezTo>
                  <a:pt x="430517" y="1253109"/>
                  <a:pt x="442607" y="1251930"/>
                  <a:pt x="454107" y="1248983"/>
                </a:cubicBezTo>
                <a:cubicBezTo>
                  <a:pt x="518389" y="1233070"/>
                  <a:pt x="581197" y="1214504"/>
                  <a:pt x="630146" y="1165291"/>
                </a:cubicBezTo>
                <a:cubicBezTo>
                  <a:pt x="657274" y="1138179"/>
                  <a:pt x="673787" y="1104879"/>
                  <a:pt x="690005" y="1071579"/>
                </a:cubicBezTo>
                <a:cubicBezTo>
                  <a:pt x="703864" y="1042994"/>
                  <a:pt x="709762" y="1010873"/>
                  <a:pt x="720377" y="980520"/>
                </a:cubicBezTo>
                <a:cubicBezTo>
                  <a:pt x="742493" y="917456"/>
                  <a:pt x="747506" y="851445"/>
                  <a:pt x="749275" y="785729"/>
                </a:cubicBezTo>
                <a:cubicBezTo>
                  <a:pt x="750454" y="732685"/>
                  <a:pt x="746621" y="679346"/>
                  <a:pt x="740724" y="626596"/>
                </a:cubicBezTo>
                <a:cubicBezTo>
                  <a:pt x="733647" y="565006"/>
                  <a:pt x="743377" y="504300"/>
                  <a:pt x="745442" y="443299"/>
                </a:cubicBezTo>
                <a:cubicBezTo>
                  <a:pt x="746031" y="423260"/>
                  <a:pt x="749570" y="403221"/>
                  <a:pt x="751634" y="383182"/>
                </a:cubicBezTo>
                <a:cubicBezTo>
                  <a:pt x="754288" y="354892"/>
                  <a:pt x="755467" y="326601"/>
                  <a:pt x="758711" y="298311"/>
                </a:cubicBezTo>
                <a:cubicBezTo>
                  <a:pt x="762544" y="264422"/>
                  <a:pt x="769326" y="231121"/>
                  <a:pt x="771980" y="197232"/>
                </a:cubicBezTo>
                <a:cubicBezTo>
                  <a:pt x="774634" y="161574"/>
                  <a:pt x="775224" y="125622"/>
                  <a:pt x="774044" y="89965"/>
                </a:cubicBezTo>
                <a:cubicBezTo>
                  <a:pt x="773454" y="63737"/>
                  <a:pt x="762839" y="57549"/>
                  <a:pt x="738070" y="66095"/>
                </a:cubicBezTo>
                <a:cubicBezTo>
                  <a:pt x="717134" y="73462"/>
                  <a:pt x="700621" y="85839"/>
                  <a:pt x="689416" y="107351"/>
                </a:cubicBezTo>
                <a:cubicBezTo>
                  <a:pt x="661992" y="158922"/>
                  <a:pt x="650787" y="216092"/>
                  <a:pt x="631031" y="270315"/>
                </a:cubicBezTo>
                <a:cubicBezTo>
                  <a:pt x="616877" y="308920"/>
                  <a:pt x="605672" y="348703"/>
                  <a:pt x="593582" y="388192"/>
                </a:cubicBezTo>
                <a:cubicBezTo>
                  <a:pt x="582672" y="424144"/>
                  <a:pt x="572646" y="460096"/>
                  <a:pt x="562030" y="496048"/>
                </a:cubicBezTo>
                <a:cubicBezTo>
                  <a:pt x="555248" y="519624"/>
                  <a:pt x="548761" y="543494"/>
                  <a:pt x="541389" y="567069"/>
                </a:cubicBezTo>
                <a:cubicBezTo>
                  <a:pt x="538441" y="576794"/>
                  <a:pt x="533133" y="586224"/>
                  <a:pt x="521043" y="587108"/>
                </a:cubicBezTo>
                <a:cubicBezTo>
                  <a:pt x="508658" y="587992"/>
                  <a:pt x="500402" y="581214"/>
                  <a:pt x="495094" y="570310"/>
                </a:cubicBezTo>
                <a:cubicBezTo>
                  <a:pt x="487427" y="554692"/>
                  <a:pt x="480350" y="538779"/>
                  <a:pt x="472094" y="523455"/>
                </a:cubicBezTo>
                <a:cubicBezTo>
                  <a:pt x="428748" y="442709"/>
                  <a:pt x="401325" y="356365"/>
                  <a:pt x="380388" y="267663"/>
                </a:cubicBezTo>
                <a:cubicBezTo>
                  <a:pt x="364760" y="201358"/>
                  <a:pt x="339696" y="138294"/>
                  <a:pt x="312273" y="76114"/>
                </a:cubicBezTo>
                <a:cubicBezTo>
                  <a:pt x="307555" y="65505"/>
                  <a:pt x="300183" y="55486"/>
                  <a:pt x="292516" y="46350"/>
                </a:cubicBezTo>
                <a:cubicBezTo>
                  <a:pt x="283965" y="36036"/>
                  <a:pt x="275119" y="36626"/>
                  <a:pt x="268042" y="47824"/>
                </a:cubicBezTo>
                <a:cubicBezTo>
                  <a:pt x="258311" y="63442"/>
                  <a:pt x="253593" y="79650"/>
                  <a:pt x="255362" y="97921"/>
                </a:cubicBezTo>
                <a:cubicBezTo>
                  <a:pt x="258901" y="133579"/>
                  <a:pt x="263324" y="169236"/>
                  <a:pt x="262734" y="204894"/>
                </a:cubicBezTo>
                <a:cubicBezTo>
                  <a:pt x="261849" y="251455"/>
                  <a:pt x="272170" y="295659"/>
                  <a:pt x="282491" y="340157"/>
                </a:cubicBezTo>
                <a:cubicBezTo>
                  <a:pt x="292516" y="382887"/>
                  <a:pt x="305491" y="425028"/>
                  <a:pt x="316106" y="467758"/>
                </a:cubicBezTo>
                <a:cubicBezTo>
                  <a:pt x="324363" y="501353"/>
                  <a:pt x="327901" y="536716"/>
                  <a:pt x="357094" y="561175"/>
                </a:cubicBezTo>
                <a:cubicBezTo>
                  <a:pt x="358568" y="562354"/>
                  <a:pt x="359158" y="564122"/>
                  <a:pt x="360042" y="565890"/>
                </a:cubicBezTo>
                <a:cubicBezTo>
                  <a:pt x="395132" y="620997"/>
                  <a:pt x="419312" y="680819"/>
                  <a:pt x="437004" y="746535"/>
                </a:cubicBezTo>
                <a:cubicBezTo>
                  <a:pt x="452632" y="737400"/>
                  <a:pt x="467671" y="727381"/>
                  <a:pt x="483594" y="719424"/>
                </a:cubicBezTo>
                <a:cubicBezTo>
                  <a:pt x="502171" y="709994"/>
                  <a:pt x="521043" y="698501"/>
                  <a:pt x="541094" y="695259"/>
                </a:cubicBezTo>
                <a:cubicBezTo>
                  <a:pt x="578543" y="688776"/>
                  <a:pt x="613338" y="703216"/>
                  <a:pt x="646069" y="720013"/>
                </a:cubicBezTo>
                <a:cubicBezTo>
                  <a:pt x="652262" y="723255"/>
                  <a:pt x="659044" y="728559"/>
                  <a:pt x="661403" y="734748"/>
                </a:cubicBezTo>
                <a:cubicBezTo>
                  <a:pt x="664057" y="741526"/>
                  <a:pt x="665236" y="752429"/>
                  <a:pt x="661403" y="757144"/>
                </a:cubicBezTo>
                <a:cubicBezTo>
                  <a:pt x="657864" y="761565"/>
                  <a:pt x="646659" y="761565"/>
                  <a:pt x="639582" y="760386"/>
                </a:cubicBezTo>
                <a:cubicBezTo>
                  <a:pt x="631620" y="759207"/>
                  <a:pt x="624249" y="754492"/>
                  <a:pt x="616582" y="751251"/>
                </a:cubicBezTo>
                <a:cubicBezTo>
                  <a:pt x="590043" y="739758"/>
                  <a:pt x="562620" y="737400"/>
                  <a:pt x="536671" y="750072"/>
                </a:cubicBezTo>
                <a:cubicBezTo>
                  <a:pt x="491261" y="771879"/>
                  <a:pt x="445850" y="793981"/>
                  <a:pt x="406927" y="826691"/>
                </a:cubicBezTo>
                <a:cubicBezTo>
                  <a:pt x="383927" y="846141"/>
                  <a:pt x="360042" y="865296"/>
                  <a:pt x="352376" y="896828"/>
                </a:cubicBezTo>
                <a:cubicBezTo>
                  <a:pt x="347952" y="915099"/>
                  <a:pt x="352376" y="920992"/>
                  <a:pt x="370363" y="919519"/>
                </a:cubicBezTo>
                <a:cubicBezTo>
                  <a:pt x="375671" y="918929"/>
                  <a:pt x="381273" y="917751"/>
                  <a:pt x="386286" y="915983"/>
                </a:cubicBezTo>
                <a:cubicBezTo>
                  <a:pt x="409581" y="907437"/>
                  <a:pt x="432581" y="898301"/>
                  <a:pt x="455876" y="890345"/>
                </a:cubicBezTo>
                <a:cubicBezTo>
                  <a:pt x="485363" y="880325"/>
                  <a:pt x="515146" y="870895"/>
                  <a:pt x="544633" y="861465"/>
                </a:cubicBezTo>
                <a:cubicBezTo>
                  <a:pt x="557607" y="857339"/>
                  <a:pt x="567633" y="859697"/>
                  <a:pt x="573530" y="875021"/>
                </a:cubicBezTo>
                <a:cubicBezTo>
                  <a:pt x="567633" y="879736"/>
                  <a:pt x="562030" y="883861"/>
                  <a:pt x="553479" y="890345"/>
                </a:cubicBezTo>
                <a:close/>
                <a:moveTo>
                  <a:pt x="263324" y="848498"/>
                </a:moveTo>
                <a:cubicBezTo>
                  <a:pt x="264503" y="813430"/>
                  <a:pt x="241503" y="784256"/>
                  <a:pt x="223221" y="754492"/>
                </a:cubicBezTo>
                <a:cubicBezTo>
                  <a:pt x="206118" y="726497"/>
                  <a:pt x="183413" y="701743"/>
                  <a:pt x="163952" y="675515"/>
                </a:cubicBezTo>
                <a:cubicBezTo>
                  <a:pt x="142426" y="646341"/>
                  <a:pt x="111464" y="636616"/>
                  <a:pt x="77554" y="634553"/>
                </a:cubicBezTo>
                <a:cubicBezTo>
                  <a:pt x="58977" y="633374"/>
                  <a:pt x="47182" y="643983"/>
                  <a:pt x="47477" y="662549"/>
                </a:cubicBezTo>
                <a:cubicBezTo>
                  <a:pt x="47772" y="680525"/>
                  <a:pt x="49246" y="700269"/>
                  <a:pt x="56913" y="715888"/>
                </a:cubicBezTo>
                <a:cubicBezTo>
                  <a:pt x="81092" y="765101"/>
                  <a:pt x="107631" y="813725"/>
                  <a:pt x="148028" y="852624"/>
                </a:cubicBezTo>
                <a:cubicBezTo>
                  <a:pt x="168375" y="872368"/>
                  <a:pt x="189900" y="891523"/>
                  <a:pt x="219093" y="897122"/>
                </a:cubicBezTo>
                <a:cubicBezTo>
                  <a:pt x="240324" y="900953"/>
                  <a:pt x="257131" y="889755"/>
                  <a:pt x="261849" y="868832"/>
                </a:cubicBezTo>
                <a:cubicBezTo>
                  <a:pt x="263029" y="863233"/>
                  <a:pt x="262734" y="857339"/>
                  <a:pt x="263324" y="848498"/>
                </a:cubicBezTo>
                <a:close/>
                <a:moveTo>
                  <a:pt x="386286" y="725318"/>
                </a:moveTo>
                <a:cubicBezTo>
                  <a:pt x="384812" y="720013"/>
                  <a:pt x="382453" y="709110"/>
                  <a:pt x="378324" y="699090"/>
                </a:cubicBezTo>
                <a:cubicBezTo>
                  <a:pt x="368888" y="675220"/>
                  <a:pt x="356799" y="652234"/>
                  <a:pt x="348837" y="628070"/>
                </a:cubicBezTo>
                <a:cubicBezTo>
                  <a:pt x="332619" y="579151"/>
                  <a:pt x="296350" y="547030"/>
                  <a:pt x="258901" y="515793"/>
                </a:cubicBezTo>
                <a:cubicBezTo>
                  <a:pt x="237965" y="498111"/>
                  <a:pt x="210247" y="501942"/>
                  <a:pt x="193734" y="524633"/>
                </a:cubicBezTo>
                <a:cubicBezTo>
                  <a:pt x="179580" y="544083"/>
                  <a:pt x="168375" y="580625"/>
                  <a:pt x="190785" y="609504"/>
                </a:cubicBezTo>
                <a:cubicBezTo>
                  <a:pt x="200811" y="622471"/>
                  <a:pt x="209657" y="636911"/>
                  <a:pt x="219977" y="649582"/>
                </a:cubicBezTo>
                <a:cubicBezTo>
                  <a:pt x="254183" y="692018"/>
                  <a:pt x="291927" y="730917"/>
                  <a:pt x="338517" y="759502"/>
                </a:cubicBezTo>
                <a:cubicBezTo>
                  <a:pt x="365940" y="776594"/>
                  <a:pt x="387171" y="762743"/>
                  <a:pt x="386286" y="7253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84" name="Google Shape;84;p11"/>
          <p:cNvSpPr/>
          <p:nvPr/>
        </p:nvSpPr>
        <p:spPr>
          <a:xfrm>
            <a:off x="7363267" y="1339657"/>
            <a:ext cx="825729" cy="773469"/>
          </a:xfrm>
          <a:custGeom>
            <a:avLst/>
            <a:gdLst/>
            <a:ahLst/>
            <a:cxnLst/>
            <a:rect l="l" t="t" r="r" b="b"/>
            <a:pathLst>
              <a:path w="1651459" h="1546937" extrusionOk="0">
                <a:moveTo>
                  <a:pt x="717019" y="1546938"/>
                </a:moveTo>
                <a:cubicBezTo>
                  <a:pt x="655070" y="1541855"/>
                  <a:pt x="589627" y="1547573"/>
                  <a:pt x="527043" y="1524068"/>
                </a:cubicBezTo>
                <a:cubicBezTo>
                  <a:pt x="499404" y="1513587"/>
                  <a:pt x="469859" y="1508505"/>
                  <a:pt x="440950" y="1501199"/>
                </a:cubicBezTo>
                <a:cubicBezTo>
                  <a:pt x="399333" y="1491035"/>
                  <a:pt x="366929" y="1464355"/>
                  <a:pt x="332937" y="1441168"/>
                </a:cubicBezTo>
                <a:cubicBezTo>
                  <a:pt x="283060" y="1407182"/>
                  <a:pt x="235407" y="1369702"/>
                  <a:pt x="191249" y="1328093"/>
                </a:cubicBezTo>
                <a:cubicBezTo>
                  <a:pt x="108968" y="1250592"/>
                  <a:pt x="56233" y="1156892"/>
                  <a:pt x="28276" y="1048264"/>
                </a:cubicBezTo>
                <a:cubicBezTo>
                  <a:pt x="19699" y="1015231"/>
                  <a:pt x="9533" y="982516"/>
                  <a:pt x="5085" y="948847"/>
                </a:cubicBezTo>
                <a:cubicBezTo>
                  <a:pt x="-2857" y="887863"/>
                  <a:pt x="-1269" y="827196"/>
                  <a:pt x="8262" y="765577"/>
                </a:cubicBezTo>
                <a:cubicBezTo>
                  <a:pt x="20969" y="683947"/>
                  <a:pt x="48608" y="607399"/>
                  <a:pt x="81330" y="532757"/>
                </a:cubicBezTo>
                <a:cubicBezTo>
                  <a:pt x="115004" y="456209"/>
                  <a:pt x="154080" y="381249"/>
                  <a:pt x="205227" y="314548"/>
                </a:cubicBezTo>
                <a:cubicBezTo>
                  <a:pt x="243349" y="265315"/>
                  <a:pt x="281789" y="215448"/>
                  <a:pt x="336749" y="182097"/>
                </a:cubicBezTo>
                <a:cubicBezTo>
                  <a:pt x="357081" y="169710"/>
                  <a:pt x="372647" y="150017"/>
                  <a:pt x="392026" y="135406"/>
                </a:cubicBezTo>
                <a:cubicBezTo>
                  <a:pt x="447621" y="93162"/>
                  <a:pt x="509252" y="64576"/>
                  <a:pt x="577555" y="49647"/>
                </a:cubicBezTo>
                <a:cubicBezTo>
                  <a:pt x="606464" y="43295"/>
                  <a:pt x="633785" y="30907"/>
                  <a:pt x="662694" y="25190"/>
                </a:cubicBezTo>
                <a:cubicBezTo>
                  <a:pt x="697004" y="18520"/>
                  <a:pt x="731950" y="15344"/>
                  <a:pt x="766578" y="11532"/>
                </a:cubicBezTo>
                <a:cubicBezTo>
                  <a:pt x="805653" y="7403"/>
                  <a:pt x="844410" y="2638"/>
                  <a:pt x="883486" y="415"/>
                </a:cubicBezTo>
                <a:cubicBezTo>
                  <a:pt x="907630" y="-855"/>
                  <a:pt x="932092" y="1050"/>
                  <a:pt x="956236" y="2638"/>
                </a:cubicBezTo>
                <a:cubicBezTo>
                  <a:pt x="994358" y="5497"/>
                  <a:pt x="1032480" y="8356"/>
                  <a:pt x="1070285" y="13755"/>
                </a:cubicBezTo>
                <a:cubicBezTo>
                  <a:pt x="1089982" y="16614"/>
                  <a:pt x="1108725" y="25190"/>
                  <a:pt x="1128104" y="29637"/>
                </a:cubicBezTo>
                <a:cubicBezTo>
                  <a:pt x="1161778" y="37577"/>
                  <a:pt x="1196724" y="41707"/>
                  <a:pt x="1227857" y="58223"/>
                </a:cubicBezTo>
                <a:cubicBezTo>
                  <a:pt x="1260261" y="75693"/>
                  <a:pt x="1292983" y="93162"/>
                  <a:pt x="1324751" y="111902"/>
                </a:cubicBezTo>
                <a:cubicBezTo>
                  <a:pt x="1350166" y="126830"/>
                  <a:pt x="1374310" y="143665"/>
                  <a:pt x="1399090" y="159863"/>
                </a:cubicBezTo>
                <a:cubicBezTo>
                  <a:pt x="1403537" y="162722"/>
                  <a:pt x="1407667" y="166216"/>
                  <a:pt x="1411479" y="170028"/>
                </a:cubicBezTo>
                <a:cubicBezTo>
                  <a:pt x="1450555" y="211637"/>
                  <a:pt x="1490583" y="252610"/>
                  <a:pt x="1528070" y="295808"/>
                </a:cubicBezTo>
                <a:cubicBezTo>
                  <a:pt x="1543636" y="313912"/>
                  <a:pt x="1554438" y="336146"/>
                  <a:pt x="1566192" y="357427"/>
                </a:cubicBezTo>
                <a:cubicBezTo>
                  <a:pt x="1591289" y="402848"/>
                  <a:pt x="1618610" y="446998"/>
                  <a:pt x="1627505" y="499724"/>
                </a:cubicBezTo>
                <a:cubicBezTo>
                  <a:pt x="1630365" y="517193"/>
                  <a:pt x="1641801" y="533074"/>
                  <a:pt x="1644978" y="550544"/>
                </a:cubicBezTo>
                <a:cubicBezTo>
                  <a:pt x="1649426" y="574366"/>
                  <a:pt x="1650061" y="598823"/>
                  <a:pt x="1651332" y="623280"/>
                </a:cubicBezTo>
                <a:cubicBezTo>
                  <a:pt x="1651967" y="633762"/>
                  <a:pt x="1650061" y="644244"/>
                  <a:pt x="1649426" y="655043"/>
                </a:cubicBezTo>
                <a:cubicBezTo>
                  <a:pt x="1646884" y="689982"/>
                  <a:pt x="1643390" y="724603"/>
                  <a:pt x="1641484" y="759542"/>
                </a:cubicBezTo>
                <a:cubicBezTo>
                  <a:pt x="1639260" y="798610"/>
                  <a:pt x="1645614" y="838631"/>
                  <a:pt x="1625282" y="875158"/>
                </a:cubicBezTo>
                <a:cubicBezTo>
                  <a:pt x="1623376" y="878652"/>
                  <a:pt x="1623058" y="883416"/>
                  <a:pt x="1623058" y="887545"/>
                </a:cubicBezTo>
                <a:cubicBezTo>
                  <a:pt x="1623693" y="939636"/>
                  <a:pt x="1603997" y="983786"/>
                  <a:pt x="1574770" y="1026348"/>
                </a:cubicBezTo>
                <a:cubicBezTo>
                  <a:pt x="1557297" y="1051441"/>
                  <a:pt x="1546496" y="1080662"/>
                  <a:pt x="1532517" y="1108296"/>
                </a:cubicBezTo>
                <a:cubicBezTo>
                  <a:pt x="1520445" y="1131800"/>
                  <a:pt x="1511868" y="1156257"/>
                  <a:pt x="1489630" y="1174362"/>
                </a:cubicBezTo>
                <a:cubicBezTo>
                  <a:pt x="1476605" y="1184844"/>
                  <a:pt x="1468663" y="1202631"/>
                  <a:pt x="1460721" y="1218512"/>
                </a:cubicBezTo>
                <a:cubicBezTo>
                  <a:pt x="1434988" y="1270285"/>
                  <a:pt x="1395595" y="1309035"/>
                  <a:pt x="1350166" y="1343339"/>
                </a:cubicBezTo>
                <a:cubicBezTo>
                  <a:pt x="1330787" y="1357950"/>
                  <a:pt x="1311726" y="1372878"/>
                  <a:pt x="1293936" y="1389077"/>
                </a:cubicBezTo>
                <a:cubicBezTo>
                  <a:pt x="1238341" y="1438945"/>
                  <a:pt x="1170356" y="1462131"/>
                  <a:pt x="1100465" y="1481189"/>
                </a:cubicBezTo>
                <a:cubicBezTo>
                  <a:pt x="1058848" y="1492623"/>
                  <a:pt x="1016596" y="1502470"/>
                  <a:pt x="974344" y="1511999"/>
                </a:cubicBezTo>
                <a:cubicBezTo>
                  <a:pt x="956871" y="1516128"/>
                  <a:pt x="938445" y="1517081"/>
                  <a:pt x="920655" y="1519939"/>
                </a:cubicBezTo>
                <a:cubicBezTo>
                  <a:pt x="879674" y="1526609"/>
                  <a:pt x="839010" y="1534232"/>
                  <a:pt x="798028" y="1540267"/>
                </a:cubicBezTo>
                <a:cubicBezTo>
                  <a:pt x="772614" y="1543444"/>
                  <a:pt x="745928" y="1544397"/>
                  <a:pt x="717019" y="1546938"/>
                </a:cubicBezTo>
                <a:close/>
                <a:moveTo>
                  <a:pt x="699864" y="1469437"/>
                </a:moveTo>
                <a:cubicBezTo>
                  <a:pt x="738304" y="1466578"/>
                  <a:pt x="766895" y="1464990"/>
                  <a:pt x="795487" y="1462131"/>
                </a:cubicBezTo>
                <a:cubicBezTo>
                  <a:pt x="823126" y="1459273"/>
                  <a:pt x="850764" y="1457685"/>
                  <a:pt x="877767" y="1451650"/>
                </a:cubicBezTo>
                <a:cubicBezTo>
                  <a:pt x="931456" y="1439580"/>
                  <a:pt x="985145" y="1425922"/>
                  <a:pt x="1038199" y="1411311"/>
                </a:cubicBezTo>
                <a:cubicBezTo>
                  <a:pt x="1065837" y="1404006"/>
                  <a:pt x="1092841" y="1394477"/>
                  <a:pt x="1119526" y="1384630"/>
                </a:cubicBezTo>
                <a:cubicBezTo>
                  <a:pt x="1150342" y="1373514"/>
                  <a:pt x="1183063" y="1364620"/>
                  <a:pt x="1210384" y="1347786"/>
                </a:cubicBezTo>
                <a:cubicBezTo>
                  <a:pt x="1239929" y="1329999"/>
                  <a:pt x="1265344" y="1304906"/>
                  <a:pt x="1291076" y="1281084"/>
                </a:cubicBezTo>
                <a:cubicBezTo>
                  <a:pt x="1339365" y="1236299"/>
                  <a:pt x="1383205" y="1187385"/>
                  <a:pt x="1414338" y="1128624"/>
                </a:cubicBezTo>
                <a:cubicBezTo>
                  <a:pt x="1424504" y="1109249"/>
                  <a:pt x="1433082" y="1088920"/>
                  <a:pt x="1444836" y="1070498"/>
                </a:cubicBezTo>
                <a:cubicBezTo>
                  <a:pt x="1468663" y="1032701"/>
                  <a:pt x="1490901" y="995538"/>
                  <a:pt x="1504879" y="952024"/>
                </a:cubicBezTo>
                <a:cubicBezTo>
                  <a:pt x="1519492" y="906921"/>
                  <a:pt x="1534424" y="862771"/>
                  <a:pt x="1543954" y="815762"/>
                </a:cubicBezTo>
                <a:cubicBezTo>
                  <a:pt x="1559203" y="742390"/>
                  <a:pt x="1550943" y="669654"/>
                  <a:pt x="1553485" y="596600"/>
                </a:cubicBezTo>
                <a:cubicBezTo>
                  <a:pt x="1553485" y="593423"/>
                  <a:pt x="1552214" y="590247"/>
                  <a:pt x="1551579" y="587388"/>
                </a:cubicBezTo>
                <a:cubicBezTo>
                  <a:pt x="1538553" y="527039"/>
                  <a:pt x="1516315" y="469867"/>
                  <a:pt x="1493442" y="412694"/>
                </a:cubicBezTo>
                <a:cubicBezTo>
                  <a:pt x="1488995" y="400942"/>
                  <a:pt x="1482323" y="389825"/>
                  <a:pt x="1474699" y="379979"/>
                </a:cubicBezTo>
                <a:cubicBezTo>
                  <a:pt x="1461038" y="362509"/>
                  <a:pt x="1447060" y="345040"/>
                  <a:pt x="1430540" y="330429"/>
                </a:cubicBezTo>
                <a:cubicBezTo>
                  <a:pt x="1396548" y="300254"/>
                  <a:pt x="1374628" y="260233"/>
                  <a:pt x="1339682" y="229741"/>
                </a:cubicBezTo>
                <a:cubicBezTo>
                  <a:pt x="1306961" y="201473"/>
                  <a:pt x="1269156" y="184956"/>
                  <a:pt x="1234528" y="161769"/>
                </a:cubicBezTo>
                <a:cubicBezTo>
                  <a:pt x="1216738" y="149699"/>
                  <a:pt x="1192912" y="145253"/>
                  <a:pt x="1184969" y="120795"/>
                </a:cubicBezTo>
                <a:cubicBezTo>
                  <a:pt x="1184016" y="118254"/>
                  <a:pt x="1180840" y="115713"/>
                  <a:pt x="1177980" y="114761"/>
                </a:cubicBezTo>
                <a:cubicBezTo>
                  <a:pt x="1154154" y="106502"/>
                  <a:pt x="1130328" y="97609"/>
                  <a:pt x="1105866" y="90939"/>
                </a:cubicBezTo>
                <a:cubicBezTo>
                  <a:pt x="1092841" y="87445"/>
                  <a:pt x="1078545" y="89033"/>
                  <a:pt x="1064884" y="87445"/>
                </a:cubicBezTo>
                <a:cubicBezTo>
                  <a:pt x="1016596" y="82680"/>
                  <a:pt x="967990" y="74422"/>
                  <a:pt x="919384" y="73152"/>
                </a:cubicBezTo>
                <a:cubicBezTo>
                  <a:pt x="872049" y="71881"/>
                  <a:pt x="824079" y="76010"/>
                  <a:pt x="776743" y="81092"/>
                </a:cubicBezTo>
                <a:cubicBezTo>
                  <a:pt x="732585" y="85857"/>
                  <a:pt x="688745" y="94432"/>
                  <a:pt x="645222" y="102056"/>
                </a:cubicBezTo>
                <a:cubicBezTo>
                  <a:pt x="625525" y="105549"/>
                  <a:pt x="605193" y="109361"/>
                  <a:pt x="586767" y="116984"/>
                </a:cubicBezTo>
                <a:cubicBezTo>
                  <a:pt x="543562" y="134136"/>
                  <a:pt x="500039" y="150970"/>
                  <a:pt x="459058" y="172886"/>
                </a:cubicBezTo>
                <a:cubicBezTo>
                  <a:pt x="425066" y="191309"/>
                  <a:pt x="390438" y="212272"/>
                  <a:pt x="363435" y="239588"/>
                </a:cubicBezTo>
                <a:cubicBezTo>
                  <a:pt x="319594" y="284055"/>
                  <a:pt x="275436" y="328841"/>
                  <a:pt x="240490" y="381567"/>
                </a:cubicBezTo>
                <a:cubicBezTo>
                  <a:pt x="197285" y="447633"/>
                  <a:pt x="160751" y="516558"/>
                  <a:pt x="133430" y="590882"/>
                </a:cubicBezTo>
                <a:cubicBezTo>
                  <a:pt x="106745" y="662984"/>
                  <a:pt x="83871" y="736038"/>
                  <a:pt x="76564" y="812586"/>
                </a:cubicBezTo>
                <a:cubicBezTo>
                  <a:pt x="72435" y="855783"/>
                  <a:pt x="69258" y="900886"/>
                  <a:pt x="77517" y="942812"/>
                </a:cubicBezTo>
                <a:cubicBezTo>
                  <a:pt x="89272" y="1000620"/>
                  <a:pt x="111828" y="1056523"/>
                  <a:pt x="130889" y="1113060"/>
                </a:cubicBezTo>
                <a:cubicBezTo>
                  <a:pt x="149950" y="1169598"/>
                  <a:pt x="183942" y="1216924"/>
                  <a:pt x="226512" y="1258215"/>
                </a:cubicBezTo>
                <a:cubicBezTo>
                  <a:pt x="243349" y="1274414"/>
                  <a:pt x="259234" y="1291884"/>
                  <a:pt x="277024" y="1307130"/>
                </a:cubicBezTo>
                <a:cubicBezTo>
                  <a:pt x="305298" y="1330952"/>
                  <a:pt x="332937" y="1356679"/>
                  <a:pt x="364388" y="1376055"/>
                </a:cubicBezTo>
                <a:cubicBezTo>
                  <a:pt x="436185" y="1420205"/>
                  <a:pt x="511794" y="1455779"/>
                  <a:pt x="598522" y="1460543"/>
                </a:cubicBezTo>
                <a:cubicBezTo>
                  <a:pt x="635691" y="1462449"/>
                  <a:pt x="672543" y="1466896"/>
                  <a:pt x="699864" y="1469437"/>
                </a:cubicBezTo>
                <a:close/>
                <a:moveTo>
                  <a:pt x="791675" y="1133388"/>
                </a:moveTo>
                <a:cubicBezTo>
                  <a:pt x="853306" y="1122271"/>
                  <a:pt x="915572" y="1114330"/>
                  <a:pt x="974026" y="1089556"/>
                </a:cubicBezTo>
                <a:cubicBezTo>
                  <a:pt x="1032798" y="1064463"/>
                  <a:pt x="1089664" y="1035877"/>
                  <a:pt x="1136364" y="991092"/>
                </a:cubicBezTo>
                <a:cubicBezTo>
                  <a:pt x="1143988" y="983786"/>
                  <a:pt x="1150024" y="974893"/>
                  <a:pt x="1155425" y="965999"/>
                </a:cubicBezTo>
                <a:cubicBezTo>
                  <a:pt x="1162731" y="953612"/>
                  <a:pt x="1160508" y="940589"/>
                  <a:pt x="1151295" y="930425"/>
                </a:cubicBezTo>
                <a:cubicBezTo>
                  <a:pt x="1142400" y="920578"/>
                  <a:pt x="1130963" y="914544"/>
                  <a:pt x="1116985" y="921849"/>
                </a:cubicBezTo>
                <a:cubicBezTo>
                  <a:pt x="1107772" y="926613"/>
                  <a:pt x="1097606" y="930743"/>
                  <a:pt x="1089664" y="937413"/>
                </a:cubicBezTo>
                <a:cubicBezTo>
                  <a:pt x="1049953" y="970446"/>
                  <a:pt x="1003571" y="991092"/>
                  <a:pt x="956554" y="1010149"/>
                </a:cubicBezTo>
                <a:cubicBezTo>
                  <a:pt x="921290" y="1024442"/>
                  <a:pt x="884121" y="1034289"/>
                  <a:pt x="847587" y="1044135"/>
                </a:cubicBezTo>
                <a:cubicBezTo>
                  <a:pt x="826302" y="1049852"/>
                  <a:pt x="804064" y="1052076"/>
                  <a:pt x="781826" y="1053982"/>
                </a:cubicBezTo>
                <a:cubicBezTo>
                  <a:pt x="764036" y="1055570"/>
                  <a:pt x="745610" y="1054934"/>
                  <a:pt x="727820" y="1053982"/>
                </a:cubicBezTo>
                <a:cubicBezTo>
                  <a:pt x="674766" y="1050488"/>
                  <a:pt x="626796" y="1032065"/>
                  <a:pt x="583273" y="1002208"/>
                </a:cubicBezTo>
                <a:cubicBezTo>
                  <a:pt x="564212" y="989186"/>
                  <a:pt x="546104" y="974257"/>
                  <a:pt x="526090" y="962505"/>
                </a:cubicBezTo>
                <a:cubicBezTo>
                  <a:pt x="520054" y="959011"/>
                  <a:pt x="506393" y="958376"/>
                  <a:pt x="502899" y="962187"/>
                </a:cubicBezTo>
                <a:cubicBezTo>
                  <a:pt x="497816" y="967905"/>
                  <a:pt x="494003" y="981245"/>
                  <a:pt x="497498" y="987598"/>
                </a:cubicBezTo>
                <a:cubicBezTo>
                  <a:pt x="507664" y="1006973"/>
                  <a:pt x="517512" y="1029524"/>
                  <a:pt x="534032" y="1042229"/>
                </a:cubicBezTo>
                <a:cubicBezTo>
                  <a:pt x="564847" y="1066051"/>
                  <a:pt x="598522" y="1087332"/>
                  <a:pt x="633785" y="1103531"/>
                </a:cubicBezTo>
                <a:cubicBezTo>
                  <a:pt x="678261" y="1123859"/>
                  <a:pt x="726231" y="1135611"/>
                  <a:pt x="776108" y="1134976"/>
                </a:cubicBezTo>
                <a:cubicBezTo>
                  <a:pt x="781191" y="1134023"/>
                  <a:pt x="786592" y="1134341"/>
                  <a:pt x="791675" y="1133388"/>
                </a:cubicBezTo>
                <a:close/>
                <a:moveTo>
                  <a:pt x="790404" y="678865"/>
                </a:moveTo>
                <a:cubicBezTo>
                  <a:pt x="777697" y="711898"/>
                  <a:pt x="775155" y="746202"/>
                  <a:pt x="770072" y="780823"/>
                </a:cubicBezTo>
                <a:cubicBezTo>
                  <a:pt x="765624" y="811315"/>
                  <a:pt x="774837" y="835772"/>
                  <a:pt x="789769" y="858641"/>
                </a:cubicBezTo>
                <a:cubicBezTo>
                  <a:pt x="817090" y="901521"/>
                  <a:pt x="868872" y="905968"/>
                  <a:pt x="903182" y="868488"/>
                </a:cubicBezTo>
                <a:cubicBezTo>
                  <a:pt x="941940" y="825926"/>
                  <a:pt x="965766" y="778282"/>
                  <a:pt x="943846" y="718568"/>
                </a:cubicBezTo>
                <a:cubicBezTo>
                  <a:pt x="939716" y="707769"/>
                  <a:pt x="938445" y="696017"/>
                  <a:pt x="935269" y="684900"/>
                </a:cubicBezTo>
                <a:cubicBezTo>
                  <a:pt x="923832" y="647102"/>
                  <a:pt x="895558" y="625504"/>
                  <a:pt x="858389" y="625186"/>
                </a:cubicBezTo>
                <a:cubicBezTo>
                  <a:pt x="829797" y="625186"/>
                  <a:pt x="801841" y="648690"/>
                  <a:pt x="790404" y="678865"/>
                </a:cubicBezTo>
                <a:close/>
                <a:moveTo>
                  <a:pt x="544515" y="728415"/>
                </a:moveTo>
                <a:cubicBezTo>
                  <a:pt x="562306" y="709039"/>
                  <a:pt x="565165" y="682994"/>
                  <a:pt x="550234" y="661395"/>
                </a:cubicBezTo>
                <a:cubicBezTo>
                  <a:pt x="534985" y="638844"/>
                  <a:pt x="513700" y="623598"/>
                  <a:pt x="487650" y="615340"/>
                </a:cubicBezTo>
                <a:cubicBezTo>
                  <a:pt x="482884" y="613751"/>
                  <a:pt x="477166" y="612799"/>
                  <a:pt x="472083" y="613751"/>
                </a:cubicBezTo>
                <a:cubicBezTo>
                  <a:pt x="432690" y="621692"/>
                  <a:pt x="410770" y="656313"/>
                  <a:pt x="413311" y="682041"/>
                </a:cubicBezTo>
                <a:cubicBezTo>
                  <a:pt x="417123" y="722062"/>
                  <a:pt x="446986" y="754778"/>
                  <a:pt x="482567" y="755095"/>
                </a:cubicBezTo>
                <a:cubicBezTo>
                  <a:pt x="506711" y="755095"/>
                  <a:pt x="528631" y="745884"/>
                  <a:pt x="544515" y="728415"/>
                </a:cubicBezTo>
                <a:close/>
                <a:moveTo>
                  <a:pt x="1177345" y="695381"/>
                </a:moveTo>
                <a:cubicBezTo>
                  <a:pt x="1202760" y="691252"/>
                  <a:pt x="1214832" y="677594"/>
                  <a:pt x="1214832" y="652184"/>
                </a:cubicBezTo>
                <a:cubicBezTo>
                  <a:pt x="1214832" y="613116"/>
                  <a:pt x="1184334" y="577542"/>
                  <a:pt x="1141447" y="566743"/>
                </a:cubicBezTo>
                <a:cubicBezTo>
                  <a:pt x="1105548" y="557532"/>
                  <a:pt x="1080133" y="576907"/>
                  <a:pt x="1080451" y="613751"/>
                </a:cubicBezTo>
                <a:cubicBezTo>
                  <a:pt x="1080451" y="663936"/>
                  <a:pt x="1127468" y="703322"/>
                  <a:pt x="1177345" y="69538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85" name="Google Shape;85;p11"/>
          <p:cNvSpPr/>
          <p:nvPr/>
        </p:nvSpPr>
        <p:spPr>
          <a:xfrm rot="-1563210">
            <a:off x="5904175" y="900147"/>
            <a:ext cx="1013713" cy="732125"/>
          </a:xfrm>
          <a:custGeom>
            <a:avLst/>
            <a:gdLst/>
            <a:ahLst/>
            <a:cxnLst/>
            <a:rect l="l" t="t" r="r" b="b"/>
            <a:pathLst>
              <a:path w="2023786" h="1458410" extrusionOk="0">
                <a:moveTo>
                  <a:pt x="824789" y="1206837"/>
                </a:moveTo>
                <a:cubicBezTo>
                  <a:pt x="802484" y="1206837"/>
                  <a:pt x="788079" y="1208608"/>
                  <a:pt x="774219" y="1206565"/>
                </a:cubicBezTo>
                <a:cubicBezTo>
                  <a:pt x="712513" y="1197438"/>
                  <a:pt x="649786" y="1191819"/>
                  <a:pt x="589783" y="1175916"/>
                </a:cubicBezTo>
                <a:cubicBezTo>
                  <a:pt x="538906" y="1162499"/>
                  <a:pt x="487621" y="1160592"/>
                  <a:pt x="436540" y="1152828"/>
                </a:cubicBezTo>
                <a:cubicBezTo>
                  <a:pt x="409467" y="1148707"/>
                  <a:pt x="383144" y="1139785"/>
                  <a:pt x="356173" y="1134677"/>
                </a:cubicBezTo>
                <a:cubicBezTo>
                  <a:pt x="306250" y="1125278"/>
                  <a:pt x="255135" y="1120647"/>
                  <a:pt x="206336" y="1107195"/>
                </a:cubicBezTo>
                <a:cubicBezTo>
                  <a:pt x="168059" y="1096639"/>
                  <a:pt x="128012" y="1104573"/>
                  <a:pt x="90382" y="1088227"/>
                </a:cubicBezTo>
                <a:cubicBezTo>
                  <a:pt x="73866" y="1081042"/>
                  <a:pt x="52174" y="1086320"/>
                  <a:pt x="33001" y="1084379"/>
                </a:cubicBezTo>
                <a:cubicBezTo>
                  <a:pt x="10662" y="1082166"/>
                  <a:pt x="6814" y="1063402"/>
                  <a:pt x="1808" y="1046103"/>
                </a:cubicBezTo>
                <a:cubicBezTo>
                  <a:pt x="-2279" y="1031732"/>
                  <a:pt x="37" y="1019200"/>
                  <a:pt x="14203" y="1012253"/>
                </a:cubicBezTo>
                <a:cubicBezTo>
                  <a:pt x="21271" y="1008792"/>
                  <a:pt x="29088" y="1007142"/>
                  <a:pt x="36951" y="1007451"/>
                </a:cubicBezTo>
                <a:cubicBezTo>
                  <a:pt x="67293" y="1009290"/>
                  <a:pt x="97329" y="1015829"/>
                  <a:pt x="128114" y="1008541"/>
                </a:cubicBezTo>
                <a:cubicBezTo>
                  <a:pt x="136559" y="1006532"/>
                  <a:pt x="147048" y="1011504"/>
                  <a:pt x="156174" y="1014535"/>
                </a:cubicBezTo>
                <a:cubicBezTo>
                  <a:pt x="167480" y="1018280"/>
                  <a:pt x="177798" y="1025977"/>
                  <a:pt x="190228" y="1016203"/>
                </a:cubicBezTo>
                <a:cubicBezTo>
                  <a:pt x="193293" y="1013819"/>
                  <a:pt x="199729" y="1014739"/>
                  <a:pt x="204360" y="1015488"/>
                </a:cubicBezTo>
                <a:cubicBezTo>
                  <a:pt x="246655" y="1022537"/>
                  <a:pt x="288985" y="1029110"/>
                  <a:pt x="331041" y="1037487"/>
                </a:cubicBezTo>
                <a:cubicBezTo>
                  <a:pt x="344663" y="1040143"/>
                  <a:pt x="357467" y="1047703"/>
                  <a:pt x="370986" y="1051824"/>
                </a:cubicBezTo>
                <a:cubicBezTo>
                  <a:pt x="380825" y="1054661"/>
                  <a:pt x="390920" y="1056520"/>
                  <a:pt x="401124" y="1057374"/>
                </a:cubicBezTo>
                <a:cubicBezTo>
                  <a:pt x="414746" y="1058703"/>
                  <a:pt x="428878" y="1058226"/>
                  <a:pt x="442670" y="1059690"/>
                </a:cubicBezTo>
                <a:cubicBezTo>
                  <a:pt x="479584" y="1063606"/>
                  <a:pt x="514830" y="1075491"/>
                  <a:pt x="551915" y="1080565"/>
                </a:cubicBezTo>
                <a:cubicBezTo>
                  <a:pt x="604528" y="1087785"/>
                  <a:pt x="660002" y="1083562"/>
                  <a:pt x="709550" y="1108898"/>
                </a:cubicBezTo>
                <a:cubicBezTo>
                  <a:pt x="729710" y="1100419"/>
                  <a:pt x="748542" y="1111316"/>
                  <a:pt x="767885" y="1113495"/>
                </a:cubicBezTo>
                <a:cubicBezTo>
                  <a:pt x="782903" y="1115198"/>
                  <a:pt x="797376" y="1121157"/>
                  <a:pt x="812155" y="1124563"/>
                </a:cubicBezTo>
                <a:cubicBezTo>
                  <a:pt x="817707" y="1125541"/>
                  <a:pt x="823365" y="1125770"/>
                  <a:pt x="828978" y="1125244"/>
                </a:cubicBezTo>
                <a:cubicBezTo>
                  <a:pt x="839194" y="1124699"/>
                  <a:pt x="851249" y="1119931"/>
                  <a:pt x="859626" y="1123541"/>
                </a:cubicBezTo>
                <a:cubicBezTo>
                  <a:pt x="890513" y="1136720"/>
                  <a:pt x="925180" y="1132327"/>
                  <a:pt x="955862" y="1146766"/>
                </a:cubicBezTo>
                <a:cubicBezTo>
                  <a:pt x="965364" y="1151261"/>
                  <a:pt x="979258" y="1145608"/>
                  <a:pt x="989916" y="1148979"/>
                </a:cubicBezTo>
                <a:cubicBezTo>
                  <a:pt x="1007829" y="1154735"/>
                  <a:pt x="1023970" y="1167028"/>
                  <a:pt x="1042155" y="1170808"/>
                </a:cubicBezTo>
                <a:cubicBezTo>
                  <a:pt x="1060340" y="1174588"/>
                  <a:pt x="1080364" y="1168629"/>
                  <a:pt x="1098719" y="1171864"/>
                </a:cubicBezTo>
                <a:cubicBezTo>
                  <a:pt x="1118606" y="1175269"/>
                  <a:pt x="1137370" y="1185111"/>
                  <a:pt x="1156951" y="1191070"/>
                </a:cubicBezTo>
                <a:cubicBezTo>
                  <a:pt x="1169585" y="1194918"/>
                  <a:pt x="1182798" y="1196825"/>
                  <a:pt x="1195704" y="1199686"/>
                </a:cubicBezTo>
                <a:cubicBezTo>
                  <a:pt x="1215285" y="1204011"/>
                  <a:pt x="1234866" y="1208233"/>
                  <a:pt x="1254345" y="1212899"/>
                </a:cubicBezTo>
                <a:cubicBezTo>
                  <a:pt x="1258806" y="1213988"/>
                  <a:pt x="1265413" y="1219437"/>
                  <a:pt x="1266741" y="1218245"/>
                </a:cubicBezTo>
                <a:cubicBezTo>
                  <a:pt x="1285641" y="1200878"/>
                  <a:pt x="1303621" y="1217837"/>
                  <a:pt x="1321704" y="1219335"/>
                </a:cubicBezTo>
                <a:cubicBezTo>
                  <a:pt x="1343124" y="1221106"/>
                  <a:pt x="1364339" y="1225056"/>
                  <a:pt x="1385623" y="1228257"/>
                </a:cubicBezTo>
                <a:cubicBezTo>
                  <a:pt x="1435001" y="1235726"/>
                  <a:pt x="1484391" y="1243241"/>
                  <a:pt x="1533792" y="1250801"/>
                </a:cubicBezTo>
                <a:cubicBezTo>
                  <a:pt x="1537401" y="1251346"/>
                  <a:pt x="1542612" y="1250494"/>
                  <a:pt x="1544314" y="1252537"/>
                </a:cubicBezTo>
                <a:cubicBezTo>
                  <a:pt x="1561137" y="1272970"/>
                  <a:pt x="1590389" y="1258565"/>
                  <a:pt x="1608234" y="1275899"/>
                </a:cubicBezTo>
                <a:cubicBezTo>
                  <a:pt x="1611225" y="1278111"/>
                  <a:pt x="1614979" y="1279031"/>
                  <a:pt x="1618654" y="1278453"/>
                </a:cubicBezTo>
                <a:cubicBezTo>
                  <a:pt x="1655330" y="1272936"/>
                  <a:pt x="1689180" y="1289384"/>
                  <a:pt x="1724562" y="1293743"/>
                </a:cubicBezTo>
                <a:cubicBezTo>
                  <a:pt x="1754700" y="1297455"/>
                  <a:pt x="1788583" y="1297148"/>
                  <a:pt x="1814839" y="1309544"/>
                </a:cubicBezTo>
                <a:cubicBezTo>
                  <a:pt x="1848450" y="1325481"/>
                  <a:pt x="1886522" y="1322552"/>
                  <a:pt x="1918363" y="1342576"/>
                </a:cubicBezTo>
                <a:cubicBezTo>
                  <a:pt x="1930520" y="1350204"/>
                  <a:pt x="1948671" y="1347582"/>
                  <a:pt x="1963212" y="1352315"/>
                </a:cubicBezTo>
                <a:cubicBezTo>
                  <a:pt x="1981975" y="1358411"/>
                  <a:pt x="2003361" y="1361510"/>
                  <a:pt x="1999309" y="1392363"/>
                </a:cubicBezTo>
                <a:cubicBezTo>
                  <a:pt x="1997810" y="1403669"/>
                  <a:pt x="2013407" y="1416711"/>
                  <a:pt x="2019503" y="1429822"/>
                </a:cubicBezTo>
                <a:cubicBezTo>
                  <a:pt x="2022670" y="1436633"/>
                  <a:pt x="2025633" y="1447666"/>
                  <a:pt x="2022363" y="1452025"/>
                </a:cubicBezTo>
                <a:cubicBezTo>
                  <a:pt x="2018651" y="1456963"/>
                  <a:pt x="2007175" y="1459517"/>
                  <a:pt x="2000228" y="1457951"/>
                </a:cubicBezTo>
                <a:cubicBezTo>
                  <a:pt x="1964914" y="1450118"/>
                  <a:pt x="1929975" y="1440413"/>
                  <a:pt x="1894661" y="1431729"/>
                </a:cubicBezTo>
                <a:cubicBezTo>
                  <a:pt x="1875897" y="1427064"/>
                  <a:pt x="1856997" y="1422943"/>
                  <a:pt x="1838098" y="1418959"/>
                </a:cubicBezTo>
                <a:cubicBezTo>
                  <a:pt x="1784224" y="1407608"/>
                  <a:pt x="1730340" y="1396256"/>
                  <a:pt x="1676444" y="1384905"/>
                </a:cubicBezTo>
                <a:cubicBezTo>
                  <a:pt x="1608097" y="1370671"/>
                  <a:pt x="1539887" y="1355857"/>
                  <a:pt x="1471371" y="1342576"/>
                </a:cubicBezTo>
                <a:cubicBezTo>
                  <a:pt x="1414569" y="1331577"/>
                  <a:pt x="1356439" y="1326026"/>
                  <a:pt x="1300624" y="1311485"/>
                </a:cubicBezTo>
                <a:cubicBezTo>
                  <a:pt x="1231154" y="1293402"/>
                  <a:pt x="1158586" y="1291359"/>
                  <a:pt x="1090478" y="1267692"/>
                </a:cubicBezTo>
                <a:cubicBezTo>
                  <a:pt x="1078319" y="1262874"/>
                  <a:pt x="1065918" y="1258691"/>
                  <a:pt x="1053325" y="1255160"/>
                </a:cubicBezTo>
                <a:cubicBezTo>
                  <a:pt x="1037319" y="1251414"/>
                  <a:pt x="1020871" y="1249711"/>
                  <a:pt x="1004662" y="1246885"/>
                </a:cubicBezTo>
                <a:cubicBezTo>
                  <a:pt x="959779" y="1239052"/>
                  <a:pt x="914862" y="1231458"/>
                  <a:pt x="870115" y="1223047"/>
                </a:cubicBezTo>
                <a:cubicBezTo>
                  <a:pt x="858400" y="1220833"/>
                  <a:pt x="847196" y="1215930"/>
                  <a:pt x="835891" y="1211877"/>
                </a:cubicBezTo>
                <a:cubicBezTo>
                  <a:pt x="832074" y="1210466"/>
                  <a:pt x="828364" y="1208781"/>
                  <a:pt x="824789" y="1206837"/>
                </a:cubicBezTo>
                <a:close/>
                <a:moveTo>
                  <a:pt x="1540602" y="576192"/>
                </a:moveTo>
                <a:cubicBezTo>
                  <a:pt x="1532123" y="548268"/>
                  <a:pt x="1526164" y="544182"/>
                  <a:pt x="1499227" y="549801"/>
                </a:cubicBezTo>
                <a:cubicBezTo>
                  <a:pt x="1493688" y="550570"/>
                  <a:pt x="1488096" y="550877"/>
                  <a:pt x="1482506" y="550720"/>
                </a:cubicBezTo>
                <a:cubicBezTo>
                  <a:pt x="1450496" y="551810"/>
                  <a:pt x="1418383" y="552150"/>
                  <a:pt x="1386406" y="554126"/>
                </a:cubicBezTo>
                <a:cubicBezTo>
                  <a:pt x="1361717" y="555726"/>
                  <a:pt x="1337198" y="559778"/>
                  <a:pt x="1312543" y="562162"/>
                </a:cubicBezTo>
                <a:cubicBezTo>
                  <a:pt x="1250054" y="568156"/>
                  <a:pt x="1187463" y="573059"/>
                  <a:pt x="1125247" y="579904"/>
                </a:cubicBezTo>
                <a:cubicBezTo>
                  <a:pt x="1074983" y="585387"/>
                  <a:pt x="1025060" y="593730"/>
                  <a:pt x="974831" y="599417"/>
                </a:cubicBezTo>
                <a:cubicBezTo>
                  <a:pt x="958314" y="601256"/>
                  <a:pt x="940777" y="595603"/>
                  <a:pt x="924635" y="598804"/>
                </a:cubicBezTo>
                <a:cubicBezTo>
                  <a:pt x="885167" y="606637"/>
                  <a:pt x="845085" y="606024"/>
                  <a:pt x="805446" y="609701"/>
                </a:cubicBezTo>
                <a:cubicBezTo>
                  <a:pt x="751675" y="614707"/>
                  <a:pt x="697223" y="611643"/>
                  <a:pt x="643179" y="614401"/>
                </a:cubicBezTo>
                <a:cubicBezTo>
                  <a:pt x="596219" y="616819"/>
                  <a:pt x="549361" y="621552"/>
                  <a:pt x="502673" y="627069"/>
                </a:cubicBezTo>
                <a:cubicBezTo>
                  <a:pt x="470560" y="630849"/>
                  <a:pt x="438822" y="637932"/>
                  <a:pt x="406845" y="642938"/>
                </a:cubicBezTo>
                <a:cubicBezTo>
                  <a:pt x="397957" y="644300"/>
                  <a:pt x="388354" y="641882"/>
                  <a:pt x="379602" y="643858"/>
                </a:cubicBezTo>
                <a:cubicBezTo>
                  <a:pt x="338465" y="653222"/>
                  <a:pt x="297873" y="665618"/>
                  <a:pt x="254965" y="664494"/>
                </a:cubicBezTo>
                <a:cubicBezTo>
                  <a:pt x="246552" y="664511"/>
                  <a:pt x="238179" y="665657"/>
                  <a:pt x="230071" y="667900"/>
                </a:cubicBezTo>
                <a:cubicBezTo>
                  <a:pt x="189207" y="677912"/>
                  <a:pt x="148546" y="688332"/>
                  <a:pt x="107818" y="698548"/>
                </a:cubicBezTo>
                <a:cubicBezTo>
                  <a:pt x="69030" y="708458"/>
                  <a:pt x="63990" y="714724"/>
                  <a:pt x="61743" y="754839"/>
                </a:cubicBezTo>
                <a:cubicBezTo>
                  <a:pt x="60108" y="784296"/>
                  <a:pt x="76795" y="798905"/>
                  <a:pt x="105127" y="792605"/>
                </a:cubicBezTo>
                <a:cubicBezTo>
                  <a:pt x="109895" y="791549"/>
                  <a:pt x="114322" y="789200"/>
                  <a:pt x="119089" y="788212"/>
                </a:cubicBezTo>
                <a:cubicBezTo>
                  <a:pt x="145073" y="782593"/>
                  <a:pt x="170988" y="776395"/>
                  <a:pt x="197175" y="771968"/>
                </a:cubicBezTo>
                <a:cubicBezTo>
                  <a:pt x="229458" y="766486"/>
                  <a:pt x="262082" y="763046"/>
                  <a:pt x="294399" y="757768"/>
                </a:cubicBezTo>
                <a:cubicBezTo>
                  <a:pt x="354913" y="747858"/>
                  <a:pt x="415052" y="735054"/>
                  <a:pt x="475872" y="727562"/>
                </a:cubicBezTo>
                <a:cubicBezTo>
                  <a:pt x="546875" y="718844"/>
                  <a:pt x="618456" y="714451"/>
                  <a:pt x="689765" y="708390"/>
                </a:cubicBezTo>
                <a:cubicBezTo>
                  <a:pt x="724739" y="705393"/>
                  <a:pt x="759712" y="702294"/>
                  <a:pt x="794719" y="700149"/>
                </a:cubicBezTo>
                <a:cubicBezTo>
                  <a:pt x="862214" y="695960"/>
                  <a:pt x="929777" y="692929"/>
                  <a:pt x="997238" y="688434"/>
                </a:cubicBezTo>
                <a:cubicBezTo>
                  <a:pt x="1050158" y="685029"/>
                  <a:pt x="1103078" y="680874"/>
                  <a:pt x="1155793" y="675289"/>
                </a:cubicBezTo>
                <a:cubicBezTo>
                  <a:pt x="1200234" y="670556"/>
                  <a:pt x="1244333" y="663268"/>
                  <a:pt x="1288603" y="657173"/>
                </a:cubicBezTo>
                <a:cubicBezTo>
                  <a:pt x="1316221" y="653325"/>
                  <a:pt x="1343771" y="648421"/>
                  <a:pt x="1371525" y="646037"/>
                </a:cubicBezTo>
                <a:cubicBezTo>
                  <a:pt x="1408780" y="642870"/>
                  <a:pt x="1446273" y="642053"/>
                  <a:pt x="1483596" y="639431"/>
                </a:cubicBezTo>
                <a:cubicBezTo>
                  <a:pt x="1506855" y="637830"/>
                  <a:pt x="1529978" y="634799"/>
                  <a:pt x="1560933" y="631632"/>
                </a:cubicBezTo>
                <a:cubicBezTo>
                  <a:pt x="1551942" y="607454"/>
                  <a:pt x="1545404" y="592062"/>
                  <a:pt x="1540602" y="576192"/>
                </a:cubicBezTo>
                <a:close/>
                <a:moveTo>
                  <a:pt x="1324701" y="21318"/>
                </a:moveTo>
                <a:cubicBezTo>
                  <a:pt x="1238612" y="48561"/>
                  <a:pt x="1152762" y="76758"/>
                  <a:pt x="1066742" y="104273"/>
                </a:cubicBezTo>
                <a:cubicBezTo>
                  <a:pt x="1043109" y="111867"/>
                  <a:pt x="1019237" y="118746"/>
                  <a:pt x="995399" y="125557"/>
                </a:cubicBezTo>
                <a:cubicBezTo>
                  <a:pt x="971561" y="132368"/>
                  <a:pt x="948030" y="137987"/>
                  <a:pt x="924703" y="145240"/>
                </a:cubicBezTo>
                <a:cubicBezTo>
                  <a:pt x="900014" y="152936"/>
                  <a:pt x="879480" y="170917"/>
                  <a:pt x="850295" y="168771"/>
                </a:cubicBezTo>
                <a:cubicBezTo>
                  <a:pt x="836265" y="167716"/>
                  <a:pt x="821622" y="180622"/>
                  <a:pt x="806706" y="185526"/>
                </a:cubicBezTo>
                <a:cubicBezTo>
                  <a:pt x="745409" y="205720"/>
                  <a:pt x="682512" y="220601"/>
                  <a:pt x="624790" y="250501"/>
                </a:cubicBezTo>
                <a:cubicBezTo>
                  <a:pt x="622645" y="251590"/>
                  <a:pt x="619955" y="253327"/>
                  <a:pt x="617979" y="252884"/>
                </a:cubicBezTo>
                <a:cubicBezTo>
                  <a:pt x="591758" y="246823"/>
                  <a:pt x="573437" y="264361"/>
                  <a:pt x="551540" y="272636"/>
                </a:cubicBezTo>
                <a:cubicBezTo>
                  <a:pt x="530257" y="280638"/>
                  <a:pt x="512651" y="302263"/>
                  <a:pt x="484999" y="293919"/>
                </a:cubicBezTo>
                <a:cubicBezTo>
                  <a:pt x="477745" y="291740"/>
                  <a:pt x="467325" y="298210"/>
                  <a:pt x="458880" y="301888"/>
                </a:cubicBezTo>
                <a:cubicBezTo>
                  <a:pt x="409161" y="323546"/>
                  <a:pt x="361758" y="350415"/>
                  <a:pt x="309042" y="365569"/>
                </a:cubicBezTo>
                <a:cubicBezTo>
                  <a:pt x="280369" y="373844"/>
                  <a:pt x="248937" y="381200"/>
                  <a:pt x="225883" y="398465"/>
                </a:cubicBezTo>
                <a:cubicBezTo>
                  <a:pt x="194587" y="421928"/>
                  <a:pt x="157775" y="430408"/>
                  <a:pt x="124640" y="448558"/>
                </a:cubicBezTo>
                <a:cubicBezTo>
                  <a:pt x="96580" y="464053"/>
                  <a:pt x="87726" y="477402"/>
                  <a:pt x="99100" y="508391"/>
                </a:cubicBezTo>
                <a:cubicBezTo>
                  <a:pt x="108499" y="534000"/>
                  <a:pt x="130327" y="543637"/>
                  <a:pt x="156651" y="533285"/>
                </a:cubicBezTo>
                <a:cubicBezTo>
                  <a:pt x="187129" y="521263"/>
                  <a:pt x="217199" y="508119"/>
                  <a:pt x="247915" y="496711"/>
                </a:cubicBezTo>
                <a:cubicBezTo>
                  <a:pt x="331824" y="465585"/>
                  <a:pt x="416040" y="435414"/>
                  <a:pt x="499915" y="404288"/>
                </a:cubicBezTo>
                <a:cubicBezTo>
                  <a:pt x="525659" y="394787"/>
                  <a:pt x="550995" y="383856"/>
                  <a:pt x="576536" y="374185"/>
                </a:cubicBezTo>
                <a:cubicBezTo>
                  <a:pt x="619239" y="358247"/>
                  <a:pt x="662284" y="343161"/>
                  <a:pt x="704953" y="327224"/>
                </a:cubicBezTo>
                <a:cubicBezTo>
                  <a:pt x="750279" y="310197"/>
                  <a:pt x="794856" y="291365"/>
                  <a:pt x="840658" y="275939"/>
                </a:cubicBezTo>
                <a:cubicBezTo>
                  <a:pt x="879241" y="262964"/>
                  <a:pt x="919323" y="254519"/>
                  <a:pt x="958280" y="242634"/>
                </a:cubicBezTo>
                <a:cubicBezTo>
                  <a:pt x="991483" y="232418"/>
                  <a:pt x="1023698" y="219171"/>
                  <a:pt x="1057037" y="209227"/>
                </a:cubicBezTo>
                <a:cubicBezTo>
                  <a:pt x="1143023" y="183551"/>
                  <a:pt x="1229520" y="159577"/>
                  <a:pt x="1315438" y="133628"/>
                </a:cubicBezTo>
                <a:cubicBezTo>
                  <a:pt x="1353646" y="122083"/>
                  <a:pt x="1390901" y="107406"/>
                  <a:pt x="1430268" y="93580"/>
                </a:cubicBezTo>
                <a:lnTo>
                  <a:pt x="1400300" y="0"/>
                </a:lnTo>
                <a:cubicBezTo>
                  <a:pt x="1377484" y="6368"/>
                  <a:pt x="1350786" y="13009"/>
                  <a:pt x="1324701" y="213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
        <p:nvSpPr>
          <p:cNvPr id="86" name="Google Shape;86;p11"/>
          <p:cNvSpPr/>
          <p:nvPr/>
        </p:nvSpPr>
        <p:spPr>
          <a:xfrm rot="2359779">
            <a:off x="5168588" y="4169130"/>
            <a:ext cx="1237975" cy="386516"/>
          </a:xfrm>
          <a:custGeom>
            <a:avLst/>
            <a:gdLst/>
            <a:ahLst/>
            <a:cxnLst/>
            <a:rect l="l" t="t" r="r" b="b"/>
            <a:pathLst>
              <a:path w="2471197" h="771549" extrusionOk="0">
                <a:moveTo>
                  <a:pt x="385484" y="681573"/>
                </a:moveTo>
                <a:cubicBezTo>
                  <a:pt x="387347" y="686652"/>
                  <a:pt x="389040" y="691561"/>
                  <a:pt x="392087" y="699687"/>
                </a:cubicBezTo>
                <a:cubicBezTo>
                  <a:pt x="412741" y="678695"/>
                  <a:pt x="435426" y="692238"/>
                  <a:pt x="457943" y="693254"/>
                </a:cubicBezTo>
                <a:cubicBezTo>
                  <a:pt x="501282" y="694947"/>
                  <a:pt x="544791" y="694270"/>
                  <a:pt x="588130" y="695116"/>
                </a:cubicBezTo>
                <a:cubicBezTo>
                  <a:pt x="628084" y="695794"/>
                  <a:pt x="668207" y="697656"/>
                  <a:pt x="708160" y="697656"/>
                </a:cubicBezTo>
                <a:cubicBezTo>
                  <a:pt x="721196" y="697656"/>
                  <a:pt x="734401" y="693593"/>
                  <a:pt x="747437" y="691392"/>
                </a:cubicBezTo>
                <a:cubicBezTo>
                  <a:pt x="794332" y="683604"/>
                  <a:pt x="842411" y="680049"/>
                  <a:pt x="887613" y="667013"/>
                </a:cubicBezTo>
                <a:cubicBezTo>
                  <a:pt x="928244" y="655332"/>
                  <a:pt x="968536" y="640773"/>
                  <a:pt x="1008997" y="627568"/>
                </a:cubicBezTo>
                <a:cubicBezTo>
                  <a:pt x="1021695" y="623335"/>
                  <a:pt x="1035238" y="622150"/>
                  <a:pt x="1048274" y="618595"/>
                </a:cubicBezTo>
                <a:cubicBezTo>
                  <a:pt x="1060802" y="615209"/>
                  <a:pt x="1072991" y="610808"/>
                  <a:pt x="1087550" y="606237"/>
                </a:cubicBezTo>
                <a:cubicBezTo>
                  <a:pt x="1082471" y="594047"/>
                  <a:pt x="1079085" y="585921"/>
                  <a:pt x="1075700" y="577964"/>
                </a:cubicBezTo>
                <a:cubicBezTo>
                  <a:pt x="1042687" y="499073"/>
                  <a:pt x="1055723" y="422890"/>
                  <a:pt x="1092629" y="349755"/>
                </a:cubicBezTo>
                <a:cubicBezTo>
                  <a:pt x="1117008" y="301506"/>
                  <a:pt x="1148666" y="258335"/>
                  <a:pt x="1185911" y="218043"/>
                </a:cubicBezTo>
                <a:cubicBezTo>
                  <a:pt x="1242286" y="157097"/>
                  <a:pt x="1307464" y="108340"/>
                  <a:pt x="1377214" y="64831"/>
                </a:cubicBezTo>
                <a:cubicBezTo>
                  <a:pt x="1387710" y="58229"/>
                  <a:pt x="1397360" y="50272"/>
                  <a:pt x="1408364" y="44685"/>
                </a:cubicBezTo>
                <a:cubicBezTo>
                  <a:pt x="1424278" y="36559"/>
                  <a:pt x="1440699" y="29618"/>
                  <a:pt x="1457290" y="23015"/>
                </a:cubicBezTo>
                <a:cubicBezTo>
                  <a:pt x="1464570" y="20137"/>
                  <a:pt x="1473712" y="20815"/>
                  <a:pt x="1479806" y="16752"/>
                </a:cubicBezTo>
                <a:cubicBezTo>
                  <a:pt x="1517729" y="-8473"/>
                  <a:pt x="1559036" y="1854"/>
                  <a:pt x="1599498" y="3377"/>
                </a:cubicBezTo>
                <a:cubicBezTo>
                  <a:pt x="1634034" y="4732"/>
                  <a:pt x="1670094" y="5917"/>
                  <a:pt x="1699213" y="25555"/>
                </a:cubicBezTo>
                <a:cubicBezTo>
                  <a:pt x="1723591" y="41976"/>
                  <a:pt x="1758635" y="51626"/>
                  <a:pt x="1760159" y="90903"/>
                </a:cubicBezTo>
                <a:cubicBezTo>
                  <a:pt x="1760497" y="97336"/>
                  <a:pt x="1764052" y="103938"/>
                  <a:pt x="1767438" y="109694"/>
                </a:cubicBezTo>
                <a:cubicBezTo>
                  <a:pt x="1787754" y="143384"/>
                  <a:pt x="1785045" y="178090"/>
                  <a:pt x="1765745" y="209409"/>
                </a:cubicBezTo>
                <a:cubicBezTo>
                  <a:pt x="1745261" y="242591"/>
                  <a:pt x="1719189" y="272218"/>
                  <a:pt x="1695996" y="303876"/>
                </a:cubicBezTo>
                <a:cubicBezTo>
                  <a:pt x="1653672" y="361775"/>
                  <a:pt x="1599498" y="407654"/>
                  <a:pt x="1542784" y="450147"/>
                </a:cubicBezTo>
                <a:cubicBezTo>
                  <a:pt x="1499614" y="482313"/>
                  <a:pt x="1453396" y="510585"/>
                  <a:pt x="1407687" y="539026"/>
                </a:cubicBezTo>
                <a:cubicBezTo>
                  <a:pt x="1370103" y="562220"/>
                  <a:pt x="1331166" y="583043"/>
                  <a:pt x="1292905" y="604713"/>
                </a:cubicBezTo>
                <a:cubicBezTo>
                  <a:pt x="1295783" y="610130"/>
                  <a:pt x="1296629" y="613516"/>
                  <a:pt x="1297645" y="613516"/>
                </a:cubicBezTo>
                <a:cubicBezTo>
                  <a:pt x="1354698" y="614532"/>
                  <a:pt x="1412088" y="618764"/>
                  <a:pt x="1468972" y="615040"/>
                </a:cubicBezTo>
                <a:cubicBezTo>
                  <a:pt x="1543461" y="610130"/>
                  <a:pt x="1618798" y="605052"/>
                  <a:pt x="1691425" y="588969"/>
                </a:cubicBezTo>
                <a:cubicBezTo>
                  <a:pt x="1789955" y="567129"/>
                  <a:pt x="1889669" y="546475"/>
                  <a:pt x="1983120" y="505506"/>
                </a:cubicBezTo>
                <a:cubicBezTo>
                  <a:pt x="1987014" y="503813"/>
                  <a:pt x="1991754" y="503813"/>
                  <a:pt x="1995986" y="502459"/>
                </a:cubicBezTo>
                <a:cubicBezTo>
                  <a:pt x="2020534" y="494671"/>
                  <a:pt x="2045082" y="487053"/>
                  <a:pt x="2069460" y="478757"/>
                </a:cubicBezTo>
                <a:cubicBezTo>
                  <a:pt x="2077925" y="475879"/>
                  <a:pt x="2085543" y="468092"/>
                  <a:pt x="2093670" y="467923"/>
                </a:cubicBezTo>
                <a:cubicBezTo>
                  <a:pt x="2146659" y="466399"/>
                  <a:pt x="2187967" y="431693"/>
                  <a:pt x="2236893" y="419166"/>
                </a:cubicBezTo>
                <a:cubicBezTo>
                  <a:pt x="2266858" y="411378"/>
                  <a:pt x="2295977" y="400205"/>
                  <a:pt x="2332714" y="388185"/>
                </a:cubicBezTo>
                <a:cubicBezTo>
                  <a:pt x="2320356" y="383275"/>
                  <a:pt x="2314430" y="381751"/>
                  <a:pt x="2309521" y="378873"/>
                </a:cubicBezTo>
                <a:cubicBezTo>
                  <a:pt x="2301902" y="374472"/>
                  <a:pt x="2296146" y="370239"/>
                  <a:pt x="2298517" y="358389"/>
                </a:cubicBezTo>
                <a:cubicBezTo>
                  <a:pt x="2301564" y="341967"/>
                  <a:pt x="2287851" y="321652"/>
                  <a:pt x="2310028" y="309801"/>
                </a:cubicBezTo>
                <a:cubicBezTo>
                  <a:pt x="2313584" y="307939"/>
                  <a:pt x="2319340" y="306246"/>
                  <a:pt x="2322387" y="307770"/>
                </a:cubicBezTo>
                <a:cubicBezTo>
                  <a:pt x="2355230" y="325038"/>
                  <a:pt x="2392136" y="323175"/>
                  <a:pt x="2426842" y="331809"/>
                </a:cubicBezTo>
                <a:cubicBezTo>
                  <a:pt x="2432259" y="333164"/>
                  <a:pt x="2437169" y="336211"/>
                  <a:pt x="2437846" y="336380"/>
                </a:cubicBezTo>
                <a:cubicBezTo>
                  <a:pt x="2450543" y="362621"/>
                  <a:pt x="2461547" y="385137"/>
                  <a:pt x="2471197" y="405114"/>
                </a:cubicBezTo>
                <a:cubicBezTo>
                  <a:pt x="2445295" y="445745"/>
                  <a:pt x="2421086" y="486206"/>
                  <a:pt x="2394337" y="524975"/>
                </a:cubicBezTo>
                <a:cubicBezTo>
                  <a:pt x="2379101" y="546983"/>
                  <a:pt x="2377577" y="552062"/>
                  <a:pt x="2357600" y="544105"/>
                </a:cubicBezTo>
                <a:cubicBezTo>
                  <a:pt x="2337454" y="536149"/>
                  <a:pt x="2330344" y="526837"/>
                  <a:pt x="2335761" y="505675"/>
                </a:cubicBezTo>
                <a:cubicBezTo>
                  <a:pt x="2339825" y="489592"/>
                  <a:pt x="2347612" y="474356"/>
                  <a:pt x="2354892" y="456072"/>
                </a:cubicBezTo>
                <a:cubicBezTo>
                  <a:pt x="2346935" y="457934"/>
                  <a:pt x="2338809" y="458950"/>
                  <a:pt x="2331529" y="461659"/>
                </a:cubicBezTo>
                <a:cubicBezTo>
                  <a:pt x="2260594" y="487730"/>
                  <a:pt x="2190337" y="515494"/>
                  <a:pt x="2118895" y="540212"/>
                </a:cubicBezTo>
                <a:cubicBezTo>
                  <a:pt x="2028491" y="571531"/>
                  <a:pt x="1937241" y="600819"/>
                  <a:pt x="1846330" y="630615"/>
                </a:cubicBezTo>
                <a:cubicBezTo>
                  <a:pt x="1742721" y="664474"/>
                  <a:pt x="1635219" y="681065"/>
                  <a:pt x="1527378" y="686821"/>
                </a:cubicBezTo>
                <a:cubicBezTo>
                  <a:pt x="1421908" y="692577"/>
                  <a:pt x="1315421" y="692069"/>
                  <a:pt x="1210289" y="674970"/>
                </a:cubicBezTo>
                <a:cubicBezTo>
                  <a:pt x="1209104" y="674801"/>
                  <a:pt x="1207750" y="675309"/>
                  <a:pt x="1206903" y="674801"/>
                </a:cubicBezTo>
                <a:cubicBezTo>
                  <a:pt x="1164918" y="644836"/>
                  <a:pt x="1127504" y="672939"/>
                  <a:pt x="1089582" y="685297"/>
                </a:cubicBezTo>
                <a:cubicBezTo>
                  <a:pt x="1035069" y="703073"/>
                  <a:pt x="981910" y="724404"/>
                  <a:pt x="924519" y="732700"/>
                </a:cubicBezTo>
                <a:cubicBezTo>
                  <a:pt x="900310" y="736255"/>
                  <a:pt x="876947" y="745566"/>
                  <a:pt x="852738" y="750137"/>
                </a:cubicBezTo>
                <a:cubicBezTo>
                  <a:pt x="766229" y="766559"/>
                  <a:pt x="679380" y="778410"/>
                  <a:pt x="590839" y="767067"/>
                </a:cubicBezTo>
                <a:cubicBezTo>
                  <a:pt x="570693" y="764527"/>
                  <a:pt x="550208" y="765035"/>
                  <a:pt x="529893" y="763173"/>
                </a:cubicBezTo>
                <a:cubicBezTo>
                  <a:pt x="476396" y="758263"/>
                  <a:pt x="423068" y="752507"/>
                  <a:pt x="369571" y="747598"/>
                </a:cubicBezTo>
                <a:cubicBezTo>
                  <a:pt x="340960" y="744889"/>
                  <a:pt x="311841" y="745905"/>
                  <a:pt x="283738" y="740657"/>
                </a:cubicBezTo>
                <a:cubicBezTo>
                  <a:pt x="241245" y="732869"/>
                  <a:pt x="197736" y="732023"/>
                  <a:pt x="156259" y="715432"/>
                </a:cubicBezTo>
                <a:cubicBezTo>
                  <a:pt x="124093" y="702565"/>
                  <a:pt x="88372" y="698672"/>
                  <a:pt x="54513" y="689530"/>
                </a:cubicBezTo>
                <a:cubicBezTo>
                  <a:pt x="35721" y="684451"/>
                  <a:pt x="19130" y="674293"/>
                  <a:pt x="8803" y="657025"/>
                </a:cubicBezTo>
                <a:cubicBezTo>
                  <a:pt x="5079" y="650761"/>
                  <a:pt x="4232" y="642974"/>
                  <a:pt x="0" y="629091"/>
                </a:cubicBezTo>
                <a:cubicBezTo>
                  <a:pt x="17776" y="634847"/>
                  <a:pt x="29796" y="639757"/>
                  <a:pt x="42324" y="642635"/>
                </a:cubicBezTo>
                <a:cubicBezTo>
                  <a:pt x="52481" y="645005"/>
                  <a:pt x="63316" y="644497"/>
                  <a:pt x="73643" y="646359"/>
                </a:cubicBezTo>
                <a:cubicBezTo>
                  <a:pt x="79399" y="647375"/>
                  <a:pt x="85494" y="650084"/>
                  <a:pt x="90234" y="653639"/>
                </a:cubicBezTo>
                <a:cubicBezTo>
                  <a:pt x="106486" y="665828"/>
                  <a:pt x="123416" y="672431"/>
                  <a:pt x="144409" y="667013"/>
                </a:cubicBezTo>
                <a:cubicBezTo>
                  <a:pt x="172004" y="659903"/>
                  <a:pt x="199937" y="664982"/>
                  <a:pt x="227194" y="668368"/>
                </a:cubicBezTo>
                <a:cubicBezTo>
                  <a:pt x="254789" y="671754"/>
                  <a:pt x="281537" y="678695"/>
                  <a:pt x="309979" y="675478"/>
                </a:cubicBezTo>
                <a:cubicBezTo>
                  <a:pt x="320644" y="674293"/>
                  <a:pt x="332495" y="678356"/>
                  <a:pt x="342822" y="682250"/>
                </a:cubicBezTo>
                <a:cubicBezTo>
                  <a:pt x="363984" y="690545"/>
                  <a:pt x="363645" y="691053"/>
                  <a:pt x="385484" y="681573"/>
                </a:cubicBezTo>
                <a:close/>
                <a:moveTo>
                  <a:pt x="1598651" y="61953"/>
                </a:moveTo>
                <a:cubicBezTo>
                  <a:pt x="1587139" y="62800"/>
                  <a:pt x="1580537" y="63138"/>
                  <a:pt x="1573765" y="63816"/>
                </a:cubicBezTo>
                <a:cubicBezTo>
                  <a:pt x="1502492" y="70418"/>
                  <a:pt x="1438837" y="96320"/>
                  <a:pt x="1382970" y="141183"/>
                </a:cubicBezTo>
                <a:cubicBezTo>
                  <a:pt x="1361300" y="158621"/>
                  <a:pt x="1340308" y="177582"/>
                  <a:pt x="1316437" y="191295"/>
                </a:cubicBezTo>
                <a:cubicBezTo>
                  <a:pt x="1259723" y="224138"/>
                  <a:pt x="1217230" y="272218"/>
                  <a:pt x="1180832" y="323683"/>
                </a:cubicBezTo>
                <a:cubicBezTo>
                  <a:pt x="1142571" y="377688"/>
                  <a:pt x="1114299" y="438127"/>
                  <a:pt x="1109220" y="507030"/>
                </a:cubicBezTo>
                <a:cubicBezTo>
                  <a:pt x="1107019" y="537841"/>
                  <a:pt x="1122933" y="555448"/>
                  <a:pt x="1143418" y="572039"/>
                </a:cubicBezTo>
                <a:cubicBezTo>
                  <a:pt x="1146973" y="574917"/>
                  <a:pt x="1154252" y="575256"/>
                  <a:pt x="1159162" y="574071"/>
                </a:cubicBezTo>
                <a:cubicBezTo>
                  <a:pt x="1192513" y="566114"/>
                  <a:pt x="1224002" y="554602"/>
                  <a:pt x="1254136" y="536995"/>
                </a:cubicBezTo>
                <a:cubicBezTo>
                  <a:pt x="1281901" y="520743"/>
                  <a:pt x="1313559" y="511093"/>
                  <a:pt x="1338107" y="488915"/>
                </a:cubicBezTo>
                <a:cubicBezTo>
                  <a:pt x="1340646" y="486714"/>
                  <a:pt x="1343693" y="484683"/>
                  <a:pt x="1346741" y="483667"/>
                </a:cubicBezTo>
                <a:cubicBezTo>
                  <a:pt x="1392281" y="468769"/>
                  <a:pt x="1428341" y="437788"/>
                  <a:pt x="1467448" y="412394"/>
                </a:cubicBezTo>
                <a:cubicBezTo>
                  <a:pt x="1531949" y="370578"/>
                  <a:pt x="1590187" y="320805"/>
                  <a:pt x="1642499" y="264599"/>
                </a:cubicBezTo>
                <a:cubicBezTo>
                  <a:pt x="1673818" y="230910"/>
                  <a:pt x="1706154" y="197559"/>
                  <a:pt x="1725284" y="154388"/>
                </a:cubicBezTo>
                <a:cubicBezTo>
                  <a:pt x="1734934" y="132380"/>
                  <a:pt x="1732902" y="114096"/>
                  <a:pt x="1714280" y="96320"/>
                </a:cubicBezTo>
                <a:cubicBezTo>
                  <a:pt x="1701413" y="84131"/>
                  <a:pt x="1689224" y="74820"/>
                  <a:pt x="1671110" y="72788"/>
                </a:cubicBezTo>
                <a:cubicBezTo>
                  <a:pt x="1645377" y="70079"/>
                  <a:pt x="1619813" y="65339"/>
                  <a:pt x="1598651" y="619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l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p20"/>
          <p:cNvSpPr/>
          <p:nvPr/>
        </p:nvSpPr>
        <p:spPr>
          <a:xfrm>
            <a:off x="4572000" y="0"/>
            <a:ext cx="4572000" cy="5143500"/>
          </a:xfrm>
          <a:prstGeom prst="rect">
            <a:avLst/>
          </a:prstGeom>
          <a:solidFill>
            <a:srgbClr val="5A60F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3" name="Google Shape;243;p20"/>
          <p:cNvSpPr/>
          <p:nvPr/>
        </p:nvSpPr>
        <p:spPr>
          <a:xfrm rot="-1154972">
            <a:off x="7209819" y="2842761"/>
            <a:ext cx="328108" cy="440958"/>
          </a:xfrm>
          <a:custGeom>
            <a:avLst/>
            <a:gdLst/>
            <a:ahLst/>
            <a:cxnLst/>
            <a:rect l="l" t="t" r="r" b="b"/>
            <a:pathLst>
              <a:path w="655585" h="881069" extrusionOk="0">
                <a:moveTo>
                  <a:pt x="433364" y="789269"/>
                </a:moveTo>
                <a:cubicBezTo>
                  <a:pt x="427911" y="793356"/>
                  <a:pt x="422730" y="796080"/>
                  <a:pt x="418913" y="800167"/>
                </a:cubicBezTo>
                <a:cubicBezTo>
                  <a:pt x="402553" y="817603"/>
                  <a:pt x="393555" y="819511"/>
                  <a:pt x="376922" y="805071"/>
                </a:cubicBezTo>
                <a:cubicBezTo>
                  <a:pt x="360835" y="790904"/>
                  <a:pt x="346929" y="774830"/>
                  <a:pt x="340658" y="753307"/>
                </a:cubicBezTo>
                <a:cubicBezTo>
                  <a:pt x="327297" y="707809"/>
                  <a:pt x="314755" y="662038"/>
                  <a:pt x="300304" y="617085"/>
                </a:cubicBezTo>
                <a:cubicBezTo>
                  <a:pt x="294032" y="596924"/>
                  <a:pt x="284216" y="577853"/>
                  <a:pt x="275491" y="556875"/>
                </a:cubicBezTo>
                <a:cubicBezTo>
                  <a:pt x="253405" y="572132"/>
                  <a:pt x="242499" y="596107"/>
                  <a:pt x="228320" y="616812"/>
                </a:cubicBezTo>
                <a:cubicBezTo>
                  <a:pt x="198872" y="659859"/>
                  <a:pt x="170243" y="703450"/>
                  <a:pt x="142703" y="747585"/>
                </a:cubicBezTo>
                <a:cubicBezTo>
                  <a:pt x="125526" y="775375"/>
                  <a:pt x="111074" y="804799"/>
                  <a:pt x="94987" y="833405"/>
                </a:cubicBezTo>
                <a:cubicBezTo>
                  <a:pt x="88716" y="844303"/>
                  <a:pt x="81899" y="854928"/>
                  <a:pt x="73992" y="864736"/>
                </a:cubicBezTo>
                <a:cubicBezTo>
                  <a:pt x="57905" y="884625"/>
                  <a:pt x="57632" y="884352"/>
                  <a:pt x="36092" y="874544"/>
                </a:cubicBezTo>
                <a:cubicBezTo>
                  <a:pt x="20822" y="867733"/>
                  <a:pt x="14006" y="854928"/>
                  <a:pt x="18641" y="836947"/>
                </a:cubicBezTo>
                <a:cubicBezTo>
                  <a:pt x="22458" y="822235"/>
                  <a:pt x="27912" y="807251"/>
                  <a:pt x="35546" y="794173"/>
                </a:cubicBezTo>
                <a:cubicBezTo>
                  <a:pt x="48361" y="772650"/>
                  <a:pt x="64176" y="753034"/>
                  <a:pt x="77264" y="731784"/>
                </a:cubicBezTo>
                <a:cubicBezTo>
                  <a:pt x="98259" y="697728"/>
                  <a:pt x="116800" y="662311"/>
                  <a:pt x="138341" y="628528"/>
                </a:cubicBezTo>
                <a:cubicBezTo>
                  <a:pt x="152519" y="606187"/>
                  <a:pt x="166425" y="583847"/>
                  <a:pt x="185239" y="564503"/>
                </a:cubicBezTo>
                <a:cubicBezTo>
                  <a:pt x="194782" y="554968"/>
                  <a:pt x="198872" y="539983"/>
                  <a:pt x="207325" y="523909"/>
                </a:cubicBezTo>
                <a:cubicBezTo>
                  <a:pt x="198054" y="523909"/>
                  <a:pt x="190692" y="522002"/>
                  <a:pt x="184966" y="524182"/>
                </a:cubicBezTo>
                <a:cubicBezTo>
                  <a:pt x="145703" y="539983"/>
                  <a:pt x="104530" y="545160"/>
                  <a:pt x="63085" y="546522"/>
                </a:cubicBezTo>
                <a:cubicBezTo>
                  <a:pt x="46725" y="547067"/>
                  <a:pt x="29275" y="539983"/>
                  <a:pt x="13460" y="533172"/>
                </a:cubicBezTo>
                <a:cubicBezTo>
                  <a:pt x="1190" y="527996"/>
                  <a:pt x="-6171" y="517370"/>
                  <a:pt x="6916" y="499662"/>
                </a:cubicBezTo>
                <a:cubicBezTo>
                  <a:pt x="83808" y="493395"/>
                  <a:pt x="161790" y="468331"/>
                  <a:pt x="240045" y="447080"/>
                </a:cubicBezTo>
                <a:cubicBezTo>
                  <a:pt x="219867" y="371886"/>
                  <a:pt x="198872" y="299416"/>
                  <a:pt x="181694" y="226401"/>
                </a:cubicBezTo>
                <a:cubicBezTo>
                  <a:pt x="164517" y="152841"/>
                  <a:pt x="150883" y="79009"/>
                  <a:pt x="134523" y="0"/>
                </a:cubicBezTo>
                <a:cubicBezTo>
                  <a:pt x="154701" y="3814"/>
                  <a:pt x="170243" y="6539"/>
                  <a:pt x="184421" y="9263"/>
                </a:cubicBezTo>
                <a:cubicBezTo>
                  <a:pt x="199145" y="59393"/>
                  <a:pt x="213869" y="107615"/>
                  <a:pt x="227229" y="156110"/>
                </a:cubicBezTo>
                <a:cubicBezTo>
                  <a:pt x="235137" y="184989"/>
                  <a:pt x="240863" y="214413"/>
                  <a:pt x="247952" y="243837"/>
                </a:cubicBezTo>
                <a:cubicBezTo>
                  <a:pt x="251224" y="256914"/>
                  <a:pt x="254769" y="270264"/>
                  <a:pt x="258586" y="283341"/>
                </a:cubicBezTo>
                <a:cubicBezTo>
                  <a:pt x="268402" y="316580"/>
                  <a:pt x="277945" y="350090"/>
                  <a:pt x="288306" y="383328"/>
                </a:cubicBezTo>
                <a:cubicBezTo>
                  <a:pt x="294032" y="401582"/>
                  <a:pt x="301394" y="403217"/>
                  <a:pt x="313937" y="389594"/>
                </a:cubicBezTo>
                <a:cubicBezTo>
                  <a:pt x="317754" y="385508"/>
                  <a:pt x="320208" y="379786"/>
                  <a:pt x="323480" y="375155"/>
                </a:cubicBezTo>
                <a:cubicBezTo>
                  <a:pt x="330842" y="365347"/>
                  <a:pt x="338204" y="355267"/>
                  <a:pt x="345566" y="345731"/>
                </a:cubicBezTo>
                <a:cubicBezTo>
                  <a:pt x="349110" y="341372"/>
                  <a:pt x="355109" y="337558"/>
                  <a:pt x="356200" y="332654"/>
                </a:cubicBezTo>
                <a:cubicBezTo>
                  <a:pt x="359199" y="319032"/>
                  <a:pt x="368197" y="311676"/>
                  <a:pt x="378558" y="303502"/>
                </a:cubicBezTo>
                <a:cubicBezTo>
                  <a:pt x="387011" y="296964"/>
                  <a:pt x="391919" y="285521"/>
                  <a:pt x="399008" y="276803"/>
                </a:cubicBezTo>
                <a:cubicBezTo>
                  <a:pt x="417004" y="255007"/>
                  <a:pt x="436363" y="234029"/>
                  <a:pt x="453814" y="211961"/>
                </a:cubicBezTo>
                <a:cubicBezTo>
                  <a:pt x="464993" y="197522"/>
                  <a:pt x="470719" y="177633"/>
                  <a:pt x="484079" y="166463"/>
                </a:cubicBezTo>
                <a:cubicBezTo>
                  <a:pt x="511619" y="143850"/>
                  <a:pt x="520889" y="106253"/>
                  <a:pt x="553064" y="88272"/>
                </a:cubicBezTo>
                <a:cubicBezTo>
                  <a:pt x="554427" y="87454"/>
                  <a:pt x="554972" y="85547"/>
                  <a:pt x="556063" y="84185"/>
                </a:cubicBezTo>
                <a:cubicBezTo>
                  <a:pt x="566424" y="67566"/>
                  <a:pt x="576785" y="50675"/>
                  <a:pt x="587147" y="34055"/>
                </a:cubicBezTo>
                <a:cubicBezTo>
                  <a:pt x="610596" y="38415"/>
                  <a:pt x="630500" y="41956"/>
                  <a:pt x="655585" y="46588"/>
                </a:cubicBezTo>
                <a:cubicBezTo>
                  <a:pt x="567515" y="168098"/>
                  <a:pt x="477535" y="282797"/>
                  <a:pt x="385375" y="400765"/>
                </a:cubicBezTo>
                <a:cubicBezTo>
                  <a:pt x="418367" y="405669"/>
                  <a:pt x="444816" y="398858"/>
                  <a:pt x="470719" y="393136"/>
                </a:cubicBezTo>
                <a:cubicBezTo>
                  <a:pt x="500439" y="386598"/>
                  <a:pt x="529887" y="380604"/>
                  <a:pt x="559880" y="374882"/>
                </a:cubicBezTo>
                <a:cubicBezTo>
                  <a:pt x="561789" y="374610"/>
                  <a:pt x="564515" y="372975"/>
                  <a:pt x="565333" y="373520"/>
                </a:cubicBezTo>
                <a:cubicBezTo>
                  <a:pt x="587419" y="390412"/>
                  <a:pt x="614140" y="380059"/>
                  <a:pt x="638135" y="385508"/>
                </a:cubicBezTo>
                <a:cubicBezTo>
                  <a:pt x="638680" y="389322"/>
                  <a:pt x="640316" y="394226"/>
                  <a:pt x="639226" y="394771"/>
                </a:cubicBezTo>
                <a:cubicBezTo>
                  <a:pt x="622866" y="404306"/>
                  <a:pt x="616049" y="425012"/>
                  <a:pt x="594509" y="429371"/>
                </a:cubicBezTo>
                <a:cubicBezTo>
                  <a:pt x="541884" y="440269"/>
                  <a:pt x="489533" y="453346"/>
                  <a:pt x="437181" y="465606"/>
                </a:cubicBezTo>
                <a:cubicBezTo>
                  <a:pt x="431455" y="466968"/>
                  <a:pt x="425729" y="469148"/>
                  <a:pt x="420003" y="468876"/>
                </a:cubicBezTo>
                <a:cubicBezTo>
                  <a:pt x="388374" y="466696"/>
                  <a:pt x="361653" y="479773"/>
                  <a:pt x="332751" y="495303"/>
                </a:cubicBezTo>
                <a:cubicBezTo>
                  <a:pt x="358654" y="595017"/>
                  <a:pt x="403916" y="689010"/>
                  <a:pt x="433364" y="789269"/>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4" name="Google Shape;244;p20"/>
          <p:cNvSpPr/>
          <p:nvPr/>
        </p:nvSpPr>
        <p:spPr>
          <a:xfrm rot="1024905">
            <a:off x="8161289" y="4233214"/>
            <a:ext cx="273506" cy="367043"/>
          </a:xfrm>
          <a:custGeom>
            <a:avLst/>
            <a:gdLst/>
            <a:ahLst/>
            <a:cxnLst/>
            <a:rect l="l" t="t" r="r" b="b"/>
            <a:pathLst>
              <a:path w="544668" h="732003" extrusionOk="0">
                <a:moveTo>
                  <a:pt x="360044" y="655735"/>
                </a:moveTo>
                <a:cubicBezTo>
                  <a:pt x="355513" y="659130"/>
                  <a:pt x="351209" y="661393"/>
                  <a:pt x="348037" y="664789"/>
                </a:cubicBezTo>
                <a:cubicBezTo>
                  <a:pt x="334446" y="679275"/>
                  <a:pt x="326970" y="680859"/>
                  <a:pt x="313151" y="668863"/>
                </a:cubicBezTo>
                <a:cubicBezTo>
                  <a:pt x="299786" y="657093"/>
                  <a:pt x="288233" y="643738"/>
                  <a:pt x="283023" y="625856"/>
                </a:cubicBezTo>
                <a:cubicBezTo>
                  <a:pt x="271922" y="588056"/>
                  <a:pt x="261502" y="550029"/>
                  <a:pt x="249496" y="512682"/>
                </a:cubicBezTo>
                <a:cubicBezTo>
                  <a:pt x="244285" y="495932"/>
                  <a:pt x="236130" y="480087"/>
                  <a:pt x="228881" y="462658"/>
                </a:cubicBezTo>
                <a:cubicBezTo>
                  <a:pt x="210532" y="475334"/>
                  <a:pt x="201471" y="495253"/>
                  <a:pt x="189691" y="512455"/>
                </a:cubicBezTo>
                <a:cubicBezTo>
                  <a:pt x="165225" y="548219"/>
                  <a:pt x="141439" y="584435"/>
                  <a:pt x="118560" y="621103"/>
                </a:cubicBezTo>
                <a:cubicBezTo>
                  <a:pt x="104288" y="644191"/>
                  <a:pt x="92282" y="668637"/>
                  <a:pt x="78916" y="692403"/>
                </a:cubicBezTo>
                <a:cubicBezTo>
                  <a:pt x="73706" y="701457"/>
                  <a:pt x="68043" y="710285"/>
                  <a:pt x="61473" y="718433"/>
                </a:cubicBezTo>
                <a:cubicBezTo>
                  <a:pt x="48108" y="734957"/>
                  <a:pt x="47881" y="734731"/>
                  <a:pt x="29985" y="726582"/>
                </a:cubicBezTo>
                <a:cubicBezTo>
                  <a:pt x="17299" y="720923"/>
                  <a:pt x="11636" y="710285"/>
                  <a:pt x="15487" y="695346"/>
                </a:cubicBezTo>
                <a:cubicBezTo>
                  <a:pt x="18659" y="683123"/>
                  <a:pt x="23189" y="670674"/>
                  <a:pt x="29532" y="659809"/>
                </a:cubicBezTo>
                <a:cubicBezTo>
                  <a:pt x="40179" y="641927"/>
                  <a:pt x="53318" y="625630"/>
                  <a:pt x="64192" y="607975"/>
                </a:cubicBezTo>
                <a:cubicBezTo>
                  <a:pt x="81635" y="579681"/>
                  <a:pt x="97039" y="550256"/>
                  <a:pt x="114935" y="522188"/>
                </a:cubicBezTo>
                <a:cubicBezTo>
                  <a:pt x="126715" y="503628"/>
                  <a:pt x="138268" y="485067"/>
                  <a:pt x="153899" y="468996"/>
                </a:cubicBezTo>
                <a:cubicBezTo>
                  <a:pt x="161827" y="461074"/>
                  <a:pt x="165225" y="448625"/>
                  <a:pt x="172248" y="435270"/>
                </a:cubicBezTo>
                <a:cubicBezTo>
                  <a:pt x="164546" y="435270"/>
                  <a:pt x="158429" y="433686"/>
                  <a:pt x="153672" y="435497"/>
                </a:cubicBezTo>
                <a:cubicBezTo>
                  <a:pt x="121051" y="448625"/>
                  <a:pt x="86845" y="452925"/>
                  <a:pt x="52412" y="454057"/>
                </a:cubicBezTo>
                <a:cubicBezTo>
                  <a:pt x="38820" y="454510"/>
                  <a:pt x="24322" y="448625"/>
                  <a:pt x="11183" y="442966"/>
                </a:cubicBezTo>
                <a:cubicBezTo>
                  <a:pt x="989" y="438665"/>
                  <a:pt x="-5127" y="429838"/>
                  <a:pt x="5746" y="415125"/>
                </a:cubicBezTo>
                <a:cubicBezTo>
                  <a:pt x="69629" y="409919"/>
                  <a:pt x="134417" y="389095"/>
                  <a:pt x="199432" y="371440"/>
                </a:cubicBezTo>
                <a:cubicBezTo>
                  <a:pt x="182668" y="308967"/>
                  <a:pt x="165225" y="248758"/>
                  <a:pt x="150954" y="188096"/>
                </a:cubicBezTo>
                <a:cubicBezTo>
                  <a:pt x="136682" y="126982"/>
                  <a:pt x="125356" y="65641"/>
                  <a:pt x="111764" y="0"/>
                </a:cubicBezTo>
                <a:cubicBezTo>
                  <a:pt x="128527" y="3169"/>
                  <a:pt x="141439" y="5432"/>
                  <a:pt x="153219" y="7696"/>
                </a:cubicBezTo>
                <a:cubicBezTo>
                  <a:pt x="165452" y="49344"/>
                  <a:pt x="177685" y="89408"/>
                  <a:pt x="188785" y="129698"/>
                </a:cubicBezTo>
                <a:cubicBezTo>
                  <a:pt x="195354" y="153691"/>
                  <a:pt x="200111" y="178137"/>
                  <a:pt x="206001" y="202583"/>
                </a:cubicBezTo>
                <a:cubicBezTo>
                  <a:pt x="208720" y="213448"/>
                  <a:pt x="211665" y="224539"/>
                  <a:pt x="214836" y="235404"/>
                </a:cubicBezTo>
                <a:cubicBezTo>
                  <a:pt x="222991" y="263018"/>
                  <a:pt x="230920" y="290859"/>
                  <a:pt x="239528" y="318474"/>
                </a:cubicBezTo>
                <a:cubicBezTo>
                  <a:pt x="244285" y="333639"/>
                  <a:pt x="250402" y="334997"/>
                  <a:pt x="260822" y="323680"/>
                </a:cubicBezTo>
                <a:cubicBezTo>
                  <a:pt x="263994" y="320285"/>
                  <a:pt x="266033" y="315531"/>
                  <a:pt x="268751" y="311683"/>
                </a:cubicBezTo>
                <a:cubicBezTo>
                  <a:pt x="274867" y="303535"/>
                  <a:pt x="280984" y="295160"/>
                  <a:pt x="287100" y="287238"/>
                </a:cubicBezTo>
                <a:cubicBezTo>
                  <a:pt x="290045" y="283616"/>
                  <a:pt x="295029" y="280447"/>
                  <a:pt x="295935" y="276373"/>
                </a:cubicBezTo>
                <a:cubicBezTo>
                  <a:pt x="298427" y="265055"/>
                  <a:pt x="305902" y="258944"/>
                  <a:pt x="314511" y="252153"/>
                </a:cubicBezTo>
                <a:cubicBezTo>
                  <a:pt x="321533" y="246721"/>
                  <a:pt x="325611" y="237214"/>
                  <a:pt x="331501" y="229971"/>
                </a:cubicBezTo>
                <a:cubicBezTo>
                  <a:pt x="346452" y="211863"/>
                  <a:pt x="362536" y="194434"/>
                  <a:pt x="377034" y="176100"/>
                </a:cubicBezTo>
                <a:cubicBezTo>
                  <a:pt x="386322" y="164103"/>
                  <a:pt x="391079" y="147580"/>
                  <a:pt x="402179" y="138300"/>
                </a:cubicBezTo>
                <a:cubicBezTo>
                  <a:pt x="425059" y="119513"/>
                  <a:pt x="432761" y="88276"/>
                  <a:pt x="459492" y="73337"/>
                </a:cubicBezTo>
                <a:cubicBezTo>
                  <a:pt x="460624" y="72658"/>
                  <a:pt x="461077" y="71074"/>
                  <a:pt x="461984" y="69942"/>
                </a:cubicBezTo>
                <a:cubicBezTo>
                  <a:pt x="470592" y="56135"/>
                  <a:pt x="479200" y="42101"/>
                  <a:pt x="487808" y="28294"/>
                </a:cubicBezTo>
                <a:cubicBezTo>
                  <a:pt x="507290" y="31915"/>
                  <a:pt x="523827" y="34858"/>
                  <a:pt x="544668" y="38706"/>
                </a:cubicBezTo>
                <a:cubicBezTo>
                  <a:pt x="471498" y="139658"/>
                  <a:pt x="396742" y="234951"/>
                  <a:pt x="320174" y="332960"/>
                </a:cubicBezTo>
                <a:cubicBezTo>
                  <a:pt x="347584" y="337034"/>
                  <a:pt x="369558" y="331376"/>
                  <a:pt x="391079" y="326622"/>
                </a:cubicBezTo>
                <a:cubicBezTo>
                  <a:pt x="415771" y="321190"/>
                  <a:pt x="440236" y="316210"/>
                  <a:pt x="465155" y="311457"/>
                </a:cubicBezTo>
                <a:cubicBezTo>
                  <a:pt x="466741" y="311231"/>
                  <a:pt x="469006" y="309873"/>
                  <a:pt x="469686" y="310325"/>
                </a:cubicBezTo>
                <a:cubicBezTo>
                  <a:pt x="488035" y="324359"/>
                  <a:pt x="510235" y="315758"/>
                  <a:pt x="530170" y="320285"/>
                </a:cubicBezTo>
                <a:cubicBezTo>
                  <a:pt x="530623" y="323453"/>
                  <a:pt x="531982" y="327528"/>
                  <a:pt x="531076" y="327980"/>
                </a:cubicBezTo>
                <a:cubicBezTo>
                  <a:pt x="517484" y="335903"/>
                  <a:pt x="511821" y="353105"/>
                  <a:pt x="493925" y="356727"/>
                </a:cubicBezTo>
                <a:cubicBezTo>
                  <a:pt x="450204" y="365781"/>
                  <a:pt x="406709" y="376646"/>
                  <a:pt x="363215" y="386831"/>
                </a:cubicBezTo>
                <a:cubicBezTo>
                  <a:pt x="358458" y="387963"/>
                  <a:pt x="353701" y="389774"/>
                  <a:pt x="348944" y="389548"/>
                </a:cubicBezTo>
                <a:cubicBezTo>
                  <a:pt x="322666" y="387737"/>
                  <a:pt x="300466" y="398602"/>
                  <a:pt x="276453" y="411503"/>
                </a:cubicBezTo>
                <a:cubicBezTo>
                  <a:pt x="297974" y="494347"/>
                  <a:pt x="335578" y="572438"/>
                  <a:pt x="360044" y="65573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5" name="Google Shape;245;p20"/>
          <p:cNvSpPr/>
          <p:nvPr/>
        </p:nvSpPr>
        <p:spPr>
          <a:xfrm>
            <a:off x="6854702" y="3555421"/>
            <a:ext cx="783490" cy="1072072"/>
          </a:xfrm>
          <a:custGeom>
            <a:avLst/>
            <a:gdLst/>
            <a:ahLst/>
            <a:cxnLst/>
            <a:rect l="l" t="t" r="r" b="b"/>
            <a:pathLst>
              <a:path w="1566980" h="2144144" extrusionOk="0">
                <a:moveTo>
                  <a:pt x="343126" y="1189112"/>
                </a:moveTo>
                <a:cubicBezTo>
                  <a:pt x="338372" y="1174865"/>
                  <a:pt x="335044" y="1160143"/>
                  <a:pt x="328863" y="1146371"/>
                </a:cubicBezTo>
                <a:cubicBezTo>
                  <a:pt x="302714" y="1087959"/>
                  <a:pt x="275139" y="1030021"/>
                  <a:pt x="249941" y="971609"/>
                </a:cubicBezTo>
                <a:cubicBezTo>
                  <a:pt x="231875" y="929818"/>
                  <a:pt x="216186" y="887552"/>
                  <a:pt x="199546" y="845286"/>
                </a:cubicBezTo>
                <a:cubicBezTo>
                  <a:pt x="172921" y="776425"/>
                  <a:pt x="153429" y="705666"/>
                  <a:pt x="144871" y="632056"/>
                </a:cubicBezTo>
                <a:cubicBezTo>
                  <a:pt x="140592" y="595014"/>
                  <a:pt x="136789" y="557022"/>
                  <a:pt x="154855" y="521405"/>
                </a:cubicBezTo>
                <a:cubicBezTo>
                  <a:pt x="170544" y="490537"/>
                  <a:pt x="187660" y="480089"/>
                  <a:pt x="218563" y="492436"/>
                </a:cubicBezTo>
                <a:cubicBezTo>
                  <a:pt x="241384" y="501459"/>
                  <a:pt x="262303" y="516181"/>
                  <a:pt x="281320" y="532328"/>
                </a:cubicBezTo>
                <a:cubicBezTo>
                  <a:pt x="326961" y="571269"/>
                  <a:pt x="345028" y="628257"/>
                  <a:pt x="371177" y="679546"/>
                </a:cubicBezTo>
                <a:cubicBezTo>
                  <a:pt x="410638" y="757904"/>
                  <a:pt x="451049" y="835313"/>
                  <a:pt x="491461" y="913196"/>
                </a:cubicBezTo>
                <a:cubicBezTo>
                  <a:pt x="494789" y="919845"/>
                  <a:pt x="500494" y="925069"/>
                  <a:pt x="510954" y="938841"/>
                </a:cubicBezTo>
                <a:cubicBezTo>
                  <a:pt x="509527" y="921269"/>
                  <a:pt x="511905" y="910822"/>
                  <a:pt x="507626" y="904648"/>
                </a:cubicBezTo>
                <a:cubicBezTo>
                  <a:pt x="474345" y="850510"/>
                  <a:pt x="458181" y="789723"/>
                  <a:pt x="443918" y="728936"/>
                </a:cubicBezTo>
                <a:cubicBezTo>
                  <a:pt x="422999" y="642029"/>
                  <a:pt x="403031" y="554648"/>
                  <a:pt x="392096" y="466792"/>
                </a:cubicBezTo>
                <a:cubicBezTo>
                  <a:pt x="381636" y="382260"/>
                  <a:pt x="378784" y="295828"/>
                  <a:pt x="393047" y="210821"/>
                </a:cubicBezTo>
                <a:cubicBezTo>
                  <a:pt x="397801" y="182802"/>
                  <a:pt x="402080" y="150509"/>
                  <a:pt x="432507" y="141486"/>
                </a:cubicBezTo>
                <a:cubicBezTo>
                  <a:pt x="469591" y="130564"/>
                  <a:pt x="501920" y="149559"/>
                  <a:pt x="521889" y="179953"/>
                </a:cubicBezTo>
                <a:cubicBezTo>
                  <a:pt x="551841" y="225543"/>
                  <a:pt x="581793" y="272083"/>
                  <a:pt x="603188" y="321948"/>
                </a:cubicBezTo>
                <a:cubicBezTo>
                  <a:pt x="627910" y="380835"/>
                  <a:pt x="643124" y="443997"/>
                  <a:pt x="663092" y="504784"/>
                </a:cubicBezTo>
                <a:cubicBezTo>
                  <a:pt x="668797" y="522355"/>
                  <a:pt x="675453" y="539926"/>
                  <a:pt x="688290" y="556547"/>
                </a:cubicBezTo>
                <a:cubicBezTo>
                  <a:pt x="688765" y="547524"/>
                  <a:pt x="691618" y="538026"/>
                  <a:pt x="689241" y="529953"/>
                </a:cubicBezTo>
                <a:cubicBezTo>
                  <a:pt x="668797" y="455394"/>
                  <a:pt x="664518" y="378935"/>
                  <a:pt x="665469" y="302477"/>
                </a:cubicBezTo>
                <a:cubicBezTo>
                  <a:pt x="666895" y="216520"/>
                  <a:pt x="669748" y="130564"/>
                  <a:pt x="711111" y="51255"/>
                </a:cubicBezTo>
                <a:cubicBezTo>
                  <a:pt x="744866" y="-13331"/>
                  <a:pt x="793360" y="-17130"/>
                  <a:pt x="836625" y="41283"/>
                </a:cubicBezTo>
                <a:cubicBezTo>
                  <a:pt x="871331" y="88298"/>
                  <a:pt x="885119" y="142911"/>
                  <a:pt x="899857" y="197049"/>
                </a:cubicBezTo>
                <a:cubicBezTo>
                  <a:pt x="927908" y="301052"/>
                  <a:pt x="958811" y="405055"/>
                  <a:pt x="979254" y="510957"/>
                </a:cubicBezTo>
                <a:cubicBezTo>
                  <a:pt x="1004928" y="643454"/>
                  <a:pt x="1069111" y="760279"/>
                  <a:pt x="1119982" y="887077"/>
                </a:cubicBezTo>
                <a:cubicBezTo>
                  <a:pt x="1141377" y="845286"/>
                  <a:pt x="1139000" y="803970"/>
                  <a:pt x="1143754" y="764553"/>
                </a:cubicBezTo>
                <a:cubicBezTo>
                  <a:pt x="1154213" y="679071"/>
                  <a:pt x="1161820" y="593590"/>
                  <a:pt x="1176083" y="509058"/>
                </a:cubicBezTo>
                <a:cubicBezTo>
                  <a:pt x="1182739" y="471541"/>
                  <a:pt x="1201281" y="434973"/>
                  <a:pt x="1218397" y="399831"/>
                </a:cubicBezTo>
                <a:cubicBezTo>
                  <a:pt x="1235988" y="363264"/>
                  <a:pt x="1269268" y="354241"/>
                  <a:pt x="1305401" y="373712"/>
                </a:cubicBezTo>
                <a:cubicBezTo>
                  <a:pt x="1364830" y="406005"/>
                  <a:pt x="1411422" y="451120"/>
                  <a:pt x="1436620" y="515706"/>
                </a:cubicBezTo>
                <a:cubicBezTo>
                  <a:pt x="1463720" y="584566"/>
                  <a:pt x="1477032" y="656276"/>
                  <a:pt x="1488918" y="728936"/>
                </a:cubicBezTo>
                <a:cubicBezTo>
                  <a:pt x="1502230" y="808719"/>
                  <a:pt x="1516493" y="888027"/>
                  <a:pt x="1529329" y="967335"/>
                </a:cubicBezTo>
                <a:cubicBezTo>
                  <a:pt x="1542641" y="1051867"/>
                  <a:pt x="1556429" y="1136399"/>
                  <a:pt x="1565938" y="1221405"/>
                </a:cubicBezTo>
                <a:cubicBezTo>
                  <a:pt x="1570216" y="1257973"/>
                  <a:pt x="1559757" y="1295964"/>
                  <a:pt x="1562610" y="1333006"/>
                </a:cubicBezTo>
                <a:cubicBezTo>
                  <a:pt x="1571643" y="1447457"/>
                  <a:pt x="1551199" y="1557633"/>
                  <a:pt x="1511263" y="1663536"/>
                </a:cubicBezTo>
                <a:cubicBezTo>
                  <a:pt x="1487967" y="1726222"/>
                  <a:pt x="1458490" y="1786060"/>
                  <a:pt x="1410471" y="1836399"/>
                </a:cubicBezTo>
                <a:cubicBezTo>
                  <a:pt x="1375289" y="1872966"/>
                  <a:pt x="1351042" y="1920456"/>
                  <a:pt x="1315860" y="1957498"/>
                </a:cubicBezTo>
                <a:cubicBezTo>
                  <a:pt x="1271170" y="2004988"/>
                  <a:pt x="1225053" y="2054377"/>
                  <a:pt x="1170378" y="2089045"/>
                </a:cubicBezTo>
                <a:cubicBezTo>
                  <a:pt x="1096686" y="2136060"/>
                  <a:pt x="1011584" y="2155056"/>
                  <a:pt x="922678" y="2137959"/>
                </a:cubicBezTo>
                <a:cubicBezTo>
                  <a:pt x="849937" y="2123712"/>
                  <a:pt x="783852" y="2094269"/>
                  <a:pt x="719193" y="2056277"/>
                </a:cubicBezTo>
                <a:cubicBezTo>
                  <a:pt x="568956" y="1967946"/>
                  <a:pt x="450574" y="1846372"/>
                  <a:pt x="345503" y="1710551"/>
                </a:cubicBezTo>
                <a:cubicBezTo>
                  <a:pt x="304141" y="1657362"/>
                  <a:pt x="263729" y="1603699"/>
                  <a:pt x="228072" y="1546711"/>
                </a:cubicBezTo>
                <a:cubicBezTo>
                  <a:pt x="195267" y="1493997"/>
                  <a:pt x="168643" y="1437009"/>
                  <a:pt x="140592" y="1381446"/>
                </a:cubicBezTo>
                <a:cubicBezTo>
                  <a:pt x="118247" y="1336806"/>
                  <a:pt x="94475" y="1292640"/>
                  <a:pt x="76884" y="1246100"/>
                </a:cubicBezTo>
                <a:cubicBezTo>
                  <a:pt x="53113" y="1183413"/>
                  <a:pt x="16504" y="1125951"/>
                  <a:pt x="3668" y="1058515"/>
                </a:cubicBezTo>
                <a:cubicBezTo>
                  <a:pt x="-2038" y="1028122"/>
                  <a:pt x="-1087" y="999153"/>
                  <a:pt x="6520" y="970659"/>
                </a:cubicBezTo>
                <a:cubicBezTo>
                  <a:pt x="17455" y="929818"/>
                  <a:pt x="57867" y="914146"/>
                  <a:pt x="91147" y="940740"/>
                </a:cubicBezTo>
                <a:cubicBezTo>
                  <a:pt x="138690" y="978732"/>
                  <a:pt x="183381" y="1020523"/>
                  <a:pt x="226170" y="1064214"/>
                </a:cubicBezTo>
                <a:cubicBezTo>
                  <a:pt x="265155" y="1104105"/>
                  <a:pt x="300337" y="1148271"/>
                  <a:pt x="336946" y="1191012"/>
                </a:cubicBezTo>
                <a:cubicBezTo>
                  <a:pt x="338847" y="1191487"/>
                  <a:pt x="341224" y="1190537"/>
                  <a:pt x="343126" y="1189112"/>
                </a:cubicBezTo>
                <a:close/>
                <a:moveTo>
                  <a:pt x="792410" y="74051"/>
                </a:moveTo>
                <a:cubicBezTo>
                  <a:pt x="750571" y="142436"/>
                  <a:pt x="743915" y="212246"/>
                  <a:pt x="741063" y="279682"/>
                </a:cubicBezTo>
                <a:cubicBezTo>
                  <a:pt x="738210" y="346167"/>
                  <a:pt x="746293" y="414078"/>
                  <a:pt x="756752" y="480089"/>
                </a:cubicBezTo>
                <a:cubicBezTo>
                  <a:pt x="771015" y="569370"/>
                  <a:pt x="790983" y="658176"/>
                  <a:pt x="811902" y="746507"/>
                </a:cubicBezTo>
                <a:cubicBezTo>
                  <a:pt x="828067" y="813468"/>
                  <a:pt x="849461" y="879003"/>
                  <a:pt x="869430" y="944539"/>
                </a:cubicBezTo>
                <a:cubicBezTo>
                  <a:pt x="873708" y="959736"/>
                  <a:pt x="881791" y="974933"/>
                  <a:pt x="867052" y="988230"/>
                </a:cubicBezTo>
                <a:cubicBezTo>
                  <a:pt x="850412" y="1003427"/>
                  <a:pt x="830444" y="1001052"/>
                  <a:pt x="814755" y="989655"/>
                </a:cubicBezTo>
                <a:cubicBezTo>
                  <a:pt x="799066" y="978257"/>
                  <a:pt x="783376" y="963061"/>
                  <a:pt x="774343" y="945964"/>
                </a:cubicBezTo>
                <a:cubicBezTo>
                  <a:pt x="746293" y="891826"/>
                  <a:pt x="723947" y="834838"/>
                  <a:pt x="695897" y="780700"/>
                </a:cubicBezTo>
                <a:cubicBezTo>
                  <a:pt x="642648" y="679071"/>
                  <a:pt x="608893" y="570320"/>
                  <a:pt x="576088" y="461093"/>
                </a:cubicBezTo>
                <a:cubicBezTo>
                  <a:pt x="557071" y="398406"/>
                  <a:pt x="534725" y="336195"/>
                  <a:pt x="511905" y="274933"/>
                </a:cubicBezTo>
                <a:cubicBezTo>
                  <a:pt x="504773" y="255937"/>
                  <a:pt x="495264" y="236466"/>
                  <a:pt x="472444" y="222694"/>
                </a:cubicBezTo>
                <a:cubicBezTo>
                  <a:pt x="455804" y="269234"/>
                  <a:pt x="452476" y="312450"/>
                  <a:pt x="456279" y="356140"/>
                </a:cubicBezTo>
                <a:cubicBezTo>
                  <a:pt x="460558" y="399356"/>
                  <a:pt x="463886" y="443047"/>
                  <a:pt x="471493" y="485788"/>
                </a:cubicBezTo>
                <a:cubicBezTo>
                  <a:pt x="483854" y="556547"/>
                  <a:pt x="494314" y="628732"/>
                  <a:pt x="514757" y="697117"/>
                </a:cubicBezTo>
                <a:cubicBezTo>
                  <a:pt x="551841" y="822966"/>
                  <a:pt x="594154" y="947389"/>
                  <a:pt x="646452" y="1068013"/>
                </a:cubicBezTo>
                <a:cubicBezTo>
                  <a:pt x="657387" y="1093658"/>
                  <a:pt x="668322" y="1120252"/>
                  <a:pt x="676880" y="1146846"/>
                </a:cubicBezTo>
                <a:cubicBezTo>
                  <a:pt x="688290" y="1182939"/>
                  <a:pt x="670223" y="1201460"/>
                  <a:pt x="633140" y="1194336"/>
                </a:cubicBezTo>
                <a:cubicBezTo>
                  <a:pt x="603663" y="1188637"/>
                  <a:pt x="581318" y="1171541"/>
                  <a:pt x="565153" y="1147796"/>
                </a:cubicBezTo>
                <a:cubicBezTo>
                  <a:pt x="519512" y="1080835"/>
                  <a:pt x="472919" y="1013875"/>
                  <a:pt x="429179" y="945489"/>
                </a:cubicBezTo>
                <a:cubicBezTo>
                  <a:pt x="372128" y="855733"/>
                  <a:pt x="326011" y="759804"/>
                  <a:pt x="289878" y="659126"/>
                </a:cubicBezTo>
                <a:cubicBezTo>
                  <a:pt x="277517" y="624458"/>
                  <a:pt x="258024" y="593115"/>
                  <a:pt x="224268" y="559872"/>
                </a:cubicBezTo>
                <a:cubicBezTo>
                  <a:pt x="221891" y="585041"/>
                  <a:pt x="218563" y="601663"/>
                  <a:pt x="219514" y="617809"/>
                </a:cubicBezTo>
                <a:cubicBezTo>
                  <a:pt x="224744" y="697117"/>
                  <a:pt x="248991" y="771202"/>
                  <a:pt x="279418" y="843386"/>
                </a:cubicBezTo>
                <a:cubicBezTo>
                  <a:pt x="291780" y="872355"/>
                  <a:pt x="301764" y="901799"/>
                  <a:pt x="314600" y="930767"/>
                </a:cubicBezTo>
                <a:cubicBezTo>
                  <a:pt x="348356" y="1006276"/>
                  <a:pt x="381636" y="1082260"/>
                  <a:pt x="418244" y="1156819"/>
                </a:cubicBezTo>
                <a:cubicBezTo>
                  <a:pt x="452476" y="1227104"/>
                  <a:pt x="490986" y="1295015"/>
                  <a:pt x="525692" y="1364825"/>
                </a:cubicBezTo>
                <a:cubicBezTo>
                  <a:pt x="540906" y="1396168"/>
                  <a:pt x="521413" y="1422762"/>
                  <a:pt x="486231" y="1418013"/>
                </a:cubicBezTo>
                <a:cubicBezTo>
                  <a:pt x="466739" y="1415639"/>
                  <a:pt x="445820" y="1407566"/>
                  <a:pt x="430606" y="1395218"/>
                </a:cubicBezTo>
                <a:cubicBezTo>
                  <a:pt x="396850" y="1367674"/>
                  <a:pt x="363570" y="1338230"/>
                  <a:pt x="335044" y="1305462"/>
                </a:cubicBezTo>
                <a:cubicBezTo>
                  <a:pt x="282746" y="1245150"/>
                  <a:pt x="235203" y="1181039"/>
                  <a:pt x="183856" y="1119777"/>
                </a:cubicBezTo>
                <a:cubicBezTo>
                  <a:pt x="157708" y="1088434"/>
                  <a:pt x="127755" y="1060415"/>
                  <a:pt x="89721" y="1040469"/>
                </a:cubicBezTo>
                <a:cubicBezTo>
                  <a:pt x="91147" y="1100306"/>
                  <a:pt x="116820" y="1150171"/>
                  <a:pt x="140592" y="1200510"/>
                </a:cubicBezTo>
                <a:cubicBezTo>
                  <a:pt x="161987" y="1245625"/>
                  <a:pt x="182906" y="1291215"/>
                  <a:pt x="205726" y="1335381"/>
                </a:cubicBezTo>
                <a:cubicBezTo>
                  <a:pt x="233777" y="1389519"/>
                  <a:pt x="258975" y="1446032"/>
                  <a:pt x="293206" y="1495897"/>
                </a:cubicBezTo>
                <a:cubicBezTo>
                  <a:pt x="340749" y="1565232"/>
                  <a:pt x="393522" y="1631718"/>
                  <a:pt x="448197" y="1696304"/>
                </a:cubicBezTo>
                <a:cubicBezTo>
                  <a:pt x="491461" y="1747593"/>
                  <a:pt x="541381" y="1793183"/>
                  <a:pt x="587974" y="1841623"/>
                </a:cubicBezTo>
                <a:cubicBezTo>
                  <a:pt x="638370" y="1893862"/>
                  <a:pt x="696848" y="1935653"/>
                  <a:pt x="754375" y="1978868"/>
                </a:cubicBezTo>
                <a:cubicBezTo>
                  <a:pt x="802869" y="2014961"/>
                  <a:pt x="853740" y="2043455"/>
                  <a:pt x="912218" y="2059126"/>
                </a:cubicBezTo>
                <a:cubicBezTo>
                  <a:pt x="999698" y="2082396"/>
                  <a:pt x="1075767" y="2061976"/>
                  <a:pt x="1144229" y="2004038"/>
                </a:cubicBezTo>
                <a:cubicBezTo>
                  <a:pt x="1174182" y="1978868"/>
                  <a:pt x="1200806" y="1951799"/>
                  <a:pt x="1226479" y="1922355"/>
                </a:cubicBezTo>
                <a:cubicBezTo>
                  <a:pt x="1274973" y="1866317"/>
                  <a:pt x="1331550" y="1817403"/>
                  <a:pt x="1365305" y="1749018"/>
                </a:cubicBezTo>
                <a:cubicBezTo>
                  <a:pt x="1378142" y="1722423"/>
                  <a:pt x="1394307" y="1697254"/>
                  <a:pt x="1405717" y="1670184"/>
                </a:cubicBezTo>
                <a:cubicBezTo>
                  <a:pt x="1442325" y="1584703"/>
                  <a:pt x="1462293" y="1494947"/>
                  <a:pt x="1470376" y="1402817"/>
                </a:cubicBezTo>
                <a:cubicBezTo>
                  <a:pt x="1474179" y="1362450"/>
                  <a:pt x="1479884" y="1321609"/>
                  <a:pt x="1477507" y="1281717"/>
                </a:cubicBezTo>
                <a:cubicBezTo>
                  <a:pt x="1472278" y="1203834"/>
                  <a:pt x="1463244" y="1126426"/>
                  <a:pt x="1453260" y="1049017"/>
                </a:cubicBezTo>
                <a:cubicBezTo>
                  <a:pt x="1446129" y="990130"/>
                  <a:pt x="1436145" y="931717"/>
                  <a:pt x="1426161" y="873305"/>
                </a:cubicBezTo>
                <a:cubicBezTo>
                  <a:pt x="1419505" y="833888"/>
                  <a:pt x="1409045" y="794946"/>
                  <a:pt x="1402864" y="755055"/>
                </a:cubicBezTo>
                <a:cubicBezTo>
                  <a:pt x="1389552" y="671948"/>
                  <a:pt x="1379093" y="588841"/>
                  <a:pt x="1352469" y="508583"/>
                </a:cubicBezTo>
                <a:cubicBezTo>
                  <a:pt x="1342009" y="477714"/>
                  <a:pt x="1324418" y="459193"/>
                  <a:pt x="1290662" y="440197"/>
                </a:cubicBezTo>
                <a:cubicBezTo>
                  <a:pt x="1277826" y="499560"/>
                  <a:pt x="1262137" y="551798"/>
                  <a:pt x="1255956" y="605462"/>
                </a:cubicBezTo>
                <a:cubicBezTo>
                  <a:pt x="1243119" y="718963"/>
                  <a:pt x="1235037" y="832463"/>
                  <a:pt x="1224577" y="946439"/>
                </a:cubicBezTo>
                <a:cubicBezTo>
                  <a:pt x="1222676" y="966385"/>
                  <a:pt x="1219823" y="986805"/>
                  <a:pt x="1214593" y="1006276"/>
                </a:cubicBezTo>
                <a:cubicBezTo>
                  <a:pt x="1203183" y="1050917"/>
                  <a:pt x="1171804" y="1063264"/>
                  <a:pt x="1139475" y="1030971"/>
                </a:cubicBezTo>
                <a:cubicBezTo>
                  <a:pt x="1111425" y="1002952"/>
                  <a:pt x="1090505" y="966860"/>
                  <a:pt x="1071964" y="931242"/>
                </a:cubicBezTo>
                <a:cubicBezTo>
                  <a:pt x="1046766" y="882803"/>
                  <a:pt x="1029650" y="830089"/>
                  <a:pt x="1004452" y="781649"/>
                </a:cubicBezTo>
                <a:cubicBezTo>
                  <a:pt x="945974" y="667674"/>
                  <a:pt x="915546" y="545150"/>
                  <a:pt x="887021" y="421676"/>
                </a:cubicBezTo>
                <a:cubicBezTo>
                  <a:pt x="866102" y="331920"/>
                  <a:pt x="845183" y="242165"/>
                  <a:pt x="822362" y="152409"/>
                </a:cubicBezTo>
                <a:cubicBezTo>
                  <a:pt x="817132" y="127714"/>
                  <a:pt x="804295" y="104444"/>
                  <a:pt x="792410" y="7405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6" name="Google Shape;246;p20"/>
          <p:cNvSpPr/>
          <p:nvPr/>
        </p:nvSpPr>
        <p:spPr>
          <a:xfrm rot="604460">
            <a:off x="7741353" y="2575570"/>
            <a:ext cx="747391" cy="1402305"/>
          </a:xfrm>
          <a:custGeom>
            <a:avLst/>
            <a:gdLst/>
            <a:ahLst/>
            <a:cxnLst/>
            <a:rect l="l" t="t" r="r" b="b"/>
            <a:pathLst>
              <a:path w="1494148" h="2803418" extrusionOk="0">
                <a:moveTo>
                  <a:pt x="818021" y="1410837"/>
                </a:moveTo>
                <a:cubicBezTo>
                  <a:pt x="800939" y="1444513"/>
                  <a:pt x="784345" y="1478189"/>
                  <a:pt x="767263" y="1511377"/>
                </a:cubicBezTo>
                <a:cubicBezTo>
                  <a:pt x="735051" y="1573848"/>
                  <a:pt x="682829" y="1616309"/>
                  <a:pt x="626214" y="1655354"/>
                </a:cubicBezTo>
                <a:cubicBezTo>
                  <a:pt x="559838" y="1701231"/>
                  <a:pt x="476869" y="1665603"/>
                  <a:pt x="439776" y="1616797"/>
                </a:cubicBezTo>
                <a:cubicBezTo>
                  <a:pt x="408052" y="1574824"/>
                  <a:pt x="392435" y="1526995"/>
                  <a:pt x="397803" y="1472820"/>
                </a:cubicBezTo>
                <a:cubicBezTo>
                  <a:pt x="401220" y="1437192"/>
                  <a:pt x="403172" y="1401076"/>
                  <a:pt x="402684" y="1364960"/>
                </a:cubicBezTo>
                <a:cubicBezTo>
                  <a:pt x="401708" y="1296632"/>
                  <a:pt x="431967" y="1235624"/>
                  <a:pt x="447585" y="1171201"/>
                </a:cubicBezTo>
                <a:cubicBezTo>
                  <a:pt x="452954" y="1148262"/>
                  <a:pt x="465643" y="1127276"/>
                  <a:pt x="476869" y="1100921"/>
                </a:cubicBezTo>
                <a:cubicBezTo>
                  <a:pt x="418790" y="1114586"/>
                  <a:pt x="367544" y="1130204"/>
                  <a:pt x="314833" y="1138013"/>
                </a:cubicBezTo>
                <a:cubicBezTo>
                  <a:pt x="223079" y="1151678"/>
                  <a:pt x="136692" y="1132644"/>
                  <a:pt x="61532" y="1076518"/>
                </a:cubicBezTo>
                <a:cubicBezTo>
                  <a:pt x="36" y="1031128"/>
                  <a:pt x="-15581" y="956944"/>
                  <a:pt x="15654" y="887151"/>
                </a:cubicBezTo>
                <a:cubicBezTo>
                  <a:pt x="51282" y="807110"/>
                  <a:pt x="117658" y="763673"/>
                  <a:pt x="195747" y="732925"/>
                </a:cubicBezTo>
                <a:cubicBezTo>
                  <a:pt x="224055" y="721700"/>
                  <a:pt x="252362" y="710962"/>
                  <a:pt x="279205" y="697297"/>
                </a:cubicBezTo>
                <a:cubicBezTo>
                  <a:pt x="317762" y="678263"/>
                  <a:pt x="356806" y="665573"/>
                  <a:pt x="399755" y="661669"/>
                </a:cubicBezTo>
                <a:cubicBezTo>
                  <a:pt x="418790" y="660205"/>
                  <a:pt x="437336" y="652884"/>
                  <a:pt x="455882" y="648491"/>
                </a:cubicBezTo>
                <a:cubicBezTo>
                  <a:pt x="434896" y="593341"/>
                  <a:pt x="411957" y="542095"/>
                  <a:pt x="396339" y="488896"/>
                </a:cubicBezTo>
                <a:cubicBezTo>
                  <a:pt x="368520" y="393237"/>
                  <a:pt x="361199" y="295137"/>
                  <a:pt x="384138" y="197526"/>
                </a:cubicBezTo>
                <a:cubicBezTo>
                  <a:pt x="403172" y="115532"/>
                  <a:pt x="453930" y="55501"/>
                  <a:pt x="525186" y="12552"/>
                </a:cubicBezTo>
                <a:cubicBezTo>
                  <a:pt x="534947" y="6695"/>
                  <a:pt x="547637" y="4255"/>
                  <a:pt x="559838" y="2791"/>
                </a:cubicBezTo>
                <a:cubicBezTo>
                  <a:pt x="634511" y="-7946"/>
                  <a:pt x="703327" y="12552"/>
                  <a:pt x="758478" y="59894"/>
                </a:cubicBezTo>
                <a:cubicBezTo>
                  <a:pt x="839983" y="130174"/>
                  <a:pt x="876588" y="226321"/>
                  <a:pt x="894646" y="330766"/>
                </a:cubicBezTo>
                <a:cubicBezTo>
                  <a:pt x="904895" y="391285"/>
                  <a:pt x="917585" y="451804"/>
                  <a:pt x="931250" y="519644"/>
                </a:cubicBezTo>
                <a:cubicBezTo>
                  <a:pt x="951749" y="500610"/>
                  <a:pt x="969807" y="485480"/>
                  <a:pt x="985424" y="468398"/>
                </a:cubicBezTo>
                <a:cubicBezTo>
                  <a:pt x="1068882" y="378107"/>
                  <a:pt x="1169422" y="334182"/>
                  <a:pt x="1293389" y="349800"/>
                </a:cubicBezTo>
                <a:cubicBezTo>
                  <a:pt x="1326577" y="354192"/>
                  <a:pt x="1360253" y="355657"/>
                  <a:pt x="1391977" y="364442"/>
                </a:cubicBezTo>
                <a:cubicBezTo>
                  <a:pt x="1452984" y="381524"/>
                  <a:pt x="1481291" y="429353"/>
                  <a:pt x="1474946" y="492313"/>
                </a:cubicBezTo>
                <a:cubicBezTo>
                  <a:pt x="1467625" y="565521"/>
                  <a:pt x="1429069" y="617743"/>
                  <a:pt x="1371966" y="660205"/>
                </a:cubicBezTo>
                <a:cubicBezTo>
                  <a:pt x="1316816" y="701689"/>
                  <a:pt x="1257761" y="733901"/>
                  <a:pt x="1188456" y="744150"/>
                </a:cubicBezTo>
                <a:cubicBezTo>
                  <a:pt x="1181136" y="745126"/>
                  <a:pt x="1174791" y="750495"/>
                  <a:pt x="1165518" y="754888"/>
                </a:cubicBezTo>
                <a:cubicBezTo>
                  <a:pt x="1201146" y="776850"/>
                  <a:pt x="1235798" y="796373"/>
                  <a:pt x="1268986" y="818823"/>
                </a:cubicBezTo>
                <a:cubicBezTo>
                  <a:pt x="1364645" y="882759"/>
                  <a:pt x="1436390" y="967193"/>
                  <a:pt x="1480803" y="1073589"/>
                </a:cubicBezTo>
                <a:cubicBezTo>
                  <a:pt x="1501789" y="1123859"/>
                  <a:pt x="1496909" y="1174617"/>
                  <a:pt x="1473970" y="1223423"/>
                </a:cubicBezTo>
                <a:cubicBezTo>
                  <a:pt x="1469090" y="1233672"/>
                  <a:pt x="1457864" y="1241481"/>
                  <a:pt x="1449079" y="1249290"/>
                </a:cubicBezTo>
                <a:cubicBezTo>
                  <a:pt x="1377823" y="1311761"/>
                  <a:pt x="1296805" y="1311761"/>
                  <a:pt x="1214812" y="1280526"/>
                </a:cubicBezTo>
                <a:cubicBezTo>
                  <a:pt x="1116712" y="1242945"/>
                  <a:pt x="1027397" y="1188283"/>
                  <a:pt x="947356" y="1119467"/>
                </a:cubicBezTo>
                <a:cubicBezTo>
                  <a:pt x="931738" y="1105801"/>
                  <a:pt x="913680" y="1094576"/>
                  <a:pt x="886837" y="1075053"/>
                </a:cubicBezTo>
                <a:cubicBezTo>
                  <a:pt x="945892" y="1356663"/>
                  <a:pt x="910264" y="1622654"/>
                  <a:pt x="838519" y="1896454"/>
                </a:cubicBezTo>
                <a:cubicBezTo>
                  <a:pt x="871707" y="1865219"/>
                  <a:pt x="896110" y="1838863"/>
                  <a:pt x="923929" y="1816901"/>
                </a:cubicBezTo>
                <a:cubicBezTo>
                  <a:pt x="975663" y="1775904"/>
                  <a:pt x="1025933" y="1730515"/>
                  <a:pt x="1083524" y="1699767"/>
                </a:cubicBezTo>
                <a:cubicBezTo>
                  <a:pt x="1173815" y="1651449"/>
                  <a:pt x="1271426" y="1644617"/>
                  <a:pt x="1368550" y="1685613"/>
                </a:cubicBezTo>
                <a:cubicBezTo>
                  <a:pt x="1390512" y="1694886"/>
                  <a:pt x="1411987" y="1707088"/>
                  <a:pt x="1431997" y="1720754"/>
                </a:cubicBezTo>
                <a:cubicBezTo>
                  <a:pt x="1441270" y="1727098"/>
                  <a:pt x="1449567" y="1737836"/>
                  <a:pt x="1453472" y="1748573"/>
                </a:cubicBezTo>
                <a:cubicBezTo>
                  <a:pt x="1481291" y="1830079"/>
                  <a:pt x="1483731" y="1912072"/>
                  <a:pt x="1453960" y="1993578"/>
                </a:cubicBezTo>
                <a:cubicBezTo>
                  <a:pt x="1435902" y="2043360"/>
                  <a:pt x="1421748" y="2095582"/>
                  <a:pt x="1395393" y="2140971"/>
                </a:cubicBezTo>
                <a:cubicBezTo>
                  <a:pt x="1352444" y="2215156"/>
                  <a:pt x="1320232" y="2295685"/>
                  <a:pt x="1260689" y="2360109"/>
                </a:cubicBezTo>
                <a:cubicBezTo>
                  <a:pt x="1209443" y="2415748"/>
                  <a:pt x="1163565" y="2476267"/>
                  <a:pt x="1110855" y="2529465"/>
                </a:cubicBezTo>
                <a:cubicBezTo>
                  <a:pt x="1020077" y="2620732"/>
                  <a:pt x="914656" y="2691012"/>
                  <a:pt x="793618" y="2735913"/>
                </a:cubicBezTo>
                <a:cubicBezTo>
                  <a:pt x="749693" y="2752019"/>
                  <a:pt x="704303" y="2763733"/>
                  <a:pt x="659890" y="2777886"/>
                </a:cubicBezTo>
                <a:cubicBezTo>
                  <a:pt x="648665" y="2781303"/>
                  <a:pt x="636951" y="2786183"/>
                  <a:pt x="627678" y="2792528"/>
                </a:cubicBezTo>
                <a:cubicBezTo>
                  <a:pt x="602787" y="2809610"/>
                  <a:pt x="577896" y="2804241"/>
                  <a:pt x="554470" y="2792528"/>
                </a:cubicBezTo>
                <a:cubicBezTo>
                  <a:pt x="530067" y="2780327"/>
                  <a:pt x="530067" y="2754460"/>
                  <a:pt x="534459" y="2732009"/>
                </a:cubicBezTo>
                <a:cubicBezTo>
                  <a:pt x="550565" y="2642694"/>
                  <a:pt x="568135" y="2553868"/>
                  <a:pt x="586193" y="2465041"/>
                </a:cubicBezTo>
                <a:cubicBezTo>
                  <a:pt x="599371" y="2401594"/>
                  <a:pt x="613525" y="2338635"/>
                  <a:pt x="628166" y="2275675"/>
                </a:cubicBezTo>
                <a:cubicBezTo>
                  <a:pt x="650617" y="2180504"/>
                  <a:pt x="673556" y="2085333"/>
                  <a:pt x="697959" y="1990161"/>
                </a:cubicBezTo>
                <a:cubicBezTo>
                  <a:pt x="710160" y="1941844"/>
                  <a:pt x="725778" y="1894502"/>
                  <a:pt x="739932" y="1847161"/>
                </a:cubicBezTo>
                <a:cubicBezTo>
                  <a:pt x="741884" y="1839840"/>
                  <a:pt x="743836" y="1832519"/>
                  <a:pt x="745300" y="1825198"/>
                </a:cubicBezTo>
                <a:cubicBezTo>
                  <a:pt x="765799" y="1723194"/>
                  <a:pt x="786785" y="1621190"/>
                  <a:pt x="806307" y="1519186"/>
                </a:cubicBezTo>
                <a:cubicBezTo>
                  <a:pt x="813140" y="1483558"/>
                  <a:pt x="816557" y="1447441"/>
                  <a:pt x="821437" y="1411813"/>
                </a:cubicBezTo>
                <a:cubicBezTo>
                  <a:pt x="820461" y="1411813"/>
                  <a:pt x="819485" y="1411325"/>
                  <a:pt x="818021" y="1410837"/>
                </a:cubicBezTo>
                <a:close/>
                <a:moveTo>
                  <a:pt x="681853" y="2686132"/>
                </a:moveTo>
                <a:cubicBezTo>
                  <a:pt x="703327" y="2681739"/>
                  <a:pt x="717481" y="2681251"/>
                  <a:pt x="729194" y="2675394"/>
                </a:cubicBezTo>
                <a:cubicBezTo>
                  <a:pt x="799475" y="2640742"/>
                  <a:pt x="870731" y="2608042"/>
                  <a:pt x="931250" y="2557284"/>
                </a:cubicBezTo>
                <a:cubicBezTo>
                  <a:pt x="971759" y="2523120"/>
                  <a:pt x="1015196" y="2492373"/>
                  <a:pt x="1052288" y="2455280"/>
                </a:cubicBezTo>
                <a:cubicBezTo>
                  <a:pt x="1102558" y="2405498"/>
                  <a:pt x="1152828" y="2354740"/>
                  <a:pt x="1194313" y="2297638"/>
                </a:cubicBezTo>
                <a:cubicBezTo>
                  <a:pt x="1241167" y="2233214"/>
                  <a:pt x="1283628" y="2165862"/>
                  <a:pt x="1317792" y="2092165"/>
                </a:cubicBezTo>
                <a:cubicBezTo>
                  <a:pt x="1348539" y="2025302"/>
                  <a:pt x="1371478" y="1957462"/>
                  <a:pt x="1386120" y="1886205"/>
                </a:cubicBezTo>
                <a:cubicBezTo>
                  <a:pt x="1389536" y="1870099"/>
                  <a:pt x="1386608" y="1852529"/>
                  <a:pt x="1386608" y="1826662"/>
                </a:cubicBezTo>
                <a:cubicBezTo>
                  <a:pt x="1350492" y="1853993"/>
                  <a:pt x="1320720" y="1874492"/>
                  <a:pt x="1293389" y="1897430"/>
                </a:cubicBezTo>
                <a:cubicBezTo>
                  <a:pt x="1249464" y="1934523"/>
                  <a:pt x="1204562" y="1971127"/>
                  <a:pt x="1164054" y="2011148"/>
                </a:cubicBezTo>
                <a:cubicBezTo>
                  <a:pt x="1136234" y="2038479"/>
                  <a:pt x="1115736" y="2072643"/>
                  <a:pt x="1090845" y="2102415"/>
                </a:cubicBezTo>
                <a:cubicBezTo>
                  <a:pt x="1043015" y="2160494"/>
                  <a:pt x="993722" y="2217108"/>
                  <a:pt x="952725" y="2280556"/>
                </a:cubicBezTo>
                <a:cubicBezTo>
                  <a:pt x="946380" y="2290805"/>
                  <a:pt x="936619" y="2298614"/>
                  <a:pt x="929786" y="2308375"/>
                </a:cubicBezTo>
                <a:cubicBezTo>
                  <a:pt x="890253" y="2365478"/>
                  <a:pt x="851209" y="2422580"/>
                  <a:pt x="812652" y="2479683"/>
                </a:cubicBezTo>
                <a:cubicBezTo>
                  <a:pt x="772631" y="2538738"/>
                  <a:pt x="733587" y="2597793"/>
                  <a:pt x="694054" y="2656848"/>
                </a:cubicBezTo>
                <a:cubicBezTo>
                  <a:pt x="689662" y="2663681"/>
                  <a:pt x="688197" y="2671002"/>
                  <a:pt x="681853" y="2686132"/>
                </a:cubicBezTo>
                <a:close/>
                <a:moveTo>
                  <a:pt x="860482" y="543559"/>
                </a:moveTo>
                <a:cubicBezTo>
                  <a:pt x="858530" y="523060"/>
                  <a:pt x="858530" y="509883"/>
                  <a:pt x="856089" y="496217"/>
                </a:cubicBezTo>
                <a:cubicBezTo>
                  <a:pt x="842912" y="409343"/>
                  <a:pt x="824854" y="323445"/>
                  <a:pt x="793618" y="241451"/>
                </a:cubicBezTo>
                <a:cubicBezTo>
                  <a:pt x="779952" y="205335"/>
                  <a:pt x="760430" y="169707"/>
                  <a:pt x="737003" y="138959"/>
                </a:cubicBezTo>
                <a:cubicBezTo>
                  <a:pt x="691126" y="79904"/>
                  <a:pt x="620357" y="65750"/>
                  <a:pt x="558374" y="102843"/>
                </a:cubicBezTo>
                <a:cubicBezTo>
                  <a:pt x="512497" y="130174"/>
                  <a:pt x="490046" y="177027"/>
                  <a:pt x="474428" y="226809"/>
                </a:cubicBezTo>
                <a:cubicBezTo>
                  <a:pt x="443193" y="327349"/>
                  <a:pt x="462715" y="424961"/>
                  <a:pt x="494927" y="520620"/>
                </a:cubicBezTo>
                <a:cubicBezTo>
                  <a:pt x="511033" y="568938"/>
                  <a:pt x="528115" y="618232"/>
                  <a:pt x="564719" y="662157"/>
                </a:cubicBezTo>
                <a:cubicBezTo>
                  <a:pt x="633535" y="554784"/>
                  <a:pt x="739932" y="537214"/>
                  <a:pt x="860482" y="543559"/>
                </a:cubicBezTo>
                <a:close/>
                <a:moveTo>
                  <a:pt x="880980" y="968169"/>
                </a:moveTo>
                <a:cubicBezTo>
                  <a:pt x="888789" y="977930"/>
                  <a:pt x="891717" y="983299"/>
                  <a:pt x="896110" y="987203"/>
                </a:cubicBezTo>
                <a:cubicBezTo>
                  <a:pt x="982008" y="1066757"/>
                  <a:pt x="1078155" y="1132644"/>
                  <a:pt x="1179183" y="1191211"/>
                </a:cubicBezTo>
                <a:cubicBezTo>
                  <a:pt x="1224573" y="1217566"/>
                  <a:pt x="1277283" y="1231720"/>
                  <a:pt x="1332433" y="1223911"/>
                </a:cubicBezTo>
                <a:cubicBezTo>
                  <a:pt x="1394417" y="1215614"/>
                  <a:pt x="1432485" y="1153143"/>
                  <a:pt x="1414427" y="1093600"/>
                </a:cubicBezTo>
                <a:cubicBezTo>
                  <a:pt x="1390024" y="1013558"/>
                  <a:pt x="1343171" y="950111"/>
                  <a:pt x="1277771" y="900329"/>
                </a:cubicBezTo>
                <a:cubicBezTo>
                  <a:pt x="1235798" y="868117"/>
                  <a:pt x="1191873" y="837857"/>
                  <a:pt x="1146483" y="810526"/>
                </a:cubicBezTo>
                <a:cubicBezTo>
                  <a:pt x="1101582" y="783683"/>
                  <a:pt x="1051312" y="770017"/>
                  <a:pt x="999578" y="752935"/>
                </a:cubicBezTo>
                <a:cubicBezTo>
                  <a:pt x="989817" y="844202"/>
                  <a:pt x="953701" y="914971"/>
                  <a:pt x="880980" y="968169"/>
                </a:cubicBezTo>
                <a:close/>
                <a:moveTo>
                  <a:pt x="662330" y="992084"/>
                </a:moveTo>
                <a:cubicBezTo>
                  <a:pt x="642808" y="1023807"/>
                  <a:pt x="616941" y="1059436"/>
                  <a:pt x="597907" y="1097992"/>
                </a:cubicBezTo>
                <a:cubicBezTo>
                  <a:pt x="558862" y="1178034"/>
                  <a:pt x="522746" y="1259051"/>
                  <a:pt x="510056" y="1348854"/>
                </a:cubicBezTo>
                <a:cubicBezTo>
                  <a:pt x="504200" y="1391803"/>
                  <a:pt x="492486" y="1435240"/>
                  <a:pt x="491998" y="1478189"/>
                </a:cubicBezTo>
                <a:cubicBezTo>
                  <a:pt x="491510" y="1509913"/>
                  <a:pt x="502248" y="1542613"/>
                  <a:pt x="511521" y="1573848"/>
                </a:cubicBezTo>
                <a:cubicBezTo>
                  <a:pt x="517377" y="1594347"/>
                  <a:pt x="535435" y="1602644"/>
                  <a:pt x="554958" y="1590930"/>
                </a:cubicBezTo>
                <a:cubicBezTo>
                  <a:pt x="585217" y="1571896"/>
                  <a:pt x="621334" y="1555302"/>
                  <a:pt x="641832" y="1527971"/>
                </a:cubicBezTo>
                <a:cubicBezTo>
                  <a:pt x="695518" y="1457691"/>
                  <a:pt x="737003" y="1380089"/>
                  <a:pt x="760918" y="1293215"/>
                </a:cubicBezTo>
                <a:cubicBezTo>
                  <a:pt x="783369" y="1212686"/>
                  <a:pt x="778000" y="1128252"/>
                  <a:pt x="796058" y="1047234"/>
                </a:cubicBezTo>
                <a:cubicBezTo>
                  <a:pt x="799475" y="1032592"/>
                  <a:pt x="793618" y="1015510"/>
                  <a:pt x="792154" y="1002333"/>
                </a:cubicBezTo>
                <a:cubicBezTo>
                  <a:pt x="749205" y="999405"/>
                  <a:pt x="712112" y="996476"/>
                  <a:pt x="662330" y="992084"/>
                </a:cubicBezTo>
                <a:close/>
                <a:moveTo>
                  <a:pt x="522746" y="745126"/>
                </a:moveTo>
                <a:cubicBezTo>
                  <a:pt x="506152" y="745126"/>
                  <a:pt x="495415" y="743174"/>
                  <a:pt x="485166" y="745615"/>
                </a:cubicBezTo>
                <a:cubicBezTo>
                  <a:pt x="375353" y="769041"/>
                  <a:pt x="267980" y="799789"/>
                  <a:pt x="174273" y="864213"/>
                </a:cubicBezTo>
                <a:cubicBezTo>
                  <a:pt x="153286" y="878366"/>
                  <a:pt x="134252" y="895936"/>
                  <a:pt x="117658" y="914971"/>
                </a:cubicBezTo>
                <a:cubicBezTo>
                  <a:pt x="72757" y="966705"/>
                  <a:pt x="88863" y="1025272"/>
                  <a:pt x="153774" y="1046258"/>
                </a:cubicBezTo>
                <a:cubicBezTo>
                  <a:pt x="177689" y="1054067"/>
                  <a:pt x="204044" y="1058459"/>
                  <a:pt x="229423" y="1058948"/>
                </a:cubicBezTo>
                <a:cubicBezTo>
                  <a:pt x="353878" y="1061388"/>
                  <a:pt x="456858" y="1000869"/>
                  <a:pt x="558862" y="939862"/>
                </a:cubicBezTo>
                <a:cubicBezTo>
                  <a:pt x="563255" y="937421"/>
                  <a:pt x="565695" y="931076"/>
                  <a:pt x="569111" y="925708"/>
                </a:cubicBezTo>
                <a:cubicBezTo>
                  <a:pt x="519330" y="874462"/>
                  <a:pt x="502736" y="815895"/>
                  <a:pt x="522746" y="745126"/>
                </a:cubicBezTo>
                <a:close/>
                <a:moveTo>
                  <a:pt x="954189" y="590412"/>
                </a:moveTo>
                <a:cubicBezTo>
                  <a:pt x="966390" y="617255"/>
                  <a:pt x="976639" y="642146"/>
                  <a:pt x="988841" y="666061"/>
                </a:cubicBezTo>
                <a:cubicBezTo>
                  <a:pt x="993233" y="674358"/>
                  <a:pt x="1002995" y="684119"/>
                  <a:pt x="1010804" y="685095"/>
                </a:cubicBezTo>
                <a:cubicBezTo>
                  <a:pt x="1059121" y="690464"/>
                  <a:pt x="1107927" y="692904"/>
                  <a:pt x="1153316" y="673382"/>
                </a:cubicBezTo>
                <a:cubicBezTo>
                  <a:pt x="1200170" y="652884"/>
                  <a:pt x="1246535" y="629945"/>
                  <a:pt x="1289972" y="602614"/>
                </a:cubicBezTo>
                <a:cubicBezTo>
                  <a:pt x="1331945" y="576259"/>
                  <a:pt x="1368062" y="540630"/>
                  <a:pt x="1392464" y="496217"/>
                </a:cubicBezTo>
                <a:cubicBezTo>
                  <a:pt x="1414915" y="454732"/>
                  <a:pt x="1405642" y="432770"/>
                  <a:pt x="1358300" y="426913"/>
                </a:cubicBezTo>
                <a:cubicBezTo>
                  <a:pt x="1288996" y="418616"/>
                  <a:pt x="1218716" y="418128"/>
                  <a:pt x="1151852" y="441067"/>
                </a:cubicBezTo>
                <a:cubicBezTo>
                  <a:pt x="1126473" y="449852"/>
                  <a:pt x="1102070" y="464005"/>
                  <a:pt x="1081572" y="480599"/>
                </a:cubicBezTo>
                <a:cubicBezTo>
                  <a:pt x="1037647" y="514763"/>
                  <a:pt x="996650" y="552832"/>
                  <a:pt x="954189" y="590412"/>
                </a:cubicBezTo>
                <a:close/>
                <a:moveTo>
                  <a:pt x="920513" y="719748"/>
                </a:moveTo>
                <a:cubicBezTo>
                  <a:pt x="918561" y="637266"/>
                  <a:pt x="896598" y="612863"/>
                  <a:pt x="826806" y="614327"/>
                </a:cubicBezTo>
                <a:cubicBezTo>
                  <a:pt x="767263" y="615303"/>
                  <a:pt x="714553" y="640682"/>
                  <a:pt x="670627" y="679239"/>
                </a:cubicBezTo>
                <a:cubicBezTo>
                  <a:pt x="634511" y="710474"/>
                  <a:pt x="611572" y="751959"/>
                  <a:pt x="603275" y="799789"/>
                </a:cubicBezTo>
                <a:cubicBezTo>
                  <a:pt x="598883" y="823704"/>
                  <a:pt x="594490" y="849083"/>
                  <a:pt x="614013" y="869093"/>
                </a:cubicBezTo>
                <a:cubicBezTo>
                  <a:pt x="654522" y="910578"/>
                  <a:pt x="747252" y="946206"/>
                  <a:pt x="818509" y="905697"/>
                </a:cubicBezTo>
                <a:cubicBezTo>
                  <a:pt x="895622" y="860796"/>
                  <a:pt x="914656" y="788076"/>
                  <a:pt x="920513" y="719748"/>
                </a:cubicBezTo>
                <a:close/>
                <a:moveTo>
                  <a:pt x="1309007" y="1753941"/>
                </a:moveTo>
                <a:cubicBezTo>
                  <a:pt x="1273378" y="1749061"/>
                  <a:pt x="1247999" y="1757358"/>
                  <a:pt x="1221644" y="1758822"/>
                </a:cubicBezTo>
                <a:cubicBezTo>
                  <a:pt x="1183576" y="1760774"/>
                  <a:pt x="1153804" y="1777856"/>
                  <a:pt x="1122081" y="1797867"/>
                </a:cubicBezTo>
                <a:cubicBezTo>
                  <a:pt x="1053265" y="1840816"/>
                  <a:pt x="1000066" y="1900847"/>
                  <a:pt x="941011" y="1955021"/>
                </a:cubicBezTo>
                <a:cubicBezTo>
                  <a:pt x="892206" y="1999922"/>
                  <a:pt x="859018" y="2055073"/>
                  <a:pt x="828758" y="2112664"/>
                </a:cubicBezTo>
                <a:cubicBezTo>
                  <a:pt x="800451" y="2167326"/>
                  <a:pt x="774096" y="2223453"/>
                  <a:pt x="750669" y="2280556"/>
                </a:cubicBezTo>
                <a:cubicBezTo>
                  <a:pt x="737979" y="2310815"/>
                  <a:pt x="733099" y="2344491"/>
                  <a:pt x="722361" y="2385488"/>
                </a:cubicBezTo>
                <a:cubicBezTo>
                  <a:pt x="737003" y="2376215"/>
                  <a:pt x="743348" y="2374263"/>
                  <a:pt x="746276" y="2369870"/>
                </a:cubicBezTo>
                <a:cubicBezTo>
                  <a:pt x="782393" y="2314720"/>
                  <a:pt x="814116" y="2256641"/>
                  <a:pt x="854137" y="2204419"/>
                </a:cubicBezTo>
                <a:cubicBezTo>
                  <a:pt x="897574" y="2147316"/>
                  <a:pt x="942475" y="2091189"/>
                  <a:pt x="987865" y="2036039"/>
                </a:cubicBezTo>
                <a:cubicBezTo>
                  <a:pt x="1016172" y="2001875"/>
                  <a:pt x="1046920" y="1968687"/>
                  <a:pt x="1078644" y="1936963"/>
                </a:cubicBezTo>
                <a:cubicBezTo>
                  <a:pt x="1117200" y="1898407"/>
                  <a:pt x="1155269" y="1860826"/>
                  <a:pt x="1199682" y="1829590"/>
                </a:cubicBezTo>
                <a:cubicBezTo>
                  <a:pt x="1233358" y="1805676"/>
                  <a:pt x="1267522" y="1782737"/>
                  <a:pt x="1309007" y="175394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5196486" y="1638984"/>
            <a:ext cx="3082895" cy="646331"/>
          </a:xfrm>
          <a:prstGeom prst="rect">
            <a:avLst/>
          </a:prstGeom>
        </p:spPr>
        <p:txBody>
          <a:bodyPr wrap="none">
            <a:spAutoFit/>
          </a:bodyPr>
          <a:lstStyle/>
          <a:p>
            <a:r>
              <a:rPr lang="en-US" sz="3600" b="1" dirty="0">
                <a:solidFill>
                  <a:schemeClr val="bg1"/>
                </a:solidFill>
              </a:rPr>
              <a:t>Constructors</a:t>
            </a:r>
          </a:p>
        </p:txBody>
      </p:sp>
      <p:sp>
        <p:nvSpPr>
          <p:cNvPr id="3" name="Rectangle 2"/>
          <p:cNvSpPr/>
          <p:nvPr/>
        </p:nvSpPr>
        <p:spPr>
          <a:xfrm>
            <a:off x="27992" y="590550"/>
            <a:ext cx="4572000" cy="3108543"/>
          </a:xfrm>
          <a:prstGeom prst="rect">
            <a:avLst/>
          </a:prstGeom>
        </p:spPr>
        <p:txBody>
          <a:bodyPr>
            <a:spAutoFit/>
          </a:bodyPr>
          <a:lstStyle/>
          <a:p>
            <a:r>
              <a:rPr lang="en-US" dirty="0" err="1">
                <a:solidFill>
                  <a:srgbClr val="0070C0"/>
                </a:solidFill>
              </a:rPr>
              <a:t>FileWriter</a:t>
            </a:r>
            <a:r>
              <a:rPr lang="en-US" dirty="0">
                <a:solidFill>
                  <a:srgbClr val="0070C0"/>
                </a:solidFill>
              </a:rPr>
              <a:t> </a:t>
            </a:r>
            <a:r>
              <a:rPr lang="en-US" dirty="0" err="1">
                <a:solidFill>
                  <a:srgbClr val="0070C0"/>
                </a:solidFill>
              </a:rPr>
              <a:t>fw</a:t>
            </a:r>
            <a:r>
              <a:rPr lang="en-US" dirty="0">
                <a:solidFill>
                  <a:srgbClr val="0070C0"/>
                </a:solidFill>
              </a:rPr>
              <a:t>=new </a:t>
            </a:r>
            <a:r>
              <a:rPr lang="en-US" dirty="0" err="1">
                <a:solidFill>
                  <a:srgbClr val="0070C0"/>
                </a:solidFill>
              </a:rPr>
              <a:t>FileWriter</a:t>
            </a:r>
            <a:r>
              <a:rPr lang="en-US" dirty="0">
                <a:solidFill>
                  <a:srgbClr val="0070C0"/>
                </a:solidFill>
              </a:rPr>
              <a:t>(String name); </a:t>
            </a:r>
          </a:p>
          <a:p>
            <a:r>
              <a:rPr lang="en-US" dirty="0" err="1">
                <a:solidFill>
                  <a:srgbClr val="0070C0"/>
                </a:solidFill>
              </a:rPr>
              <a:t>FileWriter</a:t>
            </a:r>
            <a:r>
              <a:rPr lang="en-US" dirty="0">
                <a:solidFill>
                  <a:srgbClr val="0070C0"/>
                </a:solidFill>
              </a:rPr>
              <a:t> </a:t>
            </a:r>
            <a:r>
              <a:rPr lang="en-US" dirty="0" err="1">
                <a:solidFill>
                  <a:srgbClr val="0070C0"/>
                </a:solidFill>
              </a:rPr>
              <a:t>fw</a:t>
            </a:r>
            <a:r>
              <a:rPr lang="en-US" dirty="0">
                <a:solidFill>
                  <a:srgbClr val="0070C0"/>
                </a:solidFill>
              </a:rPr>
              <a:t>=new </a:t>
            </a:r>
            <a:r>
              <a:rPr lang="en-US" dirty="0" err="1">
                <a:solidFill>
                  <a:srgbClr val="0070C0"/>
                </a:solidFill>
              </a:rPr>
              <a:t>FileWriter</a:t>
            </a:r>
            <a:r>
              <a:rPr lang="en-US" dirty="0">
                <a:solidFill>
                  <a:srgbClr val="0070C0"/>
                </a:solidFill>
              </a:rPr>
              <a:t>(File f);</a:t>
            </a:r>
          </a:p>
          <a:p>
            <a:endParaRPr lang="en-US" dirty="0">
              <a:solidFill>
                <a:srgbClr val="0070C0"/>
              </a:solidFill>
            </a:endParaRPr>
          </a:p>
          <a:p>
            <a:r>
              <a:rPr lang="en-US" dirty="0">
                <a:solidFill>
                  <a:srgbClr val="0070C0"/>
                </a:solidFill>
              </a:rPr>
              <a:t>The above 2 constructors meant for overriding. </a:t>
            </a:r>
          </a:p>
          <a:p>
            <a:endParaRPr lang="en-US" dirty="0">
              <a:solidFill>
                <a:srgbClr val="0070C0"/>
              </a:solidFill>
            </a:endParaRPr>
          </a:p>
          <a:p>
            <a:r>
              <a:rPr lang="en-US" dirty="0">
                <a:solidFill>
                  <a:srgbClr val="0070C0"/>
                </a:solidFill>
              </a:rPr>
              <a:t>Instead of overriding if we want append operation then we should go for the following 2 constructors</a:t>
            </a:r>
          </a:p>
          <a:p>
            <a:endParaRPr lang="en-US" dirty="0">
              <a:solidFill>
                <a:srgbClr val="0070C0"/>
              </a:solidFill>
            </a:endParaRPr>
          </a:p>
          <a:p>
            <a:r>
              <a:rPr lang="en-US" dirty="0" err="1">
                <a:solidFill>
                  <a:srgbClr val="0070C0"/>
                </a:solidFill>
              </a:rPr>
              <a:t>FileWriter</a:t>
            </a:r>
            <a:r>
              <a:rPr lang="en-US" dirty="0">
                <a:solidFill>
                  <a:srgbClr val="0070C0"/>
                </a:solidFill>
              </a:rPr>
              <a:t> </a:t>
            </a:r>
            <a:r>
              <a:rPr lang="en-US" dirty="0" err="1">
                <a:solidFill>
                  <a:srgbClr val="0070C0"/>
                </a:solidFill>
              </a:rPr>
              <a:t>fw</a:t>
            </a:r>
            <a:r>
              <a:rPr lang="en-US" dirty="0">
                <a:solidFill>
                  <a:srgbClr val="0070C0"/>
                </a:solidFill>
              </a:rPr>
              <a:t>=new </a:t>
            </a:r>
            <a:r>
              <a:rPr lang="en-US" dirty="0" err="1">
                <a:solidFill>
                  <a:srgbClr val="0070C0"/>
                </a:solidFill>
              </a:rPr>
              <a:t>FileWriter</a:t>
            </a:r>
            <a:r>
              <a:rPr lang="en-US" dirty="0">
                <a:solidFill>
                  <a:srgbClr val="0070C0"/>
                </a:solidFill>
              </a:rPr>
              <a:t>(String </a:t>
            </a:r>
            <a:r>
              <a:rPr lang="en-US" dirty="0" err="1">
                <a:solidFill>
                  <a:srgbClr val="0070C0"/>
                </a:solidFill>
              </a:rPr>
              <a:t>name,boolean</a:t>
            </a:r>
            <a:r>
              <a:rPr lang="en-US" dirty="0">
                <a:solidFill>
                  <a:srgbClr val="0070C0"/>
                </a:solidFill>
              </a:rPr>
              <a:t> append); </a:t>
            </a:r>
          </a:p>
          <a:p>
            <a:r>
              <a:rPr lang="en-US" dirty="0" err="1">
                <a:solidFill>
                  <a:srgbClr val="0070C0"/>
                </a:solidFill>
              </a:rPr>
              <a:t>FileWriter</a:t>
            </a:r>
            <a:r>
              <a:rPr lang="en-US" dirty="0">
                <a:solidFill>
                  <a:srgbClr val="0070C0"/>
                </a:solidFill>
              </a:rPr>
              <a:t> </a:t>
            </a:r>
            <a:r>
              <a:rPr lang="en-US" dirty="0" err="1">
                <a:solidFill>
                  <a:srgbClr val="0070C0"/>
                </a:solidFill>
              </a:rPr>
              <a:t>fw</a:t>
            </a:r>
            <a:r>
              <a:rPr lang="en-US" dirty="0">
                <a:solidFill>
                  <a:srgbClr val="0070C0"/>
                </a:solidFill>
              </a:rPr>
              <a:t>=new </a:t>
            </a:r>
            <a:r>
              <a:rPr lang="en-US" dirty="0" err="1">
                <a:solidFill>
                  <a:srgbClr val="0070C0"/>
                </a:solidFill>
              </a:rPr>
              <a:t>FileWriter</a:t>
            </a:r>
            <a:r>
              <a:rPr lang="en-US" dirty="0">
                <a:solidFill>
                  <a:srgbClr val="0070C0"/>
                </a:solidFill>
              </a:rPr>
              <a:t>(File </a:t>
            </a:r>
            <a:r>
              <a:rPr lang="en-US" dirty="0" err="1">
                <a:solidFill>
                  <a:srgbClr val="0070C0"/>
                </a:solidFill>
              </a:rPr>
              <a:t>f,boolean</a:t>
            </a:r>
            <a:r>
              <a:rPr lang="en-US" dirty="0">
                <a:solidFill>
                  <a:srgbClr val="0070C0"/>
                </a:solidFill>
              </a:rPr>
              <a:t> append);</a:t>
            </a:r>
          </a:p>
          <a:p>
            <a:endParaRPr lang="en-US" dirty="0">
              <a:solidFill>
                <a:srgbClr val="0070C0"/>
              </a:solidFill>
            </a:endParaRPr>
          </a:p>
          <a:p>
            <a:r>
              <a:rPr lang="en-US" dirty="0">
                <a:solidFill>
                  <a:srgbClr val="0070C0"/>
                </a:solidFill>
              </a:rPr>
              <a:t>If the specified physical file is not already available then these constructors will create that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0"/>
        <p:cNvGrpSpPr/>
        <p:nvPr/>
      </p:nvGrpSpPr>
      <p:grpSpPr>
        <a:xfrm>
          <a:off x="0" y="0"/>
          <a:ext cx="0" cy="0"/>
          <a:chOff x="0" y="0"/>
          <a:chExt cx="0" cy="0"/>
        </a:xfrm>
      </p:grpSpPr>
      <p:sp>
        <p:nvSpPr>
          <p:cNvPr id="251" name="Google Shape;251;p21"/>
          <p:cNvSpPr/>
          <p:nvPr/>
        </p:nvSpPr>
        <p:spPr>
          <a:xfrm rot="-1647854">
            <a:off x="7019013" y="1025336"/>
            <a:ext cx="1142657" cy="823438"/>
          </a:xfrm>
          <a:custGeom>
            <a:avLst/>
            <a:gdLst/>
            <a:ahLst/>
            <a:cxnLst/>
            <a:rect l="l" t="t" r="r" b="b"/>
            <a:pathLst>
              <a:path w="2291250" h="1651154" extrusionOk="0">
                <a:moveTo>
                  <a:pt x="933793" y="1366333"/>
                </a:moveTo>
                <a:cubicBezTo>
                  <a:pt x="908540" y="1366333"/>
                  <a:pt x="892231" y="1368338"/>
                  <a:pt x="876540" y="1366025"/>
                </a:cubicBezTo>
                <a:cubicBezTo>
                  <a:pt x="806679" y="1355692"/>
                  <a:pt x="735662" y="1349331"/>
                  <a:pt x="667729" y="1331326"/>
                </a:cubicBezTo>
                <a:cubicBezTo>
                  <a:pt x="610128" y="1316135"/>
                  <a:pt x="552065" y="1313976"/>
                  <a:pt x="494233" y="1305186"/>
                </a:cubicBezTo>
                <a:cubicBezTo>
                  <a:pt x="463583" y="1300521"/>
                  <a:pt x="433780" y="1290420"/>
                  <a:pt x="403245" y="1284636"/>
                </a:cubicBezTo>
                <a:cubicBezTo>
                  <a:pt x="346724" y="1273995"/>
                  <a:pt x="288854" y="1268752"/>
                  <a:pt x="233605" y="1253523"/>
                </a:cubicBezTo>
                <a:cubicBezTo>
                  <a:pt x="190270" y="1241571"/>
                  <a:pt x="144930" y="1250554"/>
                  <a:pt x="102327" y="1232048"/>
                </a:cubicBezTo>
                <a:cubicBezTo>
                  <a:pt x="83628" y="1223913"/>
                  <a:pt x="59069" y="1229889"/>
                  <a:pt x="37363" y="1227691"/>
                </a:cubicBezTo>
                <a:cubicBezTo>
                  <a:pt x="12071" y="1225185"/>
                  <a:pt x="7714" y="1203942"/>
                  <a:pt x="2047" y="1184356"/>
                </a:cubicBezTo>
                <a:cubicBezTo>
                  <a:pt x="-2580" y="1168086"/>
                  <a:pt x="42" y="1153898"/>
                  <a:pt x="16081" y="1146033"/>
                </a:cubicBezTo>
                <a:cubicBezTo>
                  <a:pt x="24082" y="1142114"/>
                  <a:pt x="32932" y="1140246"/>
                  <a:pt x="41835" y="1140597"/>
                </a:cubicBezTo>
                <a:cubicBezTo>
                  <a:pt x="76187" y="1142679"/>
                  <a:pt x="110192" y="1150081"/>
                  <a:pt x="145045" y="1141830"/>
                </a:cubicBezTo>
                <a:cubicBezTo>
                  <a:pt x="154607" y="1139556"/>
                  <a:pt x="166482" y="1145185"/>
                  <a:pt x="176814" y="1148616"/>
                </a:cubicBezTo>
                <a:cubicBezTo>
                  <a:pt x="189614" y="1152857"/>
                  <a:pt x="201296" y="1161570"/>
                  <a:pt x="215369" y="1150505"/>
                </a:cubicBezTo>
                <a:cubicBezTo>
                  <a:pt x="218839" y="1147806"/>
                  <a:pt x="226125" y="1148847"/>
                  <a:pt x="231369" y="1149696"/>
                </a:cubicBezTo>
                <a:cubicBezTo>
                  <a:pt x="279254" y="1157676"/>
                  <a:pt x="327177" y="1165117"/>
                  <a:pt x="374792" y="1174602"/>
                </a:cubicBezTo>
                <a:cubicBezTo>
                  <a:pt x="390213" y="1177609"/>
                  <a:pt x="404710" y="1186168"/>
                  <a:pt x="420016" y="1190833"/>
                </a:cubicBezTo>
                <a:cubicBezTo>
                  <a:pt x="431155" y="1194045"/>
                  <a:pt x="442584" y="1196150"/>
                  <a:pt x="454137" y="1197118"/>
                </a:cubicBezTo>
                <a:cubicBezTo>
                  <a:pt x="469559" y="1198621"/>
                  <a:pt x="485559" y="1198081"/>
                  <a:pt x="501173" y="1199739"/>
                </a:cubicBezTo>
                <a:cubicBezTo>
                  <a:pt x="542966" y="1204173"/>
                  <a:pt x="582870" y="1217629"/>
                  <a:pt x="624856" y="1223373"/>
                </a:cubicBezTo>
                <a:cubicBezTo>
                  <a:pt x="684423" y="1231547"/>
                  <a:pt x="747228" y="1226766"/>
                  <a:pt x="803325" y="1255451"/>
                </a:cubicBezTo>
                <a:cubicBezTo>
                  <a:pt x="826149" y="1245851"/>
                  <a:pt x="847470" y="1258188"/>
                  <a:pt x="869369" y="1260655"/>
                </a:cubicBezTo>
                <a:cubicBezTo>
                  <a:pt x="886371" y="1262583"/>
                  <a:pt x="902757" y="1269330"/>
                  <a:pt x="919489" y="1273186"/>
                </a:cubicBezTo>
                <a:cubicBezTo>
                  <a:pt x="925775" y="1274293"/>
                  <a:pt x="932181" y="1274553"/>
                  <a:pt x="938535" y="1273957"/>
                </a:cubicBezTo>
                <a:cubicBezTo>
                  <a:pt x="950102" y="1273340"/>
                  <a:pt x="963750" y="1267942"/>
                  <a:pt x="973234" y="1272029"/>
                </a:cubicBezTo>
                <a:cubicBezTo>
                  <a:pt x="1008203" y="1286950"/>
                  <a:pt x="1047452" y="1281976"/>
                  <a:pt x="1082189" y="1298323"/>
                </a:cubicBezTo>
                <a:cubicBezTo>
                  <a:pt x="1092946" y="1303412"/>
                  <a:pt x="1108676" y="1297012"/>
                  <a:pt x="1120744" y="1300829"/>
                </a:cubicBezTo>
                <a:cubicBezTo>
                  <a:pt x="1141024" y="1307345"/>
                  <a:pt x="1159298" y="1321263"/>
                  <a:pt x="1179887" y="1325543"/>
                </a:cubicBezTo>
                <a:cubicBezTo>
                  <a:pt x="1200475" y="1329822"/>
                  <a:pt x="1223145" y="1323075"/>
                  <a:pt x="1243926" y="1326738"/>
                </a:cubicBezTo>
                <a:cubicBezTo>
                  <a:pt x="1266441" y="1330593"/>
                  <a:pt x="1287685" y="1341736"/>
                  <a:pt x="1309854" y="1348483"/>
                </a:cubicBezTo>
                <a:cubicBezTo>
                  <a:pt x="1324158" y="1352839"/>
                  <a:pt x="1339117" y="1354998"/>
                  <a:pt x="1353729" y="1358237"/>
                </a:cubicBezTo>
                <a:cubicBezTo>
                  <a:pt x="1375898" y="1363133"/>
                  <a:pt x="1398066" y="1367914"/>
                  <a:pt x="1420120" y="1373196"/>
                </a:cubicBezTo>
                <a:cubicBezTo>
                  <a:pt x="1425170" y="1374430"/>
                  <a:pt x="1432650" y="1380598"/>
                  <a:pt x="1434153" y="1379249"/>
                </a:cubicBezTo>
                <a:cubicBezTo>
                  <a:pt x="1455551" y="1359586"/>
                  <a:pt x="1475908" y="1378786"/>
                  <a:pt x="1496380" y="1380483"/>
                </a:cubicBezTo>
                <a:cubicBezTo>
                  <a:pt x="1520631" y="1382488"/>
                  <a:pt x="1544651" y="1386960"/>
                  <a:pt x="1568747" y="1390584"/>
                </a:cubicBezTo>
                <a:cubicBezTo>
                  <a:pt x="1624651" y="1399040"/>
                  <a:pt x="1680568" y="1407548"/>
                  <a:pt x="1736498" y="1416107"/>
                </a:cubicBezTo>
                <a:cubicBezTo>
                  <a:pt x="1740585" y="1416724"/>
                  <a:pt x="1746483" y="1415760"/>
                  <a:pt x="1748411" y="1418073"/>
                </a:cubicBezTo>
                <a:cubicBezTo>
                  <a:pt x="1767457" y="1441206"/>
                  <a:pt x="1800575" y="1424898"/>
                  <a:pt x="1820778" y="1444522"/>
                </a:cubicBezTo>
                <a:cubicBezTo>
                  <a:pt x="1824165" y="1447027"/>
                  <a:pt x="1828415" y="1448068"/>
                  <a:pt x="1832576" y="1447414"/>
                </a:cubicBezTo>
                <a:cubicBezTo>
                  <a:pt x="1874099" y="1441168"/>
                  <a:pt x="1912422" y="1459789"/>
                  <a:pt x="1952480" y="1464724"/>
                </a:cubicBezTo>
                <a:cubicBezTo>
                  <a:pt x="1986601" y="1468927"/>
                  <a:pt x="2024962" y="1468580"/>
                  <a:pt x="2054688" y="1482614"/>
                </a:cubicBezTo>
                <a:cubicBezTo>
                  <a:pt x="2092741" y="1500657"/>
                  <a:pt x="2135845" y="1497342"/>
                  <a:pt x="2171894" y="1520012"/>
                </a:cubicBezTo>
                <a:cubicBezTo>
                  <a:pt x="2185658" y="1528648"/>
                  <a:pt x="2206207" y="1525679"/>
                  <a:pt x="2222670" y="1531038"/>
                </a:cubicBezTo>
                <a:cubicBezTo>
                  <a:pt x="2243914" y="1537939"/>
                  <a:pt x="2268126" y="1541448"/>
                  <a:pt x="2263538" y="1576378"/>
                </a:cubicBezTo>
                <a:cubicBezTo>
                  <a:pt x="2261841" y="1589178"/>
                  <a:pt x="2279499" y="1603945"/>
                  <a:pt x="2286401" y="1618788"/>
                </a:cubicBezTo>
                <a:cubicBezTo>
                  <a:pt x="2289986" y="1626499"/>
                  <a:pt x="2293341" y="1638991"/>
                  <a:pt x="2289639" y="1643926"/>
                </a:cubicBezTo>
                <a:cubicBezTo>
                  <a:pt x="2285437" y="1649516"/>
                  <a:pt x="2272444" y="1652408"/>
                  <a:pt x="2264579" y="1650634"/>
                </a:cubicBezTo>
                <a:cubicBezTo>
                  <a:pt x="2224598" y="1641767"/>
                  <a:pt x="2185041" y="1630779"/>
                  <a:pt x="2145060" y="1620947"/>
                </a:cubicBezTo>
                <a:cubicBezTo>
                  <a:pt x="2123816" y="1615665"/>
                  <a:pt x="2102419" y="1611000"/>
                  <a:pt x="2081021" y="1606489"/>
                </a:cubicBezTo>
                <a:cubicBezTo>
                  <a:pt x="2020028" y="1593638"/>
                  <a:pt x="1959022" y="1580786"/>
                  <a:pt x="1898003" y="1567935"/>
                </a:cubicBezTo>
                <a:cubicBezTo>
                  <a:pt x="1820624" y="1551819"/>
                  <a:pt x="1743399" y="1535048"/>
                  <a:pt x="1665827" y="1520012"/>
                </a:cubicBezTo>
                <a:cubicBezTo>
                  <a:pt x="1601519" y="1507558"/>
                  <a:pt x="1535706" y="1501274"/>
                  <a:pt x="1472515" y="1484811"/>
                </a:cubicBezTo>
                <a:cubicBezTo>
                  <a:pt x="1393864" y="1464339"/>
                  <a:pt x="1311704" y="1462026"/>
                  <a:pt x="1234595" y="1435230"/>
                </a:cubicBezTo>
                <a:cubicBezTo>
                  <a:pt x="1220829" y="1429776"/>
                  <a:pt x="1206789" y="1425041"/>
                  <a:pt x="1192532" y="1421042"/>
                </a:cubicBezTo>
                <a:cubicBezTo>
                  <a:pt x="1174412" y="1416801"/>
                  <a:pt x="1155790" y="1414873"/>
                  <a:pt x="1137438" y="1411673"/>
                </a:cubicBezTo>
                <a:cubicBezTo>
                  <a:pt x="1086623" y="1402806"/>
                  <a:pt x="1035770" y="1394208"/>
                  <a:pt x="985109" y="1384685"/>
                </a:cubicBezTo>
                <a:cubicBezTo>
                  <a:pt x="971847" y="1382179"/>
                  <a:pt x="959162" y="1376627"/>
                  <a:pt x="946362" y="1372039"/>
                </a:cubicBezTo>
                <a:cubicBezTo>
                  <a:pt x="942041" y="1370442"/>
                  <a:pt x="937840" y="1368535"/>
                  <a:pt x="933793" y="1366333"/>
                </a:cubicBezTo>
                <a:close/>
                <a:moveTo>
                  <a:pt x="1744209" y="652342"/>
                </a:moveTo>
                <a:cubicBezTo>
                  <a:pt x="1734609" y="620728"/>
                  <a:pt x="1727862" y="616101"/>
                  <a:pt x="1697365" y="622463"/>
                </a:cubicBezTo>
                <a:cubicBezTo>
                  <a:pt x="1691095" y="623333"/>
                  <a:pt x="1684763" y="623681"/>
                  <a:pt x="1678435" y="623504"/>
                </a:cubicBezTo>
                <a:cubicBezTo>
                  <a:pt x="1642194" y="624737"/>
                  <a:pt x="1605837" y="625123"/>
                  <a:pt x="1569634" y="627359"/>
                </a:cubicBezTo>
                <a:cubicBezTo>
                  <a:pt x="1541682" y="629171"/>
                  <a:pt x="1513923" y="633759"/>
                  <a:pt x="1486009" y="636458"/>
                </a:cubicBezTo>
                <a:cubicBezTo>
                  <a:pt x="1415262" y="643243"/>
                  <a:pt x="1344399" y="648795"/>
                  <a:pt x="1273960" y="656545"/>
                </a:cubicBezTo>
                <a:cubicBezTo>
                  <a:pt x="1217053" y="662752"/>
                  <a:pt x="1160532" y="672198"/>
                  <a:pt x="1103664" y="678637"/>
                </a:cubicBezTo>
                <a:cubicBezTo>
                  <a:pt x="1084965" y="680718"/>
                  <a:pt x="1065110" y="674318"/>
                  <a:pt x="1046835" y="677943"/>
                </a:cubicBezTo>
                <a:cubicBezTo>
                  <a:pt x="1002150" y="686810"/>
                  <a:pt x="956772" y="686116"/>
                  <a:pt x="911894" y="690280"/>
                </a:cubicBezTo>
                <a:cubicBezTo>
                  <a:pt x="851017" y="695947"/>
                  <a:pt x="789368" y="692478"/>
                  <a:pt x="728182" y="695600"/>
                </a:cubicBezTo>
                <a:cubicBezTo>
                  <a:pt x="675015" y="698338"/>
                  <a:pt x="621964" y="703697"/>
                  <a:pt x="569106" y="709943"/>
                </a:cubicBezTo>
                <a:cubicBezTo>
                  <a:pt x="532749" y="714222"/>
                  <a:pt x="496817" y="722242"/>
                  <a:pt x="460614" y="727909"/>
                </a:cubicBezTo>
                <a:cubicBezTo>
                  <a:pt x="450551" y="729451"/>
                  <a:pt x="439679" y="726714"/>
                  <a:pt x="429770" y="728950"/>
                </a:cubicBezTo>
                <a:cubicBezTo>
                  <a:pt x="383196" y="739553"/>
                  <a:pt x="337239" y="753586"/>
                  <a:pt x="288661" y="752314"/>
                </a:cubicBezTo>
                <a:cubicBezTo>
                  <a:pt x="279136" y="752334"/>
                  <a:pt x="269657" y="753630"/>
                  <a:pt x="260477" y="756170"/>
                </a:cubicBezTo>
                <a:cubicBezTo>
                  <a:pt x="214212" y="767505"/>
                  <a:pt x="168178" y="779302"/>
                  <a:pt x="122067" y="790869"/>
                </a:cubicBezTo>
                <a:cubicBezTo>
                  <a:pt x="78153" y="802088"/>
                  <a:pt x="72447" y="809182"/>
                  <a:pt x="69903" y="854599"/>
                </a:cubicBezTo>
                <a:cubicBezTo>
                  <a:pt x="68052" y="887949"/>
                  <a:pt x="86944" y="904489"/>
                  <a:pt x="119021" y="897356"/>
                </a:cubicBezTo>
                <a:cubicBezTo>
                  <a:pt x="124419" y="896161"/>
                  <a:pt x="129431" y="893501"/>
                  <a:pt x="134828" y="892383"/>
                </a:cubicBezTo>
                <a:cubicBezTo>
                  <a:pt x="164245" y="886021"/>
                  <a:pt x="193585" y="879004"/>
                  <a:pt x="223234" y="873992"/>
                </a:cubicBezTo>
                <a:cubicBezTo>
                  <a:pt x="259783" y="867785"/>
                  <a:pt x="296719" y="863891"/>
                  <a:pt x="333307" y="857915"/>
                </a:cubicBezTo>
                <a:cubicBezTo>
                  <a:pt x="401818" y="846696"/>
                  <a:pt x="469905" y="832199"/>
                  <a:pt x="538764" y="823717"/>
                </a:cubicBezTo>
                <a:cubicBezTo>
                  <a:pt x="619150" y="813847"/>
                  <a:pt x="700192" y="808874"/>
                  <a:pt x="780925" y="802011"/>
                </a:cubicBezTo>
                <a:cubicBezTo>
                  <a:pt x="820520" y="798618"/>
                  <a:pt x="860116" y="795110"/>
                  <a:pt x="899750" y="792681"/>
                </a:cubicBezTo>
                <a:cubicBezTo>
                  <a:pt x="976165" y="787939"/>
                  <a:pt x="1052657" y="784507"/>
                  <a:pt x="1129033" y="779418"/>
                </a:cubicBezTo>
                <a:cubicBezTo>
                  <a:pt x="1188947" y="775563"/>
                  <a:pt x="1248861" y="770859"/>
                  <a:pt x="1308543" y="764536"/>
                </a:cubicBezTo>
                <a:cubicBezTo>
                  <a:pt x="1358857" y="759177"/>
                  <a:pt x="1408785" y="750926"/>
                  <a:pt x="1458905" y="744025"/>
                </a:cubicBezTo>
                <a:cubicBezTo>
                  <a:pt x="1490173" y="739668"/>
                  <a:pt x="1521364" y="734116"/>
                  <a:pt x="1552786" y="731418"/>
                </a:cubicBezTo>
                <a:cubicBezTo>
                  <a:pt x="1594964" y="727832"/>
                  <a:pt x="1637413" y="726907"/>
                  <a:pt x="1679668" y="723938"/>
                </a:cubicBezTo>
                <a:cubicBezTo>
                  <a:pt x="1706001" y="722126"/>
                  <a:pt x="1732180" y="718695"/>
                  <a:pt x="1767226" y="715109"/>
                </a:cubicBezTo>
                <a:cubicBezTo>
                  <a:pt x="1757047" y="687735"/>
                  <a:pt x="1749645" y="670309"/>
                  <a:pt x="1744209" y="652342"/>
                </a:cubicBezTo>
                <a:close/>
                <a:moveTo>
                  <a:pt x="1499773" y="24135"/>
                </a:moveTo>
                <a:cubicBezTo>
                  <a:pt x="1402307" y="54979"/>
                  <a:pt x="1305112" y="86902"/>
                  <a:pt x="1207723" y="118054"/>
                </a:cubicBezTo>
                <a:cubicBezTo>
                  <a:pt x="1180966" y="126652"/>
                  <a:pt x="1153939" y="134440"/>
                  <a:pt x="1126951" y="142150"/>
                </a:cubicBezTo>
                <a:cubicBezTo>
                  <a:pt x="1099963" y="149861"/>
                  <a:pt x="1073322" y="156223"/>
                  <a:pt x="1046912" y="164435"/>
                </a:cubicBezTo>
                <a:cubicBezTo>
                  <a:pt x="1018960" y="173148"/>
                  <a:pt x="995712" y="193505"/>
                  <a:pt x="962671" y="191076"/>
                </a:cubicBezTo>
                <a:cubicBezTo>
                  <a:pt x="946786" y="189881"/>
                  <a:pt x="930208" y="204493"/>
                  <a:pt x="913321" y="210045"/>
                </a:cubicBezTo>
                <a:cubicBezTo>
                  <a:pt x="843923" y="232908"/>
                  <a:pt x="772713" y="249756"/>
                  <a:pt x="707363" y="283607"/>
                </a:cubicBezTo>
                <a:cubicBezTo>
                  <a:pt x="704934" y="284841"/>
                  <a:pt x="701888" y="286807"/>
                  <a:pt x="699652" y="286306"/>
                </a:cubicBezTo>
                <a:cubicBezTo>
                  <a:pt x="669965" y="279443"/>
                  <a:pt x="649222" y="299299"/>
                  <a:pt x="624432" y="308667"/>
                </a:cubicBezTo>
                <a:cubicBezTo>
                  <a:pt x="600335" y="317728"/>
                  <a:pt x="580403" y="342210"/>
                  <a:pt x="549096" y="332764"/>
                </a:cubicBezTo>
                <a:cubicBezTo>
                  <a:pt x="540884" y="330296"/>
                  <a:pt x="529087" y="337622"/>
                  <a:pt x="519525" y="341786"/>
                </a:cubicBezTo>
                <a:cubicBezTo>
                  <a:pt x="463236" y="366306"/>
                  <a:pt x="409568" y="396726"/>
                  <a:pt x="349885" y="413883"/>
                </a:cubicBezTo>
                <a:cubicBezTo>
                  <a:pt x="317422" y="423251"/>
                  <a:pt x="281837" y="431579"/>
                  <a:pt x="255735" y="451126"/>
                </a:cubicBezTo>
                <a:cubicBezTo>
                  <a:pt x="220304" y="477690"/>
                  <a:pt x="178626" y="487290"/>
                  <a:pt x="141113" y="507840"/>
                </a:cubicBezTo>
                <a:cubicBezTo>
                  <a:pt x="109344" y="525382"/>
                  <a:pt x="99320" y="540496"/>
                  <a:pt x="112197" y="575580"/>
                </a:cubicBezTo>
                <a:cubicBezTo>
                  <a:pt x="122838" y="604573"/>
                  <a:pt x="147551" y="615484"/>
                  <a:pt x="177354" y="603764"/>
                </a:cubicBezTo>
                <a:cubicBezTo>
                  <a:pt x="211860" y="590154"/>
                  <a:pt x="245904" y="575272"/>
                  <a:pt x="280680" y="562356"/>
                </a:cubicBezTo>
                <a:cubicBezTo>
                  <a:pt x="375678" y="527117"/>
                  <a:pt x="471024" y="492958"/>
                  <a:pt x="565983" y="457719"/>
                </a:cubicBezTo>
                <a:cubicBezTo>
                  <a:pt x="595131" y="446962"/>
                  <a:pt x="623815" y="434586"/>
                  <a:pt x="652731" y="423637"/>
                </a:cubicBezTo>
                <a:cubicBezTo>
                  <a:pt x="701078" y="405593"/>
                  <a:pt x="749811" y="388514"/>
                  <a:pt x="798120" y="370470"/>
                </a:cubicBezTo>
                <a:cubicBezTo>
                  <a:pt x="849436" y="351193"/>
                  <a:pt x="899904" y="329872"/>
                  <a:pt x="951760" y="312407"/>
                </a:cubicBezTo>
                <a:cubicBezTo>
                  <a:pt x="995442" y="297718"/>
                  <a:pt x="1040820" y="288156"/>
                  <a:pt x="1084927" y="274701"/>
                </a:cubicBezTo>
                <a:cubicBezTo>
                  <a:pt x="1122517" y="263135"/>
                  <a:pt x="1158990" y="248137"/>
                  <a:pt x="1196735" y="236879"/>
                </a:cubicBezTo>
                <a:cubicBezTo>
                  <a:pt x="1294085" y="207809"/>
                  <a:pt x="1392013" y="180666"/>
                  <a:pt x="1489286" y="151288"/>
                </a:cubicBezTo>
                <a:cubicBezTo>
                  <a:pt x="1532545" y="138218"/>
                  <a:pt x="1574723" y="121601"/>
                  <a:pt x="1619292" y="105948"/>
                </a:cubicBezTo>
                <a:lnTo>
                  <a:pt x="1585364" y="0"/>
                </a:lnTo>
                <a:cubicBezTo>
                  <a:pt x="1559533" y="7210"/>
                  <a:pt x="1529306" y="14728"/>
                  <a:pt x="1499773" y="2413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2" name="Google Shape;252;p21"/>
          <p:cNvSpPr txBox="1"/>
          <p:nvPr/>
        </p:nvSpPr>
        <p:spPr>
          <a:xfrm>
            <a:off x="1598764" y="1440583"/>
            <a:ext cx="5946525" cy="923330"/>
          </a:xfrm>
          <a:prstGeom prst="rect">
            <a:avLst/>
          </a:prstGeom>
          <a:noFill/>
          <a:ln>
            <a:noFill/>
          </a:ln>
        </p:spPr>
        <p:txBody>
          <a:bodyPr spcFirstLastPara="1" wrap="square" lIns="0" tIns="0" rIns="0" bIns="0" anchor="t" anchorCtr="0">
            <a:spAutoFit/>
          </a:bodyPr>
          <a:lstStyle/>
          <a:p>
            <a:pPr lvl="0" algn="ctr"/>
            <a:r>
              <a:rPr lang="en-US" sz="6000" dirty="0"/>
              <a:t>Methods</a:t>
            </a:r>
            <a:endParaRPr sz="700" dirty="0">
              <a:solidFill>
                <a:schemeClr val="dk1"/>
              </a:solidFill>
            </a:endParaRPr>
          </a:p>
        </p:txBody>
      </p:sp>
      <p:sp>
        <p:nvSpPr>
          <p:cNvPr id="254" name="Google Shape;254;p21"/>
          <p:cNvSpPr/>
          <p:nvPr/>
        </p:nvSpPr>
        <p:spPr>
          <a:xfrm>
            <a:off x="3271749" y="3797411"/>
            <a:ext cx="2600569" cy="214223"/>
          </a:xfrm>
          <a:custGeom>
            <a:avLst/>
            <a:gdLst/>
            <a:ahLst/>
            <a:cxnLst/>
            <a:rect l="l" t="t" r="r" b="b"/>
            <a:pathLst>
              <a:path w="6934851" h="571262" extrusionOk="0">
                <a:moveTo>
                  <a:pt x="6872794" y="0"/>
                </a:moveTo>
                <a:cubicBezTo>
                  <a:pt x="6883073" y="35581"/>
                  <a:pt x="6889003" y="64440"/>
                  <a:pt x="6899677" y="92114"/>
                </a:cubicBezTo>
                <a:cubicBezTo>
                  <a:pt x="6909956" y="118997"/>
                  <a:pt x="6945537" y="135206"/>
                  <a:pt x="6931700" y="174740"/>
                </a:cubicBezTo>
                <a:cubicBezTo>
                  <a:pt x="6886631" y="186996"/>
                  <a:pt x="6843143" y="196089"/>
                  <a:pt x="6791749" y="185019"/>
                </a:cubicBezTo>
                <a:cubicBezTo>
                  <a:pt x="6733634" y="172368"/>
                  <a:pt x="6671171" y="179089"/>
                  <a:pt x="6610683" y="179484"/>
                </a:cubicBezTo>
                <a:cubicBezTo>
                  <a:pt x="6438315" y="180670"/>
                  <a:pt x="6265947" y="180670"/>
                  <a:pt x="6093974" y="185019"/>
                </a:cubicBezTo>
                <a:cubicBezTo>
                  <a:pt x="5929117" y="189368"/>
                  <a:pt x="5764656" y="199647"/>
                  <a:pt x="5599800" y="205577"/>
                </a:cubicBezTo>
                <a:cubicBezTo>
                  <a:pt x="5400548" y="212693"/>
                  <a:pt x="5201692" y="217042"/>
                  <a:pt x="5002441" y="224948"/>
                </a:cubicBezTo>
                <a:cubicBezTo>
                  <a:pt x="4851816" y="230879"/>
                  <a:pt x="4701192" y="241948"/>
                  <a:pt x="4550568" y="248669"/>
                </a:cubicBezTo>
                <a:cubicBezTo>
                  <a:pt x="4374641" y="256971"/>
                  <a:pt x="4198320" y="262901"/>
                  <a:pt x="4021998" y="270413"/>
                </a:cubicBezTo>
                <a:cubicBezTo>
                  <a:pt x="3982464" y="271994"/>
                  <a:pt x="3942930" y="275947"/>
                  <a:pt x="3903396" y="278715"/>
                </a:cubicBezTo>
                <a:cubicBezTo>
                  <a:pt x="3701773" y="292552"/>
                  <a:pt x="3500545" y="306389"/>
                  <a:pt x="3298922" y="320225"/>
                </a:cubicBezTo>
                <a:cubicBezTo>
                  <a:pt x="3146716" y="330504"/>
                  <a:pt x="2994114" y="340783"/>
                  <a:pt x="2841909" y="351062"/>
                </a:cubicBezTo>
                <a:cubicBezTo>
                  <a:pt x="2712237" y="359759"/>
                  <a:pt x="2582170" y="367666"/>
                  <a:pt x="2452499" y="377154"/>
                </a:cubicBezTo>
                <a:cubicBezTo>
                  <a:pt x="2325199" y="386247"/>
                  <a:pt x="2198295" y="398107"/>
                  <a:pt x="2071391" y="406805"/>
                </a:cubicBezTo>
                <a:cubicBezTo>
                  <a:pt x="1790700" y="426572"/>
                  <a:pt x="1509613" y="441199"/>
                  <a:pt x="1229317" y="464920"/>
                </a:cubicBezTo>
                <a:cubicBezTo>
                  <a:pt x="965230" y="487454"/>
                  <a:pt x="702329" y="519477"/>
                  <a:pt x="438638" y="545569"/>
                </a:cubicBezTo>
                <a:cubicBezTo>
                  <a:pt x="325570" y="556639"/>
                  <a:pt x="211712" y="564941"/>
                  <a:pt x="98250" y="570871"/>
                </a:cubicBezTo>
                <a:cubicBezTo>
                  <a:pt x="40530" y="574034"/>
                  <a:pt x="20368" y="558220"/>
                  <a:pt x="6136" y="516709"/>
                </a:cubicBezTo>
                <a:cubicBezTo>
                  <a:pt x="-12445" y="458990"/>
                  <a:pt x="11670" y="419060"/>
                  <a:pt x="71762" y="426967"/>
                </a:cubicBezTo>
                <a:cubicBezTo>
                  <a:pt x="146481" y="437246"/>
                  <a:pt x="217643" y="423804"/>
                  <a:pt x="290385" y="415502"/>
                </a:cubicBezTo>
                <a:cubicBezTo>
                  <a:pt x="411754" y="401665"/>
                  <a:pt x="533124" y="387038"/>
                  <a:pt x="654493" y="374387"/>
                </a:cubicBezTo>
                <a:cubicBezTo>
                  <a:pt x="782979" y="360945"/>
                  <a:pt x="910673" y="335248"/>
                  <a:pt x="1041135" y="334853"/>
                </a:cubicBezTo>
                <a:cubicBezTo>
                  <a:pt x="1132064" y="334458"/>
                  <a:pt x="1222597" y="314295"/>
                  <a:pt x="1313920" y="309551"/>
                </a:cubicBezTo>
                <a:cubicBezTo>
                  <a:pt x="1403267" y="304807"/>
                  <a:pt x="1493009" y="295714"/>
                  <a:pt x="1583146" y="304016"/>
                </a:cubicBezTo>
                <a:cubicBezTo>
                  <a:pt x="1593425" y="304807"/>
                  <a:pt x="1604890" y="301249"/>
                  <a:pt x="1615169" y="297691"/>
                </a:cubicBezTo>
                <a:cubicBezTo>
                  <a:pt x="1623471" y="294924"/>
                  <a:pt x="1634936" y="283459"/>
                  <a:pt x="1638099" y="285831"/>
                </a:cubicBezTo>
                <a:cubicBezTo>
                  <a:pt x="1681981" y="315877"/>
                  <a:pt x="1721515" y="276738"/>
                  <a:pt x="1764212" y="279505"/>
                </a:cubicBezTo>
                <a:cubicBezTo>
                  <a:pt x="1806909" y="282273"/>
                  <a:pt x="1851978" y="264087"/>
                  <a:pt x="1893093" y="271599"/>
                </a:cubicBezTo>
                <a:cubicBezTo>
                  <a:pt x="1949627" y="281877"/>
                  <a:pt x="2001021" y="260134"/>
                  <a:pt x="2054391" y="260529"/>
                </a:cubicBezTo>
                <a:cubicBezTo>
                  <a:pt x="2154017" y="261320"/>
                  <a:pt x="2251666" y="236018"/>
                  <a:pt x="2349710" y="239971"/>
                </a:cubicBezTo>
                <a:cubicBezTo>
                  <a:pt x="2443011" y="243925"/>
                  <a:pt x="2536706" y="242739"/>
                  <a:pt x="2624867" y="224158"/>
                </a:cubicBezTo>
                <a:cubicBezTo>
                  <a:pt x="2730818" y="202019"/>
                  <a:pt x="2838746" y="230483"/>
                  <a:pt x="2941929" y="196879"/>
                </a:cubicBezTo>
                <a:cubicBezTo>
                  <a:pt x="3087810" y="212298"/>
                  <a:pt x="3229737" y="167624"/>
                  <a:pt x="3374431" y="166438"/>
                </a:cubicBezTo>
                <a:cubicBezTo>
                  <a:pt x="3466941" y="165647"/>
                  <a:pt x="3559055" y="163671"/>
                  <a:pt x="3651565" y="159322"/>
                </a:cubicBezTo>
                <a:cubicBezTo>
                  <a:pt x="3695052" y="157345"/>
                  <a:pt x="3738144" y="147066"/>
                  <a:pt x="3781631" y="143508"/>
                </a:cubicBezTo>
                <a:cubicBezTo>
                  <a:pt x="3816817" y="140741"/>
                  <a:pt x="3852397" y="143508"/>
                  <a:pt x="3887582" y="141927"/>
                </a:cubicBezTo>
                <a:cubicBezTo>
                  <a:pt x="3999464" y="137578"/>
                  <a:pt x="4111740" y="134811"/>
                  <a:pt x="4223226" y="126509"/>
                </a:cubicBezTo>
                <a:cubicBezTo>
                  <a:pt x="4269876" y="122951"/>
                  <a:pt x="4320084" y="151020"/>
                  <a:pt x="4364363" y="114253"/>
                </a:cubicBezTo>
                <a:cubicBezTo>
                  <a:pt x="4367525" y="111486"/>
                  <a:pt x="4379385" y="121369"/>
                  <a:pt x="4387688" y="122951"/>
                </a:cubicBezTo>
                <a:cubicBezTo>
                  <a:pt x="4409036" y="126509"/>
                  <a:pt x="4440268" y="139160"/>
                  <a:pt x="4450942" y="129672"/>
                </a:cubicBezTo>
                <a:cubicBezTo>
                  <a:pt x="4492453" y="92510"/>
                  <a:pt x="4541870" y="107137"/>
                  <a:pt x="4586543" y="103184"/>
                </a:cubicBezTo>
                <a:cubicBezTo>
                  <a:pt x="4685378" y="94486"/>
                  <a:pt x="4785004" y="93696"/>
                  <a:pt x="4884630" y="91719"/>
                </a:cubicBezTo>
                <a:cubicBezTo>
                  <a:pt x="4958163" y="90533"/>
                  <a:pt x="5031301" y="93696"/>
                  <a:pt x="5104834" y="93696"/>
                </a:cubicBezTo>
                <a:cubicBezTo>
                  <a:pt x="5120647" y="93696"/>
                  <a:pt x="5136461" y="90138"/>
                  <a:pt x="5152275" y="86975"/>
                </a:cubicBezTo>
                <a:cubicBezTo>
                  <a:pt x="5163740" y="84603"/>
                  <a:pt x="5176391" y="74719"/>
                  <a:pt x="5185483" y="77882"/>
                </a:cubicBezTo>
                <a:cubicBezTo>
                  <a:pt x="5288667" y="113067"/>
                  <a:pt x="5390665" y="60487"/>
                  <a:pt x="5495430" y="74719"/>
                </a:cubicBezTo>
                <a:cubicBezTo>
                  <a:pt x="5574498" y="85393"/>
                  <a:pt x="5657914" y="62859"/>
                  <a:pt x="5739750" y="57324"/>
                </a:cubicBezTo>
                <a:cubicBezTo>
                  <a:pt x="5761494" y="55743"/>
                  <a:pt x="5783633" y="61278"/>
                  <a:pt x="5805772" y="63650"/>
                </a:cubicBezTo>
                <a:cubicBezTo>
                  <a:pt x="5812492" y="64440"/>
                  <a:pt x="5821585" y="68789"/>
                  <a:pt x="5825539" y="66022"/>
                </a:cubicBezTo>
                <a:cubicBezTo>
                  <a:pt x="5866259" y="38348"/>
                  <a:pt x="5913700" y="44673"/>
                  <a:pt x="5958373" y="42301"/>
                </a:cubicBezTo>
                <a:cubicBezTo>
                  <a:pt x="6047324" y="37557"/>
                  <a:pt x="6136671" y="37557"/>
                  <a:pt x="6225622" y="35976"/>
                </a:cubicBezTo>
                <a:cubicBezTo>
                  <a:pt x="6239064" y="35581"/>
                  <a:pt x="6253692" y="41906"/>
                  <a:pt x="6266343" y="39534"/>
                </a:cubicBezTo>
                <a:cubicBezTo>
                  <a:pt x="6367945" y="21348"/>
                  <a:pt x="6470338" y="23720"/>
                  <a:pt x="6572731" y="24906"/>
                </a:cubicBezTo>
                <a:cubicBezTo>
                  <a:pt x="6651008" y="26092"/>
                  <a:pt x="6729285" y="24906"/>
                  <a:pt x="6807563" y="21744"/>
                </a:cubicBezTo>
                <a:cubicBezTo>
                  <a:pt x="6826144" y="21744"/>
                  <a:pt x="6845515" y="9488"/>
                  <a:pt x="6872794"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75" name="Google Shape;275;p22"/>
          <p:cNvSpPr/>
          <p:nvPr/>
        </p:nvSpPr>
        <p:spPr>
          <a:xfrm>
            <a:off x="0" y="0"/>
            <a:ext cx="9144000" cy="18291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Rectangle 1"/>
          <p:cNvSpPr/>
          <p:nvPr/>
        </p:nvSpPr>
        <p:spPr>
          <a:xfrm>
            <a:off x="0" y="57150"/>
            <a:ext cx="4572000" cy="1600438"/>
          </a:xfrm>
          <a:prstGeom prst="rect">
            <a:avLst/>
          </a:prstGeom>
        </p:spPr>
        <p:txBody>
          <a:bodyPr>
            <a:spAutoFit/>
          </a:bodyPr>
          <a:lstStyle/>
          <a:p>
            <a:pPr marL="342900" indent="-342900">
              <a:buAutoNum type="arabicPeriod"/>
            </a:pPr>
            <a:r>
              <a:rPr lang="en-US" dirty="0"/>
              <a:t>write(</a:t>
            </a:r>
            <a:r>
              <a:rPr lang="en-US" dirty="0" err="1"/>
              <a:t>int</a:t>
            </a:r>
            <a:r>
              <a:rPr lang="en-US" dirty="0"/>
              <a:t> </a:t>
            </a:r>
            <a:r>
              <a:rPr lang="en-US" dirty="0" err="1"/>
              <a:t>ch</a:t>
            </a:r>
            <a:r>
              <a:rPr lang="en-US" dirty="0"/>
              <a:t>); To write a single character to the file. </a:t>
            </a:r>
          </a:p>
          <a:p>
            <a:pPr marL="342900" indent="-342900">
              <a:buAutoNum type="arabicPeriod"/>
            </a:pPr>
            <a:r>
              <a:rPr lang="en-US" dirty="0"/>
              <a:t>write(char[] </a:t>
            </a:r>
            <a:r>
              <a:rPr lang="en-US" dirty="0" err="1"/>
              <a:t>ch</a:t>
            </a:r>
            <a:r>
              <a:rPr lang="en-US" dirty="0"/>
              <a:t>); To write an array of characters to the file. </a:t>
            </a:r>
          </a:p>
          <a:p>
            <a:pPr marL="342900" indent="-342900">
              <a:buAutoNum type="arabicPeriod"/>
            </a:pPr>
            <a:r>
              <a:rPr lang="en-US" dirty="0"/>
              <a:t> write(String s); To write a String to the file. </a:t>
            </a:r>
          </a:p>
          <a:p>
            <a:pPr marL="342900" indent="-342900">
              <a:buAutoNum type="arabicPeriod"/>
            </a:pPr>
            <a:r>
              <a:rPr lang="en-US" dirty="0"/>
              <a:t> flush(); To give the guarantee the total data include last character also written to the file. </a:t>
            </a:r>
          </a:p>
          <a:p>
            <a:pPr marL="342900" indent="-342900">
              <a:buAutoNum type="arabicPeriod"/>
            </a:pPr>
            <a:r>
              <a:rPr lang="en-US" dirty="0"/>
              <a:t> close(); To close the stream.</a:t>
            </a:r>
          </a:p>
        </p:txBody>
      </p:sp>
      <p:sp>
        <p:nvSpPr>
          <p:cNvPr id="3" name="Rectangle 2"/>
          <p:cNvSpPr/>
          <p:nvPr/>
        </p:nvSpPr>
        <p:spPr>
          <a:xfrm>
            <a:off x="152400" y="1834579"/>
            <a:ext cx="4572000" cy="3108543"/>
          </a:xfrm>
          <a:prstGeom prst="rect">
            <a:avLst/>
          </a:prstGeom>
        </p:spPr>
        <p:txBody>
          <a:bodyPr>
            <a:spAutoFit/>
          </a:bodyPr>
          <a:lstStyle/>
          <a:p>
            <a:r>
              <a:rPr lang="en-US" dirty="0">
                <a:solidFill>
                  <a:schemeClr val="bg2">
                    <a:lumMod val="50000"/>
                  </a:schemeClr>
                </a:solidFill>
              </a:rPr>
              <a:t>Example: </a:t>
            </a:r>
          </a:p>
          <a:p>
            <a:r>
              <a:rPr lang="en-US" dirty="0">
                <a:solidFill>
                  <a:schemeClr val="bg2">
                    <a:lumMod val="50000"/>
                  </a:schemeClr>
                </a:solidFill>
              </a:rPr>
              <a:t>import java.io.*; </a:t>
            </a:r>
          </a:p>
          <a:p>
            <a:r>
              <a:rPr lang="en-US" dirty="0">
                <a:solidFill>
                  <a:schemeClr val="bg2">
                    <a:lumMod val="50000"/>
                  </a:schemeClr>
                </a:solidFill>
              </a:rPr>
              <a:t>class </a:t>
            </a:r>
            <a:r>
              <a:rPr lang="en-US" dirty="0" err="1">
                <a:solidFill>
                  <a:schemeClr val="bg2">
                    <a:lumMod val="50000"/>
                  </a:schemeClr>
                </a:solidFill>
              </a:rPr>
              <a:t>FileWriterDemo</a:t>
            </a:r>
            <a:r>
              <a:rPr lang="en-US" dirty="0">
                <a:solidFill>
                  <a:schemeClr val="bg2">
                    <a:lumMod val="50000"/>
                  </a:schemeClr>
                </a:solidFill>
              </a:rPr>
              <a:t> </a:t>
            </a:r>
          </a:p>
          <a:p>
            <a:r>
              <a:rPr lang="en-US" dirty="0">
                <a:solidFill>
                  <a:schemeClr val="bg2">
                    <a:lumMod val="50000"/>
                  </a:schemeClr>
                </a:solidFill>
              </a:rPr>
              <a:t>{ </a:t>
            </a:r>
          </a:p>
          <a:p>
            <a:r>
              <a:rPr lang="en-US" dirty="0">
                <a:solidFill>
                  <a:schemeClr val="bg2">
                    <a:lumMod val="50000"/>
                  </a:schemeClr>
                </a:solidFill>
              </a:rPr>
              <a:t>public static void main(String[] </a:t>
            </a:r>
            <a:r>
              <a:rPr lang="en-US" dirty="0" err="1">
                <a:solidFill>
                  <a:schemeClr val="bg2">
                    <a:lumMod val="50000"/>
                  </a:schemeClr>
                </a:solidFill>
              </a:rPr>
              <a:t>args</a:t>
            </a:r>
            <a:r>
              <a:rPr lang="en-US" dirty="0">
                <a:solidFill>
                  <a:schemeClr val="bg2">
                    <a:lumMod val="50000"/>
                  </a:schemeClr>
                </a:solidFill>
              </a:rPr>
              <a:t>)throws </a:t>
            </a:r>
            <a:r>
              <a:rPr lang="en-US" dirty="0" err="1">
                <a:solidFill>
                  <a:schemeClr val="bg2">
                    <a:lumMod val="50000"/>
                  </a:schemeClr>
                </a:solidFill>
              </a:rPr>
              <a:t>IOException</a:t>
            </a:r>
            <a:r>
              <a:rPr lang="en-US" dirty="0">
                <a:solidFill>
                  <a:schemeClr val="bg2">
                    <a:lumMod val="50000"/>
                  </a:schemeClr>
                </a:solidFill>
              </a:rPr>
              <a:t> { </a:t>
            </a:r>
          </a:p>
          <a:p>
            <a:r>
              <a:rPr lang="en-US" dirty="0" err="1">
                <a:solidFill>
                  <a:schemeClr val="bg2">
                    <a:lumMod val="50000"/>
                  </a:schemeClr>
                </a:solidFill>
              </a:rPr>
              <a:t>FileWriter</a:t>
            </a:r>
            <a:r>
              <a:rPr lang="en-US" dirty="0">
                <a:solidFill>
                  <a:schemeClr val="bg2">
                    <a:lumMod val="50000"/>
                  </a:schemeClr>
                </a:solidFill>
              </a:rPr>
              <a:t> </a:t>
            </a:r>
            <a:r>
              <a:rPr lang="en-US" dirty="0" err="1">
                <a:solidFill>
                  <a:schemeClr val="bg2">
                    <a:lumMod val="50000"/>
                  </a:schemeClr>
                </a:solidFill>
              </a:rPr>
              <a:t>fw</a:t>
            </a:r>
            <a:r>
              <a:rPr lang="en-US" dirty="0">
                <a:solidFill>
                  <a:schemeClr val="bg2">
                    <a:lumMod val="50000"/>
                  </a:schemeClr>
                </a:solidFill>
              </a:rPr>
              <a:t>=new </a:t>
            </a:r>
            <a:r>
              <a:rPr lang="en-US" dirty="0" err="1">
                <a:solidFill>
                  <a:schemeClr val="bg2">
                    <a:lumMod val="50000"/>
                  </a:schemeClr>
                </a:solidFill>
              </a:rPr>
              <a:t>FileWriter</a:t>
            </a:r>
            <a:r>
              <a:rPr lang="en-US" dirty="0">
                <a:solidFill>
                  <a:schemeClr val="bg2">
                    <a:lumMod val="50000"/>
                  </a:schemeClr>
                </a:solidFill>
              </a:rPr>
              <a:t>("</a:t>
            </a:r>
            <a:r>
              <a:rPr lang="en-US" dirty="0" err="1">
                <a:solidFill>
                  <a:schemeClr val="bg2">
                    <a:lumMod val="50000"/>
                  </a:schemeClr>
                </a:solidFill>
              </a:rPr>
              <a:t>cricket.txt",true</a:t>
            </a:r>
            <a:r>
              <a:rPr lang="en-US" dirty="0">
                <a:solidFill>
                  <a:schemeClr val="bg2">
                    <a:lumMod val="50000"/>
                  </a:schemeClr>
                </a:solidFill>
              </a:rPr>
              <a:t>); </a:t>
            </a:r>
            <a:r>
              <a:rPr lang="en-US" dirty="0" err="1">
                <a:solidFill>
                  <a:schemeClr val="bg2">
                    <a:lumMod val="50000"/>
                  </a:schemeClr>
                </a:solidFill>
              </a:rPr>
              <a:t>fw.write</a:t>
            </a:r>
            <a:r>
              <a:rPr lang="en-US" dirty="0">
                <a:solidFill>
                  <a:schemeClr val="bg2">
                    <a:lumMod val="50000"/>
                  </a:schemeClr>
                </a:solidFill>
              </a:rPr>
              <a:t>(99);//adding a single character </a:t>
            </a:r>
            <a:r>
              <a:rPr lang="en-US" dirty="0" err="1">
                <a:solidFill>
                  <a:schemeClr val="bg2">
                    <a:lumMod val="50000"/>
                  </a:schemeClr>
                </a:solidFill>
              </a:rPr>
              <a:t>fw.write</a:t>
            </a:r>
            <a:r>
              <a:rPr lang="en-US" dirty="0">
                <a:solidFill>
                  <a:schemeClr val="bg2">
                    <a:lumMod val="50000"/>
                  </a:schemeClr>
                </a:solidFill>
              </a:rPr>
              <a:t>("</a:t>
            </a:r>
            <a:r>
              <a:rPr lang="en-US" dirty="0" err="1">
                <a:solidFill>
                  <a:schemeClr val="bg2">
                    <a:lumMod val="50000"/>
                  </a:schemeClr>
                </a:solidFill>
              </a:rPr>
              <a:t>haran</a:t>
            </a:r>
            <a:r>
              <a:rPr lang="en-US" dirty="0">
                <a:solidFill>
                  <a:schemeClr val="bg2">
                    <a:lumMod val="50000"/>
                  </a:schemeClr>
                </a:solidFill>
              </a:rPr>
              <a:t>\</a:t>
            </a:r>
            <a:r>
              <a:rPr lang="en-US" dirty="0" err="1">
                <a:solidFill>
                  <a:schemeClr val="bg2">
                    <a:lumMod val="50000"/>
                  </a:schemeClr>
                </a:solidFill>
              </a:rPr>
              <a:t>nsoftware</a:t>
            </a:r>
            <a:r>
              <a:rPr lang="en-US" dirty="0">
                <a:solidFill>
                  <a:schemeClr val="bg2">
                    <a:lumMod val="50000"/>
                  </a:schemeClr>
                </a:solidFill>
              </a:rPr>
              <a:t> solutions"); </a:t>
            </a:r>
            <a:r>
              <a:rPr lang="en-US" dirty="0" err="1">
                <a:solidFill>
                  <a:schemeClr val="bg2">
                    <a:lumMod val="50000"/>
                  </a:schemeClr>
                </a:solidFill>
              </a:rPr>
              <a:t>fw.write</a:t>
            </a:r>
            <a:r>
              <a:rPr lang="en-US" dirty="0">
                <a:solidFill>
                  <a:schemeClr val="bg2">
                    <a:lumMod val="50000"/>
                  </a:schemeClr>
                </a:solidFill>
              </a:rPr>
              <a:t>("\n"); char[] </a:t>
            </a:r>
            <a:r>
              <a:rPr lang="en-US" dirty="0" err="1">
                <a:solidFill>
                  <a:schemeClr val="bg2">
                    <a:lumMod val="50000"/>
                  </a:schemeClr>
                </a:solidFill>
              </a:rPr>
              <a:t>ch</a:t>
            </a:r>
            <a:r>
              <a:rPr lang="en-US" dirty="0">
                <a:solidFill>
                  <a:schemeClr val="bg2">
                    <a:lumMod val="50000"/>
                  </a:schemeClr>
                </a:solidFill>
              </a:rPr>
              <a:t>={'</a:t>
            </a:r>
            <a:r>
              <a:rPr lang="en-US" dirty="0" err="1">
                <a:solidFill>
                  <a:schemeClr val="bg2">
                    <a:lumMod val="50000"/>
                  </a:schemeClr>
                </a:solidFill>
              </a:rPr>
              <a:t>a','b','c</a:t>
            </a:r>
            <a:r>
              <a:rPr lang="en-US" dirty="0">
                <a:solidFill>
                  <a:schemeClr val="bg2">
                    <a:lumMod val="50000"/>
                  </a:schemeClr>
                </a:solidFill>
              </a:rPr>
              <a:t>'}; </a:t>
            </a:r>
            <a:r>
              <a:rPr lang="en-US" dirty="0" err="1">
                <a:solidFill>
                  <a:schemeClr val="bg2">
                    <a:lumMod val="50000"/>
                  </a:schemeClr>
                </a:solidFill>
              </a:rPr>
              <a:t>fw.write</a:t>
            </a:r>
            <a:r>
              <a:rPr lang="en-US" dirty="0">
                <a:solidFill>
                  <a:schemeClr val="bg2">
                    <a:lumMod val="50000"/>
                  </a:schemeClr>
                </a:solidFill>
              </a:rPr>
              <a:t>(</a:t>
            </a:r>
            <a:r>
              <a:rPr lang="en-US" dirty="0" err="1">
                <a:solidFill>
                  <a:schemeClr val="bg2">
                    <a:lumMod val="50000"/>
                  </a:schemeClr>
                </a:solidFill>
              </a:rPr>
              <a:t>ch</a:t>
            </a:r>
            <a:r>
              <a:rPr lang="en-US" dirty="0">
                <a:solidFill>
                  <a:schemeClr val="bg2">
                    <a:lumMod val="50000"/>
                  </a:schemeClr>
                </a:solidFill>
              </a:rPr>
              <a:t>); </a:t>
            </a:r>
            <a:r>
              <a:rPr lang="en-US" dirty="0" err="1">
                <a:solidFill>
                  <a:schemeClr val="bg2">
                    <a:lumMod val="50000"/>
                  </a:schemeClr>
                </a:solidFill>
              </a:rPr>
              <a:t>fw.write</a:t>
            </a:r>
            <a:r>
              <a:rPr lang="en-US" dirty="0">
                <a:solidFill>
                  <a:schemeClr val="bg2">
                    <a:lumMod val="50000"/>
                  </a:schemeClr>
                </a:solidFill>
              </a:rPr>
              <a:t>("\n"); </a:t>
            </a:r>
            <a:r>
              <a:rPr lang="en-US" dirty="0" err="1">
                <a:solidFill>
                  <a:schemeClr val="bg2">
                    <a:lumMod val="50000"/>
                  </a:schemeClr>
                </a:solidFill>
              </a:rPr>
              <a:t>fw.flush</a:t>
            </a:r>
            <a:r>
              <a:rPr lang="en-US" dirty="0">
                <a:solidFill>
                  <a:schemeClr val="bg2">
                    <a:lumMod val="50000"/>
                  </a:schemeClr>
                </a:solidFill>
              </a:rPr>
              <a:t>(); </a:t>
            </a:r>
            <a:r>
              <a:rPr lang="en-US" dirty="0" err="1">
                <a:solidFill>
                  <a:schemeClr val="bg2">
                    <a:lumMod val="50000"/>
                  </a:schemeClr>
                </a:solidFill>
              </a:rPr>
              <a:t>fw.close</a:t>
            </a:r>
            <a:r>
              <a:rPr lang="en-US" dirty="0">
                <a:solidFill>
                  <a:schemeClr val="bg2">
                    <a:lumMod val="50000"/>
                  </a:schemeClr>
                </a:solidFill>
              </a:rPr>
              <a:t>();</a:t>
            </a:r>
          </a:p>
          <a:p>
            <a:r>
              <a:rPr lang="en-US" dirty="0">
                <a:solidFill>
                  <a:schemeClr val="bg2">
                    <a:lumMod val="50000"/>
                  </a:schemeClr>
                </a:solidFill>
              </a:rPr>
              <a:t>}</a:t>
            </a:r>
          </a:p>
          <a:p>
            <a:r>
              <a:rPr lang="en-US" dirty="0">
                <a:solidFill>
                  <a:schemeClr val="bg2">
                    <a:lumMod val="50000"/>
                  </a:schemeClr>
                </a:solidFill>
              </a:rPr>
              <a:t> } </a:t>
            </a:r>
          </a:p>
          <a:p>
            <a:r>
              <a:rPr lang="en-US" dirty="0">
                <a:solidFill>
                  <a:schemeClr val="bg2">
                    <a:lumMod val="50000"/>
                  </a:schemeClr>
                </a:solidFill>
              </a:rPr>
              <a:t>Output: </a:t>
            </a:r>
            <a:r>
              <a:rPr lang="en-US" dirty="0" err="1">
                <a:solidFill>
                  <a:schemeClr val="bg2">
                    <a:lumMod val="50000"/>
                  </a:schemeClr>
                </a:solidFill>
              </a:rPr>
              <a:t>charan</a:t>
            </a:r>
            <a:r>
              <a:rPr lang="en-US" dirty="0">
                <a:solidFill>
                  <a:schemeClr val="bg2">
                    <a:lumMod val="50000"/>
                  </a:schemeClr>
                </a:solidFill>
              </a:rPr>
              <a:t> software solutions </a:t>
            </a:r>
            <a:r>
              <a:rPr lang="en-US" dirty="0" err="1">
                <a:solidFill>
                  <a:schemeClr val="bg2">
                    <a:lumMod val="50000"/>
                  </a:schemeClr>
                </a:solidFill>
              </a:rPr>
              <a:t>abc</a:t>
            </a:r>
            <a:r>
              <a:rPr lang="en-US" dirty="0">
                <a:solidFill>
                  <a:schemeClr val="bg2">
                    <a:lumMod val="50000"/>
                  </a:schemeClr>
                </a:solidFill>
              </a:rPr>
              <a:t> </a:t>
            </a:r>
          </a:p>
        </p:txBody>
      </p:sp>
      <p:sp>
        <p:nvSpPr>
          <p:cNvPr id="4" name="Rectangle 3"/>
          <p:cNvSpPr/>
          <p:nvPr/>
        </p:nvSpPr>
        <p:spPr>
          <a:xfrm>
            <a:off x="4714026" y="4552950"/>
            <a:ext cx="248786" cy="230832"/>
          </a:xfrm>
          <a:prstGeom prst="rect">
            <a:avLst/>
          </a:prstGeom>
        </p:spPr>
        <p:txBody>
          <a:bodyPr wrap="none">
            <a:spAutoFit/>
          </a:bodyPr>
          <a:lstStyle/>
          <a:p>
            <a:r>
              <a:rPr lang="en-US" sz="900" dirty="0"/>
              <a:t>6</a:t>
            </a:r>
          </a:p>
        </p:txBody>
      </p:sp>
      <p:sp>
        <p:nvSpPr>
          <p:cNvPr id="5" name="Rectangle 4"/>
          <p:cNvSpPr/>
          <p:nvPr/>
        </p:nvSpPr>
        <p:spPr>
          <a:xfrm>
            <a:off x="4714026" y="2038350"/>
            <a:ext cx="4572000" cy="1815882"/>
          </a:xfrm>
          <a:prstGeom prst="rect">
            <a:avLst/>
          </a:prstGeom>
        </p:spPr>
        <p:txBody>
          <a:bodyPr>
            <a:spAutoFit/>
          </a:bodyPr>
          <a:lstStyle/>
          <a:p>
            <a:r>
              <a:rPr lang="en-US" dirty="0">
                <a:solidFill>
                  <a:schemeClr val="bg2">
                    <a:lumMod val="50000"/>
                  </a:schemeClr>
                </a:solidFill>
              </a:rPr>
              <a:t>Note : </a:t>
            </a:r>
          </a:p>
          <a:p>
            <a:endParaRPr lang="en-US" dirty="0">
              <a:solidFill>
                <a:schemeClr val="bg2">
                  <a:lumMod val="50000"/>
                </a:schemeClr>
              </a:solidFill>
            </a:endParaRPr>
          </a:p>
          <a:p>
            <a:r>
              <a:rPr lang="en-US" dirty="0">
                <a:solidFill>
                  <a:schemeClr val="bg2">
                    <a:lumMod val="50000"/>
                  </a:schemeClr>
                </a:solidFill>
              </a:rPr>
              <a:t> The main problem with </a:t>
            </a:r>
            <a:r>
              <a:rPr lang="en-US" dirty="0" err="1">
                <a:solidFill>
                  <a:schemeClr val="bg2">
                    <a:lumMod val="50000"/>
                  </a:schemeClr>
                </a:solidFill>
              </a:rPr>
              <a:t>FileWriter</a:t>
            </a:r>
            <a:r>
              <a:rPr lang="en-US" dirty="0">
                <a:solidFill>
                  <a:schemeClr val="bg2">
                    <a:lumMod val="50000"/>
                  </a:schemeClr>
                </a:solidFill>
              </a:rPr>
              <a:t> is we have to insert line separator manually , which is difficult to the programmer. ('\n') </a:t>
            </a:r>
          </a:p>
          <a:p>
            <a:endParaRPr lang="en-US" dirty="0">
              <a:solidFill>
                <a:schemeClr val="bg2">
                  <a:lumMod val="50000"/>
                </a:schemeClr>
              </a:solidFill>
            </a:endParaRPr>
          </a:p>
          <a:p>
            <a:r>
              <a:rPr lang="en-US" dirty="0">
                <a:solidFill>
                  <a:schemeClr val="bg2">
                    <a:lumMod val="50000"/>
                  </a:schemeClr>
                </a:solidFill>
              </a:rPr>
              <a:t> And even line separator </a:t>
            </a:r>
            <a:r>
              <a:rPr lang="en-US" dirty="0" err="1">
                <a:solidFill>
                  <a:schemeClr val="bg2">
                    <a:lumMod val="50000"/>
                  </a:schemeClr>
                </a:solidFill>
              </a:rPr>
              <a:t>varing</a:t>
            </a:r>
            <a:r>
              <a:rPr lang="en-US" dirty="0">
                <a:solidFill>
                  <a:schemeClr val="bg2">
                    <a:lumMod val="50000"/>
                  </a:schemeClr>
                </a:solidFill>
              </a:rPr>
              <a:t> from system to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grpSp>
        <p:nvGrpSpPr>
          <p:cNvPr id="297" name="Google Shape;297;p24"/>
          <p:cNvGrpSpPr/>
          <p:nvPr/>
        </p:nvGrpSpPr>
        <p:grpSpPr>
          <a:xfrm>
            <a:off x="1646542" y="514350"/>
            <a:ext cx="5847467" cy="1524000"/>
            <a:chOff x="-3810" y="0"/>
            <a:chExt cx="2081838" cy="442176"/>
          </a:xfrm>
        </p:grpSpPr>
        <p:sp>
          <p:nvSpPr>
            <p:cNvPr id="298" name="Google Shape;298;p24"/>
            <p:cNvSpPr/>
            <p:nvPr/>
          </p:nvSpPr>
          <p:spPr>
            <a:xfrm>
              <a:off x="10160" y="16510"/>
              <a:ext cx="2052628" cy="415506"/>
            </a:xfrm>
            <a:custGeom>
              <a:avLst/>
              <a:gdLst/>
              <a:ahLst/>
              <a:cxnLst/>
              <a:rect l="l" t="t" r="r" b="b"/>
              <a:pathLst>
                <a:path w="2052628" h="415506" extrusionOk="0">
                  <a:moveTo>
                    <a:pt x="2052628" y="415506"/>
                  </a:moveTo>
                  <a:lnTo>
                    <a:pt x="0" y="407886"/>
                  </a:lnTo>
                  <a:lnTo>
                    <a:pt x="0" y="157335"/>
                  </a:lnTo>
                  <a:lnTo>
                    <a:pt x="17780" y="19050"/>
                  </a:lnTo>
                  <a:lnTo>
                    <a:pt x="1021397" y="0"/>
                  </a:lnTo>
                  <a:lnTo>
                    <a:pt x="2033578" y="5080"/>
                  </a:lnTo>
                  <a:close/>
                </a:path>
              </a:pathLst>
            </a:custGeom>
            <a:solidFill>
              <a:schemeClr val="dk2"/>
            </a:solidFill>
            <a:ln>
              <a:noFill/>
            </a:ln>
          </p:spPr>
        </p:sp>
        <p:sp>
          <p:nvSpPr>
            <p:cNvPr id="299" name="Google Shape;299;p24"/>
            <p:cNvSpPr/>
            <p:nvPr/>
          </p:nvSpPr>
          <p:spPr>
            <a:xfrm>
              <a:off x="-3810" y="0"/>
              <a:ext cx="2081838" cy="442176"/>
            </a:xfrm>
            <a:custGeom>
              <a:avLst/>
              <a:gdLst/>
              <a:ahLst/>
              <a:cxnLst/>
              <a:rect l="l" t="t" r="r" b="b"/>
              <a:pathLst>
                <a:path w="2081838" h="442176" extrusionOk="0">
                  <a:moveTo>
                    <a:pt x="2047548" y="21590"/>
                  </a:moveTo>
                  <a:cubicBezTo>
                    <a:pt x="2048818" y="34290"/>
                    <a:pt x="2048818" y="44450"/>
                    <a:pt x="2050088" y="54610"/>
                  </a:cubicBezTo>
                  <a:cubicBezTo>
                    <a:pt x="2052628" y="69233"/>
                    <a:pt x="2053898" y="76308"/>
                    <a:pt x="2056438" y="83131"/>
                  </a:cubicBezTo>
                  <a:cubicBezTo>
                    <a:pt x="2056438" y="92986"/>
                    <a:pt x="2069138" y="287301"/>
                    <a:pt x="2075488" y="297156"/>
                  </a:cubicBezTo>
                  <a:cubicBezTo>
                    <a:pt x="2081838" y="312065"/>
                    <a:pt x="2078028" y="327226"/>
                    <a:pt x="2078028" y="342134"/>
                  </a:cubicBezTo>
                  <a:cubicBezTo>
                    <a:pt x="2078028" y="355274"/>
                    <a:pt x="2079298" y="367403"/>
                    <a:pt x="2080568" y="381216"/>
                  </a:cubicBezTo>
                  <a:cubicBezTo>
                    <a:pt x="2080568" y="402806"/>
                    <a:pt x="2080568" y="416776"/>
                    <a:pt x="2080568" y="440906"/>
                  </a:cubicBezTo>
                  <a:cubicBezTo>
                    <a:pt x="2057708" y="440906"/>
                    <a:pt x="2037388" y="442176"/>
                    <a:pt x="2015877" y="440906"/>
                  </a:cubicBezTo>
                  <a:cubicBezTo>
                    <a:pt x="1914391" y="435826"/>
                    <a:pt x="1811343" y="442176"/>
                    <a:pt x="1709858" y="437096"/>
                  </a:cubicBezTo>
                  <a:cubicBezTo>
                    <a:pt x="1648966" y="433286"/>
                    <a:pt x="1589636" y="435826"/>
                    <a:pt x="1528744" y="433286"/>
                  </a:cubicBezTo>
                  <a:cubicBezTo>
                    <a:pt x="1500640" y="432016"/>
                    <a:pt x="1472537" y="430746"/>
                    <a:pt x="1444433" y="429476"/>
                  </a:cubicBezTo>
                  <a:cubicBezTo>
                    <a:pt x="1427258" y="429476"/>
                    <a:pt x="1411645" y="430746"/>
                    <a:pt x="1394471" y="430746"/>
                  </a:cubicBezTo>
                  <a:cubicBezTo>
                    <a:pt x="1350754" y="429476"/>
                    <a:pt x="1230532" y="430746"/>
                    <a:pt x="1186815" y="429476"/>
                  </a:cubicBezTo>
                  <a:cubicBezTo>
                    <a:pt x="1155588" y="428206"/>
                    <a:pt x="531060" y="437096"/>
                    <a:pt x="499834" y="435826"/>
                  </a:cubicBezTo>
                  <a:cubicBezTo>
                    <a:pt x="492027" y="435826"/>
                    <a:pt x="482659" y="437096"/>
                    <a:pt x="474852" y="437096"/>
                  </a:cubicBezTo>
                  <a:cubicBezTo>
                    <a:pt x="456117" y="437096"/>
                    <a:pt x="438942" y="438366"/>
                    <a:pt x="420206" y="438366"/>
                  </a:cubicBezTo>
                  <a:cubicBezTo>
                    <a:pt x="373366" y="438366"/>
                    <a:pt x="328088" y="437096"/>
                    <a:pt x="281249" y="435826"/>
                  </a:cubicBezTo>
                  <a:cubicBezTo>
                    <a:pt x="253145" y="434556"/>
                    <a:pt x="225041" y="433286"/>
                    <a:pt x="198498" y="432016"/>
                  </a:cubicBezTo>
                  <a:cubicBezTo>
                    <a:pt x="148536" y="430746"/>
                    <a:pt x="98574" y="429476"/>
                    <a:pt x="48260" y="429476"/>
                  </a:cubicBezTo>
                  <a:cubicBezTo>
                    <a:pt x="38100" y="429476"/>
                    <a:pt x="29210" y="429476"/>
                    <a:pt x="19050" y="428206"/>
                  </a:cubicBezTo>
                  <a:cubicBezTo>
                    <a:pt x="10160" y="426936"/>
                    <a:pt x="5080" y="420586"/>
                    <a:pt x="7620" y="411696"/>
                  </a:cubicBezTo>
                  <a:cubicBezTo>
                    <a:pt x="16510" y="380037"/>
                    <a:pt x="12700" y="373720"/>
                    <a:pt x="11430" y="367150"/>
                  </a:cubicBezTo>
                  <a:cubicBezTo>
                    <a:pt x="10160" y="353758"/>
                    <a:pt x="6350" y="340618"/>
                    <a:pt x="7620" y="327226"/>
                  </a:cubicBezTo>
                  <a:cubicBezTo>
                    <a:pt x="5080" y="310548"/>
                    <a:pt x="0" y="104104"/>
                    <a:pt x="7620" y="87174"/>
                  </a:cubicBezTo>
                  <a:cubicBezTo>
                    <a:pt x="8890" y="83889"/>
                    <a:pt x="7620" y="80351"/>
                    <a:pt x="8890" y="77066"/>
                  </a:cubicBezTo>
                  <a:cubicBezTo>
                    <a:pt x="10160" y="71760"/>
                    <a:pt x="12700" y="65948"/>
                    <a:pt x="13970" y="44450"/>
                  </a:cubicBezTo>
                  <a:cubicBezTo>
                    <a:pt x="13970" y="41910"/>
                    <a:pt x="15240" y="39370"/>
                    <a:pt x="16510" y="38100"/>
                  </a:cubicBezTo>
                  <a:cubicBezTo>
                    <a:pt x="38100" y="35560"/>
                    <a:pt x="59541" y="30480"/>
                    <a:pt x="84522" y="29210"/>
                  </a:cubicBezTo>
                  <a:cubicBezTo>
                    <a:pt x="126678" y="25400"/>
                    <a:pt x="168833" y="22860"/>
                    <a:pt x="212550" y="20320"/>
                  </a:cubicBezTo>
                  <a:cubicBezTo>
                    <a:pt x="242215" y="17780"/>
                    <a:pt x="271881" y="16510"/>
                    <a:pt x="299984" y="13970"/>
                  </a:cubicBezTo>
                  <a:cubicBezTo>
                    <a:pt x="328088" y="11430"/>
                    <a:pt x="357753" y="8890"/>
                    <a:pt x="385857" y="8890"/>
                  </a:cubicBezTo>
                  <a:cubicBezTo>
                    <a:pt x="417083" y="7620"/>
                    <a:pt x="448310" y="10160"/>
                    <a:pt x="479536" y="8890"/>
                  </a:cubicBezTo>
                  <a:cubicBezTo>
                    <a:pt x="518569" y="8890"/>
                    <a:pt x="1225848" y="6350"/>
                    <a:pt x="1264881" y="5080"/>
                  </a:cubicBezTo>
                  <a:cubicBezTo>
                    <a:pt x="1302353" y="3810"/>
                    <a:pt x="1339824" y="2540"/>
                    <a:pt x="1378857" y="2540"/>
                  </a:cubicBezTo>
                  <a:cubicBezTo>
                    <a:pt x="1442872" y="1270"/>
                    <a:pt x="1505324" y="0"/>
                    <a:pt x="1569339" y="0"/>
                  </a:cubicBezTo>
                  <a:cubicBezTo>
                    <a:pt x="1595881" y="0"/>
                    <a:pt x="1623985" y="2540"/>
                    <a:pt x="1650527" y="2540"/>
                  </a:cubicBezTo>
                  <a:cubicBezTo>
                    <a:pt x="1723909" y="3810"/>
                    <a:pt x="1798853" y="5080"/>
                    <a:pt x="1872235" y="7620"/>
                  </a:cubicBezTo>
                  <a:cubicBezTo>
                    <a:pt x="1911268" y="8890"/>
                    <a:pt x="1950301" y="12700"/>
                    <a:pt x="1989334" y="16510"/>
                  </a:cubicBezTo>
                  <a:cubicBezTo>
                    <a:pt x="1998702" y="16510"/>
                    <a:pt x="2008070" y="16510"/>
                    <a:pt x="2015877" y="16510"/>
                  </a:cubicBezTo>
                  <a:cubicBezTo>
                    <a:pt x="2028498" y="17780"/>
                    <a:pt x="2037388" y="20320"/>
                    <a:pt x="2047548" y="21590"/>
                  </a:cubicBezTo>
                  <a:close/>
                  <a:moveTo>
                    <a:pt x="2057708" y="424396"/>
                  </a:moveTo>
                  <a:cubicBezTo>
                    <a:pt x="2058978" y="407886"/>
                    <a:pt x="2060248" y="395186"/>
                    <a:pt x="2060248" y="382486"/>
                  </a:cubicBezTo>
                  <a:cubicBezTo>
                    <a:pt x="2058978" y="366139"/>
                    <a:pt x="2057708" y="352747"/>
                    <a:pt x="2057708" y="338344"/>
                  </a:cubicBezTo>
                  <a:cubicBezTo>
                    <a:pt x="2057708" y="331774"/>
                    <a:pt x="2060248" y="325204"/>
                    <a:pt x="2058978" y="318634"/>
                  </a:cubicBezTo>
                  <a:cubicBezTo>
                    <a:pt x="2058978" y="312570"/>
                    <a:pt x="2057708" y="306253"/>
                    <a:pt x="2056438" y="300188"/>
                  </a:cubicBezTo>
                  <a:cubicBezTo>
                    <a:pt x="2051358" y="290839"/>
                    <a:pt x="2039928" y="97281"/>
                    <a:pt x="2039928" y="87932"/>
                  </a:cubicBezTo>
                  <a:cubicBezTo>
                    <a:pt x="2037388" y="80099"/>
                    <a:pt x="2034848" y="72013"/>
                    <a:pt x="2032308" y="63500"/>
                  </a:cubicBezTo>
                  <a:cubicBezTo>
                    <a:pt x="2031038" y="44450"/>
                    <a:pt x="2029768" y="43180"/>
                    <a:pt x="2011193" y="41910"/>
                  </a:cubicBezTo>
                  <a:cubicBezTo>
                    <a:pt x="2006509" y="41910"/>
                    <a:pt x="2003386" y="41910"/>
                    <a:pt x="1998702" y="40640"/>
                  </a:cubicBezTo>
                  <a:cubicBezTo>
                    <a:pt x="1959669" y="36830"/>
                    <a:pt x="1919075" y="31750"/>
                    <a:pt x="1880042" y="30480"/>
                  </a:cubicBezTo>
                  <a:cubicBezTo>
                    <a:pt x="1784801" y="26670"/>
                    <a:pt x="1687999" y="25400"/>
                    <a:pt x="1592758" y="22860"/>
                  </a:cubicBezTo>
                  <a:cubicBezTo>
                    <a:pt x="1578707" y="22860"/>
                    <a:pt x="1563093" y="22860"/>
                    <a:pt x="1549041" y="22860"/>
                  </a:cubicBezTo>
                  <a:cubicBezTo>
                    <a:pt x="1525622" y="22860"/>
                    <a:pt x="1502202" y="22860"/>
                    <a:pt x="1480343" y="22860"/>
                  </a:cubicBezTo>
                  <a:cubicBezTo>
                    <a:pt x="1430381" y="22860"/>
                    <a:pt x="1380419" y="22860"/>
                    <a:pt x="1332018" y="24130"/>
                  </a:cubicBezTo>
                  <a:cubicBezTo>
                    <a:pt x="1289862" y="25400"/>
                    <a:pt x="579461" y="29210"/>
                    <a:pt x="537305" y="29210"/>
                  </a:cubicBezTo>
                  <a:cubicBezTo>
                    <a:pt x="468607" y="29210"/>
                    <a:pt x="399909" y="26670"/>
                    <a:pt x="331211" y="33020"/>
                  </a:cubicBezTo>
                  <a:cubicBezTo>
                    <a:pt x="295300" y="36830"/>
                    <a:pt x="260951" y="36830"/>
                    <a:pt x="226602" y="38100"/>
                  </a:cubicBezTo>
                  <a:cubicBezTo>
                    <a:pt x="167272" y="41910"/>
                    <a:pt x="107942" y="45720"/>
                    <a:pt x="49530" y="50800"/>
                  </a:cubicBezTo>
                  <a:cubicBezTo>
                    <a:pt x="36830" y="50800"/>
                    <a:pt x="34290" y="53340"/>
                    <a:pt x="33020" y="65190"/>
                  </a:cubicBezTo>
                  <a:cubicBezTo>
                    <a:pt x="31750" y="69738"/>
                    <a:pt x="31750" y="74287"/>
                    <a:pt x="30480" y="78835"/>
                  </a:cubicBezTo>
                  <a:cubicBezTo>
                    <a:pt x="29210" y="86416"/>
                    <a:pt x="26670" y="93744"/>
                    <a:pt x="25400" y="101324"/>
                  </a:cubicBezTo>
                  <a:cubicBezTo>
                    <a:pt x="20320" y="109410"/>
                    <a:pt x="26670" y="307011"/>
                    <a:pt x="29210" y="315097"/>
                  </a:cubicBezTo>
                  <a:cubicBezTo>
                    <a:pt x="29210" y="323688"/>
                    <a:pt x="29210" y="332532"/>
                    <a:pt x="30480" y="341124"/>
                  </a:cubicBezTo>
                  <a:cubicBezTo>
                    <a:pt x="30480" y="347441"/>
                    <a:pt x="33020" y="353758"/>
                    <a:pt x="33020" y="360075"/>
                  </a:cubicBezTo>
                  <a:cubicBezTo>
                    <a:pt x="33020" y="366898"/>
                    <a:pt x="33020" y="373720"/>
                    <a:pt x="31750" y="382486"/>
                  </a:cubicBezTo>
                  <a:cubicBezTo>
                    <a:pt x="31750" y="386296"/>
                    <a:pt x="31750" y="388836"/>
                    <a:pt x="31750" y="392646"/>
                  </a:cubicBezTo>
                  <a:cubicBezTo>
                    <a:pt x="31750" y="402806"/>
                    <a:pt x="35560" y="406616"/>
                    <a:pt x="44450" y="406616"/>
                  </a:cubicBezTo>
                  <a:cubicBezTo>
                    <a:pt x="62664" y="406616"/>
                    <a:pt x="84522" y="407886"/>
                    <a:pt x="104819" y="407886"/>
                  </a:cubicBezTo>
                  <a:cubicBezTo>
                    <a:pt x="134484" y="407886"/>
                    <a:pt x="165711" y="405346"/>
                    <a:pt x="195376" y="407886"/>
                  </a:cubicBezTo>
                  <a:cubicBezTo>
                    <a:pt x="243777" y="411696"/>
                    <a:pt x="292178" y="414236"/>
                    <a:pt x="340579" y="412966"/>
                  </a:cubicBezTo>
                  <a:cubicBezTo>
                    <a:pt x="371805" y="411696"/>
                    <a:pt x="401470" y="414236"/>
                    <a:pt x="432697" y="414236"/>
                  </a:cubicBezTo>
                  <a:cubicBezTo>
                    <a:pt x="477975" y="414236"/>
                    <a:pt x="523253" y="412966"/>
                    <a:pt x="568532" y="414236"/>
                  </a:cubicBezTo>
                  <a:cubicBezTo>
                    <a:pt x="635668" y="415506"/>
                    <a:pt x="1372612" y="405346"/>
                    <a:pt x="1441310" y="407886"/>
                  </a:cubicBezTo>
                  <a:cubicBezTo>
                    <a:pt x="1470975" y="409156"/>
                    <a:pt x="1500641" y="410426"/>
                    <a:pt x="1528744" y="410426"/>
                  </a:cubicBezTo>
                  <a:cubicBezTo>
                    <a:pt x="1580268" y="412966"/>
                    <a:pt x="1630230" y="409156"/>
                    <a:pt x="1681754" y="412966"/>
                  </a:cubicBezTo>
                  <a:cubicBezTo>
                    <a:pt x="1723909" y="415506"/>
                    <a:pt x="1766065" y="415506"/>
                    <a:pt x="1808221" y="418046"/>
                  </a:cubicBezTo>
                  <a:cubicBezTo>
                    <a:pt x="1870674" y="421856"/>
                    <a:pt x="1933127" y="424396"/>
                    <a:pt x="1995579" y="425666"/>
                  </a:cubicBezTo>
                  <a:cubicBezTo>
                    <a:pt x="2018999" y="425666"/>
                    <a:pt x="2037388" y="424396"/>
                    <a:pt x="2057708" y="424396"/>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03" name="Google Shape;303;p24"/>
          <p:cNvGrpSpPr/>
          <p:nvPr/>
        </p:nvGrpSpPr>
        <p:grpSpPr>
          <a:xfrm>
            <a:off x="1687649" y="2881212"/>
            <a:ext cx="6125858" cy="1689562"/>
            <a:chOff x="-3810" y="0"/>
            <a:chExt cx="2081838" cy="442176"/>
          </a:xfrm>
        </p:grpSpPr>
        <p:sp>
          <p:nvSpPr>
            <p:cNvPr id="304" name="Google Shape;304;p24"/>
            <p:cNvSpPr/>
            <p:nvPr/>
          </p:nvSpPr>
          <p:spPr>
            <a:xfrm>
              <a:off x="10160" y="16510"/>
              <a:ext cx="2052628" cy="415506"/>
            </a:xfrm>
            <a:custGeom>
              <a:avLst/>
              <a:gdLst/>
              <a:ahLst/>
              <a:cxnLst/>
              <a:rect l="l" t="t" r="r" b="b"/>
              <a:pathLst>
                <a:path w="2052628" h="415506" extrusionOk="0">
                  <a:moveTo>
                    <a:pt x="2052628" y="415506"/>
                  </a:moveTo>
                  <a:lnTo>
                    <a:pt x="0" y="407886"/>
                  </a:lnTo>
                  <a:lnTo>
                    <a:pt x="0" y="157335"/>
                  </a:lnTo>
                  <a:lnTo>
                    <a:pt x="17780" y="19050"/>
                  </a:lnTo>
                  <a:lnTo>
                    <a:pt x="1021397" y="0"/>
                  </a:lnTo>
                  <a:lnTo>
                    <a:pt x="2033578" y="5080"/>
                  </a:lnTo>
                  <a:close/>
                </a:path>
              </a:pathLst>
            </a:custGeom>
            <a:solidFill>
              <a:schemeClr val="lt2"/>
            </a:solidFill>
            <a:ln>
              <a:noFill/>
            </a:ln>
          </p:spPr>
        </p:sp>
        <p:sp>
          <p:nvSpPr>
            <p:cNvPr id="305" name="Google Shape;305;p24"/>
            <p:cNvSpPr/>
            <p:nvPr/>
          </p:nvSpPr>
          <p:spPr>
            <a:xfrm>
              <a:off x="-3810" y="0"/>
              <a:ext cx="2081838" cy="442176"/>
            </a:xfrm>
            <a:custGeom>
              <a:avLst/>
              <a:gdLst/>
              <a:ahLst/>
              <a:cxnLst/>
              <a:rect l="l" t="t" r="r" b="b"/>
              <a:pathLst>
                <a:path w="2081838" h="442176" extrusionOk="0">
                  <a:moveTo>
                    <a:pt x="2047548" y="21590"/>
                  </a:moveTo>
                  <a:cubicBezTo>
                    <a:pt x="2048818" y="34290"/>
                    <a:pt x="2048818" y="44450"/>
                    <a:pt x="2050088" y="54610"/>
                  </a:cubicBezTo>
                  <a:cubicBezTo>
                    <a:pt x="2052628" y="69233"/>
                    <a:pt x="2053898" y="76308"/>
                    <a:pt x="2056438" y="83131"/>
                  </a:cubicBezTo>
                  <a:cubicBezTo>
                    <a:pt x="2056438" y="92986"/>
                    <a:pt x="2069138" y="287301"/>
                    <a:pt x="2075488" y="297156"/>
                  </a:cubicBezTo>
                  <a:cubicBezTo>
                    <a:pt x="2081838" y="312065"/>
                    <a:pt x="2078028" y="327226"/>
                    <a:pt x="2078028" y="342134"/>
                  </a:cubicBezTo>
                  <a:cubicBezTo>
                    <a:pt x="2078028" y="355274"/>
                    <a:pt x="2079298" y="367403"/>
                    <a:pt x="2080568" y="381216"/>
                  </a:cubicBezTo>
                  <a:cubicBezTo>
                    <a:pt x="2080568" y="402806"/>
                    <a:pt x="2080568" y="416776"/>
                    <a:pt x="2080568" y="440906"/>
                  </a:cubicBezTo>
                  <a:cubicBezTo>
                    <a:pt x="2057708" y="440906"/>
                    <a:pt x="2037388" y="442176"/>
                    <a:pt x="2015877" y="440906"/>
                  </a:cubicBezTo>
                  <a:cubicBezTo>
                    <a:pt x="1914391" y="435826"/>
                    <a:pt x="1811343" y="442176"/>
                    <a:pt x="1709858" y="437096"/>
                  </a:cubicBezTo>
                  <a:cubicBezTo>
                    <a:pt x="1648966" y="433286"/>
                    <a:pt x="1589636" y="435826"/>
                    <a:pt x="1528744" y="433286"/>
                  </a:cubicBezTo>
                  <a:cubicBezTo>
                    <a:pt x="1500640" y="432016"/>
                    <a:pt x="1472537" y="430746"/>
                    <a:pt x="1444433" y="429476"/>
                  </a:cubicBezTo>
                  <a:cubicBezTo>
                    <a:pt x="1427258" y="429476"/>
                    <a:pt x="1411645" y="430746"/>
                    <a:pt x="1394471" y="430746"/>
                  </a:cubicBezTo>
                  <a:cubicBezTo>
                    <a:pt x="1350754" y="429476"/>
                    <a:pt x="1230532" y="430746"/>
                    <a:pt x="1186815" y="429476"/>
                  </a:cubicBezTo>
                  <a:cubicBezTo>
                    <a:pt x="1155588" y="428206"/>
                    <a:pt x="531060" y="437096"/>
                    <a:pt x="499834" y="435826"/>
                  </a:cubicBezTo>
                  <a:cubicBezTo>
                    <a:pt x="492027" y="435826"/>
                    <a:pt x="482659" y="437096"/>
                    <a:pt x="474852" y="437096"/>
                  </a:cubicBezTo>
                  <a:cubicBezTo>
                    <a:pt x="456117" y="437096"/>
                    <a:pt x="438942" y="438366"/>
                    <a:pt x="420206" y="438366"/>
                  </a:cubicBezTo>
                  <a:cubicBezTo>
                    <a:pt x="373366" y="438366"/>
                    <a:pt x="328088" y="437096"/>
                    <a:pt x="281249" y="435826"/>
                  </a:cubicBezTo>
                  <a:cubicBezTo>
                    <a:pt x="253145" y="434556"/>
                    <a:pt x="225041" y="433286"/>
                    <a:pt x="198498" y="432016"/>
                  </a:cubicBezTo>
                  <a:cubicBezTo>
                    <a:pt x="148536" y="430746"/>
                    <a:pt x="98574" y="429476"/>
                    <a:pt x="48260" y="429476"/>
                  </a:cubicBezTo>
                  <a:cubicBezTo>
                    <a:pt x="38100" y="429476"/>
                    <a:pt x="29210" y="429476"/>
                    <a:pt x="19050" y="428206"/>
                  </a:cubicBezTo>
                  <a:cubicBezTo>
                    <a:pt x="10160" y="426936"/>
                    <a:pt x="5080" y="420586"/>
                    <a:pt x="7620" y="411696"/>
                  </a:cubicBezTo>
                  <a:cubicBezTo>
                    <a:pt x="16510" y="380037"/>
                    <a:pt x="12700" y="373720"/>
                    <a:pt x="11430" y="367150"/>
                  </a:cubicBezTo>
                  <a:cubicBezTo>
                    <a:pt x="10160" y="353758"/>
                    <a:pt x="6350" y="340618"/>
                    <a:pt x="7620" y="327226"/>
                  </a:cubicBezTo>
                  <a:cubicBezTo>
                    <a:pt x="5080" y="310548"/>
                    <a:pt x="0" y="104104"/>
                    <a:pt x="7620" y="87174"/>
                  </a:cubicBezTo>
                  <a:cubicBezTo>
                    <a:pt x="8890" y="83889"/>
                    <a:pt x="7620" y="80351"/>
                    <a:pt x="8890" y="77066"/>
                  </a:cubicBezTo>
                  <a:cubicBezTo>
                    <a:pt x="10160" y="71760"/>
                    <a:pt x="12700" y="65948"/>
                    <a:pt x="13970" y="44450"/>
                  </a:cubicBezTo>
                  <a:cubicBezTo>
                    <a:pt x="13970" y="41910"/>
                    <a:pt x="15240" y="39370"/>
                    <a:pt x="16510" y="38100"/>
                  </a:cubicBezTo>
                  <a:cubicBezTo>
                    <a:pt x="38100" y="35560"/>
                    <a:pt x="59541" y="30480"/>
                    <a:pt x="84522" y="29210"/>
                  </a:cubicBezTo>
                  <a:cubicBezTo>
                    <a:pt x="126678" y="25400"/>
                    <a:pt x="168833" y="22860"/>
                    <a:pt x="212550" y="20320"/>
                  </a:cubicBezTo>
                  <a:cubicBezTo>
                    <a:pt x="242215" y="17780"/>
                    <a:pt x="271881" y="16510"/>
                    <a:pt x="299984" y="13970"/>
                  </a:cubicBezTo>
                  <a:cubicBezTo>
                    <a:pt x="328088" y="11430"/>
                    <a:pt x="357753" y="8890"/>
                    <a:pt x="385857" y="8890"/>
                  </a:cubicBezTo>
                  <a:cubicBezTo>
                    <a:pt x="417083" y="7620"/>
                    <a:pt x="448310" y="10160"/>
                    <a:pt x="479536" y="8890"/>
                  </a:cubicBezTo>
                  <a:cubicBezTo>
                    <a:pt x="518569" y="8890"/>
                    <a:pt x="1225848" y="6350"/>
                    <a:pt x="1264881" y="5080"/>
                  </a:cubicBezTo>
                  <a:cubicBezTo>
                    <a:pt x="1302353" y="3810"/>
                    <a:pt x="1339824" y="2540"/>
                    <a:pt x="1378857" y="2540"/>
                  </a:cubicBezTo>
                  <a:cubicBezTo>
                    <a:pt x="1442872" y="1270"/>
                    <a:pt x="1505324" y="0"/>
                    <a:pt x="1569339" y="0"/>
                  </a:cubicBezTo>
                  <a:cubicBezTo>
                    <a:pt x="1595881" y="0"/>
                    <a:pt x="1623985" y="2540"/>
                    <a:pt x="1650527" y="2540"/>
                  </a:cubicBezTo>
                  <a:cubicBezTo>
                    <a:pt x="1723909" y="3810"/>
                    <a:pt x="1798853" y="5080"/>
                    <a:pt x="1872235" y="7620"/>
                  </a:cubicBezTo>
                  <a:cubicBezTo>
                    <a:pt x="1911268" y="8890"/>
                    <a:pt x="1950301" y="12700"/>
                    <a:pt x="1989334" y="16510"/>
                  </a:cubicBezTo>
                  <a:cubicBezTo>
                    <a:pt x="1998702" y="16510"/>
                    <a:pt x="2008070" y="16510"/>
                    <a:pt x="2015877" y="16510"/>
                  </a:cubicBezTo>
                  <a:cubicBezTo>
                    <a:pt x="2028498" y="17780"/>
                    <a:pt x="2037388" y="20320"/>
                    <a:pt x="2047548" y="21590"/>
                  </a:cubicBezTo>
                  <a:close/>
                  <a:moveTo>
                    <a:pt x="2057708" y="424396"/>
                  </a:moveTo>
                  <a:cubicBezTo>
                    <a:pt x="2058978" y="407886"/>
                    <a:pt x="2060248" y="395186"/>
                    <a:pt x="2060248" y="382486"/>
                  </a:cubicBezTo>
                  <a:cubicBezTo>
                    <a:pt x="2058978" y="366139"/>
                    <a:pt x="2057708" y="352747"/>
                    <a:pt x="2057708" y="338344"/>
                  </a:cubicBezTo>
                  <a:cubicBezTo>
                    <a:pt x="2057708" y="331774"/>
                    <a:pt x="2060248" y="325204"/>
                    <a:pt x="2058978" y="318634"/>
                  </a:cubicBezTo>
                  <a:cubicBezTo>
                    <a:pt x="2058978" y="312570"/>
                    <a:pt x="2057708" y="306253"/>
                    <a:pt x="2056438" y="300188"/>
                  </a:cubicBezTo>
                  <a:cubicBezTo>
                    <a:pt x="2051358" y="290839"/>
                    <a:pt x="2039928" y="97281"/>
                    <a:pt x="2039928" y="87932"/>
                  </a:cubicBezTo>
                  <a:cubicBezTo>
                    <a:pt x="2037388" y="80099"/>
                    <a:pt x="2034848" y="72013"/>
                    <a:pt x="2032308" y="63500"/>
                  </a:cubicBezTo>
                  <a:cubicBezTo>
                    <a:pt x="2031038" y="44450"/>
                    <a:pt x="2029768" y="43180"/>
                    <a:pt x="2011193" y="41910"/>
                  </a:cubicBezTo>
                  <a:cubicBezTo>
                    <a:pt x="2006509" y="41910"/>
                    <a:pt x="2003386" y="41910"/>
                    <a:pt x="1998702" y="40640"/>
                  </a:cubicBezTo>
                  <a:cubicBezTo>
                    <a:pt x="1959669" y="36830"/>
                    <a:pt x="1919075" y="31750"/>
                    <a:pt x="1880042" y="30480"/>
                  </a:cubicBezTo>
                  <a:cubicBezTo>
                    <a:pt x="1784801" y="26670"/>
                    <a:pt x="1687999" y="25400"/>
                    <a:pt x="1592758" y="22860"/>
                  </a:cubicBezTo>
                  <a:cubicBezTo>
                    <a:pt x="1578707" y="22860"/>
                    <a:pt x="1563093" y="22860"/>
                    <a:pt x="1549041" y="22860"/>
                  </a:cubicBezTo>
                  <a:cubicBezTo>
                    <a:pt x="1525622" y="22860"/>
                    <a:pt x="1502202" y="22860"/>
                    <a:pt x="1480343" y="22860"/>
                  </a:cubicBezTo>
                  <a:cubicBezTo>
                    <a:pt x="1430381" y="22860"/>
                    <a:pt x="1380419" y="22860"/>
                    <a:pt x="1332018" y="24130"/>
                  </a:cubicBezTo>
                  <a:cubicBezTo>
                    <a:pt x="1289862" y="25400"/>
                    <a:pt x="579461" y="29210"/>
                    <a:pt x="537305" y="29210"/>
                  </a:cubicBezTo>
                  <a:cubicBezTo>
                    <a:pt x="468607" y="29210"/>
                    <a:pt x="399909" y="26670"/>
                    <a:pt x="331211" y="33020"/>
                  </a:cubicBezTo>
                  <a:cubicBezTo>
                    <a:pt x="295300" y="36830"/>
                    <a:pt x="260951" y="36830"/>
                    <a:pt x="226602" y="38100"/>
                  </a:cubicBezTo>
                  <a:cubicBezTo>
                    <a:pt x="167272" y="41910"/>
                    <a:pt x="107942" y="45720"/>
                    <a:pt x="49530" y="50800"/>
                  </a:cubicBezTo>
                  <a:cubicBezTo>
                    <a:pt x="36830" y="50800"/>
                    <a:pt x="34290" y="53340"/>
                    <a:pt x="33020" y="65190"/>
                  </a:cubicBezTo>
                  <a:cubicBezTo>
                    <a:pt x="31750" y="69738"/>
                    <a:pt x="31750" y="74287"/>
                    <a:pt x="30480" y="78835"/>
                  </a:cubicBezTo>
                  <a:cubicBezTo>
                    <a:pt x="29210" y="86416"/>
                    <a:pt x="26670" y="93744"/>
                    <a:pt x="25400" y="101324"/>
                  </a:cubicBezTo>
                  <a:cubicBezTo>
                    <a:pt x="20320" y="109410"/>
                    <a:pt x="26670" y="307011"/>
                    <a:pt x="29210" y="315097"/>
                  </a:cubicBezTo>
                  <a:cubicBezTo>
                    <a:pt x="29210" y="323688"/>
                    <a:pt x="29210" y="332532"/>
                    <a:pt x="30480" y="341124"/>
                  </a:cubicBezTo>
                  <a:cubicBezTo>
                    <a:pt x="30480" y="347441"/>
                    <a:pt x="33020" y="353758"/>
                    <a:pt x="33020" y="360075"/>
                  </a:cubicBezTo>
                  <a:cubicBezTo>
                    <a:pt x="33020" y="366898"/>
                    <a:pt x="33020" y="373720"/>
                    <a:pt x="31750" y="382486"/>
                  </a:cubicBezTo>
                  <a:cubicBezTo>
                    <a:pt x="31750" y="386296"/>
                    <a:pt x="31750" y="388836"/>
                    <a:pt x="31750" y="392646"/>
                  </a:cubicBezTo>
                  <a:cubicBezTo>
                    <a:pt x="31750" y="402806"/>
                    <a:pt x="35560" y="406616"/>
                    <a:pt x="44450" y="406616"/>
                  </a:cubicBezTo>
                  <a:cubicBezTo>
                    <a:pt x="62664" y="406616"/>
                    <a:pt x="84522" y="407886"/>
                    <a:pt x="104819" y="407886"/>
                  </a:cubicBezTo>
                  <a:cubicBezTo>
                    <a:pt x="134484" y="407886"/>
                    <a:pt x="165711" y="405346"/>
                    <a:pt x="195376" y="407886"/>
                  </a:cubicBezTo>
                  <a:cubicBezTo>
                    <a:pt x="243777" y="411696"/>
                    <a:pt x="292178" y="414236"/>
                    <a:pt x="340579" y="412966"/>
                  </a:cubicBezTo>
                  <a:cubicBezTo>
                    <a:pt x="371805" y="411696"/>
                    <a:pt x="401470" y="414236"/>
                    <a:pt x="432697" y="414236"/>
                  </a:cubicBezTo>
                  <a:cubicBezTo>
                    <a:pt x="477975" y="414236"/>
                    <a:pt x="523253" y="412966"/>
                    <a:pt x="568532" y="414236"/>
                  </a:cubicBezTo>
                  <a:cubicBezTo>
                    <a:pt x="635668" y="415506"/>
                    <a:pt x="1372612" y="405346"/>
                    <a:pt x="1441310" y="407886"/>
                  </a:cubicBezTo>
                  <a:cubicBezTo>
                    <a:pt x="1470975" y="409156"/>
                    <a:pt x="1500641" y="410426"/>
                    <a:pt x="1528744" y="410426"/>
                  </a:cubicBezTo>
                  <a:cubicBezTo>
                    <a:pt x="1580268" y="412966"/>
                    <a:pt x="1630230" y="409156"/>
                    <a:pt x="1681754" y="412966"/>
                  </a:cubicBezTo>
                  <a:cubicBezTo>
                    <a:pt x="1723909" y="415506"/>
                    <a:pt x="1766065" y="415506"/>
                    <a:pt x="1808221" y="418046"/>
                  </a:cubicBezTo>
                  <a:cubicBezTo>
                    <a:pt x="1870674" y="421856"/>
                    <a:pt x="1933127" y="424396"/>
                    <a:pt x="1995579" y="425666"/>
                  </a:cubicBezTo>
                  <a:cubicBezTo>
                    <a:pt x="2018999" y="425666"/>
                    <a:pt x="2037388" y="424396"/>
                    <a:pt x="2057708" y="424396"/>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06" name="Google Shape;306;p24"/>
          <p:cNvGrpSpPr/>
          <p:nvPr/>
        </p:nvGrpSpPr>
        <p:grpSpPr>
          <a:xfrm>
            <a:off x="2509317" y="660879"/>
            <a:ext cx="4125375" cy="1153823"/>
            <a:chOff x="0" y="0"/>
            <a:chExt cx="11001000" cy="3076859"/>
          </a:xfrm>
        </p:grpSpPr>
        <p:sp>
          <p:nvSpPr>
            <p:cNvPr id="307" name="Google Shape;307;p24"/>
            <p:cNvSpPr txBox="1"/>
            <p:nvPr/>
          </p:nvSpPr>
          <p:spPr>
            <a:xfrm>
              <a:off x="0" y="1501044"/>
              <a:ext cx="11001000" cy="1575815"/>
            </a:xfrm>
            <a:prstGeom prst="rect">
              <a:avLst/>
            </a:prstGeom>
            <a:noFill/>
            <a:ln>
              <a:noFill/>
            </a:ln>
          </p:spPr>
          <p:txBody>
            <a:bodyPr spcFirstLastPara="1" wrap="square" lIns="0" tIns="0" rIns="0" bIns="0" anchor="t" anchorCtr="0">
              <a:spAutoFit/>
            </a:bodyPr>
            <a:lstStyle/>
            <a:p>
              <a:pPr lvl="0" algn="ctr">
                <a:lnSpc>
                  <a:spcPct val="120000"/>
                </a:lnSpc>
              </a:pPr>
              <a:r>
                <a:rPr lang="en-US" sz="1600" b="1" dirty="0"/>
                <a:t>By using File Reader object we can read character data from the file.</a:t>
              </a:r>
              <a:r>
                <a:rPr lang="en" sz="1500" dirty="0">
                  <a:solidFill>
                    <a:schemeClr val="dk1"/>
                  </a:solidFill>
                  <a:latin typeface="DM Sans"/>
                  <a:ea typeface="DM Sans"/>
                  <a:cs typeface="DM Sans"/>
                  <a:sym typeface="DM Sans"/>
                </a:rPr>
                <a:t>.</a:t>
              </a:r>
              <a:endParaRPr sz="700" dirty="0">
                <a:solidFill>
                  <a:schemeClr val="dk1"/>
                </a:solidFill>
              </a:endParaRPr>
            </a:p>
          </p:txBody>
        </p:sp>
        <p:sp>
          <p:nvSpPr>
            <p:cNvPr id="308" name="Google Shape;308;p24"/>
            <p:cNvSpPr txBox="1"/>
            <p:nvPr/>
          </p:nvSpPr>
          <p:spPr>
            <a:xfrm>
              <a:off x="0" y="0"/>
              <a:ext cx="11001000" cy="1477327"/>
            </a:xfrm>
            <a:prstGeom prst="rect">
              <a:avLst/>
            </a:prstGeom>
            <a:noFill/>
            <a:ln>
              <a:noFill/>
            </a:ln>
          </p:spPr>
          <p:txBody>
            <a:bodyPr spcFirstLastPara="1" wrap="square" lIns="0" tIns="0" rIns="0" bIns="0" anchor="t" anchorCtr="0">
              <a:spAutoFit/>
            </a:bodyPr>
            <a:lstStyle/>
            <a:p>
              <a:pPr lvl="0" algn="ctr"/>
              <a:r>
                <a:rPr lang="en-US" sz="3600" b="1" dirty="0" err="1"/>
                <a:t>FileReader</a:t>
              </a:r>
              <a:endParaRPr sz="700" dirty="0">
                <a:solidFill>
                  <a:schemeClr val="dk1"/>
                </a:solidFill>
              </a:endParaRPr>
            </a:p>
          </p:txBody>
        </p:sp>
      </p:grpSp>
      <p:grpSp>
        <p:nvGrpSpPr>
          <p:cNvPr id="309" name="Google Shape;309;p24"/>
          <p:cNvGrpSpPr/>
          <p:nvPr/>
        </p:nvGrpSpPr>
        <p:grpSpPr>
          <a:xfrm>
            <a:off x="2315547" y="2881212"/>
            <a:ext cx="4125375" cy="1301556"/>
            <a:chOff x="0" y="0"/>
            <a:chExt cx="11001000" cy="3470813"/>
          </a:xfrm>
        </p:grpSpPr>
        <p:sp>
          <p:nvSpPr>
            <p:cNvPr id="310" name="Google Shape;310;p24"/>
            <p:cNvSpPr txBox="1"/>
            <p:nvPr/>
          </p:nvSpPr>
          <p:spPr>
            <a:xfrm>
              <a:off x="0" y="1501044"/>
              <a:ext cx="11001000" cy="1969769"/>
            </a:xfrm>
            <a:prstGeom prst="rect">
              <a:avLst/>
            </a:prstGeom>
            <a:noFill/>
            <a:ln>
              <a:noFill/>
            </a:ln>
          </p:spPr>
          <p:txBody>
            <a:bodyPr spcFirstLastPara="1" wrap="square" lIns="0" tIns="0" rIns="0" bIns="0" anchor="t" anchorCtr="0">
              <a:spAutoFit/>
            </a:bodyPr>
            <a:lstStyle/>
            <a:p>
              <a:r>
                <a:rPr lang="en-US" sz="1600" b="1" dirty="0" err="1"/>
                <a:t>FileReader</a:t>
              </a:r>
              <a:r>
                <a:rPr lang="en-US" sz="1600" b="1" dirty="0"/>
                <a:t> </a:t>
              </a:r>
              <a:r>
                <a:rPr lang="en-US" sz="1600" b="1" dirty="0" err="1"/>
                <a:t>fr</a:t>
              </a:r>
              <a:r>
                <a:rPr lang="en-US" sz="1600" b="1" dirty="0"/>
                <a:t>=new </a:t>
              </a:r>
              <a:r>
                <a:rPr lang="en-US" sz="1600" b="1" dirty="0" err="1"/>
                <a:t>FileReader</a:t>
              </a:r>
              <a:r>
                <a:rPr lang="en-US" sz="1600" b="1" dirty="0"/>
                <a:t>(String name);</a:t>
              </a:r>
            </a:p>
            <a:p>
              <a:r>
                <a:rPr lang="en-US" sz="1600" b="1" dirty="0" err="1"/>
                <a:t>FileReader</a:t>
              </a:r>
              <a:r>
                <a:rPr lang="en-US" sz="1600" b="1" dirty="0"/>
                <a:t> </a:t>
              </a:r>
              <a:r>
                <a:rPr lang="en-US" sz="1600" b="1" dirty="0" err="1"/>
                <a:t>fr</a:t>
              </a:r>
              <a:r>
                <a:rPr lang="en-US" sz="1600" b="1" dirty="0"/>
                <a:t>=new </a:t>
              </a:r>
              <a:r>
                <a:rPr lang="en-US" sz="1600" b="1" dirty="0" err="1"/>
                <a:t>FileReader</a:t>
              </a:r>
              <a:r>
                <a:rPr lang="en-US" sz="1600" b="1" dirty="0"/>
                <a:t> (File f);</a:t>
              </a:r>
              <a:endParaRPr sz="700" dirty="0">
                <a:solidFill>
                  <a:schemeClr val="dk1"/>
                </a:solidFill>
              </a:endParaRPr>
            </a:p>
          </p:txBody>
        </p:sp>
        <p:sp>
          <p:nvSpPr>
            <p:cNvPr id="311" name="Google Shape;311;p24"/>
            <p:cNvSpPr txBox="1"/>
            <p:nvPr/>
          </p:nvSpPr>
          <p:spPr>
            <a:xfrm>
              <a:off x="0" y="0"/>
              <a:ext cx="11001000" cy="1477327"/>
            </a:xfrm>
            <a:prstGeom prst="rect">
              <a:avLst/>
            </a:prstGeom>
            <a:noFill/>
            <a:ln>
              <a:noFill/>
            </a:ln>
          </p:spPr>
          <p:txBody>
            <a:bodyPr spcFirstLastPara="1" wrap="square" lIns="0" tIns="0" rIns="0" bIns="0" anchor="t" anchorCtr="0">
              <a:spAutoFit/>
            </a:bodyPr>
            <a:lstStyle/>
            <a:p>
              <a:pPr lvl="0" algn="ctr"/>
              <a:r>
                <a:rPr lang="en-US" sz="3600" b="1" dirty="0"/>
                <a:t>Constructors</a:t>
              </a:r>
              <a:endParaRPr sz="700" dirty="0">
                <a:solidFill>
                  <a:schemeClr val="dk1"/>
                </a:solidFill>
              </a:endParaRPr>
            </a:p>
          </p:txBody>
        </p:sp>
      </p:grpSp>
      <p:sp>
        <p:nvSpPr>
          <p:cNvPr id="314" name="Google Shape;314;p24"/>
          <p:cNvSpPr txBox="1"/>
          <p:nvPr/>
        </p:nvSpPr>
        <p:spPr>
          <a:xfrm>
            <a:off x="2509317" y="3544061"/>
            <a:ext cx="4125375" cy="10772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endParaRPr sz="700" dirty="0">
              <a:solidFill>
                <a:schemeClr val="lt1"/>
              </a:solidFill>
            </a:endParaRPr>
          </a:p>
        </p:txBody>
      </p:sp>
      <p:sp>
        <p:nvSpPr>
          <p:cNvPr id="315" name="Google Shape;315;p24"/>
          <p:cNvSpPr/>
          <p:nvPr/>
        </p:nvSpPr>
        <p:spPr>
          <a:xfrm rot="550833">
            <a:off x="7539884" y="2887538"/>
            <a:ext cx="1239817" cy="801824"/>
          </a:xfrm>
          <a:custGeom>
            <a:avLst/>
            <a:gdLst/>
            <a:ahLst/>
            <a:cxnLst/>
            <a:rect l="l" t="t" r="r" b="b"/>
            <a:pathLst>
              <a:path w="2472597" h="1600350" extrusionOk="0">
                <a:moveTo>
                  <a:pt x="2104870" y="872202"/>
                </a:moveTo>
                <a:cubicBezTo>
                  <a:pt x="2143084" y="877767"/>
                  <a:pt x="2179815" y="871460"/>
                  <a:pt x="2216546" y="869234"/>
                </a:cubicBezTo>
                <a:cubicBezTo>
                  <a:pt x="2246227" y="867379"/>
                  <a:pt x="2276279" y="867379"/>
                  <a:pt x="2305961" y="866266"/>
                </a:cubicBezTo>
                <a:cubicBezTo>
                  <a:pt x="2338981" y="865153"/>
                  <a:pt x="2372002" y="863298"/>
                  <a:pt x="2405022" y="862185"/>
                </a:cubicBezTo>
                <a:cubicBezTo>
                  <a:pt x="2419863" y="861814"/>
                  <a:pt x="2435445" y="861443"/>
                  <a:pt x="2449915" y="864782"/>
                </a:cubicBezTo>
                <a:cubicBezTo>
                  <a:pt x="2465869" y="868492"/>
                  <a:pt x="2473289" y="882219"/>
                  <a:pt x="2472547" y="896689"/>
                </a:cubicBezTo>
                <a:cubicBezTo>
                  <a:pt x="2471805" y="913385"/>
                  <a:pt x="2461045" y="919321"/>
                  <a:pt x="2446576" y="920805"/>
                </a:cubicBezTo>
                <a:cubicBezTo>
                  <a:pt x="2429509" y="922660"/>
                  <a:pt x="2412442" y="923773"/>
                  <a:pt x="2395005" y="925257"/>
                </a:cubicBezTo>
                <a:cubicBezTo>
                  <a:pt x="2359016" y="928967"/>
                  <a:pt x="2323027" y="933049"/>
                  <a:pt x="2287039" y="936017"/>
                </a:cubicBezTo>
                <a:cubicBezTo>
                  <a:pt x="2244001" y="939356"/>
                  <a:pt x="2200592" y="941953"/>
                  <a:pt x="2157183" y="944921"/>
                </a:cubicBezTo>
                <a:cubicBezTo>
                  <a:pt x="2136035" y="946405"/>
                  <a:pt x="2114887" y="948631"/>
                  <a:pt x="2093739" y="949373"/>
                </a:cubicBezTo>
                <a:cubicBezTo>
                  <a:pt x="2081496" y="949744"/>
                  <a:pt x="2074446" y="955310"/>
                  <a:pt x="2071107" y="966069"/>
                </a:cubicBezTo>
                <a:cubicBezTo>
                  <a:pt x="2061090" y="997606"/>
                  <a:pt x="2051443" y="1029513"/>
                  <a:pt x="2041797" y="1061049"/>
                </a:cubicBezTo>
                <a:cubicBezTo>
                  <a:pt x="2041426" y="1062533"/>
                  <a:pt x="2042168" y="1064760"/>
                  <a:pt x="2042539" y="1069954"/>
                </a:cubicBezTo>
                <a:cubicBezTo>
                  <a:pt x="2069623" y="1073293"/>
                  <a:pt x="2097449" y="1077745"/>
                  <a:pt x="2125276" y="1079971"/>
                </a:cubicBezTo>
                <a:cubicBezTo>
                  <a:pt x="2175734" y="1083681"/>
                  <a:pt x="2226192" y="1085165"/>
                  <a:pt x="2275537" y="1096667"/>
                </a:cubicBezTo>
                <a:cubicBezTo>
                  <a:pt x="2282216" y="1098151"/>
                  <a:pt x="2289636" y="1096296"/>
                  <a:pt x="2296685" y="1095925"/>
                </a:cubicBezTo>
                <a:cubicBezTo>
                  <a:pt x="2314865" y="1094812"/>
                  <a:pt x="2331190" y="1099635"/>
                  <a:pt x="2343433" y="1113734"/>
                </a:cubicBezTo>
                <a:cubicBezTo>
                  <a:pt x="2356790" y="1128945"/>
                  <a:pt x="2351225" y="1147867"/>
                  <a:pt x="2331932" y="1154175"/>
                </a:cubicBezTo>
                <a:cubicBezTo>
                  <a:pt x="2327109" y="1155659"/>
                  <a:pt x="2321914" y="1157514"/>
                  <a:pt x="2317091" y="1157143"/>
                </a:cubicBezTo>
                <a:cubicBezTo>
                  <a:pt x="2255503" y="1155288"/>
                  <a:pt x="2193914" y="1153061"/>
                  <a:pt x="2132325" y="1150835"/>
                </a:cubicBezTo>
                <a:cubicBezTo>
                  <a:pt x="2095965" y="1149351"/>
                  <a:pt x="2059235" y="1147496"/>
                  <a:pt x="2022875" y="1144899"/>
                </a:cubicBezTo>
                <a:cubicBezTo>
                  <a:pt x="2009518" y="1144157"/>
                  <a:pt x="1999872" y="1147496"/>
                  <a:pt x="1992081" y="1158998"/>
                </a:cubicBezTo>
                <a:cubicBezTo>
                  <a:pt x="1967965" y="1195357"/>
                  <a:pt x="1943107" y="1230975"/>
                  <a:pt x="1916393" y="1269932"/>
                </a:cubicBezTo>
                <a:cubicBezTo>
                  <a:pt x="1923814" y="1272158"/>
                  <a:pt x="1931976" y="1276981"/>
                  <a:pt x="1939767" y="1276981"/>
                </a:cubicBezTo>
                <a:cubicBezTo>
                  <a:pt x="1989855" y="1274755"/>
                  <a:pt x="2038087" y="1286998"/>
                  <a:pt x="2087061" y="1292935"/>
                </a:cubicBezTo>
                <a:cubicBezTo>
                  <a:pt x="2124905" y="1297387"/>
                  <a:pt x="2162377" y="1305549"/>
                  <a:pt x="2200221" y="1312970"/>
                </a:cubicBezTo>
                <a:cubicBezTo>
                  <a:pt x="2213207" y="1315567"/>
                  <a:pt x="2226192" y="1318535"/>
                  <a:pt x="2238436" y="1323729"/>
                </a:cubicBezTo>
                <a:cubicBezTo>
                  <a:pt x="2255503" y="1330407"/>
                  <a:pt x="2264036" y="1344135"/>
                  <a:pt x="2263294" y="1358605"/>
                </a:cubicBezTo>
                <a:cubicBezTo>
                  <a:pt x="2262552" y="1368993"/>
                  <a:pt x="2258099" y="1376413"/>
                  <a:pt x="2246969" y="1376784"/>
                </a:cubicBezTo>
                <a:cubicBezTo>
                  <a:pt x="2214691" y="1377526"/>
                  <a:pt x="2182041" y="1379753"/>
                  <a:pt x="2150134" y="1377897"/>
                </a:cubicBezTo>
                <a:cubicBezTo>
                  <a:pt x="2108580" y="1375300"/>
                  <a:pt x="2067397" y="1370106"/>
                  <a:pt x="2026214" y="1364170"/>
                </a:cubicBezTo>
                <a:cubicBezTo>
                  <a:pt x="1975385" y="1357121"/>
                  <a:pt x="1924556" y="1348587"/>
                  <a:pt x="1873727" y="1341167"/>
                </a:cubicBezTo>
                <a:cubicBezTo>
                  <a:pt x="1859628" y="1338941"/>
                  <a:pt x="1849239" y="1343393"/>
                  <a:pt x="1839222" y="1354895"/>
                </a:cubicBezTo>
                <a:cubicBezTo>
                  <a:pt x="1806944" y="1390883"/>
                  <a:pt x="1774665" y="1427243"/>
                  <a:pt x="1739790" y="1460634"/>
                </a:cubicBezTo>
                <a:cubicBezTo>
                  <a:pt x="1703801" y="1495139"/>
                  <a:pt x="1661505" y="1521481"/>
                  <a:pt x="1613644" y="1537806"/>
                </a:cubicBezTo>
                <a:cubicBezTo>
                  <a:pt x="1573574" y="1551533"/>
                  <a:pt x="1533876" y="1567858"/>
                  <a:pt x="1492693" y="1577504"/>
                </a:cubicBezTo>
                <a:cubicBezTo>
                  <a:pt x="1415521" y="1596055"/>
                  <a:pt x="1336495" y="1603105"/>
                  <a:pt x="1257097" y="1599394"/>
                </a:cubicBezTo>
                <a:cubicBezTo>
                  <a:pt x="1217399" y="1597539"/>
                  <a:pt x="1177700" y="1597910"/>
                  <a:pt x="1138743" y="1591974"/>
                </a:cubicBezTo>
                <a:cubicBezTo>
                  <a:pt x="1058604" y="1578988"/>
                  <a:pt x="979206" y="1561922"/>
                  <a:pt x="905374" y="1526304"/>
                </a:cubicBezTo>
                <a:cubicBezTo>
                  <a:pt x="830800" y="1490316"/>
                  <a:pt x="764388" y="1443196"/>
                  <a:pt x="700944" y="1389770"/>
                </a:cubicBezTo>
                <a:cubicBezTo>
                  <a:pt x="640468" y="1339312"/>
                  <a:pt x="591494" y="1281804"/>
                  <a:pt x="555505" y="1212053"/>
                </a:cubicBezTo>
                <a:cubicBezTo>
                  <a:pt x="539552" y="1181630"/>
                  <a:pt x="521372" y="1152319"/>
                  <a:pt x="502821" y="1120041"/>
                </a:cubicBezTo>
                <a:cubicBezTo>
                  <a:pt x="486867" y="1125977"/>
                  <a:pt x="469059" y="1132656"/>
                  <a:pt x="451250" y="1138963"/>
                </a:cubicBezTo>
                <a:cubicBezTo>
                  <a:pt x="374820" y="1166047"/>
                  <a:pt x="298762" y="1193131"/>
                  <a:pt x="222333" y="1219473"/>
                </a:cubicBezTo>
                <a:cubicBezTo>
                  <a:pt x="203411" y="1226152"/>
                  <a:pt x="182634" y="1212053"/>
                  <a:pt x="179666" y="1192389"/>
                </a:cubicBezTo>
                <a:cubicBezTo>
                  <a:pt x="177811" y="1179775"/>
                  <a:pt x="184489" y="1173838"/>
                  <a:pt x="195249" y="1169757"/>
                </a:cubicBezTo>
                <a:cubicBezTo>
                  <a:pt x="234947" y="1154175"/>
                  <a:pt x="274275" y="1138221"/>
                  <a:pt x="313974" y="1122638"/>
                </a:cubicBezTo>
                <a:cubicBezTo>
                  <a:pt x="369255" y="1101119"/>
                  <a:pt x="424908" y="1080342"/>
                  <a:pt x="481302" y="1059194"/>
                </a:cubicBezTo>
                <a:cubicBezTo>
                  <a:pt x="472027" y="1025803"/>
                  <a:pt x="462751" y="994266"/>
                  <a:pt x="453105" y="959762"/>
                </a:cubicBezTo>
                <a:cubicBezTo>
                  <a:pt x="441232" y="961617"/>
                  <a:pt x="431586" y="962730"/>
                  <a:pt x="421940" y="964956"/>
                </a:cubicBezTo>
                <a:cubicBezTo>
                  <a:pt x="352560" y="979426"/>
                  <a:pt x="282808" y="993524"/>
                  <a:pt x="215283" y="1015043"/>
                </a:cubicBezTo>
                <a:cubicBezTo>
                  <a:pt x="197104" y="1020980"/>
                  <a:pt x="178924" y="1028029"/>
                  <a:pt x="160744" y="1033965"/>
                </a:cubicBezTo>
                <a:cubicBezTo>
                  <a:pt x="146274" y="1038417"/>
                  <a:pt x="131805" y="1043612"/>
                  <a:pt x="116964" y="1045467"/>
                </a:cubicBezTo>
                <a:cubicBezTo>
                  <a:pt x="99897" y="1047693"/>
                  <a:pt x="87283" y="1038046"/>
                  <a:pt x="81718" y="1022464"/>
                </a:cubicBezTo>
                <a:cubicBezTo>
                  <a:pt x="76894" y="1008365"/>
                  <a:pt x="81718" y="995750"/>
                  <a:pt x="96187" y="985733"/>
                </a:cubicBezTo>
                <a:cubicBezTo>
                  <a:pt x="101010" y="982394"/>
                  <a:pt x="106576" y="978684"/>
                  <a:pt x="112141" y="976829"/>
                </a:cubicBezTo>
                <a:cubicBezTo>
                  <a:pt x="164083" y="960504"/>
                  <a:pt x="216025" y="942695"/>
                  <a:pt x="268710" y="929339"/>
                </a:cubicBezTo>
                <a:cubicBezTo>
                  <a:pt x="322507" y="915982"/>
                  <a:pt x="377418" y="907078"/>
                  <a:pt x="431957" y="896318"/>
                </a:cubicBezTo>
                <a:cubicBezTo>
                  <a:pt x="434925" y="895576"/>
                  <a:pt x="437522" y="894463"/>
                  <a:pt x="443087" y="892237"/>
                </a:cubicBezTo>
                <a:cubicBezTo>
                  <a:pt x="438635" y="862185"/>
                  <a:pt x="434554" y="832132"/>
                  <a:pt x="430102" y="802080"/>
                </a:cubicBezTo>
                <a:cubicBezTo>
                  <a:pt x="369255" y="797257"/>
                  <a:pt x="312119" y="804677"/>
                  <a:pt x="254982" y="810984"/>
                </a:cubicBezTo>
                <a:cubicBezTo>
                  <a:pt x="211573" y="815807"/>
                  <a:pt x="168164" y="819147"/>
                  <a:pt x="124755" y="823599"/>
                </a:cubicBezTo>
                <a:cubicBezTo>
                  <a:pt x="95816" y="826567"/>
                  <a:pt x="66877" y="831390"/>
                  <a:pt x="37567" y="833616"/>
                </a:cubicBezTo>
                <a:cubicBezTo>
                  <a:pt x="19016" y="835100"/>
                  <a:pt x="6401" y="824341"/>
                  <a:pt x="1578" y="807274"/>
                </a:cubicBezTo>
                <a:cubicBezTo>
                  <a:pt x="-2874" y="790949"/>
                  <a:pt x="1949" y="780190"/>
                  <a:pt x="17903" y="773512"/>
                </a:cubicBezTo>
                <a:cubicBezTo>
                  <a:pt x="38680" y="765349"/>
                  <a:pt x="59457" y="758671"/>
                  <a:pt x="82460" y="761268"/>
                </a:cubicBezTo>
                <a:cubicBezTo>
                  <a:pt x="92106" y="762381"/>
                  <a:pt x="102123" y="758671"/>
                  <a:pt x="112141" y="757187"/>
                </a:cubicBezTo>
                <a:cubicBezTo>
                  <a:pt x="162228" y="749767"/>
                  <a:pt x="211944" y="740862"/>
                  <a:pt x="262032" y="734926"/>
                </a:cubicBezTo>
                <a:cubicBezTo>
                  <a:pt x="290229" y="731587"/>
                  <a:pt x="318797" y="732700"/>
                  <a:pt x="346994" y="732329"/>
                </a:cubicBezTo>
                <a:cubicBezTo>
                  <a:pt x="374078" y="731958"/>
                  <a:pt x="401163" y="732329"/>
                  <a:pt x="428618" y="732329"/>
                </a:cubicBezTo>
                <a:cubicBezTo>
                  <a:pt x="430102" y="706729"/>
                  <a:pt x="433070" y="681129"/>
                  <a:pt x="433070" y="655157"/>
                </a:cubicBezTo>
                <a:cubicBezTo>
                  <a:pt x="434183" y="559806"/>
                  <a:pt x="456444" y="467794"/>
                  <a:pt x="478334" y="376524"/>
                </a:cubicBezTo>
                <a:cubicBezTo>
                  <a:pt x="497998" y="296013"/>
                  <a:pt x="526195" y="217729"/>
                  <a:pt x="574056" y="148349"/>
                </a:cubicBezTo>
                <a:cubicBezTo>
                  <a:pt x="596317" y="116070"/>
                  <a:pt x="616723" y="81937"/>
                  <a:pt x="641210" y="51143"/>
                </a:cubicBezTo>
                <a:cubicBezTo>
                  <a:pt x="668294" y="17380"/>
                  <a:pt x="702428" y="-5252"/>
                  <a:pt x="749176" y="1055"/>
                </a:cubicBezTo>
                <a:cubicBezTo>
                  <a:pt x="779970" y="5507"/>
                  <a:pt x="796666" y="25913"/>
                  <a:pt x="810023" y="51143"/>
                </a:cubicBezTo>
                <a:cubicBezTo>
                  <a:pt x="837107" y="103085"/>
                  <a:pt x="851948" y="158737"/>
                  <a:pt x="865675" y="215132"/>
                </a:cubicBezTo>
                <a:cubicBezTo>
                  <a:pt x="875322" y="255573"/>
                  <a:pt x="885710" y="296013"/>
                  <a:pt x="894985" y="336454"/>
                </a:cubicBezTo>
                <a:cubicBezTo>
                  <a:pt x="898325" y="350924"/>
                  <a:pt x="906116" y="359828"/>
                  <a:pt x="919472" y="365022"/>
                </a:cubicBezTo>
                <a:cubicBezTo>
                  <a:pt x="932829" y="370217"/>
                  <a:pt x="945815" y="375411"/>
                  <a:pt x="959542" y="379492"/>
                </a:cubicBezTo>
                <a:cubicBezTo>
                  <a:pt x="991450" y="389510"/>
                  <a:pt x="1023357" y="400640"/>
                  <a:pt x="1056007" y="407689"/>
                </a:cubicBezTo>
                <a:cubicBezTo>
                  <a:pt x="1108320" y="419191"/>
                  <a:pt x="1161375" y="429950"/>
                  <a:pt x="1214430" y="436629"/>
                </a:cubicBezTo>
                <a:cubicBezTo>
                  <a:pt x="1284553" y="445533"/>
                  <a:pt x="1355417" y="451098"/>
                  <a:pt x="1426281" y="455550"/>
                </a:cubicBezTo>
                <a:cubicBezTo>
                  <a:pt x="1471916" y="458519"/>
                  <a:pt x="1517551" y="457777"/>
                  <a:pt x="1563186" y="456293"/>
                </a:cubicBezTo>
                <a:cubicBezTo>
                  <a:pt x="1582479" y="455550"/>
                  <a:pt x="1599545" y="447017"/>
                  <a:pt x="1610676" y="428095"/>
                </a:cubicBezTo>
                <a:cubicBezTo>
                  <a:pt x="1630711" y="393962"/>
                  <a:pt x="1651117" y="359828"/>
                  <a:pt x="1674862" y="328292"/>
                </a:cubicBezTo>
                <a:cubicBezTo>
                  <a:pt x="1713447" y="277463"/>
                  <a:pt x="1754259" y="227746"/>
                  <a:pt x="1805089" y="188419"/>
                </a:cubicBezTo>
                <a:cubicBezTo>
                  <a:pt x="1824010" y="173949"/>
                  <a:pt x="1847384" y="165416"/>
                  <a:pt x="1868532" y="154285"/>
                </a:cubicBezTo>
                <a:cubicBezTo>
                  <a:pt x="1894875" y="140186"/>
                  <a:pt x="1920104" y="122378"/>
                  <a:pt x="1947930" y="111989"/>
                </a:cubicBezTo>
                <a:cubicBezTo>
                  <a:pt x="1988000" y="97149"/>
                  <a:pt x="2023246" y="108650"/>
                  <a:pt x="2047733" y="147978"/>
                </a:cubicBezTo>
                <a:cubicBezTo>
                  <a:pt x="2085577" y="211422"/>
                  <a:pt x="2121195" y="278205"/>
                  <a:pt x="2130841" y="354263"/>
                </a:cubicBezTo>
                <a:cubicBezTo>
                  <a:pt x="2137148" y="404350"/>
                  <a:pt x="2139745" y="455179"/>
                  <a:pt x="2141600" y="506009"/>
                </a:cubicBezTo>
                <a:cubicBezTo>
                  <a:pt x="2143084" y="554241"/>
                  <a:pt x="2142713" y="602844"/>
                  <a:pt x="2140116" y="651447"/>
                </a:cubicBezTo>
                <a:cubicBezTo>
                  <a:pt x="2138632" y="682613"/>
                  <a:pt x="2132325" y="713407"/>
                  <a:pt x="2126760" y="743830"/>
                </a:cubicBezTo>
                <a:cubicBezTo>
                  <a:pt x="2119710" y="782416"/>
                  <a:pt x="2111548" y="821002"/>
                  <a:pt x="2104128" y="859587"/>
                </a:cubicBezTo>
                <a:cubicBezTo>
                  <a:pt x="2103015" y="863298"/>
                  <a:pt x="2104499" y="867379"/>
                  <a:pt x="2104870" y="872202"/>
                </a:cubicBezTo>
                <a:close/>
                <a:moveTo>
                  <a:pt x="538439" y="1033965"/>
                </a:moveTo>
                <a:cubicBezTo>
                  <a:pt x="560700" y="1026545"/>
                  <a:pt x="578508" y="1019495"/>
                  <a:pt x="597059" y="1015043"/>
                </a:cubicBezTo>
                <a:cubicBezTo>
                  <a:pt x="619691" y="1009107"/>
                  <a:pt x="642323" y="1004284"/>
                  <a:pt x="665326" y="1000945"/>
                </a:cubicBezTo>
                <a:cubicBezTo>
                  <a:pt x="686103" y="997606"/>
                  <a:pt x="706880" y="1010220"/>
                  <a:pt x="708364" y="1025803"/>
                </a:cubicBezTo>
                <a:cubicBezTo>
                  <a:pt x="710590" y="1048064"/>
                  <a:pt x="691668" y="1048064"/>
                  <a:pt x="678312" y="1053258"/>
                </a:cubicBezTo>
                <a:cubicBezTo>
                  <a:pt x="641581" y="1066986"/>
                  <a:pt x="604480" y="1079971"/>
                  <a:pt x="566265" y="1093699"/>
                </a:cubicBezTo>
                <a:cubicBezTo>
                  <a:pt x="568491" y="1101861"/>
                  <a:pt x="569233" y="1107798"/>
                  <a:pt x="571830" y="1112992"/>
                </a:cubicBezTo>
                <a:cubicBezTo>
                  <a:pt x="586300" y="1141931"/>
                  <a:pt x="599656" y="1171983"/>
                  <a:pt x="616723" y="1199439"/>
                </a:cubicBezTo>
                <a:cubicBezTo>
                  <a:pt x="677199" y="1296645"/>
                  <a:pt x="754741" y="1377155"/>
                  <a:pt x="853432" y="1436147"/>
                </a:cubicBezTo>
                <a:cubicBezTo>
                  <a:pt x="937652" y="1486605"/>
                  <a:pt x="1026696" y="1522594"/>
                  <a:pt x="1125387" y="1533724"/>
                </a:cubicBezTo>
                <a:cubicBezTo>
                  <a:pt x="1243741" y="1547081"/>
                  <a:pt x="1362095" y="1557098"/>
                  <a:pt x="1478594" y="1520739"/>
                </a:cubicBezTo>
                <a:cubicBezTo>
                  <a:pt x="1505678" y="1512205"/>
                  <a:pt x="1534247" y="1507753"/>
                  <a:pt x="1560218" y="1496623"/>
                </a:cubicBezTo>
                <a:cubicBezTo>
                  <a:pt x="1618838" y="1471023"/>
                  <a:pt x="1670039" y="1432808"/>
                  <a:pt x="1716416" y="1389028"/>
                </a:cubicBezTo>
                <a:cubicBezTo>
                  <a:pt x="1736451" y="1370106"/>
                  <a:pt x="1755372" y="1350071"/>
                  <a:pt x="1777262" y="1327439"/>
                </a:cubicBezTo>
                <a:cubicBezTo>
                  <a:pt x="1747210" y="1318906"/>
                  <a:pt x="1721981" y="1312228"/>
                  <a:pt x="1697123" y="1304807"/>
                </a:cubicBezTo>
                <a:cubicBezTo>
                  <a:pt x="1687476" y="1301839"/>
                  <a:pt x="1677459" y="1299242"/>
                  <a:pt x="1668925" y="1293677"/>
                </a:cubicBezTo>
                <a:cubicBezTo>
                  <a:pt x="1656311" y="1285885"/>
                  <a:pt x="1650004" y="1265480"/>
                  <a:pt x="1654456" y="1253236"/>
                </a:cubicBezTo>
                <a:cubicBezTo>
                  <a:pt x="1660392" y="1237282"/>
                  <a:pt x="1674120" y="1236540"/>
                  <a:pt x="1687476" y="1238024"/>
                </a:cubicBezTo>
                <a:cubicBezTo>
                  <a:pt x="1714561" y="1240992"/>
                  <a:pt x="1741645" y="1245445"/>
                  <a:pt x="1768729" y="1248784"/>
                </a:cubicBezTo>
                <a:cubicBezTo>
                  <a:pt x="1783941" y="1250639"/>
                  <a:pt x="1799152" y="1251381"/>
                  <a:pt x="1813993" y="1254349"/>
                </a:cubicBezTo>
                <a:cubicBezTo>
                  <a:pt x="1825494" y="1256575"/>
                  <a:pt x="1833657" y="1253236"/>
                  <a:pt x="1840706" y="1244703"/>
                </a:cubicBezTo>
                <a:cubicBezTo>
                  <a:pt x="1866306" y="1212795"/>
                  <a:pt x="1891906" y="1180888"/>
                  <a:pt x="1922330" y="1143415"/>
                </a:cubicBezTo>
                <a:cubicBezTo>
                  <a:pt x="1905634" y="1141189"/>
                  <a:pt x="1895988" y="1139334"/>
                  <a:pt x="1886712" y="1138963"/>
                </a:cubicBezTo>
                <a:cubicBezTo>
                  <a:pt x="1822897" y="1136737"/>
                  <a:pt x="1759454" y="1134882"/>
                  <a:pt x="1695639" y="1132656"/>
                </a:cubicBezTo>
                <a:cubicBezTo>
                  <a:pt x="1691558" y="1132656"/>
                  <a:pt x="1687476" y="1131914"/>
                  <a:pt x="1683766" y="1130800"/>
                </a:cubicBezTo>
                <a:cubicBezTo>
                  <a:pt x="1668184" y="1126348"/>
                  <a:pt x="1657424" y="1114105"/>
                  <a:pt x="1657053" y="1101119"/>
                </a:cubicBezTo>
                <a:cubicBezTo>
                  <a:pt x="1656682" y="1087763"/>
                  <a:pt x="1665586" y="1077003"/>
                  <a:pt x="1684879" y="1074406"/>
                </a:cubicBezTo>
                <a:cubicBezTo>
                  <a:pt x="1714561" y="1070325"/>
                  <a:pt x="1744984" y="1067728"/>
                  <a:pt x="1775036" y="1067357"/>
                </a:cubicBezTo>
                <a:cubicBezTo>
                  <a:pt x="1830318" y="1066244"/>
                  <a:pt x="1885970" y="1067357"/>
                  <a:pt x="1941252" y="1067357"/>
                </a:cubicBezTo>
                <a:cubicBezTo>
                  <a:pt x="1957576" y="1067357"/>
                  <a:pt x="1967965" y="1061420"/>
                  <a:pt x="1971675" y="1043983"/>
                </a:cubicBezTo>
                <a:cubicBezTo>
                  <a:pt x="1973530" y="1034336"/>
                  <a:pt x="1978724" y="1025061"/>
                  <a:pt x="1982063" y="1015414"/>
                </a:cubicBezTo>
                <a:cubicBezTo>
                  <a:pt x="1987257" y="999832"/>
                  <a:pt x="1992452" y="983878"/>
                  <a:pt x="1998759" y="963843"/>
                </a:cubicBezTo>
                <a:cubicBezTo>
                  <a:pt x="1963141" y="966069"/>
                  <a:pt x="1933089" y="969037"/>
                  <a:pt x="1903037" y="969408"/>
                </a:cubicBezTo>
                <a:cubicBezTo>
                  <a:pt x="1870758" y="970150"/>
                  <a:pt x="1838480" y="969779"/>
                  <a:pt x="1806202" y="967182"/>
                </a:cubicBezTo>
                <a:cubicBezTo>
                  <a:pt x="1787651" y="965698"/>
                  <a:pt x="1776520" y="950115"/>
                  <a:pt x="1777262" y="933791"/>
                </a:cubicBezTo>
                <a:cubicBezTo>
                  <a:pt x="1778375" y="915240"/>
                  <a:pt x="1793216" y="915982"/>
                  <a:pt x="1806202" y="913385"/>
                </a:cubicBezTo>
                <a:cubicBezTo>
                  <a:pt x="1849610" y="903738"/>
                  <a:pt x="1894503" y="910417"/>
                  <a:pt x="1937541" y="898173"/>
                </a:cubicBezTo>
                <a:cubicBezTo>
                  <a:pt x="1953866" y="893721"/>
                  <a:pt x="1971304" y="891495"/>
                  <a:pt x="1988371" y="890011"/>
                </a:cubicBezTo>
                <a:cubicBezTo>
                  <a:pt x="2016939" y="887785"/>
                  <a:pt x="2029182" y="880364"/>
                  <a:pt x="2035861" y="852909"/>
                </a:cubicBezTo>
                <a:cubicBezTo>
                  <a:pt x="2042539" y="827309"/>
                  <a:pt x="2045878" y="801338"/>
                  <a:pt x="2050330" y="775367"/>
                </a:cubicBezTo>
                <a:cubicBezTo>
                  <a:pt x="2055895" y="743459"/>
                  <a:pt x="2061832" y="711552"/>
                  <a:pt x="2066655" y="679644"/>
                </a:cubicBezTo>
                <a:cubicBezTo>
                  <a:pt x="2070736" y="651076"/>
                  <a:pt x="2074446" y="622508"/>
                  <a:pt x="2076301" y="593569"/>
                </a:cubicBezTo>
                <a:cubicBezTo>
                  <a:pt x="2077786" y="571679"/>
                  <a:pt x="2075188" y="549418"/>
                  <a:pt x="2075930" y="527157"/>
                </a:cubicBezTo>
                <a:cubicBezTo>
                  <a:pt x="2077043" y="481893"/>
                  <a:pt x="2082980" y="436258"/>
                  <a:pt x="2078899" y="391365"/>
                </a:cubicBezTo>
                <a:cubicBezTo>
                  <a:pt x="2072962" y="326808"/>
                  <a:pt x="2057380" y="263364"/>
                  <a:pt x="2027327" y="204743"/>
                </a:cubicBezTo>
                <a:cubicBezTo>
                  <a:pt x="2023988" y="198436"/>
                  <a:pt x="2019165" y="193242"/>
                  <a:pt x="2015084" y="187306"/>
                </a:cubicBezTo>
                <a:cubicBezTo>
                  <a:pt x="2005808" y="174320"/>
                  <a:pt x="1994307" y="168384"/>
                  <a:pt x="1978353" y="174691"/>
                </a:cubicBezTo>
                <a:cubicBezTo>
                  <a:pt x="1974643" y="176175"/>
                  <a:pt x="1969820" y="175062"/>
                  <a:pt x="1966481" y="176546"/>
                </a:cubicBezTo>
                <a:cubicBezTo>
                  <a:pt x="1938654" y="190645"/>
                  <a:pt x="1907860" y="201404"/>
                  <a:pt x="1883373" y="220326"/>
                </a:cubicBezTo>
                <a:cubicBezTo>
                  <a:pt x="1850723" y="245555"/>
                  <a:pt x="1820671" y="275236"/>
                  <a:pt x="1792845" y="306031"/>
                </a:cubicBezTo>
                <a:cubicBezTo>
                  <a:pt x="1746839" y="356860"/>
                  <a:pt x="1706398" y="412513"/>
                  <a:pt x="1674862" y="474101"/>
                </a:cubicBezTo>
                <a:cubicBezTo>
                  <a:pt x="1666328" y="490797"/>
                  <a:pt x="1656311" y="508977"/>
                  <a:pt x="1635163" y="513429"/>
                </a:cubicBezTo>
                <a:cubicBezTo>
                  <a:pt x="1607708" y="519365"/>
                  <a:pt x="1579511" y="526786"/>
                  <a:pt x="1551684" y="527528"/>
                </a:cubicBezTo>
                <a:cubicBezTo>
                  <a:pt x="1514212" y="528641"/>
                  <a:pt x="1476739" y="524931"/>
                  <a:pt x="1439266" y="522333"/>
                </a:cubicBezTo>
                <a:cubicBezTo>
                  <a:pt x="1404020" y="519736"/>
                  <a:pt x="1368773" y="516397"/>
                  <a:pt x="1333156" y="513058"/>
                </a:cubicBezTo>
                <a:cubicBezTo>
                  <a:pt x="1287892" y="508606"/>
                  <a:pt x="1242257" y="504896"/>
                  <a:pt x="1197364" y="499330"/>
                </a:cubicBezTo>
                <a:cubicBezTo>
                  <a:pt x="1166198" y="495249"/>
                  <a:pt x="1135033" y="491168"/>
                  <a:pt x="1104981" y="483006"/>
                </a:cubicBezTo>
                <a:cubicBezTo>
                  <a:pt x="1057120" y="470020"/>
                  <a:pt x="1010371" y="452582"/>
                  <a:pt x="962510" y="438855"/>
                </a:cubicBezTo>
                <a:cubicBezTo>
                  <a:pt x="898696" y="420675"/>
                  <a:pt x="855658" y="382460"/>
                  <a:pt x="839333" y="317161"/>
                </a:cubicBezTo>
                <a:cubicBezTo>
                  <a:pt x="825605" y="262993"/>
                  <a:pt x="813733" y="208454"/>
                  <a:pt x="799634" y="154656"/>
                </a:cubicBezTo>
                <a:cubicBezTo>
                  <a:pt x="792214" y="126088"/>
                  <a:pt x="781825" y="98633"/>
                  <a:pt x="772921" y="70435"/>
                </a:cubicBezTo>
                <a:cubicBezTo>
                  <a:pt x="768098" y="55224"/>
                  <a:pt x="757338" y="49287"/>
                  <a:pt x="742127" y="52998"/>
                </a:cubicBezTo>
                <a:cubicBezTo>
                  <a:pt x="733593" y="55224"/>
                  <a:pt x="723205" y="57079"/>
                  <a:pt x="717269" y="62644"/>
                </a:cubicBezTo>
                <a:cubicBezTo>
                  <a:pt x="700573" y="78598"/>
                  <a:pt x="683506" y="95293"/>
                  <a:pt x="670521" y="114215"/>
                </a:cubicBezTo>
                <a:cubicBezTo>
                  <a:pt x="650486" y="143155"/>
                  <a:pt x="633048" y="173949"/>
                  <a:pt x="615239" y="204743"/>
                </a:cubicBezTo>
                <a:cubicBezTo>
                  <a:pt x="582219" y="261880"/>
                  <a:pt x="554021" y="321614"/>
                  <a:pt x="541036" y="386541"/>
                </a:cubicBezTo>
                <a:cubicBezTo>
                  <a:pt x="522485" y="478925"/>
                  <a:pt x="499853" y="570566"/>
                  <a:pt x="495772" y="665175"/>
                </a:cubicBezTo>
                <a:cubicBezTo>
                  <a:pt x="495030" y="686323"/>
                  <a:pt x="495772" y="707471"/>
                  <a:pt x="495772" y="732700"/>
                </a:cubicBezTo>
                <a:cubicBezTo>
                  <a:pt x="515436" y="731587"/>
                  <a:pt x="533616" y="731958"/>
                  <a:pt x="551424" y="729732"/>
                </a:cubicBezTo>
                <a:cubicBezTo>
                  <a:pt x="566636" y="727877"/>
                  <a:pt x="579622" y="730474"/>
                  <a:pt x="591865" y="739007"/>
                </a:cubicBezTo>
                <a:cubicBezTo>
                  <a:pt x="604480" y="747540"/>
                  <a:pt x="607077" y="760155"/>
                  <a:pt x="604851" y="773883"/>
                </a:cubicBezTo>
                <a:cubicBezTo>
                  <a:pt x="602996" y="787610"/>
                  <a:pt x="592236" y="791320"/>
                  <a:pt x="580735" y="793546"/>
                </a:cubicBezTo>
                <a:cubicBezTo>
                  <a:pt x="573685" y="795031"/>
                  <a:pt x="566636" y="795031"/>
                  <a:pt x="559587" y="795773"/>
                </a:cubicBezTo>
                <a:cubicBezTo>
                  <a:pt x="538439" y="797628"/>
                  <a:pt x="517662" y="799483"/>
                  <a:pt x="492062" y="801709"/>
                </a:cubicBezTo>
                <a:cubicBezTo>
                  <a:pt x="496143" y="830648"/>
                  <a:pt x="499853" y="856990"/>
                  <a:pt x="503934" y="884075"/>
                </a:cubicBezTo>
                <a:cubicBezTo>
                  <a:pt x="510983" y="883333"/>
                  <a:pt x="513952" y="882961"/>
                  <a:pt x="516549" y="882590"/>
                </a:cubicBezTo>
                <a:cubicBezTo>
                  <a:pt x="543633" y="881106"/>
                  <a:pt x="570717" y="878509"/>
                  <a:pt x="598172" y="878138"/>
                </a:cubicBezTo>
                <a:cubicBezTo>
                  <a:pt x="610045" y="877767"/>
                  <a:pt x="619320" y="885559"/>
                  <a:pt x="621546" y="898173"/>
                </a:cubicBezTo>
                <a:cubicBezTo>
                  <a:pt x="623772" y="911530"/>
                  <a:pt x="613755" y="915982"/>
                  <a:pt x="603738" y="918950"/>
                </a:cubicBezTo>
                <a:cubicBezTo>
                  <a:pt x="581477" y="925628"/>
                  <a:pt x="559216" y="932307"/>
                  <a:pt x="536584" y="937501"/>
                </a:cubicBezTo>
                <a:cubicBezTo>
                  <a:pt x="518775" y="941582"/>
                  <a:pt x="515807" y="944179"/>
                  <a:pt x="520259" y="961988"/>
                </a:cubicBezTo>
                <a:cubicBezTo>
                  <a:pt x="524711" y="985362"/>
                  <a:pt x="531389" y="1007623"/>
                  <a:pt x="538439" y="1033965"/>
                </a:cubicBezTo>
                <a:close/>
                <a:moveTo>
                  <a:pt x="1199961" y="813210"/>
                </a:moveTo>
                <a:cubicBezTo>
                  <a:pt x="1168053" y="798370"/>
                  <a:pt x="1161746" y="768317"/>
                  <a:pt x="1155068" y="740120"/>
                </a:cubicBezTo>
                <a:cubicBezTo>
                  <a:pt x="1144679" y="695598"/>
                  <a:pt x="1176216" y="644769"/>
                  <a:pt x="1227787" y="645882"/>
                </a:cubicBezTo>
                <a:cubicBezTo>
                  <a:pt x="1256355" y="646253"/>
                  <a:pt x="1284553" y="646253"/>
                  <a:pt x="1310524" y="661094"/>
                </a:cubicBezTo>
                <a:cubicBezTo>
                  <a:pt x="1337237" y="676676"/>
                  <a:pt x="1352449" y="708213"/>
                  <a:pt x="1346883" y="737894"/>
                </a:cubicBezTo>
                <a:cubicBezTo>
                  <a:pt x="1341318" y="767946"/>
                  <a:pt x="1330930" y="795031"/>
                  <a:pt x="1303103" y="810984"/>
                </a:cubicBezTo>
                <a:cubicBezTo>
                  <a:pt x="1289376" y="818776"/>
                  <a:pt x="1273793" y="823599"/>
                  <a:pt x="1260066" y="829164"/>
                </a:cubicBezTo>
                <a:cubicBezTo>
                  <a:pt x="1261921" y="846973"/>
                  <a:pt x="1264518" y="862927"/>
                  <a:pt x="1264518" y="878509"/>
                </a:cubicBezTo>
                <a:cubicBezTo>
                  <a:pt x="1264889" y="909304"/>
                  <a:pt x="1268228" y="938985"/>
                  <a:pt x="1278245" y="968295"/>
                </a:cubicBezTo>
                <a:cubicBezTo>
                  <a:pt x="1300877" y="1033965"/>
                  <a:pt x="1362837" y="1065502"/>
                  <a:pt x="1419232" y="1032481"/>
                </a:cubicBezTo>
                <a:cubicBezTo>
                  <a:pt x="1427023" y="1028029"/>
                  <a:pt x="1435556" y="1023948"/>
                  <a:pt x="1440008" y="1032852"/>
                </a:cubicBezTo>
                <a:cubicBezTo>
                  <a:pt x="1442606" y="1038417"/>
                  <a:pt x="1440750" y="1049548"/>
                  <a:pt x="1436669" y="1054742"/>
                </a:cubicBezTo>
                <a:cubicBezTo>
                  <a:pt x="1422200" y="1073664"/>
                  <a:pt x="1401052" y="1081455"/>
                  <a:pt x="1378420" y="1084423"/>
                </a:cubicBezTo>
                <a:cubicBezTo>
                  <a:pt x="1348738" y="1088505"/>
                  <a:pt x="1319799" y="1083681"/>
                  <a:pt x="1291973" y="1072551"/>
                </a:cubicBezTo>
                <a:cubicBezTo>
                  <a:pt x="1257839" y="1058823"/>
                  <a:pt x="1238918" y="1029884"/>
                  <a:pt x="1222222" y="999461"/>
                </a:cubicBezTo>
                <a:cubicBezTo>
                  <a:pt x="1218141" y="992040"/>
                  <a:pt x="1215915" y="983507"/>
                  <a:pt x="1211091" y="970892"/>
                </a:cubicBezTo>
                <a:cubicBezTo>
                  <a:pt x="1198477" y="988701"/>
                  <a:pt x="1189572" y="1003171"/>
                  <a:pt x="1178442" y="1015785"/>
                </a:cubicBezTo>
                <a:cubicBezTo>
                  <a:pt x="1162488" y="1033594"/>
                  <a:pt x="1145422" y="1050290"/>
                  <a:pt x="1127984" y="1066986"/>
                </a:cubicBezTo>
                <a:cubicBezTo>
                  <a:pt x="1098302" y="1095554"/>
                  <a:pt x="1054151" y="1099264"/>
                  <a:pt x="1018534" y="1077745"/>
                </a:cubicBezTo>
                <a:cubicBezTo>
                  <a:pt x="970673" y="1049177"/>
                  <a:pt x="957316" y="1004655"/>
                  <a:pt x="959542" y="953084"/>
                </a:cubicBezTo>
                <a:cubicBezTo>
                  <a:pt x="959913" y="942695"/>
                  <a:pt x="962139" y="931936"/>
                  <a:pt x="974754" y="929710"/>
                </a:cubicBezTo>
                <a:cubicBezTo>
                  <a:pt x="986997" y="927483"/>
                  <a:pt x="997757" y="931936"/>
                  <a:pt x="1002951" y="943066"/>
                </a:cubicBezTo>
                <a:cubicBezTo>
                  <a:pt x="1011114" y="960504"/>
                  <a:pt x="1017050" y="978684"/>
                  <a:pt x="1024099" y="996864"/>
                </a:cubicBezTo>
                <a:cubicBezTo>
                  <a:pt x="1027067" y="1004284"/>
                  <a:pt x="1028922" y="1012446"/>
                  <a:pt x="1032632" y="1019495"/>
                </a:cubicBezTo>
                <a:cubicBezTo>
                  <a:pt x="1038198" y="1030255"/>
                  <a:pt x="1047473" y="1032852"/>
                  <a:pt x="1058604" y="1028400"/>
                </a:cubicBezTo>
                <a:cubicBezTo>
                  <a:pt x="1074186" y="1021722"/>
                  <a:pt x="1087914" y="1015785"/>
                  <a:pt x="1099786" y="1000203"/>
                </a:cubicBezTo>
                <a:cubicBezTo>
                  <a:pt x="1120192" y="974232"/>
                  <a:pt x="1140969" y="949002"/>
                  <a:pt x="1158778" y="920805"/>
                </a:cubicBezTo>
                <a:cubicBezTo>
                  <a:pt x="1178813" y="888898"/>
                  <a:pt x="1189572" y="853280"/>
                  <a:pt x="1199961" y="813210"/>
                </a:cubicBezTo>
                <a:close/>
                <a:moveTo>
                  <a:pt x="1209236" y="734184"/>
                </a:moveTo>
                <a:cubicBezTo>
                  <a:pt x="1207752" y="769059"/>
                  <a:pt x="1227787" y="782045"/>
                  <a:pt x="1259695" y="769059"/>
                </a:cubicBezTo>
                <a:cubicBezTo>
                  <a:pt x="1278245" y="761639"/>
                  <a:pt x="1288634" y="746798"/>
                  <a:pt x="1297167" y="730845"/>
                </a:cubicBezTo>
                <a:cubicBezTo>
                  <a:pt x="1305329" y="716375"/>
                  <a:pt x="1301248" y="698195"/>
                  <a:pt x="1290489" y="692630"/>
                </a:cubicBezTo>
                <a:cubicBezTo>
                  <a:pt x="1271567" y="682613"/>
                  <a:pt x="1252274" y="681129"/>
                  <a:pt x="1232239" y="691146"/>
                </a:cubicBezTo>
                <a:cubicBezTo>
                  <a:pt x="1214060" y="700421"/>
                  <a:pt x="1209607" y="716004"/>
                  <a:pt x="1209236" y="734184"/>
                </a:cubicBezTo>
                <a:close/>
                <a:moveTo>
                  <a:pt x="947299" y="780932"/>
                </a:moveTo>
                <a:cubicBezTo>
                  <a:pt x="991079" y="768317"/>
                  <a:pt x="1009258" y="728619"/>
                  <a:pt x="1034859" y="697082"/>
                </a:cubicBezTo>
                <a:cubicBezTo>
                  <a:pt x="1037456" y="693743"/>
                  <a:pt x="1037456" y="687436"/>
                  <a:pt x="1037456" y="682242"/>
                </a:cubicBezTo>
                <a:cubicBezTo>
                  <a:pt x="1037827" y="661465"/>
                  <a:pt x="1025212" y="648108"/>
                  <a:pt x="1005177" y="652931"/>
                </a:cubicBezTo>
                <a:cubicBezTo>
                  <a:pt x="991450" y="656270"/>
                  <a:pt x="975867" y="664062"/>
                  <a:pt x="966963" y="674821"/>
                </a:cubicBezTo>
                <a:cubicBezTo>
                  <a:pt x="946557" y="699308"/>
                  <a:pt x="920215" y="709326"/>
                  <a:pt x="890904" y="714149"/>
                </a:cubicBezTo>
                <a:cubicBezTo>
                  <a:pt x="856029" y="719714"/>
                  <a:pt x="835994" y="708213"/>
                  <a:pt x="821153" y="675934"/>
                </a:cubicBezTo>
                <a:cubicBezTo>
                  <a:pt x="814475" y="661094"/>
                  <a:pt x="807797" y="645882"/>
                  <a:pt x="798150" y="633267"/>
                </a:cubicBezTo>
                <a:cubicBezTo>
                  <a:pt x="792956" y="626589"/>
                  <a:pt x="780341" y="622508"/>
                  <a:pt x="771808" y="623621"/>
                </a:cubicBezTo>
                <a:cubicBezTo>
                  <a:pt x="766614" y="624363"/>
                  <a:pt x="759564" y="636236"/>
                  <a:pt x="758451" y="643656"/>
                </a:cubicBezTo>
                <a:cubicBezTo>
                  <a:pt x="753628" y="681129"/>
                  <a:pt x="764017" y="713407"/>
                  <a:pt x="792585" y="739749"/>
                </a:cubicBezTo>
                <a:cubicBezTo>
                  <a:pt x="827460" y="771657"/>
                  <a:pt x="868272" y="785755"/>
                  <a:pt x="915391" y="787239"/>
                </a:cubicBezTo>
                <a:cubicBezTo>
                  <a:pt x="925780" y="785013"/>
                  <a:pt x="936539" y="783900"/>
                  <a:pt x="947299" y="780932"/>
                </a:cubicBezTo>
                <a:close/>
                <a:moveTo>
                  <a:pt x="1486386" y="766091"/>
                </a:moveTo>
                <a:cubicBezTo>
                  <a:pt x="1492322" y="794289"/>
                  <a:pt x="1507904" y="817663"/>
                  <a:pt x="1525342" y="840666"/>
                </a:cubicBezTo>
                <a:cubicBezTo>
                  <a:pt x="1556879" y="882219"/>
                  <a:pt x="1621806" y="908933"/>
                  <a:pt x="1683024" y="876283"/>
                </a:cubicBezTo>
                <a:cubicBezTo>
                  <a:pt x="1704172" y="865153"/>
                  <a:pt x="1727175" y="853651"/>
                  <a:pt x="1736451" y="829164"/>
                </a:cubicBezTo>
                <a:cubicBezTo>
                  <a:pt x="1739419" y="821744"/>
                  <a:pt x="1739790" y="810613"/>
                  <a:pt x="1736451" y="804306"/>
                </a:cubicBezTo>
                <a:cubicBezTo>
                  <a:pt x="1730885" y="794289"/>
                  <a:pt x="1719384" y="795402"/>
                  <a:pt x="1709366" y="799854"/>
                </a:cubicBezTo>
                <a:cubicBezTo>
                  <a:pt x="1701204" y="803564"/>
                  <a:pt x="1693413" y="808387"/>
                  <a:pt x="1684879" y="811726"/>
                </a:cubicBezTo>
                <a:cubicBezTo>
                  <a:pt x="1671894" y="816550"/>
                  <a:pt x="1658537" y="821744"/>
                  <a:pt x="1644809" y="825083"/>
                </a:cubicBezTo>
                <a:cubicBezTo>
                  <a:pt x="1588786" y="837697"/>
                  <a:pt x="1576913" y="832132"/>
                  <a:pt x="1548345" y="783158"/>
                </a:cubicBezTo>
                <a:cubicBezTo>
                  <a:pt x="1538699" y="766462"/>
                  <a:pt x="1529423" y="749767"/>
                  <a:pt x="1519035" y="733442"/>
                </a:cubicBezTo>
                <a:cubicBezTo>
                  <a:pt x="1512357" y="722682"/>
                  <a:pt x="1502710" y="715262"/>
                  <a:pt x="1482304" y="722311"/>
                </a:cubicBezTo>
                <a:cubicBezTo>
                  <a:pt x="1483788" y="736781"/>
                  <a:pt x="1483417" y="751993"/>
                  <a:pt x="1486386" y="76609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6" name="Google Shape;316;p24"/>
          <p:cNvSpPr/>
          <p:nvPr/>
        </p:nvSpPr>
        <p:spPr>
          <a:xfrm>
            <a:off x="1182622" y="3242536"/>
            <a:ext cx="545632" cy="714383"/>
          </a:xfrm>
          <a:custGeom>
            <a:avLst/>
            <a:gdLst/>
            <a:ahLst/>
            <a:cxnLst/>
            <a:rect l="l" t="t" r="r" b="b"/>
            <a:pathLst>
              <a:path w="1091264" h="1428766" extrusionOk="0">
                <a:moveTo>
                  <a:pt x="402391" y="1136477"/>
                </a:moveTo>
                <a:cubicBezTo>
                  <a:pt x="413612" y="1077568"/>
                  <a:pt x="422485" y="1021787"/>
                  <a:pt x="434750" y="966788"/>
                </a:cubicBezTo>
                <a:cubicBezTo>
                  <a:pt x="446753" y="911789"/>
                  <a:pt x="461889" y="857833"/>
                  <a:pt x="476241" y="801791"/>
                </a:cubicBezTo>
                <a:cubicBezTo>
                  <a:pt x="472588" y="799706"/>
                  <a:pt x="468674" y="796578"/>
                  <a:pt x="464498" y="795014"/>
                </a:cubicBezTo>
                <a:cubicBezTo>
                  <a:pt x="412829" y="777289"/>
                  <a:pt x="370294" y="746271"/>
                  <a:pt x="330629" y="709257"/>
                </a:cubicBezTo>
                <a:cubicBezTo>
                  <a:pt x="299314" y="680063"/>
                  <a:pt x="273219" y="647220"/>
                  <a:pt x="251821" y="611249"/>
                </a:cubicBezTo>
                <a:cubicBezTo>
                  <a:pt x="235381" y="583619"/>
                  <a:pt x="222855" y="553383"/>
                  <a:pt x="211373" y="523146"/>
                </a:cubicBezTo>
                <a:cubicBezTo>
                  <a:pt x="194411" y="478313"/>
                  <a:pt x="181885" y="432176"/>
                  <a:pt x="181102" y="383954"/>
                </a:cubicBezTo>
                <a:cubicBezTo>
                  <a:pt x="180841" y="355021"/>
                  <a:pt x="181102" y="325827"/>
                  <a:pt x="183190" y="296894"/>
                </a:cubicBezTo>
                <a:cubicBezTo>
                  <a:pt x="187365" y="241113"/>
                  <a:pt x="201457" y="187157"/>
                  <a:pt x="217114" y="133722"/>
                </a:cubicBezTo>
                <a:cubicBezTo>
                  <a:pt x="222333" y="115215"/>
                  <a:pt x="223377" y="95665"/>
                  <a:pt x="229118" y="77419"/>
                </a:cubicBezTo>
                <a:cubicBezTo>
                  <a:pt x="232771" y="65950"/>
                  <a:pt x="241643" y="56306"/>
                  <a:pt x="250255" y="42752"/>
                </a:cubicBezTo>
                <a:cubicBezTo>
                  <a:pt x="258084" y="50832"/>
                  <a:pt x="266434" y="55263"/>
                  <a:pt x="266695" y="60476"/>
                </a:cubicBezTo>
                <a:cubicBezTo>
                  <a:pt x="268000" y="83154"/>
                  <a:pt x="282613" y="99315"/>
                  <a:pt x="293051" y="117039"/>
                </a:cubicBezTo>
                <a:cubicBezTo>
                  <a:pt x="306621" y="139717"/>
                  <a:pt x="323061" y="160830"/>
                  <a:pt x="339762" y="181422"/>
                </a:cubicBezTo>
                <a:cubicBezTo>
                  <a:pt x="352288" y="197062"/>
                  <a:pt x="354898" y="195237"/>
                  <a:pt x="371077" y="184029"/>
                </a:cubicBezTo>
                <a:cubicBezTo>
                  <a:pt x="393519" y="168389"/>
                  <a:pt x="417266" y="154835"/>
                  <a:pt x="440751" y="140499"/>
                </a:cubicBezTo>
                <a:cubicBezTo>
                  <a:pt x="472588" y="121210"/>
                  <a:pt x="504424" y="102703"/>
                  <a:pt x="536000" y="83154"/>
                </a:cubicBezTo>
                <a:cubicBezTo>
                  <a:pt x="579318" y="56306"/>
                  <a:pt x="622115" y="28676"/>
                  <a:pt x="665694" y="2871"/>
                </a:cubicBezTo>
                <a:cubicBezTo>
                  <a:pt x="672479" y="-1300"/>
                  <a:pt x="685004" y="-518"/>
                  <a:pt x="692833" y="2610"/>
                </a:cubicBezTo>
                <a:cubicBezTo>
                  <a:pt x="707707" y="8866"/>
                  <a:pt x="718146" y="20596"/>
                  <a:pt x="727018" y="35453"/>
                </a:cubicBezTo>
                <a:cubicBezTo>
                  <a:pt x="748155" y="71424"/>
                  <a:pt x="751287" y="112087"/>
                  <a:pt x="759376" y="151186"/>
                </a:cubicBezTo>
                <a:cubicBezTo>
                  <a:pt x="765900" y="182726"/>
                  <a:pt x="769554" y="215047"/>
                  <a:pt x="774512" y="248412"/>
                </a:cubicBezTo>
                <a:cubicBezTo>
                  <a:pt x="779992" y="248412"/>
                  <a:pt x="785994" y="250236"/>
                  <a:pt x="789125" y="248151"/>
                </a:cubicBezTo>
                <a:cubicBezTo>
                  <a:pt x="808697" y="235118"/>
                  <a:pt x="832965" y="233815"/>
                  <a:pt x="852798" y="220260"/>
                </a:cubicBezTo>
                <a:cubicBezTo>
                  <a:pt x="871065" y="207488"/>
                  <a:pt x="893246" y="200711"/>
                  <a:pt x="913861" y="191067"/>
                </a:cubicBezTo>
                <a:cubicBezTo>
                  <a:pt x="947263" y="175166"/>
                  <a:pt x="980665" y="158745"/>
                  <a:pt x="1014329" y="142845"/>
                </a:cubicBezTo>
                <a:cubicBezTo>
                  <a:pt x="1024506" y="137892"/>
                  <a:pt x="1034683" y="132679"/>
                  <a:pt x="1045382" y="129551"/>
                </a:cubicBezTo>
                <a:cubicBezTo>
                  <a:pt x="1072260" y="121471"/>
                  <a:pt x="1093659" y="139717"/>
                  <a:pt x="1091049" y="167868"/>
                </a:cubicBezTo>
                <a:cubicBezTo>
                  <a:pt x="1090527" y="173342"/>
                  <a:pt x="1088961" y="179076"/>
                  <a:pt x="1087396" y="184289"/>
                </a:cubicBezTo>
                <a:cubicBezTo>
                  <a:pt x="1063127" y="261184"/>
                  <a:pt x="1039380" y="338600"/>
                  <a:pt x="1014068" y="415233"/>
                </a:cubicBezTo>
                <a:cubicBezTo>
                  <a:pt x="1000759" y="455896"/>
                  <a:pt x="981448" y="494213"/>
                  <a:pt x="960050" y="531487"/>
                </a:cubicBezTo>
                <a:cubicBezTo>
                  <a:pt x="949873" y="548952"/>
                  <a:pt x="941522" y="567458"/>
                  <a:pt x="930562" y="584401"/>
                </a:cubicBezTo>
                <a:cubicBezTo>
                  <a:pt x="914644" y="608382"/>
                  <a:pt x="897421" y="631581"/>
                  <a:pt x="880198" y="654779"/>
                </a:cubicBezTo>
                <a:cubicBezTo>
                  <a:pt x="866368" y="673547"/>
                  <a:pt x="852015" y="692053"/>
                  <a:pt x="837402" y="710039"/>
                </a:cubicBezTo>
                <a:cubicBezTo>
                  <a:pt x="831400" y="717337"/>
                  <a:pt x="823832" y="723333"/>
                  <a:pt x="816786" y="729588"/>
                </a:cubicBezTo>
                <a:cubicBezTo>
                  <a:pt x="813133" y="732716"/>
                  <a:pt x="807914" y="734280"/>
                  <a:pt x="805043" y="737930"/>
                </a:cubicBezTo>
                <a:cubicBezTo>
                  <a:pt x="771902" y="777289"/>
                  <a:pt x="725713" y="790061"/>
                  <a:pt x="678742" y="803616"/>
                </a:cubicBezTo>
                <a:cubicBezTo>
                  <a:pt x="638816" y="815085"/>
                  <a:pt x="599151" y="816649"/>
                  <a:pt x="558442" y="813781"/>
                </a:cubicBezTo>
                <a:cubicBezTo>
                  <a:pt x="546699" y="812999"/>
                  <a:pt x="534956" y="810914"/>
                  <a:pt x="521125" y="808829"/>
                </a:cubicBezTo>
                <a:cubicBezTo>
                  <a:pt x="519299" y="822904"/>
                  <a:pt x="518255" y="834895"/>
                  <a:pt x="516167" y="846624"/>
                </a:cubicBezTo>
                <a:cubicBezTo>
                  <a:pt x="510165" y="882335"/>
                  <a:pt x="504163" y="918045"/>
                  <a:pt x="497900" y="954016"/>
                </a:cubicBezTo>
                <a:cubicBezTo>
                  <a:pt x="491116" y="993897"/>
                  <a:pt x="484070" y="1033778"/>
                  <a:pt x="477285" y="1073398"/>
                </a:cubicBezTo>
                <a:cubicBezTo>
                  <a:pt x="468674" y="1123444"/>
                  <a:pt x="458496" y="1173491"/>
                  <a:pt x="451712" y="1223798"/>
                </a:cubicBezTo>
                <a:cubicBezTo>
                  <a:pt x="443883" y="1282968"/>
                  <a:pt x="437098" y="1342398"/>
                  <a:pt x="433184" y="1402089"/>
                </a:cubicBezTo>
                <a:cubicBezTo>
                  <a:pt x="431618" y="1426330"/>
                  <a:pt x="411786" y="1434932"/>
                  <a:pt x="394824" y="1424245"/>
                </a:cubicBezTo>
                <a:cubicBezTo>
                  <a:pt x="361421" y="1403132"/>
                  <a:pt x="322800" y="1391402"/>
                  <a:pt x="292530" y="1364293"/>
                </a:cubicBezTo>
                <a:cubicBezTo>
                  <a:pt x="273480" y="1347090"/>
                  <a:pt x="251038" y="1333796"/>
                  <a:pt x="230944" y="1317375"/>
                </a:cubicBezTo>
                <a:cubicBezTo>
                  <a:pt x="188148" y="1282186"/>
                  <a:pt x="151353" y="1241784"/>
                  <a:pt x="121344" y="1194865"/>
                </a:cubicBezTo>
                <a:cubicBezTo>
                  <a:pt x="102294" y="1164889"/>
                  <a:pt x="79591" y="1136999"/>
                  <a:pt x="60541" y="1107023"/>
                </a:cubicBezTo>
                <a:cubicBezTo>
                  <a:pt x="27661" y="1055412"/>
                  <a:pt x="9916" y="998328"/>
                  <a:pt x="4436" y="938116"/>
                </a:cubicBezTo>
                <a:cubicBezTo>
                  <a:pt x="1305" y="904491"/>
                  <a:pt x="0" y="870344"/>
                  <a:pt x="0" y="836459"/>
                </a:cubicBezTo>
                <a:cubicBezTo>
                  <a:pt x="0" y="813260"/>
                  <a:pt x="6524" y="790322"/>
                  <a:pt x="24530" y="774943"/>
                </a:cubicBezTo>
                <a:cubicBezTo>
                  <a:pt x="48537" y="754351"/>
                  <a:pt x="77503" y="738451"/>
                  <a:pt x="109601" y="754090"/>
                </a:cubicBezTo>
                <a:cubicBezTo>
                  <a:pt x="137784" y="767645"/>
                  <a:pt x="163618" y="782502"/>
                  <a:pt x="183973" y="807265"/>
                </a:cubicBezTo>
                <a:cubicBezTo>
                  <a:pt x="194672" y="820298"/>
                  <a:pt x="210068" y="829160"/>
                  <a:pt x="220767" y="842193"/>
                </a:cubicBezTo>
                <a:cubicBezTo>
                  <a:pt x="241643" y="867738"/>
                  <a:pt x="260432" y="895107"/>
                  <a:pt x="280787" y="921434"/>
                </a:cubicBezTo>
                <a:cubicBezTo>
                  <a:pt x="291747" y="935509"/>
                  <a:pt x="304012" y="948542"/>
                  <a:pt x="314711" y="962618"/>
                </a:cubicBezTo>
                <a:cubicBezTo>
                  <a:pt x="353071" y="1012404"/>
                  <a:pt x="383602" y="1066099"/>
                  <a:pt x="395345" y="1128918"/>
                </a:cubicBezTo>
                <a:cubicBezTo>
                  <a:pt x="395606" y="1129700"/>
                  <a:pt x="397433" y="1130743"/>
                  <a:pt x="402391" y="1136477"/>
                </a:cubicBezTo>
                <a:close/>
                <a:moveTo>
                  <a:pt x="688658" y="65429"/>
                </a:moveTo>
                <a:cubicBezTo>
                  <a:pt x="672740" y="77419"/>
                  <a:pt x="660214" y="88628"/>
                  <a:pt x="645861" y="97490"/>
                </a:cubicBezTo>
                <a:cubicBezTo>
                  <a:pt x="612981" y="117561"/>
                  <a:pt x="579318" y="136589"/>
                  <a:pt x="546177" y="155878"/>
                </a:cubicBezTo>
                <a:cubicBezTo>
                  <a:pt x="490072" y="188721"/>
                  <a:pt x="433967" y="221824"/>
                  <a:pt x="377862" y="254407"/>
                </a:cubicBezTo>
                <a:cubicBezTo>
                  <a:pt x="363770" y="262748"/>
                  <a:pt x="347330" y="261184"/>
                  <a:pt x="335326" y="248672"/>
                </a:cubicBezTo>
                <a:cubicBezTo>
                  <a:pt x="317059" y="229384"/>
                  <a:pt x="300358" y="208531"/>
                  <a:pt x="283657" y="187939"/>
                </a:cubicBezTo>
                <a:cubicBezTo>
                  <a:pt x="274785" y="176991"/>
                  <a:pt x="267739" y="164740"/>
                  <a:pt x="257301" y="149622"/>
                </a:cubicBezTo>
                <a:cubicBezTo>
                  <a:pt x="252604" y="179858"/>
                  <a:pt x="248167" y="205403"/>
                  <a:pt x="244775" y="230947"/>
                </a:cubicBezTo>
                <a:cubicBezTo>
                  <a:pt x="240600" y="262227"/>
                  <a:pt x="235120" y="293245"/>
                  <a:pt x="233293" y="324524"/>
                </a:cubicBezTo>
                <a:cubicBezTo>
                  <a:pt x="229118" y="398551"/>
                  <a:pt x="244775" y="468929"/>
                  <a:pt x="274002" y="536961"/>
                </a:cubicBezTo>
                <a:cubicBezTo>
                  <a:pt x="300619" y="599259"/>
                  <a:pt x="338718" y="651912"/>
                  <a:pt x="392214" y="693878"/>
                </a:cubicBezTo>
                <a:cubicBezTo>
                  <a:pt x="424572" y="719162"/>
                  <a:pt x="460062" y="737147"/>
                  <a:pt x="500510" y="745489"/>
                </a:cubicBezTo>
                <a:cubicBezTo>
                  <a:pt x="552701" y="756436"/>
                  <a:pt x="603848" y="752266"/>
                  <a:pt x="656300" y="743664"/>
                </a:cubicBezTo>
                <a:cubicBezTo>
                  <a:pt x="698574" y="736887"/>
                  <a:pt x="727801" y="707693"/>
                  <a:pt x="764856" y="693096"/>
                </a:cubicBezTo>
                <a:cubicBezTo>
                  <a:pt x="766161" y="692575"/>
                  <a:pt x="767205" y="691011"/>
                  <a:pt x="768249" y="689708"/>
                </a:cubicBezTo>
                <a:cubicBezTo>
                  <a:pt x="779992" y="675632"/>
                  <a:pt x="791735" y="661556"/>
                  <a:pt x="803217" y="646959"/>
                </a:cubicBezTo>
                <a:cubicBezTo>
                  <a:pt x="825398" y="618287"/>
                  <a:pt x="849145" y="590657"/>
                  <a:pt x="868716" y="560421"/>
                </a:cubicBezTo>
                <a:cubicBezTo>
                  <a:pt x="892724" y="523146"/>
                  <a:pt x="913600" y="483787"/>
                  <a:pt x="934738" y="444688"/>
                </a:cubicBezTo>
                <a:cubicBezTo>
                  <a:pt x="945437" y="425139"/>
                  <a:pt x="955875" y="404807"/>
                  <a:pt x="963964" y="383954"/>
                </a:cubicBezTo>
                <a:cubicBezTo>
                  <a:pt x="977534" y="349547"/>
                  <a:pt x="989538" y="314358"/>
                  <a:pt x="1001803" y="279430"/>
                </a:cubicBezTo>
                <a:cubicBezTo>
                  <a:pt x="1008327" y="261184"/>
                  <a:pt x="1014329" y="242677"/>
                  <a:pt x="1021374" y="221042"/>
                </a:cubicBezTo>
                <a:cubicBezTo>
                  <a:pt x="991104" y="235118"/>
                  <a:pt x="965008" y="247630"/>
                  <a:pt x="938391" y="259620"/>
                </a:cubicBezTo>
                <a:cubicBezTo>
                  <a:pt x="919341" y="268222"/>
                  <a:pt x="900553" y="278387"/>
                  <a:pt x="880459" y="283861"/>
                </a:cubicBezTo>
                <a:cubicBezTo>
                  <a:pt x="854364" y="290638"/>
                  <a:pt x="831922" y="304714"/>
                  <a:pt x="807392" y="314098"/>
                </a:cubicBezTo>
                <a:cubicBezTo>
                  <a:pt x="796693" y="318008"/>
                  <a:pt x="786516" y="322699"/>
                  <a:pt x="775556" y="325827"/>
                </a:cubicBezTo>
                <a:cubicBezTo>
                  <a:pt x="757028" y="330780"/>
                  <a:pt x="746329" y="326609"/>
                  <a:pt x="737717" y="309145"/>
                </a:cubicBezTo>
                <a:cubicBezTo>
                  <a:pt x="732237" y="298458"/>
                  <a:pt x="727540" y="286729"/>
                  <a:pt x="725974" y="274999"/>
                </a:cubicBezTo>
                <a:cubicBezTo>
                  <a:pt x="718928" y="222867"/>
                  <a:pt x="712405" y="170735"/>
                  <a:pt x="706925" y="118603"/>
                </a:cubicBezTo>
                <a:cubicBezTo>
                  <a:pt x="704837" y="100618"/>
                  <a:pt x="699618" y="84457"/>
                  <a:pt x="688658" y="65429"/>
                </a:cubicBezTo>
                <a:close/>
                <a:moveTo>
                  <a:pt x="314972" y="1317896"/>
                </a:moveTo>
                <a:cubicBezTo>
                  <a:pt x="313667" y="1315029"/>
                  <a:pt x="312884" y="1311901"/>
                  <a:pt x="311057" y="1309816"/>
                </a:cubicBezTo>
                <a:cubicBezTo>
                  <a:pt x="275568" y="1266807"/>
                  <a:pt x="252865" y="1216500"/>
                  <a:pt x="228857" y="1167235"/>
                </a:cubicBezTo>
                <a:cubicBezTo>
                  <a:pt x="191279" y="1091123"/>
                  <a:pt x="157616" y="1013186"/>
                  <a:pt x="121605" y="936291"/>
                </a:cubicBezTo>
                <a:cubicBezTo>
                  <a:pt x="106208" y="903448"/>
                  <a:pt x="89246" y="871387"/>
                  <a:pt x="72545" y="839326"/>
                </a:cubicBezTo>
                <a:cubicBezTo>
                  <a:pt x="69936" y="834113"/>
                  <a:pt x="64978" y="830203"/>
                  <a:pt x="59758" y="824468"/>
                </a:cubicBezTo>
                <a:cubicBezTo>
                  <a:pt x="50886" y="843496"/>
                  <a:pt x="45928" y="860179"/>
                  <a:pt x="47494" y="878685"/>
                </a:cubicBezTo>
                <a:cubicBezTo>
                  <a:pt x="49059" y="895628"/>
                  <a:pt x="50103" y="912571"/>
                  <a:pt x="52713" y="929253"/>
                </a:cubicBezTo>
                <a:cubicBezTo>
                  <a:pt x="61063" y="980342"/>
                  <a:pt x="70980" y="1031171"/>
                  <a:pt x="98119" y="1076526"/>
                </a:cubicBezTo>
                <a:cubicBezTo>
                  <a:pt x="118473" y="1110411"/>
                  <a:pt x="139871" y="1143515"/>
                  <a:pt x="162574" y="1175837"/>
                </a:cubicBezTo>
                <a:cubicBezTo>
                  <a:pt x="178754" y="1198775"/>
                  <a:pt x="199108" y="1219106"/>
                  <a:pt x="215548" y="1242044"/>
                </a:cubicBezTo>
                <a:cubicBezTo>
                  <a:pt x="241122" y="1277233"/>
                  <a:pt x="276350" y="1298607"/>
                  <a:pt x="314972" y="1317896"/>
                </a:cubicBezTo>
                <a:close/>
                <a:moveTo>
                  <a:pt x="98902" y="799184"/>
                </a:moveTo>
                <a:cubicBezTo>
                  <a:pt x="97597" y="801009"/>
                  <a:pt x="96553" y="802834"/>
                  <a:pt x="95248" y="804658"/>
                </a:cubicBezTo>
                <a:cubicBezTo>
                  <a:pt x="116125" y="838023"/>
                  <a:pt x="138567" y="870605"/>
                  <a:pt x="157616" y="905273"/>
                </a:cubicBezTo>
                <a:cubicBezTo>
                  <a:pt x="181363" y="948281"/>
                  <a:pt x="202239" y="993115"/>
                  <a:pt x="224421" y="1037166"/>
                </a:cubicBezTo>
                <a:cubicBezTo>
                  <a:pt x="249994" y="1087473"/>
                  <a:pt x="274785" y="1138302"/>
                  <a:pt x="301924" y="1188088"/>
                </a:cubicBezTo>
                <a:cubicBezTo>
                  <a:pt x="317581" y="1216760"/>
                  <a:pt x="336892" y="1243348"/>
                  <a:pt x="354376" y="1270977"/>
                </a:cubicBezTo>
                <a:cubicBezTo>
                  <a:pt x="359073" y="1264982"/>
                  <a:pt x="359856" y="1260551"/>
                  <a:pt x="359334" y="1256120"/>
                </a:cubicBezTo>
                <a:cubicBezTo>
                  <a:pt x="355419" y="1221713"/>
                  <a:pt x="353854" y="1186784"/>
                  <a:pt x="346547" y="1153159"/>
                </a:cubicBezTo>
                <a:cubicBezTo>
                  <a:pt x="333760" y="1093469"/>
                  <a:pt x="311579" y="1037687"/>
                  <a:pt x="274002" y="988162"/>
                </a:cubicBezTo>
                <a:cubicBezTo>
                  <a:pt x="238251" y="941244"/>
                  <a:pt x="204588" y="892761"/>
                  <a:pt x="169359" y="845582"/>
                </a:cubicBezTo>
                <a:cubicBezTo>
                  <a:pt x="151614" y="821340"/>
                  <a:pt x="125258" y="810132"/>
                  <a:pt x="98902" y="79918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7" name="Google Shape;317;p24"/>
          <p:cNvSpPr/>
          <p:nvPr/>
        </p:nvSpPr>
        <p:spPr>
          <a:xfrm>
            <a:off x="7483860" y="1238257"/>
            <a:ext cx="619554" cy="625783"/>
          </a:xfrm>
          <a:custGeom>
            <a:avLst/>
            <a:gdLst/>
            <a:ahLst/>
            <a:cxnLst/>
            <a:rect l="l" t="t" r="r" b="b"/>
            <a:pathLst>
              <a:path w="1239108" h="1251567" extrusionOk="0">
                <a:moveTo>
                  <a:pt x="376999" y="865158"/>
                </a:moveTo>
                <a:cubicBezTo>
                  <a:pt x="386122" y="801591"/>
                  <a:pt x="393616" y="740958"/>
                  <a:pt x="403716" y="680978"/>
                </a:cubicBezTo>
                <a:cubicBezTo>
                  <a:pt x="417401" y="600134"/>
                  <a:pt x="433366" y="519942"/>
                  <a:pt x="447376" y="439424"/>
                </a:cubicBezTo>
                <a:cubicBezTo>
                  <a:pt x="458128" y="377814"/>
                  <a:pt x="467251" y="315877"/>
                  <a:pt x="478003" y="254592"/>
                </a:cubicBezTo>
                <a:cubicBezTo>
                  <a:pt x="482891" y="227536"/>
                  <a:pt x="488104" y="199827"/>
                  <a:pt x="497553" y="174075"/>
                </a:cubicBezTo>
                <a:cubicBezTo>
                  <a:pt x="515147" y="127785"/>
                  <a:pt x="552942" y="105292"/>
                  <a:pt x="599208" y="102359"/>
                </a:cubicBezTo>
                <a:cubicBezTo>
                  <a:pt x="635374" y="100077"/>
                  <a:pt x="672192" y="103662"/>
                  <a:pt x="708358" y="109204"/>
                </a:cubicBezTo>
                <a:cubicBezTo>
                  <a:pt x="757883" y="116702"/>
                  <a:pt x="806756" y="130393"/>
                  <a:pt x="856281" y="138217"/>
                </a:cubicBezTo>
                <a:cubicBezTo>
                  <a:pt x="910041" y="146366"/>
                  <a:pt x="963801" y="149626"/>
                  <a:pt x="1014303" y="118984"/>
                </a:cubicBezTo>
                <a:cubicBezTo>
                  <a:pt x="1071648" y="84104"/>
                  <a:pt x="1130295" y="52483"/>
                  <a:pt x="1188292" y="18907"/>
                </a:cubicBezTo>
                <a:cubicBezTo>
                  <a:pt x="1198718" y="12713"/>
                  <a:pt x="1208818" y="5542"/>
                  <a:pt x="1217615" y="0"/>
                </a:cubicBezTo>
                <a:cubicBezTo>
                  <a:pt x="1238142" y="7172"/>
                  <a:pt x="1240097" y="22493"/>
                  <a:pt x="1238794" y="38140"/>
                </a:cubicBezTo>
                <a:cubicBezTo>
                  <a:pt x="1234558" y="90949"/>
                  <a:pt x="1230322" y="143758"/>
                  <a:pt x="1224458" y="196242"/>
                </a:cubicBezTo>
                <a:cubicBezTo>
                  <a:pt x="1223154" y="207651"/>
                  <a:pt x="1216964" y="221994"/>
                  <a:pt x="1208492" y="228514"/>
                </a:cubicBezTo>
                <a:cubicBezTo>
                  <a:pt x="1162877" y="263068"/>
                  <a:pt x="1118892" y="301534"/>
                  <a:pt x="1068715" y="327612"/>
                </a:cubicBezTo>
                <a:cubicBezTo>
                  <a:pt x="993125" y="367056"/>
                  <a:pt x="913625" y="394765"/>
                  <a:pt x="825654" y="364123"/>
                </a:cubicBezTo>
                <a:cubicBezTo>
                  <a:pt x="791442" y="352061"/>
                  <a:pt x="753973" y="349779"/>
                  <a:pt x="717807" y="343912"/>
                </a:cubicBezTo>
                <a:cubicBezTo>
                  <a:pt x="654598" y="333480"/>
                  <a:pt x="596602" y="352387"/>
                  <a:pt x="535022" y="382704"/>
                </a:cubicBezTo>
                <a:cubicBezTo>
                  <a:pt x="529483" y="427037"/>
                  <a:pt x="523292" y="474957"/>
                  <a:pt x="517753" y="522876"/>
                </a:cubicBezTo>
                <a:cubicBezTo>
                  <a:pt x="510585" y="586443"/>
                  <a:pt x="503743" y="650009"/>
                  <a:pt x="497227" y="713902"/>
                </a:cubicBezTo>
                <a:cubicBezTo>
                  <a:pt x="491362" y="770623"/>
                  <a:pt x="485497" y="827018"/>
                  <a:pt x="480936" y="883739"/>
                </a:cubicBezTo>
                <a:cubicBezTo>
                  <a:pt x="479632" y="902972"/>
                  <a:pt x="483868" y="922205"/>
                  <a:pt x="484194" y="941438"/>
                </a:cubicBezTo>
                <a:cubicBezTo>
                  <a:pt x="484520" y="987401"/>
                  <a:pt x="467903" y="1027823"/>
                  <a:pt x="445421" y="1066289"/>
                </a:cubicBezTo>
                <a:cubicBezTo>
                  <a:pt x="434995" y="1083892"/>
                  <a:pt x="424243" y="1101495"/>
                  <a:pt x="412513" y="1118446"/>
                </a:cubicBezTo>
                <a:cubicBezTo>
                  <a:pt x="339855" y="1226020"/>
                  <a:pt x="232009" y="1288935"/>
                  <a:pt x="100703" y="1227324"/>
                </a:cubicBezTo>
                <a:cubicBezTo>
                  <a:pt x="45966" y="1201572"/>
                  <a:pt x="7845" y="1155934"/>
                  <a:pt x="677" y="1089760"/>
                </a:cubicBezTo>
                <a:cubicBezTo>
                  <a:pt x="-2582" y="1058791"/>
                  <a:pt x="6216" y="1030757"/>
                  <a:pt x="20877" y="1006308"/>
                </a:cubicBezTo>
                <a:cubicBezTo>
                  <a:pt x="60302" y="940786"/>
                  <a:pt x="111130" y="892214"/>
                  <a:pt x="189978" y="875263"/>
                </a:cubicBezTo>
                <a:cubicBezTo>
                  <a:pt x="243087" y="863854"/>
                  <a:pt x="294241" y="861246"/>
                  <a:pt x="347024" y="867114"/>
                </a:cubicBezTo>
                <a:cubicBezTo>
                  <a:pt x="355169" y="868418"/>
                  <a:pt x="363315" y="866462"/>
                  <a:pt x="376999" y="865158"/>
                </a:cubicBezTo>
                <a:close/>
                <a:moveTo>
                  <a:pt x="1197414" y="78236"/>
                </a:moveTo>
                <a:cubicBezTo>
                  <a:pt x="1194808" y="76932"/>
                  <a:pt x="1192201" y="75628"/>
                  <a:pt x="1189269" y="73998"/>
                </a:cubicBezTo>
                <a:cubicBezTo>
                  <a:pt x="1174933" y="86385"/>
                  <a:pt x="1159945" y="97795"/>
                  <a:pt x="1145935" y="110834"/>
                </a:cubicBezTo>
                <a:cubicBezTo>
                  <a:pt x="1084681" y="168207"/>
                  <a:pt x="1013326" y="204065"/>
                  <a:pt x="930893" y="210259"/>
                </a:cubicBezTo>
                <a:cubicBezTo>
                  <a:pt x="883975" y="213845"/>
                  <a:pt x="836731" y="213845"/>
                  <a:pt x="790139" y="196242"/>
                </a:cubicBezTo>
                <a:cubicBezTo>
                  <a:pt x="749737" y="180920"/>
                  <a:pt x="707055" y="170815"/>
                  <a:pt x="664698" y="162013"/>
                </a:cubicBezTo>
                <a:cubicBezTo>
                  <a:pt x="626252" y="154190"/>
                  <a:pt x="589760" y="165599"/>
                  <a:pt x="553594" y="185484"/>
                </a:cubicBezTo>
                <a:cubicBezTo>
                  <a:pt x="553594" y="223298"/>
                  <a:pt x="553594" y="260786"/>
                  <a:pt x="553594" y="300230"/>
                </a:cubicBezTo>
                <a:cubicBezTo>
                  <a:pt x="563694" y="297948"/>
                  <a:pt x="573143" y="296970"/>
                  <a:pt x="581614" y="293710"/>
                </a:cubicBezTo>
                <a:cubicBezTo>
                  <a:pt x="651991" y="266980"/>
                  <a:pt x="721717" y="267958"/>
                  <a:pt x="792746" y="291754"/>
                </a:cubicBezTo>
                <a:cubicBezTo>
                  <a:pt x="862145" y="314899"/>
                  <a:pt x="932523" y="310987"/>
                  <a:pt x="1000619" y="287517"/>
                </a:cubicBezTo>
                <a:cubicBezTo>
                  <a:pt x="1054379" y="268936"/>
                  <a:pt x="1105533" y="242205"/>
                  <a:pt x="1157990" y="219712"/>
                </a:cubicBezTo>
                <a:cubicBezTo>
                  <a:pt x="1173304" y="213193"/>
                  <a:pt x="1180472" y="202435"/>
                  <a:pt x="1182427" y="184832"/>
                </a:cubicBezTo>
                <a:cubicBezTo>
                  <a:pt x="1186662" y="148974"/>
                  <a:pt x="1192527" y="113768"/>
                  <a:pt x="1197414" y="78236"/>
                </a:cubicBezTo>
                <a:close/>
                <a:moveTo>
                  <a:pt x="407300" y="985771"/>
                </a:moveTo>
                <a:cubicBezTo>
                  <a:pt x="397526" y="979252"/>
                  <a:pt x="394593" y="975666"/>
                  <a:pt x="390683" y="975014"/>
                </a:cubicBezTo>
                <a:cubicBezTo>
                  <a:pt x="296521" y="954803"/>
                  <a:pt x="209853" y="972406"/>
                  <a:pt x="132308" y="1030431"/>
                </a:cubicBezTo>
                <a:cubicBezTo>
                  <a:pt x="106894" y="1049338"/>
                  <a:pt x="102984" y="1081936"/>
                  <a:pt x="96468" y="1111275"/>
                </a:cubicBezTo>
                <a:cubicBezTo>
                  <a:pt x="94839" y="1119098"/>
                  <a:pt x="100378" y="1131160"/>
                  <a:pt x="106242" y="1137353"/>
                </a:cubicBezTo>
                <a:cubicBezTo>
                  <a:pt x="122208" y="1154630"/>
                  <a:pt x="140779" y="1167996"/>
                  <a:pt x="166519" y="1167018"/>
                </a:cubicBezTo>
                <a:cubicBezTo>
                  <a:pt x="224841" y="1164410"/>
                  <a:pt x="275669" y="1143221"/>
                  <a:pt x="315745" y="1100843"/>
                </a:cubicBezTo>
                <a:cubicBezTo>
                  <a:pt x="348001" y="1066289"/>
                  <a:pt x="375370" y="1026519"/>
                  <a:pt x="407300" y="98577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8" name="Google Shape;318;p24"/>
          <p:cNvSpPr/>
          <p:nvPr/>
        </p:nvSpPr>
        <p:spPr>
          <a:xfrm>
            <a:off x="1318437" y="439616"/>
            <a:ext cx="533598" cy="625875"/>
          </a:xfrm>
          <a:custGeom>
            <a:avLst/>
            <a:gdLst/>
            <a:ahLst/>
            <a:cxnLst/>
            <a:rect l="l" t="t" r="r" b="b"/>
            <a:pathLst>
              <a:path w="1067195" h="1251749" extrusionOk="0">
                <a:moveTo>
                  <a:pt x="953395" y="521604"/>
                </a:moveTo>
                <a:cubicBezTo>
                  <a:pt x="967297" y="425734"/>
                  <a:pt x="981446" y="329616"/>
                  <a:pt x="996092" y="228033"/>
                </a:cubicBezTo>
                <a:cubicBezTo>
                  <a:pt x="957367" y="246661"/>
                  <a:pt x="924103" y="262060"/>
                  <a:pt x="891336" y="277955"/>
                </a:cubicBezTo>
                <a:cubicBezTo>
                  <a:pt x="860306" y="292857"/>
                  <a:pt x="829277" y="308256"/>
                  <a:pt x="798247" y="323406"/>
                </a:cubicBezTo>
                <a:cubicBezTo>
                  <a:pt x="786332" y="329119"/>
                  <a:pt x="774664" y="335080"/>
                  <a:pt x="762997" y="341289"/>
                </a:cubicBezTo>
                <a:cubicBezTo>
                  <a:pt x="757288" y="344269"/>
                  <a:pt x="751826" y="348243"/>
                  <a:pt x="745869" y="351224"/>
                </a:cubicBezTo>
                <a:cubicBezTo>
                  <a:pt x="718811" y="364139"/>
                  <a:pt x="691753" y="376557"/>
                  <a:pt x="664695" y="389224"/>
                </a:cubicBezTo>
                <a:cubicBezTo>
                  <a:pt x="627956" y="406610"/>
                  <a:pt x="591217" y="423747"/>
                  <a:pt x="554726" y="441629"/>
                </a:cubicBezTo>
                <a:cubicBezTo>
                  <a:pt x="479510" y="478885"/>
                  <a:pt x="404542" y="516637"/>
                  <a:pt x="329326" y="553892"/>
                </a:cubicBezTo>
                <a:cubicBezTo>
                  <a:pt x="321879" y="557617"/>
                  <a:pt x="313191" y="558859"/>
                  <a:pt x="304999" y="560846"/>
                </a:cubicBezTo>
                <a:cubicBezTo>
                  <a:pt x="296063" y="563330"/>
                  <a:pt x="287126" y="565565"/>
                  <a:pt x="277693" y="567800"/>
                </a:cubicBezTo>
                <a:cubicBezTo>
                  <a:pt x="274218" y="599840"/>
                  <a:pt x="269998" y="629644"/>
                  <a:pt x="268012" y="659945"/>
                </a:cubicBezTo>
                <a:cubicBezTo>
                  <a:pt x="263543" y="729736"/>
                  <a:pt x="259323" y="799776"/>
                  <a:pt x="256841" y="869815"/>
                </a:cubicBezTo>
                <a:cubicBezTo>
                  <a:pt x="254855" y="928430"/>
                  <a:pt x="255848" y="987293"/>
                  <a:pt x="255352" y="1046156"/>
                </a:cubicBezTo>
                <a:cubicBezTo>
                  <a:pt x="255352" y="1048143"/>
                  <a:pt x="255600" y="1049882"/>
                  <a:pt x="255600" y="1051869"/>
                </a:cubicBezTo>
                <a:cubicBezTo>
                  <a:pt x="255848" y="1083412"/>
                  <a:pt x="220102" y="1188719"/>
                  <a:pt x="199250" y="1209582"/>
                </a:cubicBezTo>
                <a:cubicBezTo>
                  <a:pt x="161270" y="1247334"/>
                  <a:pt x="106657" y="1266707"/>
                  <a:pt x="55024" y="1237896"/>
                </a:cubicBezTo>
                <a:cubicBezTo>
                  <a:pt x="-3064" y="1205360"/>
                  <a:pt x="-13738" y="1140039"/>
                  <a:pt x="16299" y="1091111"/>
                </a:cubicBezTo>
                <a:cubicBezTo>
                  <a:pt x="39137" y="1053856"/>
                  <a:pt x="71656" y="1030509"/>
                  <a:pt x="113856" y="1020823"/>
                </a:cubicBezTo>
                <a:cubicBezTo>
                  <a:pt x="137191" y="1015607"/>
                  <a:pt x="161021" y="1011137"/>
                  <a:pt x="186590" y="1006169"/>
                </a:cubicBezTo>
                <a:cubicBezTo>
                  <a:pt x="186838" y="1000208"/>
                  <a:pt x="188327" y="992012"/>
                  <a:pt x="187831" y="983568"/>
                </a:cubicBezTo>
                <a:cubicBezTo>
                  <a:pt x="182370" y="904835"/>
                  <a:pt x="187335" y="826848"/>
                  <a:pt x="198753" y="748860"/>
                </a:cubicBezTo>
                <a:cubicBezTo>
                  <a:pt x="213151" y="650507"/>
                  <a:pt x="224322" y="551905"/>
                  <a:pt x="236486" y="453303"/>
                </a:cubicBezTo>
                <a:cubicBezTo>
                  <a:pt x="237230" y="446597"/>
                  <a:pt x="235741" y="438152"/>
                  <a:pt x="232017" y="432937"/>
                </a:cubicBezTo>
                <a:cubicBezTo>
                  <a:pt x="221840" y="419276"/>
                  <a:pt x="227301" y="409590"/>
                  <a:pt x="238471" y="401642"/>
                </a:cubicBezTo>
                <a:cubicBezTo>
                  <a:pt x="267515" y="380531"/>
                  <a:pt x="296311" y="359420"/>
                  <a:pt x="326347" y="339799"/>
                </a:cubicBezTo>
                <a:cubicBezTo>
                  <a:pt x="357874" y="318936"/>
                  <a:pt x="390145" y="299812"/>
                  <a:pt x="422167" y="279942"/>
                </a:cubicBezTo>
                <a:cubicBezTo>
                  <a:pt x="424650" y="278452"/>
                  <a:pt x="427132" y="277210"/>
                  <a:pt x="429614" y="275968"/>
                </a:cubicBezTo>
                <a:cubicBezTo>
                  <a:pt x="486461" y="248648"/>
                  <a:pt x="538094" y="211889"/>
                  <a:pt x="593203" y="181589"/>
                </a:cubicBezTo>
                <a:cubicBezTo>
                  <a:pt x="635403" y="158490"/>
                  <a:pt x="677107" y="134647"/>
                  <a:pt x="719804" y="113039"/>
                </a:cubicBezTo>
                <a:cubicBezTo>
                  <a:pt x="745621" y="99876"/>
                  <a:pt x="772927" y="89692"/>
                  <a:pt x="800233" y="79261"/>
                </a:cubicBezTo>
                <a:cubicBezTo>
                  <a:pt x="852859" y="58895"/>
                  <a:pt x="905982" y="39025"/>
                  <a:pt x="959105" y="19653"/>
                </a:cubicBezTo>
                <a:cubicBezTo>
                  <a:pt x="978467" y="12699"/>
                  <a:pt x="998823" y="7731"/>
                  <a:pt x="1018930" y="2019"/>
                </a:cubicBezTo>
                <a:cubicBezTo>
                  <a:pt x="1040527" y="-3942"/>
                  <a:pt x="1055917" y="3261"/>
                  <a:pt x="1063613" y="24123"/>
                </a:cubicBezTo>
                <a:cubicBezTo>
                  <a:pt x="1066343" y="31078"/>
                  <a:pt x="1067585" y="39025"/>
                  <a:pt x="1067088" y="46477"/>
                </a:cubicBezTo>
                <a:cubicBezTo>
                  <a:pt x="1065599" y="73797"/>
                  <a:pt x="1061875" y="101117"/>
                  <a:pt x="1061130" y="128686"/>
                </a:cubicBezTo>
                <a:cubicBezTo>
                  <a:pt x="1060882" y="143340"/>
                  <a:pt x="1068329" y="158490"/>
                  <a:pt x="1066095" y="172399"/>
                </a:cubicBezTo>
                <a:cubicBezTo>
                  <a:pt x="1063861" y="186308"/>
                  <a:pt x="1050704" y="198229"/>
                  <a:pt x="1047974" y="212138"/>
                </a:cubicBezTo>
                <a:cubicBezTo>
                  <a:pt x="1042264" y="241942"/>
                  <a:pt x="1040527" y="272243"/>
                  <a:pt x="1036307" y="302295"/>
                </a:cubicBezTo>
                <a:cubicBezTo>
                  <a:pt x="1028115" y="362400"/>
                  <a:pt x="1019178" y="422257"/>
                  <a:pt x="1010490" y="482362"/>
                </a:cubicBezTo>
                <a:cubicBezTo>
                  <a:pt x="1007263" y="504963"/>
                  <a:pt x="1004036" y="527316"/>
                  <a:pt x="1001057" y="549918"/>
                </a:cubicBezTo>
                <a:cubicBezTo>
                  <a:pt x="1000312" y="555630"/>
                  <a:pt x="999071" y="562088"/>
                  <a:pt x="1001057" y="566807"/>
                </a:cubicBezTo>
                <a:cubicBezTo>
                  <a:pt x="1015951" y="599343"/>
                  <a:pt x="996589" y="625422"/>
                  <a:pt x="984673" y="652494"/>
                </a:cubicBezTo>
                <a:cubicBezTo>
                  <a:pt x="975985" y="672363"/>
                  <a:pt x="966552" y="692232"/>
                  <a:pt x="955629" y="711108"/>
                </a:cubicBezTo>
                <a:cubicBezTo>
                  <a:pt x="930806" y="754076"/>
                  <a:pt x="895556" y="784625"/>
                  <a:pt x="844667" y="790089"/>
                </a:cubicBezTo>
                <a:cubicBezTo>
                  <a:pt x="782608" y="796547"/>
                  <a:pt x="744876" y="759043"/>
                  <a:pt x="741897" y="699683"/>
                </a:cubicBezTo>
                <a:cubicBezTo>
                  <a:pt x="740408" y="667892"/>
                  <a:pt x="745621" y="635108"/>
                  <a:pt x="761508" y="606297"/>
                </a:cubicBezTo>
                <a:cubicBezTo>
                  <a:pt x="771189" y="588663"/>
                  <a:pt x="784097" y="573761"/>
                  <a:pt x="800481" y="559852"/>
                </a:cubicBezTo>
                <a:cubicBezTo>
                  <a:pt x="846157" y="521355"/>
                  <a:pt x="898535" y="524584"/>
                  <a:pt x="953395" y="52160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grpSp>
        <p:nvGrpSpPr>
          <p:cNvPr id="283" name="Google Shape;283;p23"/>
          <p:cNvGrpSpPr/>
          <p:nvPr/>
        </p:nvGrpSpPr>
        <p:grpSpPr>
          <a:xfrm>
            <a:off x="157370" y="48774"/>
            <a:ext cx="8894652" cy="4933950"/>
            <a:chOff x="-28537" y="0"/>
            <a:chExt cx="18028597" cy="7907487"/>
          </a:xfrm>
        </p:grpSpPr>
        <p:grpSp>
          <p:nvGrpSpPr>
            <p:cNvPr id="284" name="Google Shape;284;p23"/>
            <p:cNvGrpSpPr/>
            <p:nvPr/>
          </p:nvGrpSpPr>
          <p:grpSpPr>
            <a:xfrm>
              <a:off x="-28537" y="566545"/>
              <a:ext cx="17622659" cy="7340942"/>
              <a:chOff x="-3810" y="0"/>
              <a:chExt cx="2352825" cy="980099"/>
            </a:xfrm>
          </p:grpSpPr>
          <p:sp>
            <p:nvSpPr>
              <p:cNvPr id="285" name="Google Shape;285;p23"/>
              <p:cNvSpPr/>
              <p:nvPr/>
            </p:nvSpPr>
            <p:spPr>
              <a:xfrm>
                <a:off x="10160" y="16510"/>
                <a:ext cx="2323615" cy="953429"/>
              </a:xfrm>
              <a:custGeom>
                <a:avLst/>
                <a:gdLst/>
                <a:ahLst/>
                <a:cxnLst/>
                <a:rect l="l" t="t" r="r" b="b"/>
                <a:pathLst>
                  <a:path w="2323615" h="953429" extrusionOk="0">
                    <a:moveTo>
                      <a:pt x="2323615" y="953429"/>
                    </a:moveTo>
                    <a:lnTo>
                      <a:pt x="0" y="945809"/>
                    </a:lnTo>
                    <a:lnTo>
                      <a:pt x="0" y="343901"/>
                    </a:lnTo>
                    <a:lnTo>
                      <a:pt x="17780" y="19050"/>
                    </a:lnTo>
                    <a:lnTo>
                      <a:pt x="1156542" y="0"/>
                    </a:lnTo>
                    <a:lnTo>
                      <a:pt x="2304565" y="5080"/>
                    </a:lnTo>
                    <a:close/>
                  </a:path>
                </a:pathLst>
              </a:custGeom>
              <a:solidFill>
                <a:schemeClr val="dk2"/>
              </a:solidFill>
              <a:ln>
                <a:noFill/>
              </a:ln>
            </p:spPr>
          </p:sp>
          <p:sp>
            <p:nvSpPr>
              <p:cNvPr id="286" name="Google Shape;286;p23"/>
              <p:cNvSpPr/>
              <p:nvPr/>
            </p:nvSpPr>
            <p:spPr>
              <a:xfrm>
                <a:off x="-3810" y="0"/>
                <a:ext cx="2352825" cy="980099"/>
              </a:xfrm>
              <a:custGeom>
                <a:avLst/>
                <a:gdLst/>
                <a:ahLst/>
                <a:cxnLst/>
                <a:rect l="l" t="t" r="r" b="b"/>
                <a:pathLst>
                  <a:path w="2352825" h="980099" extrusionOk="0">
                    <a:moveTo>
                      <a:pt x="2318535" y="21590"/>
                    </a:moveTo>
                    <a:cubicBezTo>
                      <a:pt x="2319805" y="34290"/>
                      <a:pt x="2319805" y="44450"/>
                      <a:pt x="2321075" y="54610"/>
                    </a:cubicBezTo>
                    <a:cubicBezTo>
                      <a:pt x="2323615" y="77556"/>
                      <a:pt x="2324885" y="96687"/>
                      <a:pt x="2327425" y="115134"/>
                    </a:cubicBezTo>
                    <a:cubicBezTo>
                      <a:pt x="2327425" y="141779"/>
                      <a:pt x="2340125" y="667179"/>
                      <a:pt x="2346475" y="693825"/>
                    </a:cubicBezTo>
                    <a:cubicBezTo>
                      <a:pt x="2352825" y="734135"/>
                      <a:pt x="2349015" y="775128"/>
                      <a:pt x="2349015" y="815438"/>
                    </a:cubicBezTo>
                    <a:cubicBezTo>
                      <a:pt x="2349015" y="850966"/>
                      <a:pt x="2350285" y="883761"/>
                      <a:pt x="2351555" y="919139"/>
                    </a:cubicBezTo>
                    <a:cubicBezTo>
                      <a:pt x="2351555" y="940729"/>
                      <a:pt x="2351555" y="954699"/>
                      <a:pt x="2351555" y="978829"/>
                    </a:cubicBezTo>
                    <a:cubicBezTo>
                      <a:pt x="2328695" y="978829"/>
                      <a:pt x="2308375" y="980099"/>
                      <a:pt x="2285985" y="978829"/>
                    </a:cubicBezTo>
                    <a:cubicBezTo>
                      <a:pt x="2170530" y="973749"/>
                      <a:pt x="2053298" y="980099"/>
                      <a:pt x="1937843" y="975019"/>
                    </a:cubicBezTo>
                    <a:cubicBezTo>
                      <a:pt x="1868570" y="971209"/>
                      <a:pt x="1801074" y="973749"/>
                      <a:pt x="1731801" y="971209"/>
                    </a:cubicBezTo>
                    <a:cubicBezTo>
                      <a:pt x="1699829" y="969939"/>
                      <a:pt x="1667856" y="968669"/>
                      <a:pt x="1635884" y="967399"/>
                    </a:cubicBezTo>
                    <a:cubicBezTo>
                      <a:pt x="1616346" y="967399"/>
                      <a:pt x="1598583" y="968669"/>
                      <a:pt x="1579045" y="968669"/>
                    </a:cubicBezTo>
                    <a:cubicBezTo>
                      <a:pt x="1529310" y="967399"/>
                      <a:pt x="1392541" y="968669"/>
                      <a:pt x="1342806" y="967399"/>
                    </a:cubicBezTo>
                    <a:cubicBezTo>
                      <a:pt x="1307282" y="966129"/>
                      <a:pt x="596789" y="975019"/>
                      <a:pt x="561265" y="973749"/>
                    </a:cubicBezTo>
                    <a:cubicBezTo>
                      <a:pt x="552384" y="973749"/>
                      <a:pt x="541726" y="975019"/>
                      <a:pt x="532845" y="975019"/>
                    </a:cubicBezTo>
                    <a:cubicBezTo>
                      <a:pt x="511530" y="975019"/>
                      <a:pt x="491992" y="976289"/>
                      <a:pt x="470677" y="976289"/>
                    </a:cubicBezTo>
                    <a:cubicBezTo>
                      <a:pt x="417390" y="976289"/>
                      <a:pt x="365879" y="975019"/>
                      <a:pt x="312592" y="973749"/>
                    </a:cubicBezTo>
                    <a:cubicBezTo>
                      <a:pt x="280620" y="972479"/>
                      <a:pt x="248648" y="971209"/>
                      <a:pt x="218452" y="969939"/>
                    </a:cubicBezTo>
                    <a:cubicBezTo>
                      <a:pt x="161613" y="968669"/>
                      <a:pt x="104774" y="967399"/>
                      <a:pt x="48260" y="967399"/>
                    </a:cubicBezTo>
                    <a:cubicBezTo>
                      <a:pt x="38100" y="967399"/>
                      <a:pt x="29210" y="967399"/>
                      <a:pt x="19050" y="966129"/>
                    </a:cubicBezTo>
                    <a:cubicBezTo>
                      <a:pt x="10160" y="964859"/>
                      <a:pt x="5080" y="958509"/>
                      <a:pt x="7620" y="949619"/>
                    </a:cubicBezTo>
                    <a:cubicBezTo>
                      <a:pt x="16510" y="917922"/>
                      <a:pt x="12700" y="900841"/>
                      <a:pt x="11430" y="883078"/>
                    </a:cubicBezTo>
                    <a:cubicBezTo>
                      <a:pt x="10160" y="846867"/>
                      <a:pt x="6350" y="811339"/>
                      <a:pt x="7620" y="775128"/>
                    </a:cubicBezTo>
                    <a:cubicBezTo>
                      <a:pt x="5080" y="730035"/>
                      <a:pt x="0" y="171841"/>
                      <a:pt x="7620" y="126065"/>
                    </a:cubicBezTo>
                    <a:cubicBezTo>
                      <a:pt x="8890" y="117183"/>
                      <a:pt x="7620" y="107618"/>
                      <a:pt x="8890" y="98736"/>
                    </a:cubicBezTo>
                    <a:cubicBezTo>
                      <a:pt x="10160" y="84389"/>
                      <a:pt x="12700" y="68674"/>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962319"/>
                    </a:moveTo>
                    <a:cubicBezTo>
                      <a:pt x="2329965" y="945809"/>
                      <a:pt x="2331235" y="933109"/>
                      <a:pt x="2331235" y="920409"/>
                    </a:cubicBezTo>
                    <a:cubicBezTo>
                      <a:pt x="2329965" y="880345"/>
                      <a:pt x="2328695" y="844134"/>
                      <a:pt x="2328695" y="805190"/>
                    </a:cubicBezTo>
                    <a:cubicBezTo>
                      <a:pt x="2328695" y="787426"/>
                      <a:pt x="2331235" y="769662"/>
                      <a:pt x="2329965" y="751899"/>
                    </a:cubicBezTo>
                    <a:cubicBezTo>
                      <a:pt x="2329965" y="735501"/>
                      <a:pt x="2328695" y="718421"/>
                      <a:pt x="2327425" y="702023"/>
                    </a:cubicBezTo>
                    <a:cubicBezTo>
                      <a:pt x="2322345" y="676744"/>
                      <a:pt x="2310915" y="153394"/>
                      <a:pt x="2310915" y="128115"/>
                    </a:cubicBezTo>
                    <a:cubicBezTo>
                      <a:pt x="2308375" y="106935"/>
                      <a:pt x="2305835" y="85072"/>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6625"/>
                    </a:cubicBezTo>
                    <a:cubicBezTo>
                      <a:pt x="31750" y="78923"/>
                      <a:pt x="31750" y="91221"/>
                      <a:pt x="30480" y="103519"/>
                    </a:cubicBezTo>
                    <a:cubicBezTo>
                      <a:pt x="29210" y="124016"/>
                      <a:pt x="26670" y="143829"/>
                      <a:pt x="25400" y="164326"/>
                    </a:cubicBezTo>
                    <a:cubicBezTo>
                      <a:pt x="20320" y="186189"/>
                      <a:pt x="26670" y="720470"/>
                      <a:pt x="29210" y="742333"/>
                    </a:cubicBezTo>
                    <a:cubicBezTo>
                      <a:pt x="29210" y="765563"/>
                      <a:pt x="29210" y="789476"/>
                      <a:pt x="30480" y="812706"/>
                    </a:cubicBezTo>
                    <a:cubicBezTo>
                      <a:pt x="30480" y="829786"/>
                      <a:pt x="33020" y="846867"/>
                      <a:pt x="33020" y="863947"/>
                    </a:cubicBezTo>
                    <a:cubicBezTo>
                      <a:pt x="33020" y="882394"/>
                      <a:pt x="33020" y="900841"/>
                      <a:pt x="31750" y="920409"/>
                    </a:cubicBezTo>
                    <a:cubicBezTo>
                      <a:pt x="31750" y="924219"/>
                      <a:pt x="31750" y="926759"/>
                      <a:pt x="31750" y="930569"/>
                    </a:cubicBezTo>
                    <a:cubicBezTo>
                      <a:pt x="31750" y="940729"/>
                      <a:pt x="35560" y="944539"/>
                      <a:pt x="44450" y="944539"/>
                    </a:cubicBezTo>
                    <a:cubicBezTo>
                      <a:pt x="63920" y="944539"/>
                      <a:pt x="88787" y="945809"/>
                      <a:pt x="111878" y="945809"/>
                    </a:cubicBezTo>
                    <a:cubicBezTo>
                      <a:pt x="145627" y="945809"/>
                      <a:pt x="181151" y="943269"/>
                      <a:pt x="214900" y="945809"/>
                    </a:cubicBezTo>
                    <a:cubicBezTo>
                      <a:pt x="269963" y="949619"/>
                      <a:pt x="325026" y="952159"/>
                      <a:pt x="380089" y="950889"/>
                    </a:cubicBezTo>
                    <a:cubicBezTo>
                      <a:pt x="415614" y="949619"/>
                      <a:pt x="449362" y="952159"/>
                      <a:pt x="484887" y="952159"/>
                    </a:cubicBezTo>
                    <a:cubicBezTo>
                      <a:pt x="536398" y="952159"/>
                      <a:pt x="587908" y="950889"/>
                      <a:pt x="639419" y="952159"/>
                    </a:cubicBezTo>
                    <a:cubicBezTo>
                      <a:pt x="715797" y="953429"/>
                      <a:pt x="1554178" y="943269"/>
                      <a:pt x="1632332" y="945809"/>
                    </a:cubicBezTo>
                    <a:cubicBezTo>
                      <a:pt x="1666080" y="947079"/>
                      <a:pt x="1699829" y="948349"/>
                      <a:pt x="1731801" y="948349"/>
                    </a:cubicBezTo>
                    <a:cubicBezTo>
                      <a:pt x="1790416" y="950889"/>
                      <a:pt x="1847256" y="947079"/>
                      <a:pt x="1905871" y="950889"/>
                    </a:cubicBezTo>
                    <a:cubicBezTo>
                      <a:pt x="1953830" y="953429"/>
                      <a:pt x="2001788" y="953429"/>
                      <a:pt x="2049746" y="955969"/>
                    </a:cubicBezTo>
                    <a:cubicBezTo>
                      <a:pt x="2120795" y="959779"/>
                      <a:pt x="2191844" y="962319"/>
                      <a:pt x="2262894" y="963589"/>
                    </a:cubicBezTo>
                    <a:cubicBezTo>
                      <a:pt x="2289537" y="963589"/>
                      <a:pt x="2308375" y="962319"/>
                      <a:pt x="2328695" y="962319"/>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87" name="Google Shape;287;p23"/>
            <p:cNvGrpSpPr/>
            <p:nvPr/>
          </p:nvGrpSpPr>
          <p:grpSpPr>
            <a:xfrm>
              <a:off x="377401" y="0"/>
              <a:ext cx="17622659" cy="7340942"/>
              <a:chOff x="-3810" y="0"/>
              <a:chExt cx="2352825" cy="980099"/>
            </a:xfrm>
          </p:grpSpPr>
          <p:sp>
            <p:nvSpPr>
              <p:cNvPr id="288" name="Google Shape;288;p23"/>
              <p:cNvSpPr/>
              <p:nvPr/>
            </p:nvSpPr>
            <p:spPr>
              <a:xfrm>
                <a:off x="10160" y="16510"/>
                <a:ext cx="2323615" cy="953429"/>
              </a:xfrm>
              <a:custGeom>
                <a:avLst/>
                <a:gdLst/>
                <a:ahLst/>
                <a:cxnLst/>
                <a:rect l="l" t="t" r="r" b="b"/>
                <a:pathLst>
                  <a:path w="2323615" h="953429" extrusionOk="0">
                    <a:moveTo>
                      <a:pt x="2323615" y="953429"/>
                    </a:moveTo>
                    <a:lnTo>
                      <a:pt x="0" y="945809"/>
                    </a:lnTo>
                    <a:lnTo>
                      <a:pt x="0" y="343901"/>
                    </a:lnTo>
                    <a:lnTo>
                      <a:pt x="17780" y="19050"/>
                    </a:lnTo>
                    <a:lnTo>
                      <a:pt x="1156542" y="0"/>
                    </a:lnTo>
                    <a:lnTo>
                      <a:pt x="2304565" y="5080"/>
                    </a:lnTo>
                    <a:close/>
                  </a:path>
                </a:pathLst>
              </a:custGeom>
              <a:solidFill>
                <a:schemeClr val="accent1"/>
              </a:solidFill>
              <a:ln>
                <a:noFill/>
              </a:ln>
            </p:spPr>
          </p:sp>
          <p:sp>
            <p:nvSpPr>
              <p:cNvPr id="289" name="Google Shape;289;p23"/>
              <p:cNvSpPr/>
              <p:nvPr/>
            </p:nvSpPr>
            <p:spPr>
              <a:xfrm>
                <a:off x="-3810" y="0"/>
                <a:ext cx="2352825" cy="980099"/>
              </a:xfrm>
              <a:custGeom>
                <a:avLst/>
                <a:gdLst/>
                <a:ahLst/>
                <a:cxnLst/>
                <a:rect l="l" t="t" r="r" b="b"/>
                <a:pathLst>
                  <a:path w="2352825" h="980099" extrusionOk="0">
                    <a:moveTo>
                      <a:pt x="2318535" y="21590"/>
                    </a:moveTo>
                    <a:cubicBezTo>
                      <a:pt x="2319805" y="34290"/>
                      <a:pt x="2319805" y="44450"/>
                      <a:pt x="2321075" y="54610"/>
                    </a:cubicBezTo>
                    <a:cubicBezTo>
                      <a:pt x="2323615" y="77556"/>
                      <a:pt x="2324885" y="96687"/>
                      <a:pt x="2327425" y="115134"/>
                    </a:cubicBezTo>
                    <a:cubicBezTo>
                      <a:pt x="2327425" y="141779"/>
                      <a:pt x="2340125" y="667179"/>
                      <a:pt x="2346475" y="693825"/>
                    </a:cubicBezTo>
                    <a:cubicBezTo>
                      <a:pt x="2352825" y="734135"/>
                      <a:pt x="2349015" y="775128"/>
                      <a:pt x="2349015" y="815438"/>
                    </a:cubicBezTo>
                    <a:cubicBezTo>
                      <a:pt x="2349015" y="850966"/>
                      <a:pt x="2350285" y="883761"/>
                      <a:pt x="2351555" y="919139"/>
                    </a:cubicBezTo>
                    <a:cubicBezTo>
                      <a:pt x="2351555" y="940729"/>
                      <a:pt x="2351555" y="954699"/>
                      <a:pt x="2351555" y="978829"/>
                    </a:cubicBezTo>
                    <a:cubicBezTo>
                      <a:pt x="2328695" y="978829"/>
                      <a:pt x="2308375" y="980099"/>
                      <a:pt x="2285985" y="978829"/>
                    </a:cubicBezTo>
                    <a:cubicBezTo>
                      <a:pt x="2170530" y="973749"/>
                      <a:pt x="2053298" y="980099"/>
                      <a:pt x="1937843" y="975019"/>
                    </a:cubicBezTo>
                    <a:cubicBezTo>
                      <a:pt x="1868570" y="971209"/>
                      <a:pt x="1801074" y="973749"/>
                      <a:pt x="1731801" y="971209"/>
                    </a:cubicBezTo>
                    <a:cubicBezTo>
                      <a:pt x="1699829" y="969939"/>
                      <a:pt x="1667856" y="968669"/>
                      <a:pt x="1635884" y="967399"/>
                    </a:cubicBezTo>
                    <a:cubicBezTo>
                      <a:pt x="1616346" y="967399"/>
                      <a:pt x="1598583" y="968669"/>
                      <a:pt x="1579045" y="968669"/>
                    </a:cubicBezTo>
                    <a:cubicBezTo>
                      <a:pt x="1529310" y="967399"/>
                      <a:pt x="1392541" y="968669"/>
                      <a:pt x="1342806" y="967399"/>
                    </a:cubicBezTo>
                    <a:cubicBezTo>
                      <a:pt x="1307282" y="966129"/>
                      <a:pt x="596789" y="975019"/>
                      <a:pt x="561265" y="973749"/>
                    </a:cubicBezTo>
                    <a:cubicBezTo>
                      <a:pt x="552384" y="973749"/>
                      <a:pt x="541726" y="975019"/>
                      <a:pt x="532845" y="975019"/>
                    </a:cubicBezTo>
                    <a:cubicBezTo>
                      <a:pt x="511530" y="975019"/>
                      <a:pt x="491992" y="976289"/>
                      <a:pt x="470677" y="976289"/>
                    </a:cubicBezTo>
                    <a:cubicBezTo>
                      <a:pt x="417390" y="976289"/>
                      <a:pt x="365879" y="975019"/>
                      <a:pt x="312592" y="973749"/>
                    </a:cubicBezTo>
                    <a:cubicBezTo>
                      <a:pt x="280620" y="972479"/>
                      <a:pt x="248648" y="971209"/>
                      <a:pt x="218452" y="969939"/>
                    </a:cubicBezTo>
                    <a:cubicBezTo>
                      <a:pt x="161613" y="968669"/>
                      <a:pt x="104774" y="967399"/>
                      <a:pt x="48260" y="967399"/>
                    </a:cubicBezTo>
                    <a:cubicBezTo>
                      <a:pt x="38100" y="967399"/>
                      <a:pt x="29210" y="967399"/>
                      <a:pt x="19050" y="966129"/>
                    </a:cubicBezTo>
                    <a:cubicBezTo>
                      <a:pt x="10160" y="964859"/>
                      <a:pt x="5080" y="958509"/>
                      <a:pt x="7620" y="949619"/>
                    </a:cubicBezTo>
                    <a:cubicBezTo>
                      <a:pt x="16510" y="917922"/>
                      <a:pt x="12700" y="900841"/>
                      <a:pt x="11430" y="883078"/>
                    </a:cubicBezTo>
                    <a:cubicBezTo>
                      <a:pt x="10160" y="846867"/>
                      <a:pt x="6350" y="811339"/>
                      <a:pt x="7620" y="775128"/>
                    </a:cubicBezTo>
                    <a:cubicBezTo>
                      <a:pt x="5080" y="730035"/>
                      <a:pt x="0" y="171841"/>
                      <a:pt x="7620" y="126065"/>
                    </a:cubicBezTo>
                    <a:cubicBezTo>
                      <a:pt x="8890" y="117183"/>
                      <a:pt x="7620" y="107618"/>
                      <a:pt x="8890" y="98736"/>
                    </a:cubicBezTo>
                    <a:cubicBezTo>
                      <a:pt x="10160" y="84389"/>
                      <a:pt x="12700" y="68674"/>
                      <a:pt x="13970" y="44450"/>
                    </a:cubicBezTo>
                    <a:cubicBezTo>
                      <a:pt x="13970" y="41910"/>
                      <a:pt x="15240" y="39370"/>
                      <a:pt x="16510" y="38100"/>
                    </a:cubicBezTo>
                    <a:cubicBezTo>
                      <a:pt x="38100" y="35560"/>
                      <a:pt x="60368" y="30480"/>
                      <a:pt x="88787" y="29210"/>
                    </a:cubicBezTo>
                    <a:cubicBezTo>
                      <a:pt x="136746" y="25400"/>
                      <a:pt x="184704" y="22860"/>
                      <a:pt x="234438" y="20320"/>
                    </a:cubicBezTo>
                    <a:cubicBezTo>
                      <a:pt x="268187" y="17780"/>
                      <a:pt x="301935" y="16510"/>
                      <a:pt x="333907" y="13970"/>
                    </a:cubicBezTo>
                    <a:cubicBezTo>
                      <a:pt x="365879" y="11430"/>
                      <a:pt x="399628" y="8890"/>
                      <a:pt x="431600" y="8890"/>
                    </a:cubicBezTo>
                    <a:cubicBezTo>
                      <a:pt x="467125" y="7620"/>
                      <a:pt x="502649" y="10160"/>
                      <a:pt x="538174" y="8890"/>
                    </a:cubicBezTo>
                    <a:cubicBezTo>
                      <a:pt x="582580" y="8890"/>
                      <a:pt x="1387212" y="6350"/>
                      <a:pt x="1431618" y="5080"/>
                    </a:cubicBezTo>
                    <a:cubicBezTo>
                      <a:pt x="1474247" y="3810"/>
                      <a:pt x="1516877" y="2540"/>
                      <a:pt x="1561283" y="2540"/>
                    </a:cubicBezTo>
                    <a:cubicBezTo>
                      <a:pt x="1634108" y="1270"/>
                      <a:pt x="1705157" y="0"/>
                      <a:pt x="1777983" y="0"/>
                    </a:cubicBezTo>
                    <a:cubicBezTo>
                      <a:pt x="1808179" y="0"/>
                      <a:pt x="1840151" y="2540"/>
                      <a:pt x="1870347" y="2540"/>
                    </a:cubicBezTo>
                    <a:cubicBezTo>
                      <a:pt x="1953830" y="3810"/>
                      <a:pt x="2039088" y="5080"/>
                      <a:pt x="2122571" y="7620"/>
                    </a:cubicBezTo>
                    <a:cubicBezTo>
                      <a:pt x="2166977" y="8890"/>
                      <a:pt x="2211383" y="12700"/>
                      <a:pt x="2255789" y="16510"/>
                    </a:cubicBezTo>
                    <a:cubicBezTo>
                      <a:pt x="2266446" y="16510"/>
                      <a:pt x="2277103" y="16510"/>
                      <a:pt x="2285985" y="16510"/>
                    </a:cubicBezTo>
                    <a:cubicBezTo>
                      <a:pt x="2299485" y="17780"/>
                      <a:pt x="2308375" y="20320"/>
                      <a:pt x="2318535" y="21590"/>
                    </a:cubicBezTo>
                    <a:close/>
                    <a:moveTo>
                      <a:pt x="2328695" y="962319"/>
                    </a:moveTo>
                    <a:cubicBezTo>
                      <a:pt x="2329965" y="945809"/>
                      <a:pt x="2331235" y="933109"/>
                      <a:pt x="2331235" y="920409"/>
                    </a:cubicBezTo>
                    <a:cubicBezTo>
                      <a:pt x="2329965" y="880345"/>
                      <a:pt x="2328695" y="844134"/>
                      <a:pt x="2328695" y="805190"/>
                    </a:cubicBezTo>
                    <a:cubicBezTo>
                      <a:pt x="2328695" y="787426"/>
                      <a:pt x="2331235" y="769662"/>
                      <a:pt x="2329965" y="751899"/>
                    </a:cubicBezTo>
                    <a:cubicBezTo>
                      <a:pt x="2329965" y="735501"/>
                      <a:pt x="2328695" y="718421"/>
                      <a:pt x="2327425" y="702023"/>
                    </a:cubicBezTo>
                    <a:cubicBezTo>
                      <a:pt x="2322345" y="676744"/>
                      <a:pt x="2310915" y="153394"/>
                      <a:pt x="2310915" y="128115"/>
                    </a:cubicBezTo>
                    <a:cubicBezTo>
                      <a:pt x="2308375" y="106935"/>
                      <a:pt x="2305835" y="85072"/>
                      <a:pt x="2303295" y="63500"/>
                    </a:cubicBezTo>
                    <a:cubicBezTo>
                      <a:pt x="2302025" y="44450"/>
                      <a:pt x="2300755" y="43180"/>
                      <a:pt x="2280656" y="41910"/>
                    </a:cubicBezTo>
                    <a:cubicBezTo>
                      <a:pt x="2275327" y="41910"/>
                      <a:pt x="2271775" y="41910"/>
                      <a:pt x="2266446" y="40640"/>
                    </a:cubicBezTo>
                    <a:cubicBezTo>
                      <a:pt x="2222040" y="36830"/>
                      <a:pt x="2175858" y="31750"/>
                      <a:pt x="2131453" y="30480"/>
                    </a:cubicBezTo>
                    <a:cubicBezTo>
                      <a:pt x="2023102" y="26670"/>
                      <a:pt x="1912976" y="25400"/>
                      <a:pt x="1804626" y="22860"/>
                    </a:cubicBezTo>
                    <a:cubicBezTo>
                      <a:pt x="1788640" y="22860"/>
                      <a:pt x="1770878" y="22860"/>
                      <a:pt x="1754892" y="22860"/>
                    </a:cubicBezTo>
                    <a:cubicBezTo>
                      <a:pt x="1728248" y="22860"/>
                      <a:pt x="1701605" y="22860"/>
                      <a:pt x="1676738" y="22860"/>
                    </a:cubicBezTo>
                    <a:cubicBezTo>
                      <a:pt x="1619898" y="22860"/>
                      <a:pt x="1563059" y="22860"/>
                      <a:pt x="1507996" y="24130"/>
                    </a:cubicBezTo>
                    <a:cubicBezTo>
                      <a:pt x="1460037" y="25400"/>
                      <a:pt x="651853" y="29210"/>
                      <a:pt x="603894" y="29210"/>
                    </a:cubicBezTo>
                    <a:cubicBezTo>
                      <a:pt x="525740" y="29210"/>
                      <a:pt x="447586" y="26670"/>
                      <a:pt x="369432" y="33020"/>
                    </a:cubicBezTo>
                    <a:cubicBezTo>
                      <a:pt x="328579" y="36830"/>
                      <a:pt x="289502" y="36830"/>
                      <a:pt x="250424" y="38100"/>
                    </a:cubicBezTo>
                    <a:cubicBezTo>
                      <a:pt x="182928" y="41910"/>
                      <a:pt x="115431" y="45720"/>
                      <a:pt x="49530" y="50800"/>
                    </a:cubicBezTo>
                    <a:cubicBezTo>
                      <a:pt x="36830" y="50800"/>
                      <a:pt x="34290" y="53340"/>
                      <a:pt x="33020" y="66625"/>
                    </a:cubicBezTo>
                    <a:cubicBezTo>
                      <a:pt x="31750" y="78923"/>
                      <a:pt x="31750" y="91221"/>
                      <a:pt x="30480" y="103519"/>
                    </a:cubicBezTo>
                    <a:cubicBezTo>
                      <a:pt x="29210" y="124016"/>
                      <a:pt x="26670" y="143829"/>
                      <a:pt x="25400" y="164326"/>
                    </a:cubicBezTo>
                    <a:cubicBezTo>
                      <a:pt x="20320" y="186189"/>
                      <a:pt x="26670" y="720470"/>
                      <a:pt x="29210" y="742333"/>
                    </a:cubicBezTo>
                    <a:cubicBezTo>
                      <a:pt x="29210" y="765563"/>
                      <a:pt x="29210" y="789476"/>
                      <a:pt x="30480" y="812706"/>
                    </a:cubicBezTo>
                    <a:cubicBezTo>
                      <a:pt x="30480" y="829786"/>
                      <a:pt x="33020" y="846867"/>
                      <a:pt x="33020" y="863947"/>
                    </a:cubicBezTo>
                    <a:cubicBezTo>
                      <a:pt x="33020" y="882394"/>
                      <a:pt x="33020" y="900841"/>
                      <a:pt x="31750" y="920409"/>
                    </a:cubicBezTo>
                    <a:cubicBezTo>
                      <a:pt x="31750" y="924219"/>
                      <a:pt x="31750" y="926759"/>
                      <a:pt x="31750" y="930569"/>
                    </a:cubicBezTo>
                    <a:cubicBezTo>
                      <a:pt x="31750" y="940729"/>
                      <a:pt x="35560" y="944539"/>
                      <a:pt x="44450" y="944539"/>
                    </a:cubicBezTo>
                    <a:cubicBezTo>
                      <a:pt x="63920" y="944539"/>
                      <a:pt x="88787" y="945809"/>
                      <a:pt x="111878" y="945809"/>
                    </a:cubicBezTo>
                    <a:cubicBezTo>
                      <a:pt x="145627" y="945809"/>
                      <a:pt x="181151" y="943269"/>
                      <a:pt x="214900" y="945809"/>
                    </a:cubicBezTo>
                    <a:cubicBezTo>
                      <a:pt x="269963" y="949619"/>
                      <a:pt x="325026" y="952159"/>
                      <a:pt x="380089" y="950889"/>
                    </a:cubicBezTo>
                    <a:cubicBezTo>
                      <a:pt x="415614" y="949619"/>
                      <a:pt x="449362" y="952159"/>
                      <a:pt x="484887" y="952159"/>
                    </a:cubicBezTo>
                    <a:cubicBezTo>
                      <a:pt x="536398" y="952159"/>
                      <a:pt x="587908" y="950889"/>
                      <a:pt x="639419" y="952159"/>
                    </a:cubicBezTo>
                    <a:cubicBezTo>
                      <a:pt x="715797" y="953429"/>
                      <a:pt x="1554178" y="943269"/>
                      <a:pt x="1632332" y="945809"/>
                    </a:cubicBezTo>
                    <a:cubicBezTo>
                      <a:pt x="1666080" y="947079"/>
                      <a:pt x="1699829" y="948349"/>
                      <a:pt x="1731801" y="948349"/>
                    </a:cubicBezTo>
                    <a:cubicBezTo>
                      <a:pt x="1790416" y="950889"/>
                      <a:pt x="1847256" y="947079"/>
                      <a:pt x="1905871" y="950889"/>
                    </a:cubicBezTo>
                    <a:cubicBezTo>
                      <a:pt x="1953830" y="953429"/>
                      <a:pt x="2001788" y="953429"/>
                      <a:pt x="2049746" y="955969"/>
                    </a:cubicBezTo>
                    <a:cubicBezTo>
                      <a:pt x="2120795" y="959779"/>
                      <a:pt x="2191844" y="962319"/>
                      <a:pt x="2262894" y="963589"/>
                    </a:cubicBezTo>
                    <a:cubicBezTo>
                      <a:pt x="2289537" y="963589"/>
                      <a:pt x="2308375" y="962319"/>
                      <a:pt x="2328695" y="962319"/>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4" name="Rectangle 3"/>
          <p:cNvSpPr/>
          <p:nvPr/>
        </p:nvSpPr>
        <p:spPr>
          <a:xfrm>
            <a:off x="8686800" y="4705350"/>
            <a:ext cx="284052" cy="307777"/>
          </a:xfrm>
          <a:prstGeom prst="rect">
            <a:avLst/>
          </a:prstGeom>
        </p:spPr>
        <p:txBody>
          <a:bodyPr wrap="none">
            <a:spAutoFit/>
          </a:bodyPr>
          <a:lstStyle/>
          <a:p>
            <a:r>
              <a:rPr lang="en-US" dirty="0"/>
              <a:t>7</a:t>
            </a:r>
          </a:p>
        </p:txBody>
      </p:sp>
      <p:sp>
        <p:nvSpPr>
          <p:cNvPr id="2" name="Rectangle 1"/>
          <p:cNvSpPr/>
          <p:nvPr/>
        </p:nvSpPr>
        <p:spPr>
          <a:xfrm>
            <a:off x="457200" y="199612"/>
            <a:ext cx="918841" cy="307777"/>
          </a:xfrm>
          <a:prstGeom prst="rect">
            <a:avLst/>
          </a:prstGeom>
        </p:spPr>
        <p:txBody>
          <a:bodyPr wrap="none">
            <a:spAutoFit/>
          </a:bodyPr>
          <a:lstStyle/>
          <a:p>
            <a:r>
              <a:rPr lang="en-US" b="1" dirty="0">
                <a:solidFill>
                  <a:schemeClr val="accent4">
                    <a:lumMod val="95000"/>
                  </a:schemeClr>
                </a:solidFill>
              </a:rPr>
              <a:t>Methods</a:t>
            </a:r>
          </a:p>
        </p:txBody>
      </p:sp>
      <p:sp>
        <p:nvSpPr>
          <p:cNvPr id="5" name="Rectangle 4"/>
          <p:cNvSpPr/>
          <p:nvPr/>
        </p:nvSpPr>
        <p:spPr>
          <a:xfrm>
            <a:off x="457200" y="530879"/>
            <a:ext cx="4876800" cy="1384995"/>
          </a:xfrm>
          <a:prstGeom prst="rect">
            <a:avLst/>
          </a:prstGeom>
        </p:spPr>
        <p:txBody>
          <a:bodyPr wrap="square">
            <a:spAutoFit/>
          </a:bodyPr>
          <a:lstStyle/>
          <a:p>
            <a:r>
              <a:rPr lang="en-US" b="1" dirty="0"/>
              <a:t>1. </a:t>
            </a:r>
            <a:r>
              <a:rPr lang="en-US" b="1" dirty="0" err="1"/>
              <a:t>int</a:t>
            </a:r>
            <a:r>
              <a:rPr lang="en-US" b="1" dirty="0"/>
              <a:t> read();</a:t>
            </a:r>
          </a:p>
          <a:p>
            <a:r>
              <a:rPr lang="en-US" b="1" dirty="0"/>
              <a:t>It attempts to read next character from the file and return its Unicode value. If</a:t>
            </a:r>
          </a:p>
          <a:p>
            <a:r>
              <a:rPr lang="en-US" b="1" dirty="0"/>
              <a:t>the next character is not available then we will get-1.</a:t>
            </a:r>
          </a:p>
          <a:p>
            <a:r>
              <a:rPr lang="en-US" b="1" dirty="0"/>
              <a:t>2. </a:t>
            </a:r>
            <a:r>
              <a:rPr lang="en-US" b="1" dirty="0" err="1"/>
              <a:t>int</a:t>
            </a:r>
            <a:r>
              <a:rPr lang="en-US" b="1" dirty="0"/>
              <a:t> i=</a:t>
            </a:r>
            <a:r>
              <a:rPr lang="en-US" b="1" dirty="0" err="1"/>
              <a:t>fr.read</a:t>
            </a:r>
            <a:r>
              <a:rPr lang="en-US" b="1" dirty="0"/>
              <a:t>();</a:t>
            </a:r>
          </a:p>
          <a:p>
            <a:r>
              <a:rPr lang="en-US" b="1" dirty="0"/>
              <a:t>3. </a:t>
            </a:r>
            <a:r>
              <a:rPr lang="en-US" b="1" dirty="0" err="1"/>
              <a:t>System.out.println</a:t>
            </a:r>
            <a:r>
              <a:rPr lang="en-US" b="1" dirty="0"/>
              <a:t>((char)i);</a:t>
            </a:r>
            <a:endParaRPr lang="en-US" dirty="0"/>
          </a:p>
        </p:txBody>
      </p:sp>
      <p:sp>
        <p:nvSpPr>
          <p:cNvPr id="6" name="Rectangle 5"/>
          <p:cNvSpPr/>
          <p:nvPr/>
        </p:nvSpPr>
        <p:spPr>
          <a:xfrm>
            <a:off x="357645" y="2138494"/>
            <a:ext cx="4595355" cy="2462213"/>
          </a:xfrm>
          <a:prstGeom prst="rect">
            <a:avLst/>
          </a:prstGeom>
        </p:spPr>
        <p:txBody>
          <a:bodyPr wrap="square">
            <a:spAutoFit/>
          </a:bodyPr>
          <a:lstStyle/>
          <a:p>
            <a:r>
              <a:rPr lang="en-US" b="1" dirty="0"/>
              <a:t>As this method returns </a:t>
            </a:r>
            <a:r>
              <a:rPr lang="en-US" b="1" dirty="0" err="1"/>
              <a:t>unicode</a:t>
            </a:r>
            <a:r>
              <a:rPr lang="en-US" b="1" dirty="0"/>
              <a:t> value , while printing we have to perform type casting.</a:t>
            </a:r>
          </a:p>
          <a:p>
            <a:endParaRPr lang="en-US" b="1" dirty="0"/>
          </a:p>
          <a:p>
            <a:r>
              <a:rPr lang="en-US" b="1" dirty="0"/>
              <a:t>4. </a:t>
            </a:r>
            <a:r>
              <a:rPr lang="en-US" b="1" dirty="0" err="1"/>
              <a:t>int</a:t>
            </a:r>
            <a:r>
              <a:rPr lang="en-US" b="1" dirty="0"/>
              <a:t> read(char[] </a:t>
            </a:r>
            <a:r>
              <a:rPr lang="en-US" b="1" dirty="0" err="1"/>
              <a:t>ch</a:t>
            </a:r>
            <a:r>
              <a:rPr lang="en-US" b="1" dirty="0"/>
              <a:t>);</a:t>
            </a:r>
          </a:p>
          <a:p>
            <a:r>
              <a:rPr lang="en-US" b="1" dirty="0"/>
              <a:t>It attempts to read enough characters from the file into char[] array and returns</a:t>
            </a:r>
          </a:p>
          <a:p>
            <a:r>
              <a:rPr lang="en-US" b="1" dirty="0"/>
              <a:t>the no of characters copied from the file into char[] array.</a:t>
            </a:r>
          </a:p>
          <a:p>
            <a:r>
              <a:rPr lang="en-US" b="1" dirty="0"/>
              <a:t>5. File f=new File("abc.txt");</a:t>
            </a:r>
          </a:p>
          <a:p>
            <a:r>
              <a:rPr lang="en-US" b="1" dirty="0"/>
              <a:t>6. Char[] </a:t>
            </a:r>
            <a:r>
              <a:rPr lang="en-US" b="1" dirty="0" err="1"/>
              <a:t>ch</a:t>
            </a:r>
            <a:r>
              <a:rPr lang="en-US" b="1" dirty="0"/>
              <a:t>=new Char[(</a:t>
            </a:r>
            <a:r>
              <a:rPr lang="en-US" b="1" dirty="0" err="1"/>
              <a:t>int</a:t>
            </a:r>
            <a:r>
              <a:rPr lang="en-US" b="1" dirty="0"/>
              <a:t>)</a:t>
            </a:r>
            <a:r>
              <a:rPr lang="en-US" b="1" dirty="0" err="1"/>
              <a:t>f.length</a:t>
            </a:r>
            <a:r>
              <a:rPr lang="en-US" b="1" dirty="0"/>
              <a:t>()];</a:t>
            </a:r>
          </a:p>
          <a:p>
            <a:r>
              <a:rPr lang="en-US" b="1" dirty="0"/>
              <a:t>7. void close();</a:t>
            </a:r>
            <a:endParaRPr lang="en-US" dirty="0"/>
          </a:p>
        </p:txBody>
      </p:sp>
      <p:sp>
        <p:nvSpPr>
          <p:cNvPr id="7" name="Rectangle 6"/>
          <p:cNvSpPr/>
          <p:nvPr/>
        </p:nvSpPr>
        <p:spPr>
          <a:xfrm>
            <a:off x="5105400" y="78314"/>
            <a:ext cx="4572000" cy="1384995"/>
          </a:xfrm>
          <a:prstGeom prst="rect">
            <a:avLst/>
          </a:prstGeom>
        </p:spPr>
        <p:txBody>
          <a:bodyPr>
            <a:spAutoFit/>
          </a:bodyPr>
          <a:lstStyle/>
          <a:p>
            <a:r>
              <a:rPr lang="en-US" b="1" dirty="0"/>
              <a:t>Approach 1:</a:t>
            </a:r>
          </a:p>
          <a:p>
            <a:r>
              <a:rPr lang="en-US" b="1" dirty="0"/>
              <a:t>import java.io.*;</a:t>
            </a:r>
          </a:p>
          <a:p>
            <a:r>
              <a:rPr lang="en-US" b="1" dirty="0"/>
              <a:t>class </a:t>
            </a:r>
            <a:r>
              <a:rPr lang="en-US" b="1" dirty="0" err="1"/>
              <a:t>FileReaderDemo</a:t>
            </a:r>
            <a:endParaRPr lang="en-US" b="1" dirty="0"/>
          </a:p>
          <a:p>
            <a:r>
              <a:rPr lang="en-US" b="1" dirty="0"/>
              <a:t>{</a:t>
            </a:r>
          </a:p>
          <a:p>
            <a:r>
              <a:rPr lang="en-US" b="1" dirty="0"/>
              <a:t>public static void main(String[] </a:t>
            </a:r>
            <a:r>
              <a:rPr lang="en-US" b="1" dirty="0" err="1"/>
              <a:t>args</a:t>
            </a:r>
            <a:r>
              <a:rPr lang="en-US" b="1" dirty="0"/>
              <a:t>)throws </a:t>
            </a:r>
            <a:r>
              <a:rPr lang="en-US" b="1" dirty="0" err="1"/>
              <a:t>IOException</a:t>
            </a:r>
            <a:endParaRPr lang="en-US" dirty="0"/>
          </a:p>
        </p:txBody>
      </p:sp>
      <p:sp>
        <p:nvSpPr>
          <p:cNvPr id="8" name="Rectangle 7"/>
          <p:cNvSpPr/>
          <p:nvPr/>
        </p:nvSpPr>
        <p:spPr>
          <a:xfrm>
            <a:off x="5334000" y="1474761"/>
            <a:ext cx="4572000" cy="2246769"/>
          </a:xfrm>
          <a:prstGeom prst="rect">
            <a:avLst/>
          </a:prstGeom>
        </p:spPr>
        <p:txBody>
          <a:bodyPr>
            <a:spAutoFit/>
          </a:bodyPr>
          <a:lstStyle/>
          <a:p>
            <a:r>
              <a:rPr lang="en-US" b="1" dirty="0"/>
              <a:t>{</a:t>
            </a:r>
          </a:p>
          <a:p>
            <a:r>
              <a:rPr lang="en-US" b="1" dirty="0" err="1"/>
              <a:t>FileReader</a:t>
            </a:r>
            <a:r>
              <a:rPr lang="en-US" b="1" dirty="0"/>
              <a:t> </a:t>
            </a:r>
            <a:r>
              <a:rPr lang="en-US" b="1" dirty="0" err="1"/>
              <a:t>fr</a:t>
            </a:r>
            <a:r>
              <a:rPr lang="en-US" b="1" dirty="0"/>
              <a:t>=new </a:t>
            </a:r>
            <a:r>
              <a:rPr lang="en-US" b="1" dirty="0" err="1"/>
              <a:t>FileReader</a:t>
            </a:r>
            <a:r>
              <a:rPr lang="en-US" b="1" dirty="0"/>
              <a:t>("cricket.txt");</a:t>
            </a:r>
          </a:p>
          <a:p>
            <a:r>
              <a:rPr lang="en-US" b="1" dirty="0" err="1"/>
              <a:t>int</a:t>
            </a:r>
            <a:r>
              <a:rPr lang="en-US" b="1" dirty="0"/>
              <a:t> i=</a:t>
            </a:r>
            <a:r>
              <a:rPr lang="en-US" b="1" dirty="0" err="1"/>
              <a:t>fr.read</a:t>
            </a:r>
            <a:r>
              <a:rPr lang="en-US" b="1" dirty="0"/>
              <a:t>(); //more amount of data</a:t>
            </a:r>
          </a:p>
          <a:p>
            <a:r>
              <a:rPr lang="en-US" b="1" dirty="0"/>
              <a:t>while(i!=-1)</a:t>
            </a:r>
          </a:p>
          <a:p>
            <a:r>
              <a:rPr lang="en-US" b="1" dirty="0"/>
              <a:t>{</a:t>
            </a:r>
          </a:p>
          <a:p>
            <a:r>
              <a:rPr lang="en-US" b="1" dirty="0" err="1"/>
              <a:t>System.out.print</a:t>
            </a:r>
            <a:r>
              <a:rPr lang="en-US" b="1" dirty="0"/>
              <a:t>((char)i);</a:t>
            </a:r>
          </a:p>
          <a:p>
            <a:r>
              <a:rPr lang="en-US" b="1" dirty="0"/>
              <a:t>i=</a:t>
            </a:r>
            <a:r>
              <a:rPr lang="en-US" b="1" dirty="0" err="1"/>
              <a:t>fr.read</a:t>
            </a:r>
            <a:r>
              <a:rPr lang="en-US" b="1" dirty="0"/>
              <a:t>();</a:t>
            </a:r>
          </a:p>
          <a:p>
            <a:r>
              <a:rPr lang="en-US" b="1" dirty="0"/>
              <a:t>}</a:t>
            </a:r>
          </a:p>
          <a:p>
            <a:r>
              <a:rPr lang="en-US" b="1" dirty="0"/>
              <a:t>}</a:t>
            </a:r>
          </a:p>
          <a:p>
            <a:r>
              <a:rPr lang="en-US" b="1"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25"/>
          <p:cNvSpPr/>
          <p:nvPr/>
        </p:nvSpPr>
        <p:spPr>
          <a:xfrm>
            <a:off x="7848600" y="0"/>
            <a:ext cx="12954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2" name="Rectangle 1"/>
          <p:cNvSpPr/>
          <p:nvPr/>
        </p:nvSpPr>
        <p:spPr>
          <a:xfrm>
            <a:off x="31102" y="57150"/>
            <a:ext cx="4572000" cy="1815882"/>
          </a:xfrm>
          <a:prstGeom prst="rect">
            <a:avLst/>
          </a:prstGeom>
        </p:spPr>
        <p:txBody>
          <a:bodyPr>
            <a:spAutoFit/>
          </a:bodyPr>
          <a:lstStyle/>
          <a:p>
            <a:r>
              <a:rPr lang="en-US" b="1" dirty="0"/>
              <a:t>Output:</a:t>
            </a:r>
          </a:p>
          <a:p>
            <a:endParaRPr lang="en-US" b="1" dirty="0"/>
          </a:p>
          <a:p>
            <a:r>
              <a:rPr lang="en-US" b="1" dirty="0" err="1"/>
              <a:t>Charan</a:t>
            </a:r>
            <a:endParaRPr lang="en-US" b="1" dirty="0"/>
          </a:p>
          <a:p>
            <a:r>
              <a:rPr lang="en-US" b="1" dirty="0"/>
              <a:t>Software solutions</a:t>
            </a:r>
          </a:p>
          <a:p>
            <a:r>
              <a:rPr lang="en-US" b="1" dirty="0"/>
              <a:t>ABC</a:t>
            </a:r>
          </a:p>
          <a:p>
            <a:r>
              <a:rPr lang="en-US" b="1" dirty="0"/>
              <a:t>Approach 2:</a:t>
            </a:r>
          </a:p>
          <a:p>
            <a:r>
              <a:rPr lang="en-US" b="1" dirty="0"/>
              <a:t>import java.io.*;</a:t>
            </a:r>
          </a:p>
          <a:p>
            <a:r>
              <a:rPr lang="en-US" b="1" dirty="0"/>
              <a:t>class </a:t>
            </a:r>
            <a:r>
              <a:rPr lang="en-US" b="1" dirty="0" err="1"/>
              <a:t>FileReaderDemo</a:t>
            </a:r>
            <a:endParaRPr lang="en-US" dirty="0"/>
          </a:p>
        </p:txBody>
      </p:sp>
      <p:sp>
        <p:nvSpPr>
          <p:cNvPr id="3" name="Rectangle 2"/>
          <p:cNvSpPr/>
          <p:nvPr/>
        </p:nvSpPr>
        <p:spPr>
          <a:xfrm>
            <a:off x="31102" y="1771531"/>
            <a:ext cx="4572000" cy="1600438"/>
          </a:xfrm>
          <a:prstGeom prst="rect">
            <a:avLst/>
          </a:prstGeom>
        </p:spPr>
        <p:txBody>
          <a:bodyPr>
            <a:spAutoFit/>
          </a:bodyPr>
          <a:lstStyle/>
          <a:p>
            <a:r>
              <a:rPr lang="en-US" b="1" dirty="0"/>
              <a:t>{</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a:p>
            <a:r>
              <a:rPr lang="en-US" b="1" dirty="0"/>
              <a:t>File f=new File("cricket.txt");</a:t>
            </a:r>
          </a:p>
          <a:p>
            <a:r>
              <a:rPr lang="en-US" b="1" dirty="0" err="1"/>
              <a:t>FileReader</a:t>
            </a:r>
            <a:r>
              <a:rPr lang="en-US" b="1" dirty="0"/>
              <a:t> </a:t>
            </a:r>
            <a:r>
              <a:rPr lang="en-US" b="1" dirty="0" err="1"/>
              <a:t>fr</a:t>
            </a:r>
            <a:r>
              <a:rPr lang="en-US" b="1" dirty="0"/>
              <a:t>=new </a:t>
            </a:r>
            <a:r>
              <a:rPr lang="en-US" b="1" dirty="0" err="1"/>
              <a:t>FileReader</a:t>
            </a:r>
            <a:r>
              <a:rPr lang="en-US" b="1" dirty="0"/>
              <a:t>(f);</a:t>
            </a:r>
          </a:p>
          <a:p>
            <a:r>
              <a:rPr lang="en-US" b="1" dirty="0"/>
              <a:t>char[] </a:t>
            </a:r>
            <a:r>
              <a:rPr lang="en-US" b="1" dirty="0" err="1"/>
              <a:t>ch</a:t>
            </a:r>
            <a:r>
              <a:rPr lang="en-US" b="1" dirty="0"/>
              <a:t>=new char[(</a:t>
            </a:r>
            <a:r>
              <a:rPr lang="en-US" b="1" dirty="0" err="1"/>
              <a:t>int</a:t>
            </a:r>
            <a:r>
              <a:rPr lang="en-US" b="1" dirty="0"/>
              <a:t>)</a:t>
            </a:r>
            <a:r>
              <a:rPr lang="en-US" b="1" dirty="0" err="1"/>
              <a:t>f.length</a:t>
            </a:r>
            <a:r>
              <a:rPr lang="en-US" b="1" dirty="0"/>
              <a:t>()]; //small</a:t>
            </a:r>
            <a:endParaRPr lang="en-US" dirty="0"/>
          </a:p>
        </p:txBody>
      </p:sp>
      <p:sp>
        <p:nvSpPr>
          <p:cNvPr id="4" name="Rectangle 3"/>
          <p:cNvSpPr/>
          <p:nvPr/>
        </p:nvSpPr>
        <p:spPr>
          <a:xfrm>
            <a:off x="76200" y="3328872"/>
            <a:ext cx="4572000" cy="1815882"/>
          </a:xfrm>
          <a:prstGeom prst="rect">
            <a:avLst/>
          </a:prstGeom>
        </p:spPr>
        <p:txBody>
          <a:bodyPr>
            <a:spAutoFit/>
          </a:bodyPr>
          <a:lstStyle/>
          <a:p>
            <a:r>
              <a:rPr lang="en-US" b="1" dirty="0"/>
              <a:t>amount of data</a:t>
            </a:r>
          </a:p>
          <a:p>
            <a:r>
              <a:rPr lang="en-US" b="1" dirty="0" err="1"/>
              <a:t>fr.read</a:t>
            </a:r>
            <a:r>
              <a:rPr lang="en-US" b="1" dirty="0"/>
              <a:t>(</a:t>
            </a:r>
            <a:r>
              <a:rPr lang="en-US" b="1" dirty="0" err="1"/>
              <a:t>ch</a:t>
            </a:r>
            <a:r>
              <a:rPr lang="en-US" b="1" dirty="0"/>
              <a:t>);</a:t>
            </a:r>
          </a:p>
          <a:p>
            <a:r>
              <a:rPr lang="en-US" b="1" dirty="0"/>
              <a:t>for(char ch1:ch)</a:t>
            </a:r>
          </a:p>
          <a:p>
            <a:r>
              <a:rPr lang="en-US" b="1" dirty="0"/>
              <a:t>{</a:t>
            </a:r>
          </a:p>
          <a:p>
            <a:r>
              <a:rPr lang="en-US" b="1" dirty="0" err="1"/>
              <a:t>System.out.print</a:t>
            </a:r>
            <a:r>
              <a:rPr lang="en-US" b="1" dirty="0"/>
              <a:t>(ch1);</a:t>
            </a:r>
          </a:p>
          <a:p>
            <a:r>
              <a:rPr lang="en-US" b="1" dirty="0"/>
              <a:t>}</a:t>
            </a:r>
          </a:p>
          <a:p>
            <a:r>
              <a:rPr lang="en-US" b="1" dirty="0"/>
              <a:t>}</a:t>
            </a:r>
          </a:p>
          <a:p>
            <a:r>
              <a:rPr lang="en-US" b="1" dirty="0"/>
              <a:t>}</a:t>
            </a:r>
            <a:endParaRPr lang="en-US" dirty="0"/>
          </a:p>
        </p:txBody>
      </p:sp>
      <p:sp>
        <p:nvSpPr>
          <p:cNvPr id="5" name="Rectangle 4"/>
          <p:cNvSpPr/>
          <p:nvPr/>
        </p:nvSpPr>
        <p:spPr>
          <a:xfrm>
            <a:off x="4191000" y="41992"/>
            <a:ext cx="4572000" cy="738664"/>
          </a:xfrm>
          <a:prstGeom prst="rect">
            <a:avLst/>
          </a:prstGeom>
        </p:spPr>
        <p:txBody>
          <a:bodyPr>
            <a:spAutoFit/>
          </a:bodyPr>
          <a:lstStyle/>
          <a:p>
            <a:r>
              <a:rPr lang="en-US" b="1" dirty="0"/>
              <a:t>Output:</a:t>
            </a:r>
          </a:p>
          <a:p>
            <a:r>
              <a:rPr lang="en-US" b="1" dirty="0"/>
              <a:t>XYZ</a:t>
            </a:r>
          </a:p>
          <a:p>
            <a:r>
              <a:rPr lang="en-US" b="1" dirty="0"/>
              <a:t>Software solutions</a:t>
            </a:r>
            <a:endParaRPr lang="en-US" dirty="0"/>
          </a:p>
        </p:txBody>
      </p:sp>
      <p:sp>
        <p:nvSpPr>
          <p:cNvPr id="6" name="Rectangle 5"/>
          <p:cNvSpPr/>
          <p:nvPr/>
        </p:nvSpPr>
        <p:spPr>
          <a:xfrm>
            <a:off x="4191000" y="819150"/>
            <a:ext cx="4572000" cy="2893100"/>
          </a:xfrm>
          <a:prstGeom prst="rect">
            <a:avLst/>
          </a:prstGeom>
        </p:spPr>
        <p:txBody>
          <a:bodyPr>
            <a:spAutoFit/>
          </a:bodyPr>
          <a:lstStyle/>
          <a:p>
            <a:r>
              <a:rPr lang="en-US" b="1" dirty="0"/>
              <a:t>Usage of </a:t>
            </a:r>
            <a:r>
              <a:rPr lang="en-US" b="1" i="1" dirty="0" err="1"/>
              <a:t>FileWriter</a:t>
            </a:r>
            <a:r>
              <a:rPr lang="en-US" b="1" i="1" dirty="0"/>
              <a:t> </a:t>
            </a:r>
            <a:r>
              <a:rPr lang="en-US" b="1" dirty="0"/>
              <a:t>and </a:t>
            </a:r>
            <a:r>
              <a:rPr lang="en-US" b="1" i="1" dirty="0" err="1"/>
              <a:t>FileReader</a:t>
            </a:r>
            <a:r>
              <a:rPr lang="en-US" b="1" i="1" dirty="0"/>
              <a:t> </a:t>
            </a:r>
            <a:r>
              <a:rPr lang="en-US" b="1" dirty="0"/>
              <a:t>is not recommended because :</a:t>
            </a:r>
          </a:p>
          <a:p>
            <a:r>
              <a:rPr lang="en-US" b="1" dirty="0"/>
              <a:t>1. While writing data by </a:t>
            </a:r>
            <a:r>
              <a:rPr lang="en-US" b="1" dirty="0" err="1"/>
              <a:t>FileWriter</a:t>
            </a:r>
            <a:r>
              <a:rPr lang="en-US" b="1" dirty="0"/>
              <a:t> compulsory we should insert line separator(\n)</a:t>
            </a:r>
          </a:p>
          <a:p>
            <a:r>
              <a:rPr lang="en-US" b="1" dirty="0"/>
              <a:t>manually which is a bigger headache to the programmer.</a:t>
            </a:r>
          </a:p>
          <a:p>
            <a:r>
              <a:rPr lang="en-US" b="1" dirty="0"/>
              <a:t>2. While reading data by </a:t>
            </a:r>
            <a:r>
              <a:rPr lang="en-US" b="1" dirty="0" err="1"/>
              <a:t>FileReader</a:t>
            </a:r>
            <a:r>
              <a:rPr lang="en-US" b="1" dirty="0"/>
              <a:t> we have to read character by character</a:t>
            </a:r>
          </a:p>
          <a:p>
            <a:r>
              <a:rPr lang="en-US" b="1" dirty="0"/>
              <a:t>instead of line by line which is not convenient to the programmer.</a:t>
            </a:r>
          </a:p>
          <a:p>
            <a:r>
              <a:rPr lang="en-US" b="1" dirty="0"/>
              <a:t>3. To overcome these limitations we should go for </a:t>
            </a:r>
            <a:r>
              <a:rPr lang="en-US" b="1" dirty="0" err="1"/>
              <a:t>BufferedWriter</a:t>
            </a:r>
            <a:r>
              <a:rPr lang="en-US" b="1" dirty="0"/>
              <a:t> and</a:t>
            </a:r>
          </a:p>
          <a:p>
            <a:r>
              <a:rPr lang="en-US" b="1" dirty="0" err="1"/>
              <a:t>BufferedReader</a:t>
            </a:r>
            <a:r>
              <a:rPr lang="en-US" b="1" dirty="0"/>
              <a:t> concepts.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p26"/>
          <p:cNvSpPr/>
          <p:nvPr/>
        </p:nvSpPr>
        <p:spPr>
          <a:xfrm>
            <a:off x="0" y="0"/>
            <a:ext cx="9144000" cy="1651500"/>
          </a:xfrm>
          <a:prstGeom prst="rect">
            <a:avLst/>
          </a:prstGeom>
          <a:solidFill>
            <a:schemeClr val="dk2"/>
          </a:solidFill>
          <a:ln>
            <a:noFill/>
          </a:ln>
        </p:spPr>
        <p:txBody>
          <a:bodyPr spcFirstLastPara="1" wrap="square" lIns="45725" tIns="45725" rIns="45725" bIns="45725" anchor="ctr" anchorCtr="0">
            <a:noAutofit/>
          </a:bodyPr>
          <a:lstStyle/>
          <a:p>
            <a:r>
              <a:rPr lang="en-US" b="1" dirty="0"/>
              <a:t>By using </a:t>
            </a:r>
            <a:r>
              <a:rPr lang="en-US" b="1" dirty="0" err="1"/>
              <a:t>BufferedWriter</a:t>
            </a:r>
            <a:r>
              <a:rPr lang="en-US" b="1" dirty="0"/>
              <a:t> object we can write character data to the file.</a:t>
            </a:r>
          </a:p>
          <a:p>
            <a:r>
              <a:rPr lang="en-US" b="1" dirty="0"/>
              <a:t>Constructors:</a:t>
            </a:r>
          </a:p>
          <a:p>
            <a:r>
              <a:rPr lang="en-US" b="1" dirty="0" err="1"/>
              <a:t>BufferedWriter</a:t>
            </a:r>
            <a:r>
              <a:rPr lang="en-US" b="1" dirty="0"/>
              <a:t> </a:t>
            </a:r>
            <a:r>
              <a:rPr lang="en-US" b="1" dirty="0" err="1"/>
              <a:t>bw</a:t>
            </a:r>
            <a:r>
              <a:rPr lang="en-US" b="1" dirty="0"/>
              <a:t>=new </a:t>
            </a:r>
            <a:r>
              <a:rPr lang="en-US" b="1" dirty="0" err="1"/>
              <a:t>BufferedWriter</a:t>
            </a:r>
            <a:r>
              <a:rPr lang="en-US" b="1" dirty="0"/>
              <a:t>(writer w);</a:t>
            </a:r>
          </a:p>
          <a:p>
            <a:r>
              <a:rPr lang="en-US" b="1" dirty="0" err="1"/>
              <a:t>BufferedWriter</a:t>
            </a:r>
            <a:r>
              <a:rPr lang="en-US" b="1" dirty="0"/>
              <a:t> </a:t>
            </a:r>
            <a:r>
              <a:rPr lang="en-US" b="1" dirty="0" err="1"/>
              <a:t>bw</a:t>
            </a:r>
            <a:r>
              <a:rPr lang="en-US" b="1" dirty="0"/>
              <a:t>=new </a:t>
            </a:r>
            <a:r>
              <a:rPr lang="en-US" b="1" dirty="0" err="1"/>
              <a:t>BufferedWriter</a:t>
            </a:r>
            <a:r>
              <a:rPr lang="en-US" b="1" dirty="0"/>
              <a:t>(writer </a:t>
            </a:r>
            <a:r>
              <a:rPr lang="en-US" b="1" dirty="0" err="1"/>
              <a:t>w,int</a:t>
            </a:r>
            <a:r>
              <a:rPr lang="en-US" b="1" dirty="0"/>
              <a:t> </a:t>
            </a:r>
            <a:r>
              <a:rPr lang="en-US" b="1" dirty="0" err="1"/>
              <a:t>buffersize</a:t>
            </a:r>
            <a:r>
              <a:rPr lang="en-US" b="1" dirty="0"/>
              <a:t>);</a:t>
            </a:r>
            <a:endParaRPr dirty="0"/>
          </a:p>
        </p:txBody>
      </p:sp>
      <p:sp>
        <p:nvSpPr>
          <p:cNvPr id="2" name="Rectangle 1"/>
          <p:cNvSpPr/>
          <p:nvPr/>
        </p:nvSpPr>
        <p:spPr>
          <a:xfrm>
            <a:off x="152400" y="57150"/>
            <a:ext cx="1439818" cy="307777"/>
          </a:xfrm>
          <a:prstGeom prst="rect">
            <a:avLst/>
          </a:prstGeom>
        </p:spPr>
        <p:txBody>
          <a:bodyPr wrap="none">
            <a:spAutoFit/>
          </a:bodyPr>
          <a:lstStyle/>
          <a:p>
            <a:r>
              <a:rPr lang="en-US" b="1" dirty="0" err="1">
                <a:solidFill>
                  <a:schemeClr val="accent4">
                    <a:lumMod val="95000"/>
                  </a:schemeClr>
                </a:solidFill>
              </a:rPr>
              <a:t>BufferedWriter</a:t>
            </a:r>
            <a:endParaRPr lang="en-US" dirty="0">
              <a:solidFill>
                <a:schemeClr val="accent4">
                  <a:lumMod val="95000"/>
                </a:schemeClr>
              </a:solidFill>
            </a:endParaRPr>
          </a:p>
        </p:txBody>
      </p:sp>
      <p:sp>
        <p:nvSpPr>
          <p:cNvPr id="3" name="Rectangle 2"/>
          <p:cNvSpPr/>
          <p:nvPr/>
        </p:nvSpPr>
        <p:spPr>
          <a:xfrm>
            <a:off x="8763000" y="4818295"/>
            <a:ext cx="248786" cy="230832"/>
          </a:xfrm>
          <a:prstGeom prst="rect">
            <a:avLst/>
          </a:prstGeom>
        </p:spPr>
        <p:txBody>
          <a:bodyPr wrap="none">
            <a:spAutoFit/>
          </a:bodyPr>
          <a:lstStyle/>
          <a:p>
            <a:r>
              <a:rPr lang="en-US" sz="900" b="1" dirty="0"/>
              <a:t>8</a:t>
            </a:r>
            <a:endParaRPr lang="en-US" sz="900" dirty="0"/>
          </a:p>
        </p:txBody>
      </p:sp>
      <p:sp>
        <p:nvSpPr>
          <p:cNvPr id="4" name="Rectangle 3"/>
          <p:cNvSpPr/>
          <p:nvPr/>
        </p:nvSpPr>
        <p:spPr>
          <a:xfrm>
            <a:off x="0" y="1282168"/>
            <a:ext cx="4572000" cy="738664"/>
          </a:xfrm>
          <a:prstGeom prst="rect">
            <a:avLst/>
          </a:prstGeom>
        </p:spPr>
        <p:txBody>
          <a:bodyPr>
            <a:spAutoFit/>
          </a:bodyPr>
          <a:lstStyle/>
          <a:p>
            <a:r>
              <a:rPr lang="en-US" b="1" dirty="0"/>
              <a:t>Note: </a:t>
            </a:r>
            <a:r>
              <a:rPr lang="en-US" b="1" dirty="0" err="1"/>
              <a:t>BufferedWriter</a:t>
            </a:r>
            <a:r>
              <a:rPr lang="en-US" b="1" dirty="0"/>
              <a:t> never communicates directly with the file it should communicates</a:t>
            </a:r>
          </a:p>
          <a:p>
            <a:r>
              <a:rPr lang="en-US" b="1" dirty="0"/>
              <a:t>via some writer object.</a:t>
            </a:r>
            <a:endParaRPr lang="en-US" dirty="0"/>
          </a:p>
        </p:txBody>
      </p:sp>
      <p:sp>
        <p:nvSpPr>
          <p:cNvPr id="5" name="Rectangle 4"/>
          <p:cNvSpPr/>
          <p:nvPr/>
        </p:nvSpPr>
        <p:spPr>
          <a:xfrm>
            <a:off x="0" y="2020832"/>
            <a:ext cx="4572000" cy="1815882"/>
          </a:xfrm>
          <a:prstGeom prst="rect">
            <a:avLst/>
          </a:prstGeom>
        </p:spPr>
        <p:txBody>
          <a:bodyPr>
            <a:spAutoFit/>
          </a:bodyPr>
          <a:lstStyle/>
          <a:p>
            <a:r>
              <a:rPr lang="en-US" b="1" dirty="0"/>
              <a:t>Which of the following declarations are valid?</a:t>
            </a:r>
          </a:p>
          <a:p>
            <a:endParaRPr lang="en-US" b="1" dirty="0"/>
          </a:p>
          <a:p>
            <a:r>
              <a:rPr lang="en-US" b="1" dirty="0"/>
              <a:t>1. </a:t>
            </a:r>
            <a:r>
              <a:rPr lang="en-US" b="1" dirty="0" err="1"/>
              <a:t>BufferedWriter</a:t>
            </a:r>
            <a:r>
              <a:rPr lang="en-US" b="1" dirty="0"/>
              <a:t> </a:t>
            </a:r>
            <a:r>
              <a:rPr lang="en-US" b="1" dirty="0" err="1"/>
              <a:t>bw</a:t>
            </a:r>
            <a:r>
              <a:rPr lang="en-US" b="1" dirty="0"/>
              <a:t>=new </a:t>
            </a:r>
            <a:r>
              <a:rPr lang="en-US" b="1" dirty="0" err="1"/>
              <a:t>BufferedWriter</a:t>
            </a:r>
            <a:r>
              <a:rPr lang="en-US" b="1" dirty="0"/>
              <a:t>("cricket.txt"); (invalid)</a:t>
            </a:r>
          </a:p>
          <a:p>
            <a:r>
              <a:rPr lang="en-US" b="1" dirty="0"/>
              <a:t>2. </a:t>
            </a:r>
            <a:r>
              <a:rPr lang="en-US" b="1" dirty="0" err="1"/>
              <a:t>BufferedWriter</a:t>
            </a:r>
            <a:r>
              <a:rPr lang="en-US" b="1" dirty="0"/>
              <a:t> </a:t>
            </a:r>
            <a:r>
              <a:rPr lang="en-US" b="1" dirty="0" err="1"/>
              <a:t>bw</a:t>
            </a:r>
            <a:r>
              <a:rPr lang="en-US" b="1" dirty="0"/>
              <a:t>=new </a:t>
            </a:r>
            <a:r>
              <a:rPr lang="en-US" b="1" dirty="0" err="1"/>
              <a:t>BufferedWriter</a:t>
            </a:r>
            <a:r>
              <a:rPr lang="en-US" b="1" dirty="0"/>
              <a:t> (new File("cricket.txt")); (invalid)</a:t>
            </a:r>
          </a:p>
          <a:p>
            <a:r>
              <a:rPr lang="en-US" b="1" dirty="0"/>
              <a:t>3. </a:t>
            </a:r>
            <a:r>
              <a:rPr lang="en-US" b="1" dirty="0" err="1"/>
              <a:t>BufferedWriter</a:t>
            </a:r>
            <a:r>
              <a:rPr lang="en-US" b="1" dirty="0"/>
              <a:t> </a:t>
            </a:r>
            <a:r>
              <a:rPr lang="en-US" b="1" dirty="0" err="1"/>
              <a:t>bw</a:t>
            </a:r>
            <a:r>
              <a:rPr lang="en-US" b="1" dirty="0"/>
              <a:t>=new </a:t>
            </a:r>
            <a:r>
              <a:rPr lang="en-US" b="1" dirty="0" err="1"/>
              <a:t>BufferedWriter</a:t>
            </a:r>
            <a:r>
              <a:rPr lang="en-US" b="1" dirty="0"/>
              <a:t> (new </a:t>
            </a:r>
            <a:r>
              <a:rPr lang="en-US" b="1" dirty="0" err="1"/>
              <a:t>FileWriter</a:t>
            </a:r>
            <a:r>
              <a:rPr lang="en-US" b="1" dirty="0"/>
              <a:t>("cricket.txt")); (valid)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095750"/>
            <a:ext cx="5105400" cy="95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181600" y="1283201"/>
            <a:ext cx="4572000" cy="3539430"/>
          </a:xfrm>
          <a:prstGeom prst="rect">
            <a:avLst/>
          </a:prstGeom>
        </p:spPr>
        <p:txBody>
          <a:bodyPr>
            <a:spAutoFit/>
          </a:bodyPr>
          <a:lstStyle/>
          <a:p>
            <a:r>
              <a:rPr lang="en-US" b="1" dirty="0"/>
              <a:t>Methods:</a:t>
            </a:r>
          </a:p>
          <a:p>
            <a:endParaRPr lang="en-US" b="1" dirty="0"/>
          </a:p>
          <a:p>
            <a:r>
              <a:rPr lang="en-US" b="1" dirty="0"/>
              <a:t>1. write(</a:t>
            </a:r>
            <a:r>
              <a:rPr lang="en-US" b="1" dirty="0" err="1"/>
              <a:t>int</a:t>
            </a:r>
            <a:r>
              <a:rPr lang="en-US" b="1" dirty="0"/>
              <a:t> </a:t>
            </a:r>
            <a:r>
              <a:rPr lang="en-US" b="1" dirty="0" err="1"/>
              <a:t>ch</a:t>
            </a:r>
            <a:r>
              <a:rPr lang="en-US" b="1" dirty="0"/>
              <a:t>);</a:t>
            </a:r>
          </a:p>
          <a:p>
            <a:r>
              <a:rPr lang="en-US" b="1" dirty="0"/>
              <a:t>2. write(char[] </a:t>
            </a:r>
            <a:r>
              <a:rPr lang="en-US" b="1" dirty="0" err="1"/>
              <a:t>ch</a:t>
            </a:r>
            <a:r>
              <a:rPr lang="en-US" b="1" dirty="0"/>
              <a:t>);</a:t>
            </a:r>
          </a:p>
          <a:p>
            <a:r>
              <a:rPr lang="en-US" b="1" dirty="0"/>
              <a:t>3. write(String s);</a:t>
            </a:r>
          </a:p>
          <a:p>
            <a:r>
              <a:rPr lang="en-US" b="1" dirty="0"/>
              <a:t>4. flush();</a:t>
            </a:r>
          </a:p>
          <a:p>
            <a:r>
              <a:rPr lang="en-US" b="1" dirty="0"/>
              <a:t>5. close();</a:t>
            </a:r>
          </a:p>
          <a:p>
            <a:r>
              <a:rPr lang="en-US" b="1" dirty="0"/>
              <a:t>6. newline();</a:t>
            </a:r>
          </a:p>
          <a:p>
            <a:r>
              <a:rPr lang="en-US" b="1" dirty="0"/>
              <a:t>Inserting a new line character to the file.</a:t>
            </a:r>
          </a:p>
          <a:p>
            <a:r>
              <a:rPr lang="en-US" b="1" dirty="0"/>
              <a:t>When compared with </a:t>
            </a:r>
            <a:r>
              <a:rPr lang="en-US" b="1" dirty="0" err="1"/>
              <a:t>FileWriter</a:t>
            </a:r>
            <a:r>
              <a:rPr lang="en-US" b="1" dirty="0"/>
              <a:t> which of the following capability(facility) is available</a:t>
            </a:r>
          </a:p>
          <a:p>
            <a:r>
              <a:rPr lang="en-US" b="1" dirty="0"/>
              <a:t>as method in </a:t>
            </a:r>
            <a:r>
              <a:rPr lang="en-US" b="1" dirty="0" err="1"/>
              <a:t>BufferedWriter</a:t>
            </a:r>
            <a:r>
              <a:rPr lang="en-US" b="1" dirty="0"/>
              <a:t>.</a:t>
            </a:r>
          </a:p>
          <a:p>
            <a:r>
              <a:rPr lang="en-US" b="1" dirty="0"/>
              <a:t>1. Writing data to the file.</a:t>
            </a:r>
          </a:p>
          <a:p>
            <a:r>
              <a:rPr lang="en-US" b="1" dirty="0"/>
              <a:t>2. Closing the writer.</a:t>
            </a:r>
          </a:p>
          <a:p>
            <a:r>
              <a:rPr lang="en-US" b="1" dirty="0"/>
              <a:t>3. Flush the writer.</a:t>
            </a:r>
          </a:p>
          <a:p>
            <a:r>
              <a:rPr lang="en-US" b="1" dirty="0"/>
              <a:t>4. Inserting newline character.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0"/>
        </a:solidFill>
        <a:effectLst/>
      </p:bgPr>
    </p:bg>
    <p:spTree>
      <p:nvGrpSpPr>
        <p:cNvPr id="1" name="Shape 342"/>
        <p:cNvGrpSpPr/>
        <p:nvPr/>
      </p:nvGrpSpPr>
      <p:grpSpPr>
        <a:xfrm>
          <a:off x="0" y="0"/>
          <a:ext cx="0" cy="0"/>
          <a:chOff x="0" y="0"/>
          <a:chExt cx="0" cy="0"/>
        </a:xfrm>
      </p:grpSpPr>
      <p:cxnSp>
        <p:nvCxnSpPr>
          <p:cNvPr id="343" name="Google Shape;343;p27"/>
          <p:cNvCxnSpPr/>
          <p:nvPr/>
        </p:nvCxnSpPr>
        <p:spPr>
          <a:xfrm>
            <a:off x="4638075" y="0"/>
            <a:ext cx="0" cy="5143500"/>
          </a:xfrm>
          <a:prstGeom prst="straightConnector1">
            <a:avLst/>
          </a:prstGeom>
          <a:noFill/>
          <a:ln w="9525" cap="rnd" cmpd="sng">
            <a:solidFill>
              <a:schemeClr val="dk1"/>
            </a:solidFill>
            <a:prstDash val="solid"/>
            <a:round/>
            <a:headEnd type="none" w="sm" len="sm"/>
            <a:tailEnd type="none" w="sm" len="sm"/>
          </a:ln>
        </p:spPr>
      </p:cxnSp>
      <p:sp>
        <p:nvSpPr>
          <p:cNvPr id="358" name="Google Shape;358;p27"/>
          <p:cNvSpPr/>
          <p:nvPr/>
        </p:nvSpPr>
        <p:spPr>
          <a:xfrm>
            <a:off x="4559013" y="740825"/>
            <a:ext cx="158100" cy="15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4559013" y="1718700"/>
            <a:ext cx="158100" cy="15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4559013" y="2686213"/>
            <a:ext cx="158100" cy="15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4559013" y="3649800"/>
            <a:ext cx="158100" cy="15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66063" y="123708"/>
            <a:ext cx="4572000" cy="4401205"/>
          </a:xfrm>
          <a:prstGeom prst="rect">
            <a:avLst/>
          </a:prstGeom>
        </p:spPr>
        <p:txBody>
          <a:bodyPr>
            <a:spAutoFit/>
          </a:bodyPr>
          <a:lstStyle/>
          <a:p>
            <a:r>
              <a:rPr lang="en-US" b="1" dirty="0" err="1"/>
              <a:t>Ans</a:t>
            </a:r>
            <a:r>
              <a:rPr lang="en-US" b="1" dirty="0"/>
              <a:t> : 4</a:t>
            </a:r>
          </a:p>
          <a:p>
            <a:endParaRPr lang="en-US" b="1" dirty="0"/>
          </a:p>
          <a:p>
            <a:r>
              <a:rPr lang="en-US" b="1" dirty="0"/>
              <a:t>Example:</a:t>
            </a:r>
          </a:p>
          <a:p>
            <a:endParaRPr lang="en-US" b="1" dirty="0"/>
          </a:p>
          <a:p>
            <a:r>
              <a:rPr lang="en-US" b="1" dirty="0"/>
              <a:t>import java.io.*;</a:t>
            </a:r>
          </a:p>
          <a:p>
            <a:r>
              <a:rPr lang="en-US" b="1" dirty="0"/>
              <a:t>class </a:t>
            </a:r>
            <a:r>
              <a:rPr lang="en-US" b="1" dirty="0" err="1"/>
              <a:t>BufferedWriterDemo</a:t>
            </a:r>
            <a:endParaRPr lang="en-US" b="1" dirty="0"/>
          </a:p>
          <a:p>
            <a:r>
              <a:rPr lang="en-US" b="1" dirty="0"/>
              <a:t>{</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a:p>
            <a:r>
              <a:rPr lang="en-US" b="1" dirty="0" err="1"/>
              <a:t>FileWriter</a:t>
            </a:r>
            <a:r>
              <a:rPr lang="en-US" b="1" dirty="0"/>
              <a:t> </a:t>
            </a:r>
            <a:r>
              <a:rPr lang="en-US" b="1" dirty="0" err="1"/>
              <a:t>fw</a:t>
            </a:r>
            <a:r>
              <a:rPr lang="en-US" b="1" dirty="0"/>
              <a:t>=new </a:t>
            </a:r>
            <a:r>
              <a:rPr lang="en-US" b="1" dirty="0" err="1"/>
              <a:t>FileWriter</a:t>
            </a:r>
            <a:r>
              <a:rPr lang="en-US" b="1" dirty="0"/>
              <a:t>("cricket.txt");</a:t>
            </a:r>
          </a:p>
          <a:p>
            <a:r>
              <a:rPr lang="en-US" b="1" dirty="0" err="1"/>
              <a:t>BufferedWriter</a:t>
            </a:r>
            <a:r>
              <a:rPr lang="en-US" b="1" dirty="0"/>
              <a:t> </a:t>
            </a:r>
            <a:r>
              <a:rPr lang="en-US" b="1" dirty="0" err="1"/>
              <a:t>bw</a:t>
            </a:r>
            <a:r>
              <a:rPr lang="en-US" b="1" dirty="0"/>
              <a:t>=new </a:t>
            </a:r>
            <a:r>
              <a:rPr lang="en-US" b="1" dirty="0" err="1"/>
              <a:t>BufferedWriter</a:t>
            </a:r>
            <a:r>
              <a:rPr lang="en-US" b="1" dirty="0"/>
              <a:t>(</a:t>
            </a:r>
            <a:r>
              <a:rPr lang="en-US" b="1" dirty="0" err="1"/>
              <a:t>fw</a:t>
            </a:r>
            <a:r>
              <a:rPr lang="en-US" b="1" dirty="0"/>
              <a:t>);</a:t>
            </a:r>
          </a:p>
          <a:p>
            <a:r>
              <a:rPr lang="en-US" b="1" dirty="0" err="1"/>
              <a:t>bw.write</a:t>
            </a:r>
            <a:r>
              <a:rPr lang="en-US" b="1" dirty="0"/>
              <a:t>(100);</a:t>
            </a:r>
          </a:p>
          <a:p>
            <a:r>
              <a:rPr lang="en-US" b="1" dirty="0" err="1"/>
              <a:t>bw.newLine</a:t>
            </a:r>
            <a:r>
              <a:rPr lang="en-US" b="1" dirty="0"/>
              <a:t>();</a:t>
            </a:r>
          </a:p>
          <a:p>
            <a:r>
              <a:rPr lang="en-US" b="1" dirty="0"/>
              <a:t>char[] </a:t>
            </a:r>
            <a:r>
              <a:rPr lang="en-US" b="1" dirty="0" err="1"/>
              <a:t>ch</a:t>
            </a:r>
            <a:r>
              <a:rPr lang="en-US" b="1" dirty="0"/>
              <a:t>={'</a:t>
            </a:r>
            <a:r>
              <a:rPr lang="en-US" b="1" dirty="0" err="1"/>
              <a:t>a','b','c','d</a:t>
            </a:r>
            <a:r>
              <a:rPr lang="en-US" b="1" dirty="0"/>
              <a:t>'};</a:t>
            </a:r>
          </a:p>
          <a:p>
            <a:r>
              <a:rPr lang="en-US" b="1" dirty="0" err="1"/>
              <a:t>bw.write</a:t>
            </a:r>
            <a:r>
              <a:rPr lang="en-US" b="1" dirty="0"/>
              <a:t>(</a:t>
            </a:r>
            <a:r>
              <a:rPr lang="en-US" b="1" dirty="0" err="1"/>
              <a:t>ch</a:t>
            </a:r>
            <a:r>
              <a:rPr lang="en-US" b="1" dirty="0"/>
              <a:t>);</a:t>
            </a:r>
          </a:p>
          <a:p>
            <a:r>
              <a:rPr lang="en-US" b="1" dirty="0" err="1"/>
              <a:t>bw.newLine</a:t>
            </a:r>
            <a:r>
              <a:rPr lang="en-US" b="1" dirty="0"/>
              <a:t>();</a:t>
            </a:r>
          </a:p>
          <a:p>
            <a:r>
              <a:rPr lang="en-US" b="1" dirty="0" err="1"/>
              <a:t>bw.write</a:t>
            </a:r>
            <a:r>
              <a:rPr lang="en-US" b="1" dirty="0"/>
              <a:t>("</a:t>
            </a:r>
            <a:r>
              <a:rPr lang="en-US" b="1" dirty="0" err="1"/>
              <a:t>SaiCharan</a:t>
            </a:r>
            <a:r>
              <a:rPr lang="en-US" b="1" dirty="0"/>
              <a:t>");</a:t>
            </a:r>
          </a:p>
          <a:p>
            <a:r>
              <a:rPr lang="en-US" b="1" dirty="0" err="1"/>
              <a:t>bw.newLine</a:t>
            </a:r>
            <a:r>
              <a:rPr lang="en-US" b="1" dirty="0"/>
              <a:t>();</a:t>
            </a:r>
          </a:p>
          <a:p>
            <a:r>
              <a:rPr lang="en-US" b="1" dirty="0" err="1"/>
              <a:t>bw.write</a:t>
            </a:r>
            <a:r>
              <a:rPr lang="en-US" b="1" dirty="0"/>
              <a:t>("software solutions");</a:t>
            </a:r>
            <a:endParaRPr lang="en-US" dirty="0"/>
          </a:p>
        </p:txBody>
      </p:sp>
      <p:sp>
        <p:nvSpPr>
          <p:cNvPr id="3" name="Rectangle 2"/>
          <p:cNvSpPr/>
          <p:nvPr/>
        </p:nvSpPr>
        <p:spPr>
          <a:xfrm>
            <a:off x="8708571" y="4726254"/>
            <a:ext cx="260008" cy="253916"/>
          </a:xfrm>
          <a:prstGeom prst="rect">
            <a:avLst/>
          </a:prstGeom>
        </p:spPr>
        <p:txBody>
          <a:bodyPr wrap="none">
            <a:spAutoFit/>
          </a:bodyPr>
          <a:lstStyle/>
          <a:p>
            <a:r>
              <a:rPr lang="en-US" sz="1050" b="1" dirty="0"/>
              <a:t>9</a:t>
            </a:r>
            <a:endParaRPr lang="en-US" sz="1050" dirty="0"/>
          </a:p>
        </p:txBody>
      </p:sp>
      <p:sp>
        <p:nvSpPr>
          <p:cNvPr id="4" name="Rectangle 3"/>
          <p:cNvSpPr/>
          <p:nvPr/>
        </p:nvSpPr>
        <p:spPr>
          <a:xfrm>
            <a:off x="4717113" y="87607"/>
            <a:ext cx="4572000" cy="2677656"/>
          </a:xfrm>
          <a:prstGeom prst="rect">
            <a:avLst/>
          </a:prstGeom>
        </p:spPr>
        <p:txBody>
          <a:bodyPr>
            <a:spAutoFit/>
          </a:bodyPr>
          <a:lstStyle/>
          <a:p>
            <a:r>
              <a:rPr lang="en-US" b="1" dirty="0" err="1"/>
              <a:t>bw.flush</a:t>
            </a:r>
            <a:r>
              <a:rPr lang="en-US" b="1" dirty="0"/>
              <a:t>();</a:t>
            </a:r>
          </a:p>
          <a:p>
            <a:r>
              <a:rPr lang="en-US" b="1" dirty="0" err="1"/>
              <a:t>bw.close</a:t>
            </a:r>
            <a:r>
              <a:rPr lang="en-US" b="1" dirty="0"/>
              <a:t>();</a:t>
            </a:r>
          </a:p>
          <a:p>
            <a:r>
              <a:rPr lang="en-US" b="1" dirty="0"/>
              <a:t>}</a:t>
            </a:r>
          </a:p>
          <a:p>
            <a:r>
              <a:rPr lang="en-US" b="1" dirty="0"/>
              <a:t>}</a:t>
            </a:r>
          </a:p>
          <a:p>
            <a:r>
              <a:rPr lang="en-US" b="1" dirty="0"/>
              <a:t>Output:</a:t>
            </a:r>
          </a:p>
          <a:p>
            <a:r>
              <a:rPr lang="en-US" b="1" dirty="0"/>
              <a:t>d</a:t>
            </a:r>
          </a:p>
          <a:p>
            <a:r>
              <a:rPr lang="en-US" b="1" dirty="0" err="1"/>
              <a:t>abcd</a:t>
            </a:r>
            <a:endParaRPr lang="en-US" b="1" dirty="0"/>
          </a:p>
          <a:p>
            <a:r>
              <a:rPr lang="en-US" b="1" dirty="0" err="1"/>
              <a:t>SaiCharan</a:t>
            </a:r>
            <a:endParaRPr lang="en-US" b="1" dirty="0"/>
          </a:p>
          <a:p>
            <a:r>
              <a:rPr lang="en-US" b="1" dirty="0"/>
              <a:t>software solutions</a:t>
            </a:r>
          </a:p>
          <a:p>
            <a:r>
              <a:rPr lang="en-US" b="1" i="1" dirty="0"/>
              <a:t>Note : </a:t>
            </a:r>
            <a:r>
              <a:rPr lang="en-US" b="1" dirty="0"/>
              <a:t>When ever we are closing </a:t>
            </a:r>
            <a:r>
              <a:rPr lang="en-US" b="1" dirty="0" err="1"/>
              <a:t>BufferedWriter</a:t>
            </a:r>
            <a:r>
              <a:rPr lang="en-US" b="1" dirty="0"/>
              <a:t> automatically underlying writer will be</a:t>
            </a:r>
          </a:p>
          <a:p>
            <a:r>
              <a:rPr lang="en-US" b="1" dirty="0"/>
              <a:t>closed and we are not close explicitly.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grpSp>
        <p:nvGrpSpPr>
          <p:cNvPr id="369" name="Google Shape;369;p28"/>
          <p:cNvGrpSpPr/>
          <p:nvPr/>
        </p:nvGrpSpPr>
        <p:grpSpPr>
          <a:xfrm>
            <a:off x="304800" y="-24675"/>
            <a:ext cx="4330360" cy="2139225"/>
            <a:chOff x="-3810" y="0"/>
            <a:chExt cx="1680948" cy="954594"/>
          </a:xfrm>
        </p:grpSpPr>
        <p:sp>
          <p:nvSpPr>
            <p:cNvPr id="370" name="Google Shape;370;p28"/>
            <p:cNvSpPr/>
            <p:nvPr/>
          </p:nvSpPr>
          <p:spPr>
            <a:xfrm>
              <a:off x="10160" y="16510"/>
              <a:ext cx="1651738" cy="927924"/>
            </a:xfrm>
            <a:custGeom>
              <a:avLst/>
              <a:gdLst/>
              <a:ahLst/>
              <a:cxnLst/>
              <a:rect l="l" t="t" r="r" b="b"/>
              <a:pathLst>
                <a:path w="1651738" h="927924" extrusionOk="0">
                  <a:moveTo>
                    <a:pt x="1651738" y="927924"/>
                  </a:moveTo>
                  <a:lnTo>
                    <a:pt x="0" y="920304"/>
                  </a:lnTo>
                  <a:lnTo>
                    <a:pt x="0" y="335055"/>
                  </a:lnTo>
                  <a:lnTo>
                    <a:pt x="17780" y="19050"/>
                  </a:lnTo>
                  <a:lnTo>
                    <a:pt x="821467" y="0"/>
                  </a:lnTo>
                  <a:lnTo>
                    <a:pt x="1632688" y="5080"/>
                  </a:lnTo>
                  <a:close/>
                </a:path>
              </a:pathLst>
            </a:custGeom>
            <a:solidFill>
              <a:schemeClr val="dk2"/>
            </a:solidFill>
            <a:ln>
              <a:noFill/>
            </a:ln>
          </p:spPr>
        </p:sp>
        <p:sp>
          <p:nvSpPr>
            <p:cNvPr id="371" name="Google Shape;371;p28"/>
            <p:cNvSpPr/>
            <p:nvPr/>
          </p:nvSpPr>
          <p:spPr>
            <a:xfrm>
              <a:off x="-3810" y="0"/>
              <a:ext cx="1680948" cy="954594"/>
            </a:xfrm>
            <a:custGeom>
              <a:avLst/>
              <a:gdLst/>
              <a:ahLst/>
              <a:cxnLst/>
              <a:rect l="l" t="t" r="r" b="b"/>
              <a:pathLst>
                <a:path w="1680948" h="954594" extrusionOk="0">
                  <a:moveTo>
                    <a:pt x="1646658" y="21590"/>
                  </a:moveTo>
                  <a:cubicBezTo>
                    <a:pt x="1647928" y="34290"/>
                    <a:pt x="1647928" y="44450"/>
                    <a:pt x="1649198" y="54610"/>
                  </a:cubicBezTo>
                  <a:cubicBezTo>
                    <a:pt x="1651738" y="77162"/>
                    <a:pt x="1653008" y="95720"/>
                    <a:pt x="1655548" y="113616"/>
                  </a:cubicBezTo>
                  <a:cubicBezTo>
                    <a:pt x="1655548" y="139466"/>
                    <a:pt x="1668248" y="649167"/>
                    <a:pt x="1674598" y="675017"/>
                  </a:cubicBezTo>
                  <a:cubicBezTo>
                    <a:pt x="1680948" y="714122"/>
                    <a:pt x="1677138" y="753891"/>
                    <a:pt x="1677138" y="792997"/>
                  </a:cubicBezTo>
                  <a:cubicBezTo>
                    <a:pt x="1677138" y="827463"/>
                    <a:pt x="1678408" y="859278"/>
                    <a:pt x="1679678" y="893634"/>
                  </a:cubicBezTo>
                  <a:cubicBezTo>
                    <a:pt x="1679678" y="915224"/>
                    <a:pt x="1679678" y="929194"/>
                    <a:pt x="1679678" y="953324"/>
                  </a:cubicBezTo>
                  <a:cubicBezTo>
                    <a:pt x="1656818" y="953324"/>
                    <a:pt x="1636498" y="954594"/>
                    <a:pt x="1616287" y="953324"/>
                  </a:cubicBezTo>
                  <a:cubicBezTo>
                    <a:pt x="1535467" y="948244"/>
                    <a:pt x="1453403" y="954594"/>
                    <a:pt x="1372582" y="949514"/>
                  </a:cubicBezTo>
                  <a:cubicBezTo>
                    <a:pt x="1324090" y="945704"/>
                    <a:pt x="1276841" y="948244"/>
                    <a:pt x="1228349" y="945704"/>
                  </a:cubicBezTo>
                  <a:cubicBezTo>
                    <a:pt x="1205968" y="944434"/>
                    <a:pt x="1183587" y="943164"/>
                    <a:pt x="1161206" y="941894"/>
                  </a:cubicBezTo>
                  <a:cubicBezTo>
                    <a:pt x="1147529" y="941894"/>
                    <a:pt x="1135095" y="943164"/>
                    <a:pt x="1121417" y="943164"/>
                  </a:cubicBezTo>
                  <a:cubicBezTo>
                    <a:pt x="1086602" y="941894"/>
                    <a:pt x="990861" y="943164"/>
                    <a:pt x="956046" y="941894"/>
                  </a:cubicBezTo>
                  <a:cubicBezTo>
                    <a:pt x="931178" y="940624"/>
                    <a:pt x="433822" y="949514"/>
                    <a:pt x="408954" y="948244"/>
                  </a:cubicBezTo>
                  <a:cubicBezTo>
                    <a:pt x="402737" y="948244"/>
                    <a:pt x="395277" y="949514"/>
                    <a:pt x="389060" y="949514"/>
                  </a:cubicBezTo>
                  <a:cubicBezTo>
                    <a:pt x="374139" y="949514"/>
                    <a:pt x="360462" y="950784"/>
                    <a:pt x="345541" y="950784"/>
                  </a:cubicBezTo>
                  <a:cubicBezTo>
                    <a:pt x="308239" y="950784"/>
                    <a:pt x="272181" y="949514"/>
                    <a:pt x="234879" y="948244"/>
                  </a:cubicBezTo>
                  <a:cubicBezTo>
                    <a:pt x="212498" y="946974"/>
                    <a:pt x="190117" y="945704"/>
                    <a:pt x="168979" y="944434"/>
                  </a:cubicBezTo>
                  <a:cubicBezTo>
                    <a:pt x="129191" y="943164"/>
                    <a:pt x="89402" y="941894"/>
                    <a:pt x="48260" y="941894"/>
                  </a:cubicBezTo>
                  <a:cubicBezTo>
                    <a:pt x="38100" y="941894"/>
                    <a:pt x="29210" y="941894"/>
                    <a:pt x="19050" y="940624"/>
                  </a:cubicBezTo>
                  <a:cubicBezTo>
                    <a:pt x="10160" y="939354"/>
                    <a:pt x="5080" y="933004"/>
                    <a:pt x="7620" y="924114"/>
                  </a:cubicBezTo>
                  <a:cubicBezTo>
                    <a:pt x="16510" y="892418"/>
                    <a:pt x="12700" y="875848"/>
                    <a:pt x="11430" y="858615"/>
                  </a:cubicBezTo>
                  <a:cubicBezTo>
                    <a:pt x="10160" y="823486"/>
                    <a:pt x="6350" y="789020"/>
                    <a:pt x="7620" y="753891"/>
                  </a:cubicBezTo>
                  <a:cubicBezTo>
                    <a:pt x="5080" y="710146"/>
                    <a:pt x="0" y="168629"/>
                    <a:pt x="7620" y="124221"/>
                  </a:cubicBezTo>
                  <a:cubicBezTo>
                    <a:pt x="8890" y="115605"/>
                    <a:pt x="7620" y="106325"/>
                    <a:pt x="8890" y="97709"/>
                  </a:cubicBezTo>
                  <a:cubicBezTo>
                    <a:pt x="10160" y="83790"/>
                    <a:pt x="12700" y="68545"/>
                    <a:pt x="13970" y="44450"/>
                  </a:cubicBezTo>
                  <a:cubicBezTo>
                    <a:pt x="13970" y="41910"/>
                    <a:pt x="15240" y="39370"/>
                    <a:pt x="16510" y="38100"/>
                  </a:cubicBezTo>
                  <a:cubicBezTo>
                    <a:pt x="38100" y="35560"/>
                    <a:pt x="58318" y="30480"/>
                    <a:pt x="78212" y="29210"/>
                  </a:cubicBezTo>
                  <a:cubicBezTo>
                    <a:pt x="111783" y="25400"/>
                    <a:pt x="145355" y="22860"/>
                    <a:pt x="180170" y="20320"/>
                  </a:cubicBezTo>
                  <a:cubicBezTo>
                    <a:pt x="203794" y="17780"/>
                    <a:pt x="227419" y="16510"/>
                    <a:pt x="249800" y="13970"/>
                  </a:cubicBezTo>
                  <a:cubicBezTo>
                    <a:pt x="272181" y="11430"/>
                    <a:pt x="295805" y="8890"/>
                    <a:pt x="318186" y="8890"/>
                  </a:cubicBezTo>
                  <a:cubicBezTo>
                    <a:pt x="343054" y="7620"/>
                    <a:pt x="367922" y="10160"/>
                    <a:pt x="392790" y="8890"/>
                  </a:cubicBezTo>
                  <a:cubicBezTo>
                    <a:pt x="423875" y="8890"/>
                    <a:pt x="987131" y="6350"/>
                    <a:pt x="1018216" y="5080"/>
                  </a:cubicBezTo>
                  <a:cubicBezTo>
                    <a:pt x="1048057" y="3810"/>
                    <a:pt x="1077899" y="2540"/>
                    <a:pt x="1108983" y="2540"/>
                  </a:cubicBezTo>
                  <a:cubicBezTo>
                    <a:pt x="1159962" y="1270"/>
                    <a:pt x="1209698" y="0"/>
                    <a:pt x="1260677" y="0"/>
                  </a:cubicBezTo>
                  <a:cubicBezTo>
                    <a:pt x="1281815" y="0"/>
                    <a:pt x="1304196" y="2540"/>
                    <a:pt x="1325334" y="2540"/>
                  </a:cubicBezTo>
                  <a:cubicBezTo>
                    <a:pt x="1383773" y="3810"/>
                    <a:pt x="1443456" y="5080"/>
                    <a:pt x="1501895" y="7620"/>
                  </a:cubicBezTo>
                  <a:cubicBezTo>
                    <a:pt x="1532980" y="8890"/>
                    <a:pt x="1564065" y="12700"/>
                    <a:pt x="1595149" y="16510"/>
                  </a:cubicBezTo>
                  <a:cubicBezTo>
                    <a:pt x="1602610" y="16510"/>
                    <a:pt x="1610070" y="16510"/>
                    <a:pt x="1616287" y="16510"/>
                  </a:cubicBezTo>
                  <a:cubicBezTo>
                    <a:pt x="1627608" y="17780"/>
                    <a:pt x="1636498" y="20320"/>
                    <a:pt x="1646658" y="21590"/>
                  </a:cubicBezTo>
                  <a:close/>
                  <a:moveTo>
                    <a:pt x="1656818" y="936814"/>
                  </a:moveTo>
                  <a:cubicBezTo>
                    <a:pt x="1658088" y="920304"/>
                    <a:pt x="1659358" y="907604"/>
                    <a:pt x="1659358" y="894904"/>
                  </a:cubicBezTo>
                  <a:cubicBezTo>
                    <a:pt x="1658088" y="855964"/>
                    <a:pt x="1656818" y="820835"/>
                    <a:pt x="1656818" y="783055"/>
                  </a:cubicBezTo>
                  <a:cubicBezTo>
                    <a:pt x="1656818" y="765822"/>
                    <a:pt x="1659358" y="748589"/>
                    <a:pt x="1658088" y="731356"/>
                  </a:cubicBezTo>
                  <a:cubicBezTo>
                    <a:pt x="1658088" y="715448"/>
                    <a:pt x="1656818" y="698878"/>
                    <a:pt x="1655548" y="682970"/>
                  </a:cubicBezTo>
                  <a:cubicBezTo>
                    <a:pt x="1650468" y="658446"/>
                    <a:pt x="1639038" y="150734"/>
                    <a:pt x="1639038" y="126210"/>
                  </a:cubicBezTo>
                  <a:cubicBezTo>
                    <a:pt x="1636498" y="105663"/>
                    <a:pt x="1633958" y="84453"/>
                    <a:pt x="1631418" y="63500"/>
                  </a:cubicBezTo>
                  <a:cubicBezTo>
                    <a:pt x="1630148" y="44450"/>
                    <a:pt x="1628878" y="43180"/>
                    <a:pt x="1612557" y="41910"/>
                  </a:cubicBezTo>
                  <a:cubicBezTo>
                    <a:pt x="1608827" y="41910"/>
                    <a:pt x="1606340" y="41910"/>
                    <a:pt x="1602610" y="40640"/>
                  </a:cubicBezTo>
                  <a:cubicBezTo>
                    <a:pt x="1571525" y="36830"/>
                    <a:pt x="1539197" y="31750"/>
                    <a:pt x="1508112" y="30480"/>
                  </a:cubicBezTo>
                  <a:cubicBezTo>
                    <a:pt x="1432265" y="26670"/>
                    <a:pt x="1355175" y="25400"/>
                    <a:pt x="1279328" y="22860"/>
                  </a:cubicBezTo>
                  <a:cubicBezTo>
                    <a:pt x="1268138" y="22860"/>
                    <a:pt x="1255704" y="22860"/>
                    <a:pt x="1244513" y="22860"/>
                  </a:cubicBezTo>
                  <a:cubicBezTo>
                    <a:pt x="1225862" y="22860"/>
                    <a:pt x="1207211" y="22860"/>
                    <a:pt x="1189804" y="22860"/>
                  </a:cubicBezTo>
                  <a:cubicBezTo>
                    <a:pt x="1150015" y="22860"/>
                    <a:pt x="1110227" y="22860"/>
                    <a:pt x="1071682" y="24130"/>
                  </a:cubicBezTo>
                  <a:cubicBezTo>
                    <a:pt x="1038110" y="25400"/>
                    <a:pt x="472367" y="29210"/>
                    <a:pt x="438795" y="29210"/>
                  </a:cubicBezTo>
                  <a:cubicBezTo>
                    <a:pt x="384086" y="29210"/>
                    <a:pt x="329377" y="26670"/>
                    <a:pt x="274668" y="33020"/>
                  </a:cubicBezTo>
                  <a:cubicBezTo>
                    <a:pt x="246070" y="36830"/>
                    <a:pt x="218715" y="36830"/>
                    <a:pt x="191361" y="38100"/>
                  </a:cubicBezTo>
                  <a:cubicBezTo>
                    <a:pt x="144112" y="41910"/>
                    <a:pt x="96863" y="45720"/>
                    <a:pt x="49530" y="50800"/>
                  </a:cubicBezTo>
                  <a:cubicBezTo>
                    <a:pt x="36830" y="50800"/>
                    <a:pt x="34290" y="53340"/>
                    <a:pt x="33020" y="66557"/>
                  </a:cubicBezTo>
                  <a:cubicBezTo>
                    <a:pt x="31750" y="78487"/>
                    <a:pt x="31750" y="90418"/>
                    <a:pt x="30480" y="102348"/>
                  </a:cubicBezTo>
                  <a:cubicBezTo>
                    <a:pt x="29210" y="122233"/>
                    <a:pt x="26670" y="141454"/>
                    <a:pt x="25400" y="161339"/>
                  </a:cubicBezTo>
                  <a:cubicBezTo>
                    <a:pt x="20320" y="182549"/>
                    <a:pt x="26670" y="700866"/>
                    <a:pt x="29210" y="722076"/>
                  </a:cubicBezTo>
                  <a:cubicBezTo>
                    <a:pt x="29210" y="744612"/>
                    <a:pt x="29210" y="767810"/>
                    <a:pt x="30480" y="790346"/>
                  </a:cubicBezTo>
                  <a:cubicBezTo>
                    <a:pt x="30480" y="806916"/>
                    <a:pt x="33020" y="823486"/>
                    <a:pt x="33020" y="840056"/>
                  </a:cubicBezTo>
                  <a:cubicBezTo>
                    <a:pt x="33020" y="857952"/>
                    <a:pt x="33020" y="875848"/>
                    <a:pt x="31750" y="894904"/>
                  </a:cubicBezTo>
                  <a:cubicBezTo>
                    <a:pt x="31750" y="898714"/>
                    <a:pt x="31750" y="901254"/>
                    <a:pt x="31750" y="905064"/>
                  </a:cubicBezTo>
                  <a:cubicBezTo>
                    <a:pt x="31750" y="915224"/>
                    <a:pt x="35560" y="919034"/>
                    <a:pt x="44450" y="919034"/>
                  </a:cubicBezTo>
                  <a:cubicBezTo>
                    <a:pt x="60804" y="919034"/>
                    <a:pt x="78212" y="920304"/>
                    <a:pt x="94376" y="920304"/>
                  </a:cubicBezTo>
                  <a:cubicBezTo>
                    <a:pt x="118000" y="920304"/>
                    <a:pt x="142868" y="917764"/>
                    <a:pt x="166493" y="920304"/>
                  </a:cubicBezTo>
                  <a:cubicBezTo>
                    <a:pt x="205038" y="924114"/>
                    <a:pt x="243583" y="926654"/>
                    <a:pt x="282128" y="925384"/>
                  </a:cubicBezTo>
                  <a:cubicBezTo>
                    <a:pt x="306996" y="924114"/>
                    <a:pt x="330620" y="926654"/>
                    <a:pt x="355488" y="926654"/>
                  </a:cubicBezTo>
                  <a:cubicBezTo>
                    <a:pt x="391547" y="926654"/>
                    <a:pt x="427605" y="925384"/>
                    <a:pt x="463663" y="926654"/>
                  </a:cubicBezTo>
                  <a:cubicBezTo>
                    <a:pt x="517129" y="927924"/>
                    <a:pt x="1104010" y="917764"/>
                    <a:pt x="1158719" y="920304"/>
                  </a:cubicBezTo>
                  <a:cubicBezTo>
                    <a:pt x="1182343" y="921574"/>
                    <a:pt x="1205968" y="922844"/>
                    <a:pt x="1228349" y="922844"/>
                  </a:cubicBezTo>
                  <a:cubicBezTo>
                    <a:pt x="1269381" y="925384"/>
                    <a:pt x="1309169" y="921574"/>
                    <a:pt x="1350201" y="925384"/>
                  </a:cubicBezTo>
                  <a:cubicBezTo>
                    <a:pt x="1383773" y="927924"/>
                    <a:pt x="1417344" y="927924"/>
                    <a:pt x="1450916" y="930464"/>
                  </a:cubicBezTo>
                  <a:cubicBezTo>
                    <a:pt x="1500652" y="934274"/>
                    <a:pt x="1550387" y="936814"/>
                    <a:pt x="1600123" y="938084"/>
                  </a:cubicBezTo>
                  <a:cubicBezTo>
                    <a:pt x="1618774" y="938084"/>
                    <a:pt x="1636498" y="936814"/>
                    <a:pt x="1656818" y="936814"/>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 name="Rectangle 1"/>
          <p:cNvSpPr/>
          <p:nvPr/>
        </p:nvSpPr>
        <p:spPr>
          <a:xfrm>
            <a:off x="1019810" y="845621"/>
            <a:ext cx="2941831" cy="461665"/>
          </a:xfrm>
          <a:prstGeom prst="rect">
            <a:avLst/>
          </a:prstGeom>
        </p:spPr>
        <p:txBody>
          <a:bodyPr wrap="none">
            <a:spAutoFit/>
          </a:bodyPr>
          <a:lstStyle/>
          <a:p>
            <a:r>
              <a:rPr lang="en-US" sz="2400" b="1" dirty="0">
                <a:latin typeface="Algerian" pitchFamily="82" charset="0"/>
              </a:rPr>
              <a:t>Buffered Reader</a:t>
            </a:r>
            <a:endParaRPr lang="en-US" sz="2400" dirty="0">
              <a:latin typeface="Algerian" pitchFamily="82" charset="0"/>
            </a:endParaRPr>
          </a:p>
        </p:txBody>
      </p:sp>
      <p:sp>
        <p:nvSpPr>
          <p:cNvPr id="3" name="Rectangle 2"/>
          <p:cNvSpPr/>
          <p:nvPr/>
        </p:nvSpPr>
        <p:spPr>
          <a:xfrm>
            <a:off x="83977" y="2190750"/>
            <a:ext cx="4572000" cy="523220"/>
          </a:xfrm>
          <a:prstGeom prst="rect">
            <a:avLst/>
          </a:prstGeom>
        </p:spPr>
        <p:txBody>
          <a:bodyPr>
            <a:spAutoFit/>
          </a:bodyPr>
          <a:lstStyle/>
          <a:p>
            <a:r>
              <a:rPr lang="en-US" b="1" dirty="0"/>
              <a:t>This is the most enhanced(better) Reader to read character data from the file</a:t>
            </a:r>
            <a:endParaRPr lang="en-US" dirty="0"/>
          </a:p>
        </p:txBody>
      </p:sp>
      <p:sp>
        <p:nvSpPr>
          <p:cNvPr id="4" name="Rectangle 3"/>
          <p:cNvSpPr/>
          <p:nvPr/>
        </p:nvSpPr>
        <p:spPr>
          <a:xfrm>
            <a:off x="90197" y="2800350"/>
            <a:ext cx="4572000" cy="2246769"/>
          </a:xfrm>
          <a:prstGeom prst="rect">
            <a:avLst/>
          </a:prstGeom>
        </p:spPr>
        <p:txBody>
          <a:bodyPr>
            <a:spAutoFit/>
          </a:bodyPr>
          <a:lstStyle/>
          <a:p>
            <a:r>
              <a:rPr lang="en-US" b="1" dirty="0"/>
              <a:t>Constructors:</a:t>
            </a:r>
          </a:p>
          <a:p>
            <a:r>
              <a:rPr lang="en-US" b="1" dirty="0" err="1"/>
              <a:t>BufferedReader</a:t>
            </a:r>
            <a:r>
              <a:rPr lang="en-US" b="1" dirty="0"/>
              <a:t> </a:t>
            </a:r>
            <a:r>
              <a:rPr lang="en-US" b="1" dirty="0" err="1"/>
              <a:t>br</a:t>
            </a:r>
            <a:r>
              <a:rPr lang="en-US" b="1" dirty="0"/>
              <a:t>=new </a:t>
            </a:r>
            <a:r>
              <a:rPr lang="en-US" b="1" dirty="0" err="1"/>
              <a:t>BufferedReader</a:t>
            </a:r>
            <a:r>
              <a:rPr lang="en-US" b="1" dirty="0"/>
              <a:t>(Reader r);</a:t>
            </a:r>
          </a:p>
          <a:p>
            <a:r>
              <a:rPr lang="en-US" b="1" dirty="0" err="1"/>
              <a:t>BufferedReader</a:t>
            </a:r>
            <a:r>
              <a:rPr lang="en-US" b="1" dirty="0"/>
              <a:t> </a:t>
            </a:r>
            <a:r>
              <a:rPr lang="en-US" b="1" dirty="0" err="1"/>
              <a:t>br</a:t>
            </a:r>
            <a:r>
              <a:rPr lang="en-US" b="1" dirty="0"/>
              <a:t>=new </a:t>
            </a:r>
            <a:r>
              <a:rPr lang="en-US" b="1" dirty="0" err="1"/>
              <a:t>BufferedReader</a:t>
            </a:r>
            <a:r>
              <a:rPr lang="en-US" b="1" dirty="0"/>
              <a:t>(Reader </a:t>
            </a:r>
            <a:r>
              <a:rPr lang="en-US" b="1" dirty="0" err="1"/>
              <a:t>r,int</a:t>
            </a:r>
            <a:r>
              <a:rPr lang="en-US" b="1" dirty="0"/>
              <a:t> </a:t>
            </a:r>
            <a:r>
              <a:rPr lang="en-US" b="1" dirty="0" err="1"/>
              <a:t>buffersize</a:t>
            </a:r>
            <a:r>
              <a:rPr lang="en-US" b="1" dirty="0"/>
              <a:t>);</a:t>
            </a:r>
          </a:p>
          <a:p>
            <a:r>
              <a:rPr lang="en-US" b="1" dirty="0"/>
              <a:t>Note: </a:t>
            </a:r>
            <a:r>
              <a:rPr lang="en-US" b="1" dirty="0" err="1"/>
              <a:t>BufferedReader</a:t>
            </a:r>
            <a:r>
              <a:rPr lang="en-US" b="1" dirty="0"/>
              <a:t> can not communicate directly with the File it should</a:t>
            </a:r>
          </a:p>
          <a:p>
            <a:r>
              <a:rPr lang="en-US" b="1" dirty="0"/>
              <a:t>communicate via some Reader object.</a:t>
            </a:r>
          </a:p>
          <a:p>
            <a:r>
              <a:rPr lang="en-US" b="1" i="1" dirty="0"/>
              <a:t>The main advantage of </a:t>
            </a:r>
            <a:r>
              <a:rPr lang="en-US" b="1" i="1" dirty="0" err="1"/>
              <a:t>BufferedReader</a:t>
            </a:r>
            <a:r>
              <a:rPr lang="en-US" b="1" i="1" dirty="0"/>
              <a:t> over </a:t>
            </a:r>
            <a:r>
              <a:rPr lang="en-US" b="1" i="1" dirty="0" err="1"/>
              <a:t>FileReader</a:t>
            </a:r>
            <a:r>
              <a:rPr lang="en-US" b="1" i="1" dirty="0"/>
              <a:t> is we can read data line by line</a:t>
            </a:r>
          </a:p>
          <a:p>
            <a:r>
              <a:rPr lang="en-US" b="1" i="1" dirty="0"/>
              <a:t>instead of character by character.</a:t>
            </a:r>
            <a:endParaRPr lang="en-US" dirty="0"/>
          </a:p>
        </p:txBody>
      </p:sp>
      <p:sp>
        <p:nvSpPr>
          <p:cNvPr id="5" name="Rectangle 4"/>
          <p:cNvSpPr/>
          <p:nvPr/>
        </p:nvSpPr>
        <p:spPr>
          <a:xfrm>
            <a:off x="4654423" y="-62320"/>
            <a:ext cx="4572000" cy="1815882"/>
          </a:xfrm>
          <a:prstGeom prst="rect">
            <a:avLst/>
          </a:prstGeom>
        </p:spPr>
        <p:txBody>
          <a:bodyPr>
            <a:spAutoFit/>
          </a:bodyPr>
          <a:lstStyle/>
          <a:p>
            <a:r>
              <a:rPr lang="en-US" b="1" dirty="0"/>
              <a:t>Methods:</a:t>
            </a:r>
          </a:p>
          <a:p>
            <a:r>
              <a:rPr lang="en-US" b="1" dirty="0"/>
              <a:t>1. </a:t>
            </a:r>
            <a:r>
              <a:rPr lang="en-US" b="1" dirty="0" err="1"/>
              <a:t>int</a:t>
            </a:r>
            <a:r>
              <a:rPr lang="en-US" b="1" dirty="0"/>
              <a:t> read();</a:t>
            </a:r>
          </a:p>
          <a:p>
            <a:r>
              <a:rPr lang="en-US" b="1" dirty="0"/>
              <a:t>2. </a:t>
            </a:r>
            <a:r>
              <a:rPr lang="en-US" b="1" dirty="0" err="1"/>
              <a:t>int</a:t>
            </a:r>
            <a:r>
              <a:rPr lang="en-US" b="1" dirty="0"/>
              <a:t> read(char[] </a:t>
            </a:r>
            <a:r>
              <a:rPr lang="en-US" b="1" dirty="0" err="1"/>
              <a:t>ch</a:t>
            </a:r>
            <a:r>
              <a:rPr lang="en-US" b="1" dirty="0"/>
              <a:t>);</a:t>
            </a:r>
          </a:p>
          <a:p>
            <a:r>
              <a:rPr lang="en-US" b="1" dirty="0"/>
              <a:t>3. String </a:t>
            </a:r>
            <a:r>
              <a:rPr lang="en-US" b="1" dirty="0" err="1"/>
              <a:t>readLine</a:t>
            </a:r>
            <a:r>
              <a:rPr lang="en-US" b="1" dirty="0"/>
              <a:t>();</a:t>
            </a:r>
          </a:p>
          <a:p>
            <a:r>
              <a:rPr lang="en-US" b="1" dirty="0"/>
              <a:t>It attempts to read next line and return it , from the File. if the next line is not</a:t>
            </a:r>
          </a:p>
          <a:p>
            <a:r>
              <a:rPr lang="en-US" b="1" dirty="0"/>
              <a:t>available then this method returns null.</a:t>
            </a:r>
          </a:p>
          <a:p>
            <a:r>
              <a:rPr lang="en-US" b="1" dirty="0"/>
              <a:t>4. void close();</a:t>
            </a:r>
            <a:endParaRPr lang="en-US" dirty="0"/>
          </a:p>
        </p:txBody>
      </p:sp>
      <p:sp>
        <p:nvSpPr>
          <p:cNvPr id="6" name="Rectangle 5"/>
          <p:cNvSpPr/>
          <p:nvPr/>
        </p:nvSpPr>
        <p:spPr>
          <a:xfrm>
            <a:off x="4621164" y="1625097"/>
            <a:ext cx="4572000" cy="2246769"/>
          </a:xfrm>
          <a:prstGeom prst="rect">
            <a:avLst/>
          </a:prstGeom>
        </p:spPr>
        <p:txBody>
          <a:bodyPr>
            <a:spAutoFit/>
          </a:bodyPr>
          <a:lstStyle/>
          <a:p>
            <a:r>
              <a:rPr lang="en-US" b="1" dirty="0"/>
              <a:t>Example:</a:t>
            </a:r>
          </a:p>
          <a:p>
            <a:r>
              <a:rPr lang="en-US" b="1" dirty="0"/>
              <a:t>import java.io.*;</a:t>
            </a:r>
          </a:p>
          <a:p>
            <a:r>
              <a:rPr lang="en-US" b="1" dirty="0"/>
              <a:t>class </a:t>
            </a:r>
            <a:r>
              <a:rPr lang="en-US" b="1" dirty="0" err="1"/>
              <a:t>BufferedReaderDemo</a:t>
            </a:r>
            <a:endParaRPr lang="en-US" b="1" dirty="0"/>
          </a:p>
          <a:p>
            <a:r>
              <a:rPr lang="en-US" b="1" dirty="0"/>
              <a:t>{</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a:p>
            <a:r>
              <a:rPr lang="en-US" b="1" dirty="0" err="1"/>
              <a:t>FileReader</a:t>
            </a:r>
            <a:r>
              <a:rPr lang="en-US" b="1" dirty="0"/>
              <a:t> </a:t>
            </a:r>
            <a:r>
              <a:rPr lang="en-US" b="1" dirty="0" err="1"/>
              <a:t>fr</a:t>
            </a:r>
            <a:r>
              <a:rPr lang="en-US" b="1" dirty="0"/>
              <a:t>=new </a:t>
            </a:r>
            <a:r>
              <a:rPr lang="en-US" b="1" dirty="0" err="1"/>
              <a:t>FileReader</a:t>
            </a:r>
            <a:r>
              <a:rPr lang="en-US" b="1" dirty="0"/>
              <a:t>("cricket.txt");</a:t>
            </a:r>
          </a:p>
          <a:p>
            <a:r>
              <a:rPr lang="en-US" b="1" dirty="0" err="1"/>
              <a:t>BufferedReader</a:t>
            </a:r>
            <a:r>
              <a:rPr lang="en-US" b="1" dirty="0"/>
              <a:t> </a:t>
            </a:r>
            <a:r>
              <a:rPr lang="en-US" b="1" dirty="0" err="1"/>
              <a:t>br</a:t>
            </a:r>
            <a:r>
              <a:rPr lang="en-US" b="1" dirty="0"/>
              <a:t>=new </a:t>
            </a:r>
            <a:r>
              <a:rPr lang="en-US" b="1" dirty="0" err="1"/>
              <a:t>BufferedReader</a:t>
            </a:r>
            <a:r>
              <a:rPr lang="en-US" b="1" dirty="0"/>
              <a:t>(</a:t>
            </a:r>
            <a:r>
              <a:rPr lang="en-US" b="1" dirty="0" err="1"/>
              <a:t>fr</a:t>
            </a:r>
            <a:r>
              <a:rPr lang="en-US" b="1" dirty="0"/>
              <a:t>);</a:t>
            </a:r>
          </a:p>
          <a:p>
            <a:r>
              <a:rPr lang="en-US" b="1" dirty="0"/>
              <a:t>String line=</a:t>
            </a:r>
            <a:r>
              <a:rPr lang="en-US" b="1" dirty="0" err="1"/>
              <a:t>br.readLine</a:t>
            </a:r>
            <a:r>
              <a:rPr lang="en-US" b="1" dirty="0"/>
              <a:t>();</a:t>
            </a:r>
          </a:p>
        </p:txBody>
      </p:sp>
      <p:sp>
        <p:nvSpPr>
          <p:cNvPr id="7" name="Rectangle 6"/>
          <p:cNvSpPr/>
          <p:nvPr/>
        </p:nvSpPr>
        <p:spPr>
          <a:xfrm>
            <a:off x="8760562" y="4731245"/>
            <a:ext cx="335348" cy="253916"/>
          </a:xfrm>
          <a:prstGeom prst="rect">
            <a:avLst/>
          </a:prstGeom>
        </p:spPr>
        <p:txBody>
          <a:bodyPr wrap="none">
            <a:spAutoFit/>
          </a:bodyPr>
          <a:lstStyle/>
          <a:p>
            <a:r>
              <a:rPr lang="en-US" sz="1050" b="1" dirty="0"/>
              <a:t>10</a:t>
            </a:r>
            <a:endParaRPr 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CF0"/>
        </a:solidFill>
        <a:effectLst/>
      </p:bgPr>
    </p:bg>
    <p:spTree>
      <p:nvGrpSpPr>
        <p:cNvPr id="1" name="Shape 387"/>
        <p:cNvGrpSpPr/>
        <p:nvPr/>
      </p:nvGrpSpPr>
      <p:grpSpPr>
        <a:xfrm>
          <a:off x="0" y="0"/>
          <a:ext cx="0" cy="0"/>
          <a:chOff x="0" y="0"/>
          <a:chExt cx="0" cy="0"/>
        </a:xfrm>
      </p:grpSpPr>
      <p:sp>
        <p:nvSpPr>
          <p:cNvPr id="417" name="Google Shape;417;p29"/>
          <p:cNvSpPr/>
          <p:nvPr/>
        </p:nvSpPr>
        <p:spPr>
          <a:xfrm>
            <a:off x="0" y="0"/>
            <a:ext cx="9144000" cy="1929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Rectangle 1"/>
          <p:cNvSpPr/>
          <p:nvPr/>
        </p:nvSpPr>
        <p:spPr>
          <a:xfrm>
            <a:off x="228600" y="114018"/>
            <a:ext cx="4572000" cy="3539430"/>
          </a:xfrm>
          <a:prstGeom prst="rect">
            <a:avLst/>
          </a:prstGeom>
        </p:spPr>
        <p:txBody>
          <a:bodyPr>
            <a:spAutoFit/>
          </a:bodyPr>
          <a:lstStyle/>
          <a:p>
            <a:r>
              <a:rPr lang="en-US" b="1" dirty="0"/>
              <a:t>while(line!=null)</a:t>
            </a:r>
          </a:p>
          <a:p>
            <a:r>
              <a:rPr lang="en-US" b="1" dirty="0"/>
              <a:t>{</a:t>
            </a:r>
          </a:p>
          <a:p>
            <a:r>
              <a:rPr lang="en-US" b="1" dirty="0" err="1"/>
              <a:t>System.out.println</a:t>
            </a:r>
            <a:r>
              <a:rPr lang="en-US" b="1" dirty="0"/>
              <a:t>(line);</a:t>
            </a:r>
          </a:p>
          <a:p>
            <a:r>
              <a:rPr lang="en-US" b="1" dirty="0"/>
              <a:t>line=</a:t>
            </a:r>
            <a:r>
              <a:rPr lang="en-US" b="1" dirty="0" err="1"/>
              <a:t>br.readLine</a:t>
            </a:r>
            <a:r>
              <a:rPr lang="en-US" b="1" dirty="0"/>
              <a:t>();</a:t>
            </a:r>
          </a:p>
          <a:p>
            <a:r>
              <a:rPr lang="en-US" b="1" dirty="0"/>
              <a:t>}</a:t>
            </a:r>
          </a:p>
          <a:p>
            <a:r>
              <a:rPr lang="en-US" b="1" dirty="0" err="1"/>
              <a:t>br.close</a:t>
            </a:r>
            <a:r>
              <a:rPr lang="en-US" b="1" dirty="0"/>
              <a:t>();</a:t>
            </a:r>
            <a:endParaRPr lang="en-US" dirty="0"/>
          </a:p>
          <a:p>
            <a:r>
              <a:rPr lang="en-US" b="1" dirty="0"/>
              <a:t>}</a:t>
            </a:r>
          </a:p>
          <a:p>
            <a:r>
              <a:rPr lang="en-US" b="1" dirty="0"/>
              <a:t>}</a:t>
            </a:r>
          </a:p>
          <a:p>
            <a:endParaRPr lang="en-US" b="1" dirty="0"/>
          </a:p>
          <a:p>
            <a:endParaRPr lang="en-US" b="1" dirty="0"/>
          </a:p>
          <a:p>
            <a:r>
              <a:rPr lang="en-US" b="1" dirty="0"/>
              <a:t>Note:</a:t>
            </a:r>
          </a:p>
          <a:p>
            <a:r>
              <a:rPr lang="en-US" dirty="0"/>
              <a:t> </a:t>
            </a:r>
            <a:r>
              <a:rPr lang="en-US" b="1" dirty="0"/>
              <a:t>Whenever we are closing </a:t>
            </a:r>
            <a:r>
              <a:rPr lang="en-US" b="1" dirty="0" err="1"/>
              <a:t>BufferedReader</a:t>
            </a:r>
            <a:r>
              <a:rPr lang="en-US" b="1" dirty="0"/>
              <a:t> automatically underlying </a:t>
            </a:r>
            <a:r>
              <a:rPr lang="en-US" b="1" dirty="0" err="1"/>
              <a:t>FileReader</a:t>
            </a:r>
            <a:endParaRPr lang="en-US" b="1" dirty="0"/>
          </a:p>
          <a:p>
            <a:r>
              <a:rPr lang="en-US" b="1" dirty="0"/>
              <a:t>will be closed it is not required to close explicitly.</a:t>
            </a:r>
          </a:p>
          <a:p>
            <a:r>
              <a:rPr lang="en-US" dirty="0"/>
              <a:t> </a:t>
            </a:r>
            <a:r>
              <a:rPr lang="en-US" b="1" dirty="0"/>
              <a:t>Even this rule is applicable for </a:t>
            </a:r>
            <a:r>
              <a:rPr lang="en-US" b="1" dirty="0" err="1"/>
              <a:t>BufferedWriter</a:t>
            </a:r>
            <a:r>
              <a:rPr lang="en-US" b="1" dirty="0"/>
              <a:t> also.</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67150"/>
            <a:ext cx="3495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3"/>
          <p:cNvSpPr/>
          <p:nvPr/>
        </p:nvSpPr>
        <p:spPr>
          <a:xfrm>
            <a:off x="511878" y="7963"/>
            <a:ext cx="3848322" cy="51357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solidFill>
                <a:schemeClr val="lt1"/>
              </a:solidFill>
            </a:endParaRPr>
          </a:p>
        </p:txBody>
      </p:sp>
      <p:sp>
        <p:nvSpPr>
          <p:cNvPr id="110" name="Google Shape;110;p13"/>
          <p:cNvSpPr txBox="1"/>
          <p:nvPr/>
        </p:nvSpPr>
        <p:spPr>
          <a:xfrm>
            <a:off x="938355" y="2372473"/>
            <a:ext cx="2643046" cy="6924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500" dirty="0">
                <a:solidFill>
                  <a:schemeClr val="lt1"/>
                </a:solidFill>
                <a:latin typeface="Architects Daughter"/>
                <a:ea typeface="Architects Daughter"/>
                <a:cs typeface="Architects Daughter"/>
                <a:sym typeface="Architects Daughter"/>
              </a:rPr>
              <a:t> Agenda </a:t>
            </a:r>
            <a:endParaRPr sz="700" dirty="0">
              <a:solidFill>
                <a:schemeClr val="lt1"/>
              </a:solidFill>
            </a:endParaRPr>
          </a:p>
        </p:txBody>
      </p:sp>
      <p:sp>
        <p:nvSpPr>
          <p:cNvPr id="2" name="Rectangle 1"/>
          <p:cNvSpPr/>
          <p:nvPr/>
        </p:nvSpPr>
        <p:spPr>
          <a:xfrm>
            <a:off x="4572000" y="1356810"/>
            <a:ext cx="4572000" cy="2031325"/>
          </a:xfrm>
          <a:prstGeom prst="rect">
            <a:avLst/>
          </a:prstGeom>
        </p:spPr>
        <p:txBody>
          <a:bodyPr>
            <a:spAutoFit/>
          </a:bodyPr>
          <a:lstStyle/>
          <a:p>
            <a:pPr marL="342900" indent="-342900">
              <a:buAutoNum type="arabicPeriod"/>
            </a:pPr>
            <a:r>
              <a:rPr lang="en-US" b="1" dirty="0">
                <a:solidFill>
                  <a:schemeClr val="accent1">
                    <a:lumMod val="50000"/>
                  </a:schemeClr>
                </a:solidFill>
              </a:rPr>
              <a:t>File </a:t>
            </a:r>
          </a:p>
          <a:p>
            <a:pPr marL="342900" indent="-342900">
              <a:buAutoNum type="arabicPeriod"/>
            </a:pPr>
            <a:endParaRPr lang="en-US" b="1" dirty="0">
              <a:solidFill>
                <a:schemeClr val="accent1">
                  <a:lumMod val="50000"/>
                </a:schemeClr>
              </a:solidFill>
            </a:endParaRPr>
          </a:p>
          <a:p>
            <a:r>
              <a:rPr lang="en-US" b="1" dirty="0">
                <a:solidFill>
                  <a:schemeClr val="accent1">
                    <a:lumMod val="50000"/>
                  </a:schemeClr>
                </a:solidFill>
              </a:rPr>
              <a:t>2. </a:t>
            </a:r>
            <a:r>
              <a:rPr lang="en-US" b="1" dirty="0" err="1">
                <a:solidFill>
                  <a:schemeClr val="accent1">
                    <a:lumMod val="50000"/>
                  </a:schemeClr>
                </a:solidFill>
              </a:rPr>
              <a:t>FileWriter</a:t>
            </a:r>
            <a:endParaRPr lang="en-US" b="1" dirty="0">
              <a:solidFill>
                <a:schemeClr val="accent1">
                  <a:lumMod val="50000"/>
                </a:schemeClr>
              </a:solidFill>
            </a:endParaRPr>
          </a:p>
          <a:p>
            <a:r>
              <a:rPr lang="en-US" b="1" dirty="0">
                <a:solidFill>
                  <a:schemeClr val="accent1">
                    <a:lumMod val="50000"/>
                  </a:schemeClr>
                </a:solidFill>
              </a:rPr>
              <a:t> </a:t>
            </a:r>
          </a:p>
          <a:p>
            <a:r>
              <a:rPr lang="en-US" b="1" dirty="0">
                <a:solidFill>
                  <a:schemeClr val="accent1">
                    <a:lumMod val="50000"/>
                  </a:schemeClr>
                </a:solidFill>
              </a:rPr>
              <a:t>3. </a:t>
            </a:r>
            <a:r>
              <a:rPr lang="en-US" b="1" dirty="0" err="1">
                <a:solidFill>
                  <a:schemeClr val="accent1">
                    <a:lumMod val="50000"/>
                  </a:schemeClr>
                </a:solidFill>
              </a:rPr>
              <a:t>FileReader</a:t>
            </a:r>
            <a:r>
              <a:rPr lang="en-US" b="1" dirty="0">
                <a:solidFill>
                  <a:schemeClr val="accent1">
                    <a:lumMod val="50000"/>
                  </a:schemeClr>
                </a:solidFill>
              </a:rPr>
              <a:t> </a:t>
            </a:r>
          </a:p>
          <a:p>
            <a:endParaRPr lang="en-US" b="1" dirty="0">
              <a:solidFill>
                <a:schemeClr val="accent1">
                  <a:lumMod val="50000"/>
                </a:schemeClr>
              </a:solidFill>
            </a:endParaRPr>
          </a:p>
          <a:p>
            <a:r>
              <a:rPr lang="en-US" b="1" dirty="0">
                <a:solidFill>
                  <a:schemeClr val="accent1">
                    <a:lumMod val="50000"/>
                  </a:schemeClr>
                </a:solidFill>
              </a:rPr>
              <a:t>4. </a:t>
            </a:r>
            <a:r>
              <a:rPr lang="en-US" b="1" dirty="0" err="1">
                <a:solidFill>
                  <a:schemeClr val="accent1">
                    <a:lumMod val="50000"/>
                  </a:schemeClr>
                </a:solidFill>
              </a:rPr>
              <a:t>BufferedWriter</a:t>
            </a:r>
            <a:r>
              <a:rPr lang="en-US" b="1" dirty="0">
                <a:solidFill>
                  <a:schemeClr val="accent1">
                    <a:lumMod val="50000"/>
                  </a:schemeClr>
                </a:solidFill>
              </a:rPr>
              <a:t> </a:t>
            </a:r>
          </a:p>
          <a:p>
            <a:endParaRPr lang="en-US" b="1" dirty="0">
              <a:solidFill>
                <a:schemeClr val="accent1">
                  <a:lumMod val="50000"/>
                </a:schemeClr>
              </a:solidFill>
            </a:endParaRPr>
          </a:p>
          <a:p>
            <a:r>
              <a:rPr lang="en-US" b="1" dirty="0">
                <a:solidFill>
                  <a:schemeClr val="accent1">
                    <a:lumMod val="50000"/>
                  </a:schemeClr>
                </a:solidFill>
              </a:rPr>
              <a:t>5. </a:t>
            </a:r>
            <a:r>
              <a:rPr lang="en-US" b="1" dirty="0" err="1">
                <a:solidFill>
                  <a:schemeClr val="accent1">
                    <a:lumMod val="50000"/>
                  </a:schemeClr>
                </a:solidFill>
              </a:rPr>
              <a:t>BufferedReader</a:t>
            </a:r>
            <a:endParaRPr lang="en-US" b="1" dirty="0">
              <a:solidFill>
                <a:schemeClr val="accent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p:nvPr/>
        </p:nvSpPr>
        <p:spPr>
          <a:xfrm rot="-1647854">
            <a:off x="7019013" y="1025336"/>
            <a:ext cx="1142657" cy="823438"/>
          </a:xfrm>
          <a:custGeom>
            <a:avLst/>
            <a:gdLst/>
            <a:ahLst/>
            <a:cxnLst/>
            <a:rect l="l" t="t" r="r" b="b"/>
            <a:pathLst>
              <a:path w="2291250" h="1651154" extrusionOk="0">
                <a:moveTo>
                  <a:pt x="933793" y="1366333"/>
                </a:moveTo>
                <a:cubicBezTo>
                  <a:pt x="908540" y="1366333"/>
                  <a:pt x="892231" y="1368338"/>
                  <a:pt x="876540" y="1366025"/>
                </a:cubicBezTo>
                <a:cubicBezTo>
                  <a:pt x="806679" y="1355692"/>
                  <a:pt x="735662" y="1349331"/>
                  <a:pt x="667729" y="1331326"/>
                </a:cubicBezTo>
                <a:cubicBezTo>
                  <a:pt x="610128" y="1316135"/>
                  <a:pt x="552065" y="1313976"/>
                  <a:pt x="494233" y="1305186"/>
                </a:cubicBezTo>
                <a:cubicBezTo>
                  <a:pt x="463583" y="1300521"/>
                  <a:pt x="433780" y="1290420"/>
                  <a:pt x="403245" y="1284636"/>
                </a:cubicBezTo>
                <a:cubicBezTo>
                  <a:pt x="346724" y="1273995"/>
                  <a:pt x="288854" y="1268752"/>
                  <a:pt x="233605" y="1253523"/>
                </a:cubicBezTo>
                <a:cubicBezTo>
                  <a:pt x="190270" y="1241571"/>
                  <a:pt x="144930" y="1250554"/>
                  <a:pt x="102327" y="1232048"/>
                </a:cubicBezTo>
                <a:cubicBezTo>
                  <a:pt x="83628" y="1223913"/>
                  <a:pt x="59069" y="1229889"/>
                  <a:pt x="37363" y="1227691"/>
                </a:cubicBezTo>
                <a:cubicBezTo>
                  <a:pt x="12071" y="1225185"/>
                  <a:pt x="7714" y="1203942"/>
                  <a:pt x="2047" y="1184356"/>
                </a:cubicBezTo>
                <a:cubicBezTo>
                  <a:pt x="-2580" y="1168086"/>
                  <a:pt x="42" y="1153898"/>
                  <a:pt x="16081" y="1146033"/>
                </a:cubicBezTo>
                <a:cubicBezTo>
                  <a:pt x="24082" y="1142114"/>
                  <a:pt x="32932" y="1140246"/>
                  <a:pt x="41835" y="1140597"/>
                </a:cubicBezTo>
                <a:cubicBezTo>
                  <a:pt x="76187" y="1142679"/>
                  <a:pt x="110192" y="1150081"/>
                  <a:pt x="145045" y="1141830"/>
                </a:cubicBezTo>
                <a:cubicBezTo>
                  <a:pt x="154607" y="1139556"/>
                  <a:pt x="166482" y="1145185"/>
                  <a:pt x="176814" y="1148616"/>
                </a:cubicBezTo>
                <a:cubicBezTo>
                  <a:pt x="189614" y="1152857"/>
                  <a:pt x="201296" y="1161570"/>
                  <a:pt x="215369" y="1150505"/>
                </a:cubicBezTo>
                <a:cubicBezTo>
                  <a:pt x="218839" y="1147806"/>
                  <a:pt x="226125" y="1148847"/>
                  <a:pt x="231369" y="1149696"/>
                </a:cubicBezTo>
                <a:cubicBezTo>
                  <a:pt x="279254" y="1157676"/>
                  <a:pt x="327177" y="1165117"/>
                  <a:pt x="374792" y="1174602"/>
                </a:cubicBezTo>
                <a:cubicBezTo>
                  <a:pt x="390213" y="1177609"/>
                  <a:pt x="404710" y="1186168"/>
                  <a:pt x="420016" y="1190833"/>
                </a:cubicBezTo>
                <a:cubicBezTo>
                  <a:pt x="431155" y="1194045"/>
                  <a:pt x="442584" y="1196150"/>
                  <a:pt x="454137" y="1197118"/>
                </a:cubicBezTo>
                <a:cubicBezTo>
                  <a:pt x="469559" y="1198621"/>
                  <a:pt x="485559" y="1198081"/>
                  <a:pt x="501173" y="1199739"/>
                </a:cubicBezTo>
                <a:cubicBezTo>
                  <a:pt x="542966" y="1204173"/>
                  <a:pt x="582870" y="1217629"/>
                  <a:pt x="624856" y="1223373"/>
                </a:cubicBezTo>
                <a:cubicBezTo>
                  <a:pt x="684423" y="1231547"/>
                  <a:pt x="747228" y="1226766"/>
                  <a:pt x="803325" y="1255451"/>
                </a:cubicBezTo>
                <a:cubicBezTo>
                  <a:pt x="826149" y="1245851"/>
                  <a:pt x="847470" y="1258188"/>
                  <a:pt x="869369" y="1260655"/>
                </a:cubicBezTo>
                <a:cubicBezTo>
                  <a:pt x="886371" y="1262583"/>
                  <a:pt x="902757" y="1269330"/>
                  <a:pt x="919489" y="1273186"/>
                </a:cubicBezTo>
                <a:cubicBezTo>
                  <a:pt x="925775" y="1274293"/>
                  <a:pt x="932181" y="1274553"/>
                  <a:pt x="938535" y="1273957"/>
                </a:cubicBezTo>
                <a:cubicBezTo>
                  <a:pt x="950102" y="1273340"/>
                  <a:pt x="963750" y="1267942"/>
                  <a:pt x="973234" y="1272029"/>
                </a:cubicBezTo>
                <a:cubicBezTo>
                  <a:pt x="1008203" y="1286950"/>
                  <a:pt x="1047452" y="1281976"/>
                  <a:pt x="1082189" y="1298323"/>
                </a:cubicBezTo>
                <a:cubicBezTo>
                  <a:pt x="1092946" y="1303412"/>
                  <a:pt x="1108676" y="1297012"/>
                  <a:pt x="1120744" y="1300829"/>
                </a:cubicBezTo>
                <a:cubicBezTo>
                  <a:pt x="1141024" y="1307345"/>
                  <a:pt x="1159298" y="1321263"/>
                  <a:pt x="1179887" y="1325543"/>
                </a:cubicBezTo>
                <a:cubicBezTo>
                  <a:pt x="1200475" y="1329822"/>
                  <a:pt x="1223145" y="1323075"/>
                  <a:pt x="1243926" y="1326738"/>
                </a:cubicBezTo>
                <a:cubicBezTo>
                  <a:pt x="1266441" y="1330593"/>
                  <a:pt x="1287685" y="1341736"/>
                  <a:pt x="1309854" y="1348483"/>
                </a:cubicBezTo>
                <a:cubicBezTo>
                  <a:pt x="1324158" y="1352839"/>
                  <a:pt x="1339117" y="1354998"/>
                  <a:pt x="1353729" y="1358237"/>
                </a:cubicBezTo>
                <a:cubicBezTo>
                  <a:pt x="1375898" y="1363133"/>
                  <a:pt x="1398066" y="1367914"/>
                  <a:pt x="1420120" y="1373196"/>
                </a:cubicBezTo>
                <a:cubicBezTo>
                  <a:pt x="1425170" y="1374430"/>
                  <a:pt x="1432650" y="1380598"/>
                  <a:pt x="1434153" y="1379249"/>
                </a:cubicBezTo>
                <a:cubicBezTo>
                  <a:pt x="1455551" y="1359586"/>
                  <a:pt x="1475908" y="1378786"/>
                  <a:pt x="1496380" y="1380483"/>
                </a:cubicBezTo>
                <a:cubicBezTo>
                  <a:pt x="1520631" y="1382488"/>
                  <a:pt x="1544651" y="1386960"/>
                  <a:pt x="1568747" y="1390584"/>
                </a:cubicBezTo>
                <a:cubicBezTo>
                  <a:pt x="1624651" y="1399040"/>
                  <a:pt x="1680568" y="1407548"/>
                  <a:pt x="1736498" y="1416107"/>
                </a:cubicBezTo>
                <a:cubicBezTo>
                  <a:pt x="1740585" y="1416724"/>
                  <a:pt x="1746483" y="1415760"/>
                  <a:pt x="1748411" y="1418073"/>
                </a:cubicBezTo>
                <a:cubicBezTo>
                  <a:pt x="1767457" y="1441206"/>
                  <a:pt x="1800575" y="1424898"/>
                  <a:pt x="1820778" y="1444522"/>
                </a:cubicBezTo>
                <a:cubicBezTo>
                  <a:pt x="1824165" y="1447027"/>
                  <a:pt x="1828415" y="1448068"/>
                  <a:pt x="1832576" y="1447414"/>
                </a:cubicBezTo>
                <a:cubicBezTo>
                  <a:pt x="1874099" y="1441168"/>
                  <a:pt x="1912422" y="1459789"/>
                  <a:pt x="1952480" y="1464724"/>
                </a:cubicBezTo>
                <a:cubicBezTo>
                  <a:pt x="1986601" y="1468927"/>
                  <a:pt x="2024962" y="1468580"/>
                  <a:pt x="2054688" y="1482614"/>
                </a:cubicBezTo>
                <a:cubicBezTo>
                  <a:pt x="2092741" y="1500657"/>
                  <a:pt x="2135845" y="1497342"/>
                  <a:pt x="2171894" y="1520012"/>
                </a:cubicBezTo>
                <a:cubicBezTo>
                  <a:pt x="2185658" y="1528648"/>
                  <a:pt x="2206207" y="1525679"/>
                  <a:pt x="2222670" y="1531038"/>
                </a:cubicBezTo>
                <a:cubicBezTo>
                  <a:pt x="2243914" y="1537939"/>
                  <a:pt x="2268126" y="1541448"/>
                  <a:pt x="2263538" y="1576378"/>
                </a:cubicBezTo>
                <a:cubicBezTo>
                  <a:pt x="2261841" y="1589178"/>
                  <a:pt x="2279499" y="1603945"/>
                  <a:pt x="2286401" y="1618788"/>
                </a:cubicBezTo>
                <a:cubicBezTo>
                  <a:pt x="2289986" y="1626499"/>
                  <a:pt x="2293341" y="1638991"/>
                  <a:pt x="2289639" y="1643926"/>
                </a:cubicBezTo>
                <a:cubicBezTo>
                  <a:pt x="2285437" y="1649516"/>
                  <a:pt x="2272444" y="1652408"/>
                  <a:pt x="2264579" y="1650634"/>
                </a:cubicBezTo>
                <a:cubicBezTo>
                  <a:pt x="2224598" y="1641767"/>
                  <a:pt x="2185041" y="1630779"/>
                  <a:pt x="2145060" y="1620947"/>
                </a:cubicBezTo>
                <a:cubicBezTo>
                  <a:pt x="2123816" y="1615665"/>
                  <a:pt x="2102419" y="1611000"/>
                  <a:pt x="2081021" y="1606489"/>
                </a:cubicBezTo>
                <a:cubicBezTo>
                  <a:pt x="2020028" y="1593638"/>
                  <a:pt x="1959022" y="1580786"/>
                  <a:pt x="1898003" y="1567935"/>
                </a:cubicBezTo>
                <a:cubicBezTo>
                  <a:pt x="1820624" y="1551819"/>
                  <a:pt x="1743399" y="1535048"/>
                  <a:pt x="1665827" y="1520012"/>
                </a:cubicBezTo>
                <a:cubicBezTo>
                  <a:pt x="1601519" y="1507558"/>
                  <a:pt x="1535706" y="1501274"/>
                  <a:pt x="1472515" y="1484811"/>
                </a:cubicBezTo>
                <a:cubicBezTo>
                  <a:pt x="1393864" y="1464339"/>
                  <a:pt x="1311704" y="1462026"/>
                  <a:pt x="1234595" y="1435230"/>
                </a:cubicBezTo>
                <a:cubicBezTo>
                  <a:pt x="1220829" y="1429776"/>
                  <a:pt x="1206789" y="1425041"/>
                  <a:pt x="1192532" y="1421042"/>
                </a:cubicBezTo>
                <a:cubicBezTo>
                  <a:pt x="1174412" y="1416801"/>
                  <a:pt x="1155790" y="1414873"/>
                  <a:pt x="1137438" y="1411673"/>
                </a:cubicBezTo>
                <a:cubicBezTo>
                  <a:pt x="1086623" y="1402806"/>
                  <a:pt x="1035770" y="1394208"/>
                  <a:pt x="985109" y="1384685"/>
                </a:cubicBezTo>
                <a:cubicBezTo>
                  <a:pt x="971847" y="1382179"/>
                  <a:pt x="959162" y="1376627"/>
                  <a:pt x="946362" y="1372039"/>
                </a:cubicBezTo>
                <a:cubicBezTo>
                  <a:pt x="942041" y="1370442"/>
                  <a:pt x="937840" y="1368535"/>
                  <a:pt x="933793" y="1366333"/>
                </a:cubicBezTo>
                <a:close/>
                <a:moveTo>
                  <a:pt x="1744209" y="652342"/>
                </a:moveTo>
                <a:cubicBezTo>
                  <a:pt x="1734609" y="620728"/>
                  <a:pt x="1727862" y="616101"/>
                  <a:pt x="1697365" y="622463"/>
                </a:cubicBezTo>
                <a:cubicBezTo>
                  <a:pt x="1691095" y="623333"/>
                  <a:pt x="1684763" y="623681"/>
                  <a:pt x="1678435" y="623504"/>
                </a:cubicBezTo>
                <a:cubicBezTo>
                  <a:pt x="1642194" y="624737"/>
                  <a:pt x="1605837" y="625123"/>
                  <a:pt x="1569634" y="627359"/>
                </a:cubicBezTo>
                <a:cubicBezTo>
                  <a:pt x="1541682" y="629171"/>
                  <a:pt x="1513923" y="633759"/>
                  <a:pt x="1486009" y="636458"/>
                </a:cubicBezTo>
                <a:cubicBezTo>
                  <a:pt x="1415262" y="643243"/>
                  <a:pt x="1344399" y="648795"/>
                  <a:pt x="1273960" y="656545"/>
                </a:cubicBezTo>
                <a:cubicBezTo>
                  <a:pt x="1217053" y="662752"/>
                  <a:pt x="1160532" y="672198"/>
                  <a:pt x="1103664" y="678637"/>
                </a:cubicBezTo>
                <a:cubicBezTo>
                  <a:pt x="1084965" y="680718"/>
                  <a:pt x="1065110" y="674318"/>
                  <a:pt x="1046835" y="677943"/>
                </a:cubicBezTo>
                <a:cubicBezTo>
                  <a:pt x="1002150" y="686810"/>
                  <a:pt x="956772" y="686116"/>
                  <a:pt x="911894" y="690280"/>
                </a:cubicBezTo>
                <a:cubicBezTo>
                  <a:pt x="851017" y="695947"/>
                  <a:pt x="789368" y="692478"/>
                  <a:pt x="728182" y="695600"/>
                </a:cubicBezTo>
                <a:cubicBezTo>
                  <a:pt x="675015" y="698338"/>
                  <a:pt x="621964" y="703697"/>
                  <a:pt x="569106" y="709943"/>
                </a:cubicBezTo>
                <a:cubicBezTo>
                  <a:pt x="532749" y="714222"/>
                  <a:pt x="496817" y="722242"/>
                  <a:pt x="460614" y="727909"/>
                </a:cubicBezTo>
                <a:cubicBezTo>
                  <a:pt x="450551" y="729451"/>
                  <a:pt x="439679" y="726714"/>
                  <a:pt x="429770" y="728950"/>
                </a:cubicBezTo>
                <a:cubicBezTo>
                  <a:pt x="383196" y="739553"/>
                  <a:pt x="337239" y="753586"/>
                  <a:pt x="288661" y="752314"/>
                </a:cubicBezTo>
                <a:cubicBezTo>
                  <a:pt x="279136" y="752334"/>
                  <a:pt x="269657" y="753630"/>
                  <a:pt x="260477" y="756170"/>
                </a:cubicBezTo>
                <a:cubicBezTo>
                  <a:pt x="214212" y="767505"/>
                  <a:pt x="168178" y="779302"/>
                  <a:pt x="122067" y="790869"/>
                </a:cubicBezTo>
                <a:cubicBezTo>
                  <a:pt x="78153" y="802088"/>
                  <a:pt x="72447" y="809182"/>
                  <a:pt x="69903" y="854599"/>
                </a:cubicBezTo>
                <a:cubicBezTo>
                  <a:pt x="68052" y="887949"/>
                  <a:pt x="86944" y="904489"/>
                  <a:pt x="119021" y="897356"/>
                </a:cubicBezTo>
                <a:cubicBezTo>
                  <a:pt x="124419" y="896161"/>
                  <a:pt x="129431" y="893501"/>
                  <a:pt x="134828" y="892383"/>
                </a:cubicBezTo>
                <a:cubicBezTo>
                  <a:pt x="164245" y="886021"/>
                  <a:pt x="193585" y="879004"/>
                  <a:pt x="223234" y="873992"/>
                </a:cubicBezTo>
                <a:cubicBezTo>
                  <a:pt x="259783" y="867785"/>
                  <a:pt x="296719" y="863891"/>
                  <a:pt x="333307" y="857915"/>
                </a:cubicBezTo>
                <a:cubicBezTo>
                  <a:pt x="401818" y="846696"/>
                  <a:pt x="469905" y="832199"/>
                  <a:pt x="538764" y="823717"/>
                </a:cubicBezTo>
                <a:cubicBezTo>
                  <a:pt x="619150" y="813847"/>
                  <a:pt x="700192" y="808874"/>
                  <a:pt x="780925" y="802011"/>
                </a:cubicBezTo>
                <a:cubicBezTo>
                  <a:pt x="820520" y="798618"/>
                  <a:pt x="860116" y="795110"/>
                  <a:pt x="899750" y="792681"/>
                </a:cubicBezTo>
                <a:cubicBezTo>
                  <a:pt x="976165" y="787939"/>
                  <a:pt x="1052657" y="784507"/>
                  <a:pt x="1129033" y="779418"/>
                </a:cubicBezTo>
                <a:cubicBezTo>
                  <a:pt x="1188947" y="775563"/>
                  <a:pt x="1248861" y="770859"/>
                  <a:pt x="1308543" y="764536"/>
                </a:cubicBezTo>
                <a:cubicBezTo>
                  <a:pt x="1358857" y="759177"/>
                  <a:pt x="1408785" y="750926"/>
                  <a:pt x="1458905" y="744025"/>
                </a:cubicBezTo>
                <a:cubicBezTo>
                  <a:pt x="1490173" y="739668"/>
                  <a:pt x="1521364" y="734116"/>
                  <a:pt x="1552786" y="731418"/>
                </a:cubicBezTo>
                <a:cubicBezTo>
                  <a:pt x="1594964" y="727832"/>
                  <a:pt x="1637413" y="726907"/>
                  <a:pt x="1679668" y="723938"/>
                </a:cubicBezTo>
                <a:cubicBezTo>
                  <a:pt x="1706001" y="722126"/>
                  <a:pt x="1732180" y="718695"/>
                  <a:pt x="1767226" y="715109"/>
                </a:cubicBezTo>
                <a:cubicBezTo>
                  <a:pt x="1757047" y="687735"/>
                  <a:pt x="1749645" y="670309"/>
                  <a:pt x="1744209" y="652342"/>
                </a:cubicBezTo>
                <a:close/>
                <a:moveTo>
                  <a:pt x="1499773" y="24135"/>
                </a:moveTo>
                <a:cubicBezTo>
                  <a:pt x="1402307" y="54979"/>
                  <a:pt x="1305112" y="86902"/>
                  <a:pt x="1207723" y="118054"/>
                </a:cubicBezTo>
                <a:cubicBezTo>
                  <a:pt x="1180966" y="126652"/>
                  <a:pt x="1153939" y="134440"/>
                  <a:pt x="1126951" y="142150"/>
                </a:cubicBezTo>
                <a:cubicBezTo>
                  <a:pt x="1099963" y="149861"/>
                  <a:pt x="1073322" y="156223"/>
                  <a:pt x="1046912" y="164435"/>
                </a:cubicBezTo>
                <a:cubicBezTo>
                  <a:pt x="1018960" y="173148"/>
                  <a:pt x="995712" y="193505"/>
                  <a:pt x="962671" y="191076"/>
                </a:cubicBezTo>
                <a:cubicBezTo>
                  <a:pt x="946786" y="189881"/>
                  <a:pt x="930208" y="204493"/>
                  <a:pt x="913321" y="210045"/>
                </a:cubicBezTo>
                <a:cubicBezTo>
                  <a:pt x="843923" y="232908"/>
                  <a:pt x="772713" y="249756"/>
                  <a:pt x="707363" y="283607"/>
                </a:cubicBezTo>
                <a:cubicBezTo>
                  <a:pt x="704934" y="284841"/>
                  <a:pt x="701888" y="286807"/>
                  <a:pt x="699652" y="286306"/>
                </a:cubicBezTo>
                <a:cubicBezTo>
                  <a:pt x="669965" y="279443"/>
                  <a:pt x="649222" y="299299"/>
                  <a:pt x="624432" y="308667"/>
                </a:cubicBezTo>
                <a:cubicBezTo>
                  <a:pt x="600335" y="317728"/>
                  <a:pt x="580403" y="342210"/>
                  <a:pt x="549096" y="332764"/>
                </a:cubicBezTo>
                <a:cubicBezTo>
                  <a:pt x="540884" y="330296"/>
                  <a:pt x="529087" y="337622"/>
                  <a:pt x="519525" y="341786"/>
                </a:cubicBezTo>
                <a:cubicBezTo>
                  <a:pt x="463236" y="366306"/>
                  <a:pt x="409568" y="396726"/>
                  <a:pt x="349885" y="413883"/>
                </a:cubicBezTo>
                <a:cubicBezTo>
                  <a:pt x="317422" y="423251"/>
                  <a:pt x="281837" y="431579"/>
                  <a:pt x="255735" y="451126"/>
                </a:cubicBezTo>
                <a:cubicBezTo>
                  <a:pt x="220304" y="477690"/>
                  <a:pt x="178626" y="487290"/>
                  <a:pt x="141113" y="507840"/>
                </a:cubicBezTo>
                <a:cubicBezTo>
                  <a:pt x="109344" y="525382"/>
                  <a:pt x="99320" y="540496"/>
                  <a:pt x="112197" y="575580"/>
                </a:cubicBezTo>
                <a:cubicBezTo>
                  <a:pt x="122838" y="604573"/>
                  <a:pt x="147551" y="615484"/>
                  <a:pt x="177354" y="603764"/>
                </a:cubicBezTo>
                <a:cubicBezTo>
                  <a:pt x="211860" y="590154"/>
                  <a:pt x="245904" y="575272"/>
                  <a:pt x="280680" y="562356"/>
                </a:cubicBezTo>
                <a:cubicBezTo>
                  <a:pt x="375678" y="527117"/>
                  <a:pt x="471024" y="492958"/>
                  <a:pt x="565983" y="457719"/>
                </a:cubicBezTo>
                <a:cubicBezTo>
                  <a:pt x="595131" y="446962"/>
                  <a:pt x="623815" y="434586"/>
                  <a:pt x="652731" y="423637"/>
                </a:cubicBezTo>
                <a:cubicBezTo>
                  <a:pt x="701078" y="405593"/>
                  <a:pt x="749811" y="388514"/>
                  <a:pt x="798120" y="370470"/>
                </a:cubicBezTo>
                <a:cubicBezTo>
                  <a:pt x="849436" y="351193"/>
                  <a:pt x="899904" y="329872"/>
                  <a:pt x="951760" y="312407"/>
                </a:cubicBezTo>
                <a:cubicBezTo>
                  <a:pt x="995442" y="297718"/>
                  <a:pt x="1040820" y="288156"/>
                  <a:pt x="1084927" y="274701"/>
                </a:cubicBezTo>
                <a:cubicBezTo>
                  <a:pt x="1122517" y="263135"/>
                  <a:pt x="1158990" y="248137"/>
                  <a:pt x="1196735" y="236879"/>
                </a:cubicBezTo>
                <a:cubicBezTo>
                  <a:pt x="1294085" y="207809"/>
                  <a:pt x="1392013" y="180666"/>
                  <a:pt x="1489286" y="151288"/>
                </a:cubicBezTo>
                <a:cubicBezTo>
                  <a:pt x="1532545" y="138218"/>
                  <a:pt x="1574723" y="121601"/>
                  <a:pt x="1619292" y="105948"/>
                </a:cubicBezTo>
                <a:lnTo>
                  <a:pt x="1585364" y="0"/>
                </a:lnTo>
                <a:cubicBezTo>
                  <a:pt x="1559533" y="7210"/>
                  <a:pt x="1529306" y="14728"/>
                  <a:pt x="1499773" y="2413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2" name="Google Shape;252;p21"/>
          <p:cNvSpPr txBox="1"/>
          <p:nvPr/>
        </p:nvSpPr>
        <p:spPr>
          <a:xfrm>
            <a:off x="1598764" y="1440583"/>
            <a:ext cx="5946525" cy="923330"/>
          </a:xfrm>
          <a:prstGeom prst="rect">
            <a:avLst/>
          </a:prstGeom>
          <a:noFill/>
          <a:ln>
            <a:noFill/>
          </a:ln>
        </p:spPr>
        <p:txBody>
          <a:bodyPr spcFirstLastPara="1" wrap="square" lIns="0" tIns="0" rIns="0" bIns="0" anchor="t" anchorCtr="0">
            <a:spAutoFit/>
          </a:bodyPr>
          <a:lstStyle/>
          <a:p>
            <a:pPr lvl="0" algn="ctr"/>
            <a:r>
              <a:rPr lang="en-US" sz="6000" b="1" dirty="0" err="1"/>
              <a:t>PrintWriter</a:t>
            </a:r>
            <a:endParaRPr sz="700" dirty="0">
              <a:solidFill>
                <a:schemeClr val="dk1"/>
              </a:solidFill>
            </a:endParaRPr>
          </a:p>
        </p:txBody>
      </p:sp>
      <p:sp>
        <p:nvSpPr>
          <p:cNvPr id="254" name="Google Shape;254;p21"/>
          <p:cNvSpPr/>
          <p:nvPr/>
        </p:nvSpPr>
        <p:spPr>
          <a:xfrm>
            <a:off x="3271749" y="3797411"/>
            <a:ext cx="2600569" cy="214223"/>
          </a:xfrm>
          <a:custGeom>
            <a:avLst/>
            <a:gdLst/>
            <a:ahLst/>
            <a:cxnLst/>
            <a:rect l="l" t="t" r="r" b="b"/>
            <a:pathLst>
              <a:path w="6934851" h="571262" extrusionOk="0">
                <a:moveTo>
                  <a:pt x="6872794" y="0"/>
                </a:moveTo>
                <a:cubicBezTo>
                  <a:pt x="6883073" y="35581"/>
                  <a:pt x="6889003" y="64440"/>
                  <a:pt x="6899677" y="92114"/>
                </a:cubicBezTo>
                <a:cubicBezTo>
                  <a:pt x="6909956" y="118997"/>
                  <a:pt x="6945537" y="135206"/>
                  <a:pt x="6931700" y="174740"/>
                </a:cubicBezTo>
                <a:cubicBezTo>
                  <a:pt x="6886631" y="186996"/>
                  <a:pt x="6843143" y="196089"/>
                  <a:pt x="6791749" y="185019"/>
                </a:cubicBezTo>
                <a:cubicBezTo>
                  <a:pt x="6733634" y="172368"/>
                  <a:pt x="6671171" y="179089"/>
                  <a:pt x="6610683" y="179484"/>
                </a:cubicBezTo>
                <a:cubicBezTo>
                  <a:pt x="6438315" y="180670"/>
                  <a:pt x="6265947" y="180670"/>
                  <a:pt x="6093974" y="185019"/>
                </a:cubicBezTo>
                <a:cubicBezTo>
                  <a:pt x="5929117" y="189368"/>
                  <a:pt x="5764656" y="199647"/>
                  <a:pt x="5599800" y="205577"/>
                </a:cubicBezTo>
                <a:cubicBezTo>
                  <a:pt x="5400548" y="212693"/>
                  <a:pt x="5201692" y="217042"/>
                  <a:pt x="5002441" y="224948"/>
                </a:cubicBezTo>
                <a:cubicBezTo>
                  <a:pt x="4851816" y="230879"/>
                  <a:pt x="4701192" y="241948"/>
                  <a:pt x="4550568" y="248669"/>
                </a:cubicBezTo>
                <a:cubicBezTo>
                  <a:pt x="4374641" y="256971"/>
                  <a:pt x="4198320" y="262901"/>
                  <a:pt x="4021998" y="270413"/>
                </a:cubicBezTo>
                <a:cubicBezTo>
                  <a:pt x="3982464" y="271994"/>
                  <a:pt x="3942930" y="275947"/>
                  <a:pt x="3903396" y="278715"/>
                </a:cubicBezTo>
                <a:cubicBezTo>
                  <a:pt x="3701773" y="292552"/>
                  <a:pt x="3500545" y="306389"/>
                  <a:pt x="3298922" y="320225"/>
                </a:cubicBezTo>
                <a:cubicBezTo>
                  <a:pt x="3146716" y="330504"/>
                  <a:pt x="2994114" y="340783"/>
                  <a:pt x="2841909" y="351062"/>
                </a:cubicBezTo>
                <a:cubicBezTo>
                  <a:pt x="2712237" y="359759"/>
                  <a:pt x="2582170" y="367666"/>
                  <a:pt x="2452499" y="377154"/>
                </a:cubicBezTo>
                <a:cubicBezTo>
                  <a:pt x="2325199" y="386247"/>
                  <a:pt x="2198295" y="398107"/>
                  <a:pt x="2071391" y="406805"/>
                </a:cubicBezTo>
                <a:cubicBezTo>
                  <a:pt x="1790700" y="426572"/>
                  <a:pt x="1509613" y="441199"/>
                  <a:pt x="1229317" y="464920"/>
                </a:cubicBezTo>
                <a:cubicBezTo>
                  <a:pt x="965230" y="487454"/>
                  <a:pt x="702329" y="519477"/>
                  <a:pt x="438638" y="545569"/>
                </a:cubicBezTo>
                <a:cubicBezTo>
                  <a:pt x="325570" y="556639"/>
                  <a:pt x="211712" y="564941"/>
                  <a:pt x="98250" y="570871"/>
                </a:cubicBezTo>
                <a:cubicBezTo>
                  <a:pt x="40530" y="574034"/>
                  <a:pt x="20368" y="558220"/>
                  <a:pt x="6136" y="516709"/>
                </a:cubicBezTo>
                <a:cubicBezTo>
                  <a:pt x="-12445" y="458990"/>
                  <a:pt x="11670" y="419060"/>
                  <a:pt x="71762" y="426967"/>
                </a:cubicBezTo>
                <a:cubicBezTo>
                  <a:pt x="146481" y="437246"/>
                  <a:pt x="217643" y="423804"/>
                  <a:pt x="290385" y="415502"/>
                </a:cubicBezTo>
                <a:cubicBezTo>
                  <a:pt x="411754" y="401665"/>
                  <a:pt x="533124" y="387038"/>
                  <a:pt x="654493" y="374387"/>
                </a:cubicBezTo>
                <a:cubicBezTo>
                  <a:pt x="782979" y="360945"/>
                  <a:pt x="910673" y="335248"/>
                  <a:pt x="1041135" y="334853"/>
                </a:cubicBezTo>
                <a:cubicBezTo>
                  <a:pt x="1132064" y="334458"/>
                  <a:pt x="1222597" y="314295"/>
                  <a:pt x="1313920" y="309551"/>
                </a:cubicBezTo>
                <a:cubicBezTo>
                  <a:pt x="1403267" y="304807"/>
                  <a:pt x="1493009" y="295714"/>
                  <a:pt x="1583146" y="304016"/>
                </a:cubicBezTo>
                <a:cubicBezTo>
                  <a:pt x="1593425" y="304807"/>
                  <a:pt x="1604890" y="301249"/>
                  <a:pt x="1615169" y="297691"/>
                </a:cubicBezTo>
                <a:cubicBezTo>
                  <a:pt x="1623471" y="294924"/>
                  <a:pt x="1634936" y="283459"/>
                  <a:pt x="1638099" y="285831"/>
                </a:cubicBezTo>
                <a:cubicBezTo>
                  <a:pt x="1681981" y="315877"/>
                  <a:pt x="1721515" y="276738"/>
                  <a:pt x="1764212" y="279505"/>
                </a:cubicBezTo>
                <a:cubicBezTo>
                  <a:pt x="1806909" y="282273"/>
                  <a:pt x="1851978" y="264087"/>
                  <a:pt x="1893093" y="271599"/>
                </a:cubicBezTo>
                <a:cubicBezTo>
                  <a:pt x="1949627" y="281877"/>
                  <a:pt x="2001021" y="260134"/>
                  <a:pt x="2054391" y="260529"/>
                </a:cubicBezTo>
                <a:cubicBezTo>
                  <a:pt x="2154017" y="261320"/>
                  <a:pt x="2251666" y="236018"/>
                  <a:pt x="2349710" y="239971"/>
                </a:cubicBezTo>
                <a:cubicBezTo>
                  <a:pt x="2443011" y="243925"/>
                  <a:pt x="2536706" y="242739"/>
                  <a:pt x="2624867" y="224158"/>
                </a:cubicBezTo>
                <a:cubicBezTo>
                  <a:pt x="2730818" y="202019"/>
                  <a:pt x="2838746" y="230483"/>
                  <a:pt x="2941929" y="196879"/>
                </a:cubicBezTo>
                <a:cubicBezTo>
                  <a:pt x="3087810" y="212298"/>
                  <a:pt x="3229737" y="167624"/>
                  <a:pt x="3374431" y="166438"/>
                </a:cubicBezTo>
                <a:cubicBezTo>
                  <a:pt x="3466941" y="165647"/>
                  <a:pt x="3559055" y="163671"/>
                  <a:pt x="3651565" y="159322"/>
                </a:cubicBezTo>
                <a:cubicBezTo>
                  <a:pt x="3695052" y="157345"/>
                  <a:pt x="3738144" y="147066"/>
                  <a:pt x="3781631" y="143508"/>
                </a:cubicBezTo>
                <a:cubicBezTo>
                  <a:pt x="3816817" y="140741"/>
                  <a:pt x="3852397" y="143508"/>
                  <a:pt x="3887582" y="141927"/>
                </a:cubicBezTo>
                <a:cubicBezTo>
                  <a:pt x="3999464" y="137578"/>
                  <a:pt x="4111740" y="134811"/>
                  <a:pt x="4223226" y="126509"/>
                </a:cubicBezTo>
                <a:cubicBezTo>
                  <a:pt x="4269876" y="122951"/>
                  <a:pt x="4320084" y="151020"/>
                  <a:pt x="4364363" y="114253"/>
                </a:cubicBezTo>
                <a:cubicBezTo>
                  <a:pt x="4367525" y="111486"/>
                  <a:pt x="4379385" y="121369"/>
                  <a:pt x="4387688" y="122951"/>
                </a:cubicBezTo>
                <a:cubicBezTo>
                  <a:pt x="4409036" y="126509"/>
                  <a:pt x="4440268" y="139160"/>
                  <a:pt x="4450942" y="129672"/>
                </a:cubicBezTo>
                <a:cubicBezTo>
                  <a:pt x="4492453" y="92510"/>
                  <a:pt x="4541870" y="107137"/>
                  <a:pt x="4586543" y="103184"/>
                </a:cubicBezTo>
                <a:cubicBezTo>
                  <a:pt x="4685378" y="94486"/>
                  <a:pt x="4785004" y="93696"/>
                  <a:pt x="4884630" y="91719"/>
                </a:cubicBezTo>
                <a:cubicBezTo>
                  <a:pt x="4958163" y="90533"/>
                  <a:pt x="5031301" y="93696"/>
                  <a:pt x="5104834" y="93696"/>
                </a:cubicBezTo>
                <a:cubicBezTo>
                  <a:pt x="5120647" y="93696"/>
                  <a:pt x="5136461" y="90138"/>
                  <a:pt x="5152275" y="86975"/>
                </a:cubicBezTo>
                <a:cubicBezTo>
                  <a:pt x="5163740" y="84603"/>
                  <a:pt x="5176391" y="74719"/>
                  <a:pt x="5185483" y="77882"/>
                </a:cubicBezTo>
                <a:cubicBezTo>
                  <a:pt x="5288667" y="113067"/>
                  <a:pt x="5390665" y="60487"/>
                  <a:pt x="5495430" y="74719"/>
                </a:cubicBezTo>
                <a:cubicBezTo>
                  <a:pt x="5574498" y="85393"/>
                  <a:pt x="5657914" y="62859"/>
                  <a:pt x="5739750" y="57324"/>
                </a:cubicBezTo>
                <a:cubicBezTo>
                  <a:pt x="5761494" y="55743"/>
                  <a:pt x="5783633" y="61278"/>
                  <a:pt x="5805772" y="63650"/>
                </a:cubicBezTo>
                <a:cubicBezTo>
                  <a:pt x="5812492" y="64440"/>
                  <a:pt x="5821585" y="68789"/>
                  <a:pt x="5825539" y="66022"/>
                </a:cubicBezTo>
                <a:cubicBezTo>
                  <a:pt x="5866259" y="38348"/>
                  <a:pt x="5913700" y="44673"/>
                  <a:pt x="5958373" y="42301"/>
                </a:cubicBezTo>
                <a:cubicBezTo>
                  <a:pt x="6047324" y="37557"/>
                  <a:pt x="6136671" y="37557"/>
                  <a:pt x="6225622" y="35976"/>
                </a:cubicBezTo>
                <a:cubicBezTo>
                  <a:pt x="6239064" y="35581"/>
                  <a:pt x="6253692" y="41906"/>
                  <a:pt x="6266343" y="39534"/>
                </a:cubicBezTo>
                <a:cubicBezTo>
                  <a:pt x="6367945" y="21348"/>
                  <a:pt x="6470338" y="23720"/>
                  <a:pt x="6572731" y="24906"/>
                </a:cubicBezTo>
                <a:cubicBezTo>
                  <a:pt x="6651008" y="26092"/>
                  <a:pt x="6729285" y="24906"/>
                  <a:pt x="6807563" y="21744"/>
                </a:cubicBezTo>
                <a:cubicBezTo>
                  <a:pt x="6826144" y="21744"/>
                  <a:pt x="6845515" y="9488"/>
                  <a:pt x="6872794"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688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0"/>
            <a:ext cx="4572000" cy="2677656"/>
          </a:xfrm>
          <a:prstGeom prst="rect">
            <a:avLst/>
          </a:prstGeom>
        </p:spPr>
        <p:txBody>
          <a:bodyPr>
            <a:spAutoFit/>
          </a:bodyPr>
          <a:lstStyle/>
          <a:p>
            <a:r>
              <a:rPr lang="en-US" dirty="0"/>
              <a:t> </a:t>
            </a:r>
            <a:r>
              <a:rPr lang="en-US" b="1" dirty="0"/>
              <a:t>This is the most enhanced Writer to write text data to the file.</a:t>
            </a:r>
          </a:p>
          <a:p>
            <a:r>
              <a:rPr lang="en-US" dirty="0"/>
              <a:t> </a:t>
            </a:r>
            <a:r>
              <a:rPr lang="en-US" b="1" dirty="0"/>
              <a:t>By using </a:t>
            </a:r>
            <a:r>
              <a:rPr lang="en-US" b="1" dirty="0" err="1"/>
              <a:t>FileWriter</a:t>
            </a:r>
            <a:r>
              <a:rPr lang="en-US" b="1" dirty="0"/>
              <a:t> and </a:t>
            </a:r>
            <a:r>
              <a:rPr lang="en-US" b="1" dirty="0" err="1"/>
              <a:t>BufferedWriter</a:t>
            </a:r>
            <a:r>
              <a:rPr lang="en-US" b="1" dirty="0"/>
              <a:t> we can write only character data to the</a:t>
            </a:r>
          </a:p>
          <a:p>
            <a:r>
              <a:rPr lang="en-US" b="1" dirty="0"/>
              <a:t>File but by using </a:t>
            </a:r>
            <a:r>
              <a:rPr lang="en-US" b="1" dirty="0" err="1"/>
              <a:t>PrintWriter</a:t>
            </a:r>
            <a:r>
              <a:rPr lang="en-US" b="1" dirty="0"/>
              <a:t> we can write any type of data to the File.</a:t>
            </a:r>
          </a:p>
          <a:p>
            <a:endParaRPr lang="en-US" b="1" dirty="0"/>
          </a:p>
          <a:p>
            <a:r>
              <a:rPr lang="en-US" b="1" dirty="0"/>
              <a:t>Constructors:</a:t>
            </a:r>
          </a:p>
          <a:p>
            <a:endParaRPr lang="en-US" b="1" dirty="0"/>
          </a:p>
          <a:p>
            <a:r>
              <a:rPr lang="en-US" b="1" dirty="0" err="1"/>
              <a:t>PrintWriter</a:t>
            </a:r>
            <a:r>
              <a:rPr lang="en-US" b="1" dirty="0"/>
              <a:t> pw=new </a:t>
            </a:r>
            <a:r>
              <a:rPr lang="en-US" b="1" dirty="0" err="1"/>
              <a:t>PrintWriter</a:t>
            </a:r>
            <a:r>
              <a:rPr lang="en-US" b="1" dirty="0"/>
              <a:t>(String name);</a:t>
            </a:r>
          </a:p>
          <a:p>
            <a:r>
              <a:rPr lang="en-US" b="1" dirty="0" err="1"/>
              <a:t>PrintWriter</a:t>
            </a:r>
            <a:r>
              <a:rPr lang="en-US" b="1" dirty="0"/>
              <a:t> pw=new </a:t>
            </a:r>
            <a:r>
              <a:rPr lang="en-US" b="1" dirty="0" err="1"/>
              <a:t>PrintWriter</a:t>
            </a:r>
            <a:r>
              <a:rPr lang="en-US" b="1" dirty="0"/>
              <a:t>(File f);</a:t>
            </a:r>
          </a:p>
          <a:p>
            <a:r>
              <a:rPr lang="en-US" b="1" dirty="0" err="1"/>
              <a:t>PrintWriter</a:t>
            </a:r>
            <a:r>
              <a:rPr lang="en-US" b="1" dirty="0"/>
              <a:t> pw=new </a:t>
            </a:r>
            <a:r>
              <a:rPr lang="en-US" b="1" dirty="0" err="1"/>
              <a:t>PrintWriter</a:t>
            </a:r>
            <a:r>
              <a:rPr lang="en-US" b="1" dirty="0"/>
              <a:t>(Writer w);</a:t>
            </a:r>
            <a:endParaRPr lang="en-US" dirty="0"/>
          </a:p>
        </p:txBody>
      </p:sp>
      <p:sp>
        <p:nvSpPr>
          <p:cNvPr id="3" name="Rectangle 2"/>
          <p:cNvSpPr/>
          <p:nvPr/>
        </p:nvSpPr>
        <p:spPr>
          <a:xfrm>
            <a:off x="261257" y="2952750"/>
            <a:ext cx="4572000" cy="523220"/>
          </a:xfrm>
          <a:prstGeom prst="rect">
            <a:avLst/>
          </a:prstGeom>
        </p:spPr>
        <p:txBody>
          <a:bodyPr>
            <a:spAutoFit/>
          </a:bodyPr>
          <a:lstStyle/>
          <a:p>
            <a:r>
              <a:rPr lang="en-US" b="1" dirty="0" err="1"/>
              <a:t>PrintWriter</a:t>
            </a:r>
            <a:r>
              <a:rPr lang="en-US" b="1" dirty="0"/>
              <a:t> can communicate either directly to the File or via some Writer object also.</a:t>
            </a:r>
            <a:endParaRPr lang="en-US" dirty="0"/>
          </a:p>
        </p:txBody>
      </p:sp>
      <p:sp>
        <p:nvSpPr>
          <p:cNvPr id="4" name="Rectangle 3"/>
          <p:cNvSpPr/>
          <p:nvPr/>
        </p:nvSpPr>
        <p:spPr>
          <a:xfrm>
            <a:off x="4833257" y="181161"/>
            <a:ext cx="4572000" cy="3754874"/>
          </a:xfrm>
          <a:prstGeom prst="rect">
            <a:avLst/>
          </a:prstGeom>
        </p:spPr>
        <p:txBody>
          <a:bodyPr>
            <a:spAutoFit/>
          </a:bodyPr>
          <a:lstStyle/>
          <a:p>
            <a:r>
              <a:rPr lang="en-US" b="1" dirty="0"/>
              <a:t>Methods:</a:t>
            </a:r>
          </a:p>
          <a:p>
            <a:endParaRPr lang="en-US" b="1" dirty="0"/>
          </a:p>
          <a:p>
            <a:r>
              <a:rPr lang="en-US" b="1" dirty="0"/>
              <a:t>1. write(</a:t>
            </a:r>
            <a:r>
              <a:rPr lang="en-US" b="1" dirty="0" err="1"/>
              <a:t>int</a:t>
            </a:r>
            <a:r>
              <a:rPr lang="en-US" b="1" dirty="0"/>
              <a:t> </a:t>
            </a:r>
            <a:r>
              <a:rPr lang="en-US" b="1" dirty="0" err="1"/>
              <a:t>ch</a:t>
            </a:r>
            <a:r>
              <a:rPr lang="en-US" b="1" dirty="0"/>
              <a:t>);</a:t>
            </a:r>
          </a:p>
          <a:p>
            <a:r>
              <a:rPr lang="en-US" b="1" dirty="0"/>
              <a:t>2. write (char[] </a:t>
            </a:r>
            <a:r>
              <a:rPr lang="en-US" b="1" dirty="0" err="1"/>
              <a:t>ch</a:t>
            </a:r>
            <a:r>
              <a:rPr lang="en-US" b="1" dirty="0"/>
              <a:t>);</a:t>
            </a:r>
          </a:p>
          <a:p>
            <a:r>
              <a:rPr lang="en-US" b="1" dirty="0"/>
              <a:t>3. write(String s);</a:t>
            </a:r>
          </a:p>
          <a:p>
            <a:r>
              <a:rPr lang="en-US" b="1" dirty="0"/>
              <a:t>4. flush();</a:t>
            </a:r>
          </a:p>
          <a:p>
            <a:r>
              <a:rPr lang="en-US" b="1" dirty="0"/>
              <a:t>5. close();</a:t>
            </a:r>
          </a:p>
          <a:p>
            <a:r>
              <a:rPr lang="en-US" b="1" dirty="0"/>
              <a:t>6. print(char </a:t>
            </a:r>
            <a:r>
              <a:rPr lang="en-US" b="1" dirty="0" err="1"/>
              <a:t>ch</a:t>
            </a:r>
            <a:r>
              <a:rPr lang="en-US" b="1" dirty="0"/>
              <a:t>);</a:t>
            </a:r>
          </a:p>
          <a:p>
            <a:r>
              <a:rPr lang="en-US" b="1" dirty="0"/>
              <a:t>7. print (</a:t>
            </a:r>
            <a:r>
              <a:rPr lang="en-US" b="1" dirty="0" err="1"/>
              <a:t>int</a:t>
            </a:r>
            <a:r>
              <a:rPr lang="en-US" b="1" dirty="0"/>
              <a:t> i);</a:t>
            </a:r>
          </a:p>
          <a:p>
            <a:r>
              <a:rPr lang="en-US" b="1" dirty="0"/>
              <a:t>8. print (double d);</a:t>
            </a:r>
          </a:p>
          <a:p>
            <a:r>
              <a:rPr lang="en-US" b="1" dirty="0"/>
              <a:t>9. print (</a:t>
            </a:r>
            <a:r>
              <a:rPr lang="en-US" b="1" dirty="0" err="1"/>
              <a:t>boolean</a:t>
            </a:r>
            <a:r>
              <a:rPr lang="en-US" b="1" dirty="0"/>
              <a:t> b);</a:t>
            </a:r>
          </a:p>
          <a:p>
            <a:r>
              <a:rPr lang="en-US" b="1" dirty="0"/>
              <a:t>10. print (String s);</a:t>
            </a:r>
          </a:p>
          <a:p>
            <a:r>
              <a:rPr lang="en-US" b="1" dirty="0"/>
              <a:t>11. </a:t>
            </a:r>
            <a:r>
              <a:rPr lang="en-US" b="1" dirty="0" err="1"/>
              <a:t>println</a:t>
            </a:r>
            <a:r>
              <a:rPr lang="en-US" b="1" dirty="0"/>
              <a:t>(char </a:t>
            </a:r>
            <a:r>
              <a:rPr lang="en-US" b="1" dirty="0" err="1"/>
              <a:t>ch</a:t>
            </a:r>
            <a:r>
              <a:rPr lang="en-US" b="1" dirty="0"/>
              <a:t>);</a:t>
            </a:r>
          </a:p>
          <a:p>
            <a:r>
              <a:rPr lang="en-US" b="1" dirty="0"/>
              <a:t>12. </a:t>
            </a:r>
            <a:r>
              <a:rPr lang="en-US" b="1" dirty="0" err="1"/>
              <a:t>println</a:t>
            </a:r>
            <a:r>
              <a:rPr lang="en-US" b="1" dirty="0"/>
              <a:t> (</a:t>
            </a:r>
            <a:r>
              <a:rPr lang="en-US" b="1" dirty="0" err="1"/>
              <a:t>int</a:t>
            </a:r>
            <a:r>
              <a:rPr lang="en-US" b="1" dirty="0"/>
              <a:t> i);</a:t>
            </a:r>
          </a:p>
          <a:p>
            <a:r>
              <a:rPr lang="en-US" b="1" dirty="0"/>
              <a:t>13. </a:t>
            </a:r>
            <a:r>
              <a:rPr lang="en-US" b="1" dirty="0" err="1"/>
              <a:t>println</a:t>
            </a:r>
            <a:r>
              <a:rPr lang="en-US" b="1" dirty="0"/>
              <a:t>(double d);</a:t>
            </a:r>
          </a:p>
          <a:p>
            <a:r>
              <a:rPr lang="en-US" b="1" dirty="0"/>
              <a:t>14. </a:t>
            </a:r>
            <a:r>
              <a:rPr lang="en-US" b="1" dirty="0" err="1"/>
              <a:t>println</a:t>
            </a:r>
            <a:r>
              <a:rPr lang="en-US" b="1" dirty="0"/>
              <a:t>(</a:t>
            </a:r>
            <a:r>
              <a:rPr lang="en-US" b="1" dirty="0" err="1"/>
              <a:t>boolean</a:t>
            </a:r>
            <a:r>
              <a:rPr lang="en-US" b="1" dirty="0"/>
              <a:t> b);</a:t>
            </a:r>
          </a:p>
          <a:p>
            <a:r>
              <a:rPr lang="en-US" b="1" dirty="0"/>
              <a:t>15. </a:t>
            </a:r>
            <a:r>
              <a:rPr lang="en-US" b="1" dirty="0" err="1"/>
              <a:t>println</a:t>
            </a:r>
            <a:r>
              <a:rPr lang="en-US" b="1" dirty="0"/>
              <a:t>(String s);</a:t>
            </a:r>
            <a:endParaRPr lang="en-US" dirty="0"/>
          </a:p>
        </p:txBody>
      </p:sp>
      <p:sp>
        <p:nvSpPr>
          <p:cNvPr id="5" name="Rectangle 4"/>
          <p:cNvSpPr/>
          <p:nvPr/>
        </p:nvSpPr>
        <p:spPr>
          <a:xfrm>
            <a:off x="8729460" y="4835723"/>
            <a:ext cx="325730" cy="246221"/>
          </a:xfrm>
          <a:prstGeom prst="rect">
            <a:avLst/>
          </a:prstGeom>
        </p:spPr>
        <p:txBody>
          <a:bodyPr wrap="none">
            <a:spAutoFit/>
          </a:bodyPr>
          <a:lstStyle/>
          <a:p>
            <a:r>
              <a:rPr lang="en-US" sz="1000" b="1" dirty="0"/>
              <a:t>11</a:t>
            </a:r>
            <a:endParaRPr lang="en-US" sz="1000" dirty="0"/>
          </a:p>
        </p:txBody>
      </p:sp>
    </p:spTree>
    <p:extLst>
      <p:ext uri="{BB962C8B-B14F-4D97-AF65-F5344CB8AC3E}">
        <p14:creationId xmlns:p14="http://schemas.microsoft.com/office/powerpoint/2010/main" val="2293217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4572000" cy="3754874"/>
          </a:xfrm>
          <a:prstGeom prst="rect">
            <a:avLst/>
          </a:prstGeom>
        </p:spPr>
        <p:txBody>
          <a:bodyPr>
            <a:spAutoFit/>
          </a:bodyPr>
          <a:lstStyle/>
          <a:p>
            <a:r>
              <a:rPr lang="en-US" b="1" dirty="0"/>
              <a:t>Example:</a:t>
            </a:r>
          </a:p>
          <a:p>
            <a:r>
              <a:rPr lang="en-US" b="1" dirty="0"/>
              <a:t>import java.io.*;</a:t>
            </a:r>
          </a:p>
          <a:p>
            <a:r>
              <a:rPr lang="en-US" b="1" dirty="0"/>
              <a:t>class </a:t>
            </a:r>
            <a:r>
              <a:rPr lang="en-US" b="1" dirty="0" err="1"/>
              <a:t>PrintWriterDemo</a:t>
            </a:r>
            <a:r>
              <a:rPr lang="en-US" b="1" dirty="0"/>
              <a:t> {</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a:p>
            <a:r>
              <a:rPr lang="en-US" b="1" dirty="0" err="1"/>
              <a:t>FileWriter</a:t>
            </a:r>
            <a:r>
              <a:rPr lang="en-US" b="1" dirty="0"/>
              <a:t> </a:t>
            </a:r>
            <a:r>
              <a:rPr lang="en-US" b="1" dirty="0" err="1"/>
              <a:t>fw</a:t>
            </a:r>
            <a:r>
              <a:rPr lang="en-US" b="1" dirty="0"/>
              <a:t>=new </a:t>
            </a:r>
            <a:r>
              <a:rPr lang="en-US" b="1" dirty="0" err="1"/>
              <a:t>FileWriter</a:t>
            </a:r>
            <a:r>
              <a:rPr lang="en-US" b="1" dirty="0"/>
              <a:t>("cricket.txt");</a:t>
            </a:r>
          </a:p>
          <a:p>
            <a:r>
              <a:rPr lang="en-US" b="1" dirty="0" err="1"/>
              <a:t>PrintWriter</a:t>
            </a:r>
            <a:r>
              <a:rPr lang="en-US" b="1" dirty="0"/>
              <a:t> out=new </a:t>
            </a:r>
            <a:r>
              <a:rPr lang="en-US" b="1" dirty="0" err="1"/>
              <a:t>PrintWriter</a:t>
            </a:r>
            <a:r>
              <a:rPr lang="en-US" b="1" dirty="0"/>
              <a:t>(</a:t>
            </a:r>
            <a:r>
              <a:rPr lang="en-US" b="1" dirty="0" err="1"/>
              <a:t>fw</a:t>
            </a:r>
            <a:r>
              <a:rPr lang="en-US" b="1" dirty="0"/>
              <a:t>);</a:t>
            </a:r>
          </a:p>
          <a:p>
            <a:r>
              <a:rPr lang="en-US" b="1" dirty="0" err="1"/>
              <a:t>out.write</a:t>
            </a:r>
            <a:r>
              <a:rPr lang="en-US" b="1" dirty="0"/>
              <a:t>(100);</a:t>
            </a:r>
          </a:p>
          <a:p>
            <a:r>
              <a:rPr lang="en-US" b="1" dirty="0" err="1"/>
              <a:t>out.println</a:t>
            </a:r>
            <a:r>
              <a:rPr lang="en-US" b="1" dirty="0"/>
              <a:t>(100);</a:t>
            </a:r>
          </a:p>
          <a:p>
            <a:r>
              <a:rPr lang="en-US" b="1" dirty="0" err="1"/>
              <a:t>out.println</a:t>
            </a:r>
            <a:r>
              <a:rPr lang="en-US" b="1" dirty="0"/>
              <a:t>(true);</a:t>
            </a:r>
          </a:p>
          <a:p>
            <a:r>
              <a:rPr lang="en-US" b="1" dirty="0" err="1"/>
              <a:t>out.println</a:t>
            </a:r>
            <a:r>
              <a:rPr lang="en-US" b="1" dirty="0"/>
              <a:t>('c');</a:t>
            </a:r>
          </a:p>
          <a:p>
            <a:r>
              <a:rPr lang="en-US" b="1" dirty="0" err="1"/>
              <a:t>out.println</a:t>
            </a:r>
            <a:r>
              <a:rPr lang="en-US" b="1" dirty="0"/>
              <a:t>("</a:t>
            </a:r>
            <a:r>
              <a:rPr lang="en-US" b="1" dirty="0" err="1"/>
              <a:t>SaiCharan</a:t>
            </a:r>
            <a:r>
              <a:rPr lang="en-US" b="1" dirty="0"/>
              <a:t>");</a:t>
            </a:r>
          </a:p>
          <a:p>
            <a:r>
              <a:rPr lang="en-US" b="1" dirty="0" err="1"/>
              <a:t>out.flush</a:t>
            </a:r>
            <a:r>
              <a:rPr lang="en-US" b="1" dirty="0"/>
              <a:t>();</a:t>
            </a:r>
          </a:p>
          <a:p>
            <a:r>
              <a:rPr lang="en-US" b="1" dirty="0" err="1"/>
              <a:t>out.close</a:t>
            </a:r>
            <a:r>
              <a:rPr lang="en-US" b="1" dirty="0"/>
              <a:t>();</a:t>
            </a:r>
          </a:p>
          <a:p>
            <a:r>
              <a:rPr lang="en-US" b="1" dirty="0"/>
              <a:t>}</a:t>
            </a:r>
          </a:p>
          <a:p>
            <a:r>
              <a:rPr lang="en-US" b="1" dirty="0"/>
              <a:t>}</a:t>
            </a:r>
            <a:endParaRPr lang="en-US" dirty="0"/>
          </a:p>
        </p:txBody>
      </p:sp>
      <p:sp>
        <p:nvSpPr>
          <p:cNvPr id="3" name="Rectangle 2"/>
          <p:cNvSpPr/>
          <p:nvPr/>
        </p:nvSpPr>
        <p:spPr>
          <a:xfrm>
            <a:off x="4343400" y="97242"/>
            <a:ext cx="4572000" cy="2462213"/>
          </a:xfrm>
          <a:prstGeom prst="rect">
            <a:avLst/>
          </a:prstGeom>
        </p:spPr>
        <p:txBody>
          <a:bodyPr>
            <a:spAutoFit/>
          </a:bodyPr>
          <a:lstStyle/>
          <a:p>
            <a:r>
              <a:rPr lang="en-US" b="1" dirty="0"/>
              <a:t>Output:</a:t>
            </a:r>
          </a:p>
          <a:p>
            <a:r>
              <a:rPr lang="en-US" b="1" dirty="0"/>
              <a:t>d100</a:t>
            </a:r>
          </a:p>
          <a:p>
            <a:r>
              <a:rPr lang="en-US" b="1" dirty="0"/>
              <a:t>true</a:t>
            </a:r>
          </a:p>
          <a:p>
            <a:r>
              <a:rPr lang="en-US" b="1" dirty="0"/>
              <a:t>c</a:t>
            </a:r>
          </a:p>
          <a:p>
            <a:r>
              <a:rPr lang="en-US" b="1" dirty="0" err="1"/>
              <a:t>SaiCharan</a:t>
            </a:r>
            <a:endParaRPr lang="en-US" b="1" dirty="0"/>
          </a:p>
          <a:p>
            <a:r>
              <a:rPr lang="en-US" b="1" dirty="0"/>
              <a:t>What is the difference between write(100) and print(100)?</a:t>
            </a:r>
          </a:p>
          <a:p>
            <a:r>
              <a:rPr lang="en-US" b="1" dirty="0"/>
              <a:t>In the case of write(100) the corresponding character "d" will be added to the File but</a:t>
            </a:r>
          </a:p>
          <a:p>
            <a:r>
              <a:rPr lang="en-US" b="1" dirty="0"/>
              <a:t>in the case of print(100) "100" value will be added directly to the File.</a:t>
            </a:r>
            <a:endParaRPr lang="en-US" dirty="0"/>
          </a:p>
        </p:txBody>
      </p:sp>
      <p:sp>
        <p:nvSpPr>
          <p:cNvPr id="4" name="Rectangle 3"/>
          <p:cNvSpPr/>
          <p:nvPr/>
        </p:nvSpPr>
        <p:spPr>
          <a:xfrm>
            <a:off x="4191000" y="2724150"/>
            <a:ext cx="4572000" cy="1384995"/>
          </a:xfrm>
          <a:prstGeom prst="rect">
            <a:avLst/>
          </a:prstGeom>
        </p:spPr>
        <p:txBody>
          <a:bodyPr>
            <a:spAutoFit/>
          </a:bodyPr>
          <a:lstStyle/>
          <a:p>
            <a:r>
              <a:rPr lang="en-US" b="1" dirty="0"/>
              <a:t>Note 1:</a:t>
            </a:r>
          </a:p>
          <a:p>
            <a:endParaRPr lang="en-US" b="1" dirty="0"/>
          </a:p>
          <a:p>
            <a:r>
              <a:rPr lang="en-US" b="1" dirty="0"/>
              <a:t>1. The most enhanced Reader to read character data from the File is </a:t>
            </a:r>
            <a:r>
              <a:rPr lang="en-US" b="1" dirty="0" err="1"/>
              <a:t>BufferedReader</a:t>
            </a:r>
            <a:r>
              <a:rPr lang="en-US" b="1" dirty="0"/>
              <a:t>.</a:t>
            </a:r>
          </a:p>
          <a:p>
            <a:r>
              <a:rPr lang="en-US" b="1" dirty="0"/>
              <a:t>2. The most enhanced Writer to write character data to the File is </a:t>
            </a:r>
            <a:r>
              <a:rPr lang="en-US" b="1" dirty="0" err="1"/>
              <a:t>PrintWriter</a:t>
            </a:r>
            <a:r>
              <a:rPr lang="en-US" b="1" dirty="0"/>
              <a:t>.</a:t>
            </a:r>
            <a:endParaRPr lang="en-US" dirty="0"/>
          </a:p>
        </p:txBody>
      </p:sp>
    </p:spTree>
    <p:extLst>
      <p:ext uri="{BB962C8B-B14F-4D97-AF65-F5344CB8AC3E}">
        <p14:creationId xmlns:p14="http://schemas.microsoft.com/office/powerpoint/2010/main" val="113998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09550"/>
            <a:ext cx="4572000" cy="2246769"/>
          </a:xfrm>
          <a:prstGeom prst="rect">
            <a:avLst/>
          </a:prstGeom>
        </p:spPr>
        <p:txBody>
          <a:bodyPr>
            <a:spAutoFit/>
          </a:bodyPr>
          <a:lstStyle/>
          <a:p>
            <a:r>
              <a:rPr lang="en-US" b="1" dirty="0"/>
              <a:t>Note 2:</a:t>
            </a:r>
          </a:p>
          <a:p>
            <a:endParaRPr lang="en-US" b="1" dirty="0"/>
          </a:p>
          <a:p>
            <a:r>
              <a:rPr lang="en-US" b="1" dirty="0"/>
              <a:t>1. In general we can use Readers and Writers to handle character data. Where as we can use </a:t>
            </a:r>
            <a:r>
              <a:rPr lang="en-US" b="1" dirty="0" err="1"/>
              <a:t>InputStreams</a:t>
            </a:r>
            <a:r>
              <a:rPr lang="en-US" b="1" dirty="0"/>
              <a:t> and </a:t>
            </a:r>
            <a:r>
              <a:rPr lang="en-US" b="1" dirty="0" err="1"/>
              <a:t>OutputStreams</a:t>
            </a:r>
            <a:r>
              <a:rPr lang="en-US" b="1" dirty="0"/>
              <a:t> to handle binary data(like </a:t>
            </a:r>
            <a:r>
              <a:rPr lang="en-US" b="1" dirty="0" err="1"/>
              <a:t>images,audio</a:t>
            </a:r>
            <a:r>
              <a:rPr lang="en-US" b="1" dirty="0"/>
              <a:t> files, video files </a:t>
            </a:r>
            <a:r>
              <a:rPr lang="en-US" b="1" dirty="0" err="1"/>
              <a:t>etc</a:t>
            </a:r>
            <a:r>
              <a:rPr lang="en-US" b="1" dirty="0"/>
              <a:t>).</a:t>
            </a:r>
          </a:p>
          <a:p>
            <a:endParaRPr lang="en-US" b="1" dirty="0"/>
          </a:p>
          <a:p>
            <a:r>
              <a:rPr lang="en-US" b="1" dirty="0"/>
              <a:t>2. We can use </a:t>
            </a:r>
            <a:r>
              <a:rPr lang="en-US" b="1" dirty="0" err="1"/>
              <a:t>OutputStream</a:t>
            </a:r>
            <a:r>
              <a:rPr lang="en-US" b="1" dirty="0"/>
              <a:t> to write binary data to the File and we can use </a:t>
            </a:r>
            <a:r>
              <a:rPr lang="en-US" b="1" dirty="0" err="1"/>
              <a:t>InputStream</a:t>
            </a:r>
            <a:r>
              <a:rPr lang="en-US" b="1" dirty="0"/>
              <a:t> to read binary data from the File.</a:t>
            </a:r>
            <a:endParaRPr lang="en-US" dirty="0"/>
          </a:p>
        </p:txBody>
      </p:sp>
      <p:sp>
        <p:nvSpPr>
          <p:cNvPr id="3" name="Rectangle 2"/>
          <p:cNvSpPr/>
          <p:nvPr/>
        </p:nvSpPr>
        <p:spPr>
          <a:xfrm>
            <a:off x="8610600" y="4552950"/>
            <a:ext cx="312906" cy="230832"/>
          </a:xfrm>
          <a:prstGeom prst="rect">
            <a:avLst/>
          </a:prstGeom>
        </p:spPr>
        <p:txBody>
          <a:bodyPr wrap="none">
            <a:spAutoFit/>
          </a:bodyPr>
          <a:lstStyle/>
          <a:p>
            <a:r>
              <a:rPr lang="en-US" sz="900" b="1" dirty="0"/>
              <a:t>12</a:t>
            </a:r>
            <a:endParaRPr lang="en-US" sz="9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56319"/>
            <a:ext cx="5167313" cy="221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8220" y="181952"/>
            <a:ext cx="4572000" cy="954107"/>
          </a:xfrm>
          <a:prstGeom prst="rect">
            <a:avLst/>
          </a:prstGeom>
        </p:spPr>
        <p:txBody>
          <a:bodyPr>
            <a:spAutoFit/>
          </a:bodyPr>
          <a:lstStyle/>
          <a:p>
            <a:r>
              <a:rPr lang="en-US" b="1" dirty="0"/>
              <a:t>Requirement:</a:t>
            </a:r>
          </a:p>
          <a:p>
            <a:endParaRPr lang="en-US" b="1" dirty="0"/>
          </a:p>
          <a:p>
            <a:r>
              <a:rPr lang="en-US" b="1" i="1" dirty="0"/>
              <a:t>Write a program to perform File merge(combine) operation</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70" y="1329435"/>
            <a:ext cx="214643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398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3350"/>
            <a:ext cx="4572000" cy="4616648"/>
          </a:xfrm>
          <a:prstGeom prst="rect">
            <a:avLst/>
          </a:prstGeom>
        </p:spPr>
        <p:txBody>
          <a:bodyPr>
            <a:spAutoFit/>
          </a:bodyPr>
          <a:lstStyle/>
          <a:p>
            <a:r>
              <a:rPr lang="en-US" b="1" dirty="0"/>
              <a:t>Program:</a:t>
            </a:r>
          </a:p>
          <a:p>
            <a:endParaRPr lang="en-US" b="1" dirty="0"/>
          </a:p>
          <a:p>
            <a:r>
              <a:rPr lang="en-US" b="1" dirty="0"/>
              <a:t>import java.io.*;</a:t>
            </a:r>
          </a:p>
          <a:p>
            <a:r>
              <a:rPr lang="en-US" b="1" dirty="0"/>
              <a:t>class FileWriterDemo1</a:t>
            </a:r>
          </a:p>
          <a:p>
            <a:r>
              <a:rPr lang="en-US" b="1" dirty="0"/>
              <a:t>{</a:t>
            </a:r>
          </a:p>
          <a:p>
            <a:r>
              <a:rPr lang="en-US" b="1" dirty="0"/>
              <a:t>public static void main(String[] </a:t>
            </a:r>
            <a:r>
              <a:rPr lang="en-US" b="1" dirty="0" err="1"/>
              <a:t>args</a:t>
            </a:r>
            <a:r>
              <a:rPr lang="en-US" b="1" dirty="0"/>
              <a:t>)throws </a:t>
            </a:r>
            <a:r>
              <a:rPr lang="en-US" b="1" dirty="0" err="1"/>
              <a:t>IOException</a:t>
            </a:r>
            <a:r>
              <a:rPr lang="en-US" b="1" dirty="0"/>
              <a:t> {</a:t>
            </a:r>
          </a:p>
          <a:p>
            <a:r>
              <a:rPr lang="en-US" b="1" dirty="0" err="1"/>
              <a:t>PrintWriter</a:t>
            </a:r>
            <a:r>
              <a:rPr lang="en-US" b="1" dirty="0"/>
              <a:t> pw=new </a:t>
            </a:r>
            <a:r>
              <a:rPr lang="en-US" b="1" dirty="0" err="1"/>
              <a:t>PrintWriter</a:t>
            </a:r>
            <a:r>
              <a:rPr lang="en-US" b="1" dirty="0"/>
              <a:t>("file3.txt");</a:t>
            </a:r>
          </a:p>
          <a:p>
            <a:r>
              <a:rPr lang="en-US" b="1" dirty="0" err="1"/>
              <a:t>BufferedReader</a:t>
            </a:r>
            <a:r>
              <a:rPr lang="en-US" b="1" dirty="0"/>
              <a:t> </a:t>
            </a:r>
            <a:r>
              <a:rPr lang="en-US" b="1" dirty="0" err="1"/>
              <a:t>br</a:t>
            </a:r>
            <a:r>
              <a:rPr lang="en-US" b="1" dirty="0"/>
              <a:t>=new </a:t>
            </a:r>
            <a:r>
              <a:rPr lang="en-US" b="1" dirty="0" err="1"/>
              <a:t>BufferedReader</a:t>
            </a:r>
            <a:r>
              <a:rPr lang="en-US" b="1" dirty="0"/>
              <a:t>(new</a:t>
            </a:r>
          </a:p>
          <a:p>
            <a:r>
              <a:rPr lang="en-US" b="1" dirty="0" err="1"/>
              <a:t>FileReader</a:t>
            </a:r>
            <a:r>
              <a:rPr lang="en-US" b="1" dirty="0"/>
              <a:t>("file1.txt"));</a:t>
            </a:r>
          </a:p>
          <a:p>
            <a:r>
              <a:rPr lang="en-US" b="1" dirty="0"/>
              <a:t>String line=</a:t>
            </a:r>
            <a:r>
              <a:rPr lang="en-US" b="1" dirty="0" err="1"/>
              <a:t>br.readLine</a:t>
            </a:r>
            <a:r>
              <a:rPr lang="en-US" b="1" dirty="0"/>
              <a:t>();</a:t>
            </a:r>
          </a:p>
          <a:p>
            <a:r>
              <a:rPr lang="en-US" b="1" dirty="0"/>
              <a:t>while(line!=null)</a:t>
            </a:r>
          </a:p>
          <a:p>
            <a:r>
              <a:rPr lang="en-US" b="1" dirty="0"/>
              <a:t>{</a:t>
            </a:r>
          </a:p>
          <a:p>
            <a:r>
              <a:rPr lang="en-US" b="1" dirty="0" err="1"/>
              <a:t>pw.println</a:t>
            </a:r>
            <a:r>
              <a:rPr lang="en-US" b="1" dirty="0"/>
              <a:t>(line);</a:t>
            </a:r>
          </a:p>
          <a:p>
            <a:r>
              <a:rPr lang="en-US" b="1" dirty="0"/>
              <a:t>line=</a:t>
            </a:r>
            <a:r>
              <a:rPr lang="en-US" b="1" dirty="0" err="1"/>
              <a:t>br.readLine</a:t>
            </a:r>
            <a:r>
              <a:rPr lang="en-US" b="1" dirty="0"/>
              <a:t>();</a:t>
            </a:r>
          </a:p>
          <a:p>
            <a:r>
              <a:rPr lang="en-US" b="1" dirty="0"/>
              <a:t>}</a:t>
            </a:r>
          </a:p>
          <a:p>
            <a:r>
              <a:rPr lang="en-US" b="1" dirty="0" err="1"/>
              <a:t>br</a:t>
            </a:r>
            <a:r>
              <a:rPr lang="en-US" b="1" dirty="0"/>
              <a:t>=new </a:t>
            </a:r>
            <a:r>
              <a:rPr lang="en-US" b="1" dirty="0" err="1"/>
              <a:t>BufferedReader</a:t>
            </a:r>
            <a:r>
              <a:rPr lang="en-US" b="1" dirty="0"/>
              <a:t>(new </a:t>
            </a:r>
            <a:r>
              <a:rPr lang="en-US" b="1" dirty="0" err="1"/>
              <a:t>FileReader</a:t>
            </a:r>
            <a:r>
              <a:rPr lang="en-US" b="1" dirty="0"/>
              <a:t>("file2.txt"));</a:t>
            </a:r>
          </a:p>
          <a:p>
            <a:r>
              <a:rPr lang="en-US" b="1" dirty="0"/>
              <a:t>//reuse</a:t>
            </a:r>
          </a:p>
          <a:p>
            <a:r>
              <a:rPr lang="en-US" b="1" dirty="0"/>
              <a:t>line=</a:t>
            </a:r>
            <a:r>
              <a:rPr lang="en-US" b="1" dirty="0" err="1"/>
              <a:t>br.readLine</a:t>
            </a:r>
            <a:r>
              <a:rPr lang="en-US" b="1" dirty="0"/>
              <a:t>();</a:t>
            </a:r>
          </a:p>
          <a:p>
            <a:r>
              <a:rPr lang="en-US" b="1" dirty="0"/>
              <a:t>while(line!=null)</a:t>
            </a:r>
          </a:p>
          <a:p>
            <a:r>
              <a:rPr lang="en-US" b="1" dirty="0"/>
              <a:t>{</a:t>
            </a:r>
          </a:p>
        </p:txBody>
      </p:sp>
      <p:sp>
        <p:nvSpPr>
          <p:cNvPr id="3" name="Rectangle 2"/>
          <p:cNvSpPr/>
          <p:nvPr/>
        </p:nvSpPr>
        <p:spPr>
          <a:xfrm>
            <a:off x="8796329" y="4864948"/>
            <a:ext cx="312906" cy="230832"/>
          </a:xfrm>
          <a:prstGeom prst="rect">
            <a:avLst/>
          </a:prstGeom>
        </p:spPr>
        <p:txBody>
          <a:bodyPr wrap="none">
            <a:spAutoFit/>
          </a:bodyPr>
          <a:lstStyle/>
          <a:p>
            <a:r>
              <a:rPr lang="en-US" sz="900" b="1" dirty="0"/>
              <a:t>14</a:t>
            </a:r>
            <a:endParaRPr lang="en-US" sz="900" dirty="0"/>
          </a:p>
        </p:txBody>
      </p:sp>
      <p:sp>
        <p:nvSpPr>
          <p:cNvPr id="4" name="Rectangle 3"/>
          <p:cNvSpPr/>
          <p:nvPr/>
        </p:nvSpPr>
        <p:spPr>
          <a:xfrm>
            <a:off x="4876800" y="133350"/>
            <a:ext cx="4572000" cy="1815882"/>
          </a:xfrm>
          <a:prstGeom prst="rect">
            <a:avLst/>
          </a:prstGeom>
        </p:spPr>
        <p:txBody>
          <a:bodyPr>
            <a:spAutoFit/>
          </a:bodyPr>
          <a:lstStyle/>
          <a:p>
            <a:r>
              <a:rPr lang="en-US" b="1" dirty="0" err="1"/>
              <a:t>pw.println</a:t>
            </a:r>
            <a:r>
              <a:rPr lang="en-US" b="1" dirty="0"/>
              <a:t>(line);</a:t>
            </a:r>
          </a:p>
          <a:p>
            <a:r>
              <a:rPr lang="en-US" b="1" dirty="0"/>
              <a:t>line=</a:t>
            </a:r>
            <a:r>
              <a:rPr lang="en-US" b="1" dirty="0" err="1"/>
              <a:t>br.readLine</a:t>
            </a:r>
            <a:r>
              <a:rPr lang="en-US" b="1" dirty="0"/>
              <a:t>();</a:t>
            </a:r>
          </a:p>
          <a:p>
            <a:r>
              <a:rPr lang="en-US" b="1" dirty="0"/>
              <a:t>}</a:t>
            </a:r>
          </a:p>
          <a:p>
            <a:r>
              <a:rPr lang="en-US" b="1" dirty="0" err="1"/>
              <a:t>pw.flush</a:t>
            </a:r>
            <a:r>
              <a:rPr lang="en-US" b="1" dirty="0"/>
              <a:t>();</a:t>
            </a:r>
          </a:p>
          <a:p>
            <a:r>
              <a:rPr lang="en-US" b="1" dirty="0" err="1"/>
              <a:t>br.close</a:t>
            </a:r>
            <a:r>
              <a:rPr lang="en-US" b="1" dirty="0"/>
              <a:t>();</a:t>
            </a:r>
          </a:p>
          <a:p>
            <a:r>
              <a:rPr lang="en-US" b="1" dirty="0" err="1"/>
              <a:t>pw.close</a:t>
            </a:r>
            <a:r>
              <a:rPr lang="en-US" b="1" dirty="0"/>
              <a:t>();</a:t>
            </a:r>
          </a:p>
          <a:p>
            <a:r>
              <a:rPr lang="en-US" b="1" dirty="0"/>
              <a:t>}</a:t>
            </a:r>
          </a:p>
          <a:p>
            <a:r>
              <a:rPr lang="en-US" b="1" dirty="0"/>
              <a:t>}</a:t>
            </a:r>
            <a:endParaRPr lang="en-US" dirty="0"/>
          </a:p>
        </p:txBody>
      </p:sp>
      <p:sp>
        <p:nvSpPr>
          <p:cNvPr id="5" name="Rectangle 4"/>
          <p:cNvSpPr/>
          <p:nvPr/>
        </p:nvSpPr>
        <p:spPr>
          <a:xfrm>
            <a:off x="4724400" y="1949232"/>
            <a:ext cx="4572000" cy="738664"/>
          </a:xfrm>
          <a:prstGeom prst="rect">
            <a:avLst/>
          </a:prstGeom>
        </p:spPr>
        <p:txBody>
          <a:bodyPr>
            <a:spAutoFit/>
          </a:bodyPr>
          <a:lstStyle/>
          <a:p>
            <a:r>
              <a:rPr lang="en-US" b="1" i="1" dirty="0"/>
              <a:t>Requirement</a:t>
            </a:r>
            <a:r>
              <a:rPr lang="en-US" b="1" dirty="0"/>
              <a:t>: Write a program to perform file merge operation where merging should</a:t>
            </a:r>
          </a:p>
          <a:p>
            <a:r>
              <a:rPr lang="en-US" b="1" dirty="0"/>
              <a:t>be performed line by line alternatively.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687896"/>
            <a:ext cx="2362199" cy="222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61950"/>
            <a:ext cx="4572000" cy="3970318"/>
          </a:xfrm>
          <a:prstGeom prst="rect">
            <a:avLst/>
          </a:prstGeom>
        </p:spPr>
        <p:txBody>
          <a:bodyPr>
            <a:spAutoFit/>
          </a:bodyPr>
          <a:lstStyle/>
          <a:p>
            <a:r>
              <a:rPr lang="en-US" b="1" dirty="0"/>
              <a:t>{</a:t>
            </a:r>
          </a:p>
          <a:p>
            <a:r>
              <a:rPr lang="en-US" b="1" dirty="0"/>
              <a:t>if(line1!=null)</a:t>
            </a:r>
          </a:p>
          <a:p>
            <a:r>
              <a:rPr lang="en-US" b="1" dirty="0"/>
              <a:t>{</a:t>
            </a:r>
          </a:p>
          <a:p>
            <a:r>
              <a:rPr lang="en-US" b="1" dirty="0" err="1"/>
              <a:t>pw.println</a:t>
            </a:r>
            <a:r>
              <a:rPr lang="en-US" b="1" dirty="0"/>
              <a:t>(line1);</a:t>
            </a:r>
          </a:p>
          <a:p>
            <a:r>
              <a:rPr lang="en-US" b="1" dirty="0"/>
              <a:t>line1=br1.readLine();</a:t>
            </a:r>
          </a:p>
          <a:p>
            <a:r>
              <a:rPr lang="en-US" b="1" dirty="0"/>
              <a:t>}</a:t>
            </a:r>
          </a:p>
          <a:p>
            <a:r>
              <a:rPr lang="en-US" b="1" dirty="0"/>
              <a:t>if(line2!=null)</a:t>
            </a:r>
          </a:p>
          <a:p>
            <a:r>
              <a:rPr lang="en-US" b="1" dirty="0"/>
              <a:t>{</a:t>
            </a:r>
          </a:p>
          <a:p>
            <a:r>
              <a:rPr lang="en-US" b="1" dirty="0" err="1"/>
              <a:t>pw.println</a:t>
            </a:r>
            <a:r>
              <a:rPr lang="en-US" b="1" dirty="0"/>
              <a:t>(line2);</a:t>
            </a:r>
          </a:p>
          <a:p>
            <a:r>
              <a:rPr lang="en-US" b="1" dirty="0"/>
              <a:t>line2=br2.readLine();</a:t>
            </a:r>
          </a:p>
          <a:p>
            <a:r>
              <a:rPr lang="en-US" b="1" dirty="0"/>
              <a:t>}</a:t>
            </a:r>
          </a:p>
          <a:p>
            <a:r>
              <a:rPr lang="en-US" b="1" dirty="0"/>
              <a:t>}</a:t>
            </a:r>
          </a:p>
          <a:p>
            <a:r>
              <a:rPr lang="en-US" b="1" dirty="0" err="1"/>
              <a:t>pw.flush</a:t>
            </a:r>
            <a:r>
              <a:rPr lang="en-US" b="1" dirty="0"/>
              <a:t>();</a:t>
            </a:r>
          </a:p>
          <a:p>
            <a:r>
              <a:rPr lang="en-US" b="1" dirty="0"/>
              <a:t>br1.close();</a:t>
            </a:r>
          </a:p>
          <a:p>
            <a:r>
              <a:rPr lang="en-US" b="1" dirty="0"/>
              <a:t>br2.close();</a:t>
            </a:r>
          </a:p>
          <a:p>
            <a:r>
              <a:rPr lang="en-US" b="1" dirty="0" err="1"/>
              <a:t>pw.close</a:t>
            </a:r>
            <a:r>
              <a:rPr lang="en-US" b="1" dirty="0"/>
              <a:t>();</a:t>
            </a:r>
          </a:p>
          <a:p>
            <a:r>
              <a:rPr lang="en-US" b="1" dirty="0"/>
              <a:t>}</a:t>
            </a:r>
          </a:p>
          <a:p>
            <a:r>
              <a:rPr lang="en-US" b="1" dirty="0"/>
              <a:t>}</a:t>
            </a:r>
            <a:endParaRPr lang="en-US" dirty="0"/>
          </a:p>
        </p:txBody>
      </p:sp>
      <p:sp>
        <p:nvSpPr>
          <p:cNvPr id="3" name="Rectangle 2"/>
          <p:cNvSpPr/>
          <p:nvPr/>
        </p:nvSpPr>
        <p:spPr>
          <a:xfrm>
            <a:off x="2286000" y="-59739"/>
            <a:ext cx="5638800" cy="4832092"/>
          </a:xfrm>
          <a:prstGeom prst="rect">
            <a:avLst/>
          </a:prstGeom>
        </p:spPr>
        <p:txBody>
          <a:bodyPr wrap="square">
            <a:spAutoFit/>
          </a:bodyPr>
          <a:lstStyle/>
          <a:p>
            <a:r>
              <a:rPr lang="en-US" b="1" i="1" dirty="0"/>
              <a:t>Requirement</a:t>
            </a:r>
            <a:r>
              <a:rPr lang="en-US" b="1" dirty="0"/>
              <a:t>: Write a program to merge data from all files present in a folder into a</a:t>
            </a:r>
          </a:p>
          <a:p>
            <a:r>
              <a:rPr lang="en-US" b="1" dirty="0"/>
              <a:t>new file</a:t>
            </a:r>
          </a:p>
          <a:p>
            <a:r>
              <a:rPr lang="en-US" b="1" dirty="0"/>
              <a:t>Program:</a:t>
            </a:r>
          </a:p>
          <a:p>
            <a:r>
              <a:rPr lang="en-US" b="1" dirty="0"/>
              <a:t>import java.io.*;</a:t>
            </a:r>
          </a:p>
          <a:p>
            <a:r>
              <a:rPr lang="en-US" b="1" dirty="0"/>
              <a:t>class </a:t>
            </a:r>
            <a:r>
              <a:rPr lang="en-US" b="1" dirty="0" err="1"/>
              <a:t>TotalFileMerge</a:t>
            </a:r>
            <a:r>
              <a:rPr lang="en-US" b="1" dirty="0"/>
              <a:t> {</a:t>
            </a:r>
          </a:p>
          <a:p>
            <a:r>
              <a:rPr lang="en-US" b="1" dirty="0"/>
              <a:t>public static void main(String[] </a:t>
            </a:r>
            <a:r>
              <a:rPr lang="en-US" b="1" dirty="0" err="1"/>
              <a:t>args</a:t>
            </a:r>
            <a:r>
              <a:rPr lang="en-US" b="1" dirty="0"/>
              <a:t>)throws </a:t>
            </a:r>
            <a:r>
              <a:rPr lang="en-US" b="1" dirty="0" err="1"/>
              <a:t>IOException</a:t>
            </a:r>
            <a:r>
              <a:rPr lang="en-US" b="1" dirty="0"/>
              <a:t> {</a:t>
            </a:r>
          </a:p>
          <a:p>
            <a:r>
              <a:rPr lang="en-US" b="1" dirty="0" err="1"/>
              <a:t>PrintWriter</a:t>
            </a:r>
            <a:r>
              <a:rPr lang="en-US" b="1" dirty="0"/>
              <a:t> pw=new </a:t>
            </a:r>
            <a:r>
              <a:rPr lang="en-US" b="1" dirty="0" err="1"/>
              <a:t>PrintWriter</a:t>
            </a:r>
            <a:r>
              <a:rPr lang="en-US" b="1" dirty="0"/>
              <a:t>("output.txt");</a:t>
            </a:r>
          </a:p>
          <a:p>
            <a:r>
              <a:rPr lang="en-US" b="1" dirty="0"/>
              <a:t>File f=new File("E:\\xyz");</a:t>
            </a:r>
          </a:p>
          <a:p>
            <a:r>
              <a:rPr lang="en-US" b="1" dirty="0"/>
              <a:t>String[] s=</a:t>
            </a:r>
            <a:r>
              <a:rPr lang="en-US" b="1" dirty="0" err="1"/>
              <a:t>f.list</a:t>
            </a:r>
            <a:r>
              <a:rPr lang="en-US" b="1" dirty="0"/>
              <a:t>();</a:t>
            </a:r>
          </a:p>
          <a:p>
            <a:r>
              <a:rPr lang="en-US" b="1" dirty="0"/>
              <a:t>for(String s1=s) {</a:t>
            </a:r>
          </a:p>
          <a:p>
            <a:r>
              <a:rPr lang="en-US" b="1" dirty="0" err="1"/>
              <a:t>BufferedReader</a:t>
            </a:r>
            <a:r>
              <a:rPr lang="en-US" b="1" dirty="0"/>
              <a:t> br1=new </a:t>
            </a:r>
            <a:r>
              <a:rPr lang="en-US" b="1" dirty="0" err="1"/>
              <a:t>BufferedReader</a:t>
            </a:r>
            <a:r>
              <a:rPr lang="en-US" b="1" dirty="0"/>
              <a:t>(new File(f,s1));</a:t>
            </a:r>
          </a:p>
          <a:p>
            <a:r>
              <a:rPr lang="en-US" b="1" dirty="0"/>
              <a:t>String line=</a:t>
            </a:r>
            <a:r>
              <a:rPr lang="en-US" b="1" dirty="0" err="1"/>
              <a:t>br.readLine</a:t>
            </a:r>
            <a:r>
              <a:rPr lang="en-US" b="1" dirty="0"/>
              <a:t>();</a:t>
            </a:r>
          </a:p>
          <a:p>
            <a:r>
              <a:rPr lang="en-US" b="1" dirty="0"/>
              <a:t>while(line!=null)</a:t>
            </a:r>
          </a:p>
          <a:p>
            <a:r>
              <a:rPr lang="en-US" b="1" dirty="0"/>
              <a:t>{</a:t>
            </a:r>
          </a:p>
          <a:p>
            <a:r>
              <a:rPr lang="en-US" b="1" dirty="0" err="1"/>
              <a:t>pw.println</a:t>
            </a:r>
            <a:r>
              <a:rPr lang="en-US" b="1" dirty="0"/>
              <a:t>(line);</a:t>
            </a:r>
          </a:p>
          <a:p>
            <a:r>
              <a:rPr lang="en-US" b="1" dirty="0"/>
              <a:t>line=</a:t>
            </a:r>
            <a:r>
              <a:rPr lang="en-US" b="1" dirty="0" err="1"/>
              <a:t>br.readLine</a:t>
            </a:r>
            <a:r>
              <a:rPr lang="en-US" b="1" dirty="0"/>
              <a:t>();</a:t>
            </a:r>
          </a:p>
          <a:p>
            <a:r>
              <a:rPr lang="en-US" b="1" dirty="0"/>
              <a:t>}</a:t>
            </a:r>
          </a:p>
          <a:p>
            <a:r>
              <a:rPr lang="en-US" b="1" dirty="0"/>
              <a:t>}</a:t>
            </a:r>
          </a:p>
          <a:p>
            <a:r>
              <a:rPr lang="en-US" b="1" dirty="0" err="1"/>
              <a:t>pw.flush</a:t>
            </a:r>
            <a:r>
              <a:rPr lang="en-US" b="1" dirty="0"/>
              <a:t>();</a:t>
            </a:r>
          </a:p>
          <a:p>
            <a:r>
              <a:rPr lang="en-US" b="1" dirty="0"/>
              <a:t>}</a:t>
            </a:r>
          </a:p>
          <a:p>
            <a:r>
              <a:rPr lang="en-US" b="1" dirty="0"/>
              <a:t>}</a:t>
            </a:r>
            <a:endParaRPr lang="en-US" dirty="0"/>
          </a:p>
        </p:txBody>
      </p:sp>
    </p:spTree>
    <p:extLst>
      <p:ext uri="{BB962C8B-B14F-4D97-AF65-F5344CB8AC3E}">
        <p14:creationId xmlns:p14="http://schemas.microsoft.com/office/powerpoint/2010/main" val="266495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3350"/>
            <a:ext cx="4572000" cy="954107"/>
          </a:xfrm>
          <a:prstGeom prst="rect">
            <a:avLst/>
          </a:prstGeom>
        </p:spPr>
        <p:txBody>
          <a:bodyPr>
            <a:spAutoFit/>
          </a:bodyPr>
          <a:lstStyle/>
          <a:p>
            <a:r>
              <a:rPr lang="en-US" b="1" i="1" dirty="0"/>
              <a:t>Requirement: </a:t>
            </a:r>
            <a:r>
              <a:rPr lang="en-US" b="1" dirty="0"/>
              <a:t>Write a program to delete duplicate numbers from the file.</a:t>
            </a:r>
          </a:p>
          <a:p>
            <a:endParaRPr lang="en-US" b="1" dirty="0"/>
          </a:p>
          <a:p>
            <a:r>
              <a:rPr lang="en-US" b="1" dirty="0"/>
              <a:t>Diagram: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7457"/>
            <a:ext cx="26384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3181350"/>
            <a:ext cx="4572000" cy="1600438"/>
          </a:xfrm>
          <a:prstGeom prst="rect">
            <a:avLst/>
          </a:prstGeom>
        </p:spPr>
        <p:txBody>
          <a:bodyPr>
            <a:spAutoFit/>
          </a:bodyPr>
          <a:lstStyle/>
          <a:p>
            <a:r>
              <a:rPr lang="en-US" b="1" dirty="0"/>
              <a:t>Program:</a:t>
            </a:r>
          </a:p>
          <a:p>
            <a:r>
              <a:rPr lang="en-US" b="1" dirty="0"/>
              <a:t>import java.io.*;</a:t>
            </a:r>
          </a:p>
          <a:p>
            <a:r>
              <a:rPr lang="en-US" b="1" dirty="0"/>
              <a:t>class FileWriterDemo1</a:t>
            </a:r>
          </a:p>
          <a:p>
            <a:r>
              <a:rPr lang="en-US" b="1" dirty="0"/>
              <a:t>{</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p:txBody>
      </p:sp>
      <p:sp>
        <p:nvSpPr>
          <p:cNvPr id="4" name="Rectangle 3"/>
          <p:cNvSpPr/>
          <p:nvPr/>
        </p:nvSpPr>
        <p:spPr>
          <a:xfrm>
            <a:off x="4572000" y="133350"/>
            <a:ext cx="4572000" cy="1384995"/>
          </a:xfrm>
          <a:prstGeom prst="rect">
            <a:avLst/>
          </a:prstGeom>
        </p:spPr>
        <p:txBody>
          <a:bodyPr>
            <a:spAutoFit/>
          </a:bodyPr>
          <a:lstStyle/>
          <a:p>
            <a:r>
              <a:rPr lang="en-US" b="1" dirty="0" err="1"/>
              <a:t>BufferedReader</a:t>
            </a:r>
            <a:r>
              <a:rPr lang="en-US" b="1" dirty="0"/>
              <a:t> br1=new </a:t>
            </a:r>
            <a:r>
              <a:rPr lang="en-US" b="1" dirty="0" err="1"/>
              <a:t>BufferedReader</a:t>
            </a:r>
            <a:r>
              <a:rPr lang="en-US" b="1" dirty="0"/>
              <a:t>(new</a:t>
            </a:r>
          </a:p>
          <a:p>
            <a:r>
              <a:rPr lang="en-US" b="1" dirty="0" err="1"/>
              <a:t>FileReader</a:t>
            </a:r>
            <a:r>
              <a:rPr lang="en-US" b="1" dirty="0"/>
              <a:t>("input.txt"));</a:t>
            </a:r>
          </a:p>
          <a:p>
            <a:r>
              <a:rPr lang="en-US" b="1" dirty="0" err="1"/>
              <a:t>PrintWriter</a:t>
            </a:r>
            <a:r>
              <a:rPr lang="en-US" b="1" dirty="0"/>
              <a:t> out=new </a:t>
            </a:r>
            <a:r>
              <a:rPr lang="en-US" b="1" dirty="0" err="1"/>
              <a:t>PrintWriter</a:t>
            </a:r>
            <a:r>
              <a:rPr lang="en-US" b="1" dirty="0"/>
              <a:t>("output.txt");</a:t>
            </a:r>
          </a:p>
          <a:p>
            <a:r>
              <a:rPr lang="en-US" b="1" dirty="0"/>
              <a:t>String target=br1.readLine();</a:t>
            </a:r>
          </a:p>
          <a:p>
            <a:r>
              <a:rPr lang="en-US" b="1" dirty="0"/>
              <a:t>while(target!=null)</a:t>
            </a:r>
          </a:p>
          <a:p>
            <a:r>
              <a:rPr lang="en-US" b="1" dirty="0"/>
              <a:t>{</a:t>
            </a:r>
            <a:endParaRPr lang="en-US" dirty="0"/>
          </a:p>
        </p:txBody>
      </p:sp>
      <p:sp>
        <p:nvSpPr>
          <p:cNvPr id="5" name="Rectangle 4"/>
          <p:cNvSpPr/>
          <p:nvPr/>
        </p:nvSpPr>
        <p:spPr>
          <a:xfrm>
            <a:off x="4676775" y="1518345"/>
            <a:ext cx="4572000" cy="3539430"/>
          </a:xfrm>
          <a:prstGeom prst="rect">
            <a:avLst/>
          </a:prstGeom>
        </p:spPr>
        <p:txBody>
          <a:bodyPr>
            <a:spAutoFit/>
          </a:bodyPr>
          <a:lstStyle/>
          <a:p>
            <a:r>
              <a:rPr lang="en-US" b="1" dirty="0" err="1"/>
              <a:t>boolean</a:t>
            </a:r>
            <a:r>
              <a:rPr lang="en-US" b="1" dirty="0"/>
              <a:t> available=false;</a:t>
            </a:r>
          </a:p>
          <a:p>
            <a:r>
              <a:rPr lang="en-US" b="1" dirty="0" err="1"/>
              <a:t>BufferedReader</a:t>
            </a:r>
            <a:r>
              <a:rPr lang="en-US" b="1" dirty="0"/>
              <a:t> br2=new </a:t>
            </a:r>
            <a:r>
              <a:rPr lang="en-US" b="1" dirty="0" err="1"/>
              <a:t>BufferedReader</a:t>
            </a:r>
            <a:r>
              <a:rPr lang="en-US" b="1" dirty="0"/>
              <a:t>(new</a:t>
            </a:r>
          </a:p>
          <a:p>
            <a:r>
              <a:rPr lang="en-US" b="1" dirty="0" err="1"/>
              <a:t>FileReader</a:t>
            </a:r>
            <a:r>
              <a:rPr lang="en-US" b="1" dirty="0"/>
              <a:t>("output.txt"));</a:t>
            </a:r>
          </a:p>
          <a:p>
            <a:r>
              <a:rPr lang="en-US" b="1" dirty="0"/>
              <a:t>String line=br2.readLine();</a:t>
            </a:r>
          </a:p>
          <a:p>
            <a:r>
              <a:rPr lang="en-US" b="1" dirty="0"/>
              <a:t>while(line!=null)</a:t>
            </a:r>
          </a:p>
          <a:p>
            <a:r>
              <a:rPr lang="en-US" b="1" dirty="0"/>
              <a:t>{</a:t>
            </a:r>
          </a:p>
          <a:p>
            <a:r>
              <a:rPr lang="en-US" b="1" dirty="0"/>
              <a:t>if(</a:t>
            </a:r>
            <a:r>
              <a:rPr lang="en-US" b="1" dirty="0" err="1"/>
              <a:t>target.equals</a:t>
            </a:r>
            <a:r>
              <a:rPr lang="en-US" b="1" dirty="0"/>
              <a:t>(line))</a:t>
            </a:r>
          </a:p>
          <a:p>
            <a:r>
              <a:rPr lang="en-US" b="1" dirty="0"/>
              <a:t>{</a:t>
            </a:r>
          </a:p>
          <a:p>
            <a:r>
              <a:rPr lang="en-US" b="1" dirty="0"/>
              <a:t>available=true;</a:t>
            </a:r>
          </a:p>
          <a:p>
            <a:r>
              <a:rPr lang="en-US" b="1" dirty="0"/>
              <a:t>break;</a:t>
            </a:r>
          </a:p>
          <a:p>
            <a:r>
              <a:rPr lang="en-US" b="1" dirty="0"/>
              <a:t>}</a:t>
            </a:r>
          </a:p>
          <a:p>
            <a:r>
              <a:rPr lang="en-US" b="1" dirty="0"/>
              <a:t>line=br2.readLine();</a:t>
            </a:r>
          </a:p>
          <a:p>
            <a:r>
              <a:rPr lang="en-US" b="1" dirty="0"/>
              <a:t>}</a:t>
            </a:r>
          </a:p>
          <a:p>
            <a:r>
              <a:rPr lang="en-US" b="1" dirty="0"/>
              <a:t>if(available==false)</a:t>
            </a:r>
          </a:p>
          <a:p>
            <a:r>
              <a:rPr lang="en-US" b="1" dirty="0"/>
              <a:t>{</a:t>
            </a:r>
          </a:p>
          <a:p>
            <a:endParaRPr lang="en-US" dirty="0"/>
          </a:p>
        </p:txBody>
      </p:sp>
    </p:spTree>
    <p:extLst>
      <p:ext uri="{BB962C8B-B14F-4D97-AF65-F5344CB8AC3E}">
        <p14:creationId xmlns:p14="http://schemas.microsoft.com/office/powerpoint/2010/main" val="2150925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61950"/>
            <a:ext cx="4572000" cy="1384995"/>
          </a:xfrm>
          <a:prstGeom prst="rect">
            <a:avLst/>
          </a:prstGeom>
        </p:spPr>
        <p:txBody>
          <a:bodyPr>
            <a:spAutoFit/>
          </a:bodyPr>
          <a:lstStyle/>
          <a:p>
            <a:r>
              <a:rPr lang="en-US" b="1" dirty="0" err="1"/>
              <a:t>out.println</a:t>
            </a:r>
            <a:r>
              <a:rPr lang="en-US" b="1" dirty="0"/>
              <a:t>(target);</a:t>
            </a:r>
          </a:p>
          <a:p>
            <a:r>
              <a:rPr lang="en-US" b="1" dirty="0" err="1"/>
              <a:t>out.flush</a:t>
            </a:r>
            <a:r>
              <a:rPr lang="en-US" b="1" dirty="0"/>
              <a:t>();</a:t>
            </a:r>
          </a:p>
          <a:p>
            <a:r>
              <a:rPr lang="en-US" b="1" dirty="0"/>
              <a:t>}</a:t>
            </a:r>
          </a:p>
          <a:p>
            <a:r>
              <a:rPr lang="en-US" b="1" dirty="0"/>
              <a:t>target=br1.readLine();</a:t>
            </a:r>
          </a:p>
          <a:p>
            <a:r>
              <a:rPr lang="en-US" b="1" dirty="0"/>
              <a:t>}</a:t>
            </a:r>
          </a:p>
          <a:p>
            <a:r>
              <a:rPr lang="en-US" b="1" dirty="0"/>
              <a:t>}</a:t>
            </a:r>
            <a:endParaRPr lang="en-US" dirty="0"/>
          </a:p>
        </p:txBody>
      </p:sp>
      <p:sp>
        <p:nvSpPr>
          <p:cNvPr id="3" name="Rectangle 2"/>
          <p:cNvSpPr/>
          <p:nvPr/>
        </p:nvSpPr>
        <p:spPr>
          <a:xfrm>
            <a:off x="0" y="1786920"/>
            <a:ext cx="4572000" cy="523220"/>
          </a:xfrm>
          <a:prstGeom prst="rect">
            <a:avLst/>
          </a:prstGeom>
        </p:spPr>
        <p:txBody>
          <a:bodyPr>
            <a:spAutoFit/>
          </a:bodyPr>
          <a:lstStyle/>
          <a:p>
            <a:r>
              <a:rPr lang="en-US" b="1" i="1" dirty="0"/>
              <a:t>Requirement: </a:t>
            </a:r>
            <a:r>
              <a:rPr lang="en-US" b="1" dirty="0"/>
              <a:t>write a program to perform file extraction operation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33060"/>
            <a:ext cx="21431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730768" y="4760446"/>
            <a:ext cx="312906" cy="230832"/>
          </a:xfrm>
          <a:prstGeom prst="rect">
            <a:avLst/>
          </a:prstGeom>
        </p:spPr>
        <p:txBody>
          <a:bodyPr wrap="none">
            <a:spAutoFit/>
          </a:bodyPr>
          <a:lstStyle/>
          <a:p>
            <a:r>
              <a:rPr lang="en-US" sz="900" b="1" dirty="0"/>
              <a:t>16</a:t>
            </a:r>
            <a:endParaRPr lang="en-US" sz="900" dirty="0"/>
          </a:p>
        </p:txBody>
      </p:sp>
      <p:sp>
        <p:nvSpPr>
          <p:cNvPr id="5" name="Rectangle 4"/>
          <p:cNvSpPr/>
          <p:nvPr/>
        </p:nvSpPr>
        <p:spPr>
          <a:xfrm>
            <a:off x="4471674" y="-95101"/>
            <a:ext cx="4572000" cy="5047536"/>
          </a:xfrm>
          <a:prstGeom prst="rect">
            <a:avLst/>
          </a:prstGeom>
        </p:spPr>
        <p:txBody>
          <a:bodyPr>
            <a:spAutoFit/>
          </a:bodyPr>
          <a:lstStyle/>
          <a:p>
            <a:r>
              <a:rPr lang="en-US" b="1" dirty="0"/>
              <a:t>Program:</a:t>
            </a:r>
          </a:p>
          <a:p>
            <a:endParaRPr lang="en-US" b="1" dirty="0"/>
          </a:p>
          <a:p>
            <a:r>
              <a:rPr lang="en-US" b="1" dirty="0"/>
              <a:t>import java.io.*;</a:t>
            </a:r>
          </a:p>
          <a:p>
            <a:r>
              <a:rPr lang="en-US" b="1" dirty="0"/>
              <a:t>class FileWriterDemo1</a:t>
            </a:r>
          </a:p>
          <a:p>
            <a:r>
              <a:rPr lang="en-US" b="1" dirty="0"/>
              <a:t>{</a:t>
            </a:r>
          </a:p>
          <a:p>
            <a:r>
              <a:rPr lang="en-US" b="1" dirty="0"/>
              <a:t>public static void main(String[] </a:t>
            </a:r>
            <a:r>
              <a:rPr lang="en-US" b="1" dirty="0" err="1"/>
              <a:t>args</a:t>
            </a:r>
            <a:r>
              <a:rPr lang="en-US" b="1" dirty="0"/>
              <a:t>)throws </a:t>
            </a:r>
            <a:r>
              <a:rPr lang="en-US" b="1" dirty="0" err="1"/>
              <a:t>IOException</a:t>
            </a:r>
            <a:endParaRPr lang="en-US" b="1" dirty="0"/>
          </a:p>
          <a:p>
            <a:r>
              <a:rPr lang="en-US" b="1" dirty="0"/>
              <a:t>{</a:t>
            </a:r>
          </a:p>
          <a:p>
            <a:r>
              <a:rPr lang="en-US" b="1" dirty="0" err="1"/>
              <a:t>BufferedReader</a:t>
            </a:r>
            <a:r>
              <a:rPr lang="en-US" b="1" dirty="0"/>
              <a:t> br1=new </a:t>
            </a:r>
            <a:r>
              <a:rPr lang="en-US" b="1" dirty="0" err="1"/>
              <a:t>BufferedReader</a:t>
            </a:r>
            <a:r>
              <a:rPr lang="en-US" b="1" dirty="0"/>
              <a:t>(new</a:t>
            </a:r>
          </a:p>
          <a:p>
            <a:r>
              <a:rPr lang="en-US" b="1" dirty="0" err="1"/>
              <a:t>FileReader</a:t>
            </a:r>
            <a:r>
              <a:rPr lang="en-US" b="1" dirty="0"/>
              <a:t>("input.txt"));</a:t>
            </a:r>
          </a:p>
          <a:p>
            <a:r>
              <a:rPr lang="en-US" b="1" dirty="0" err="1"/>
              <a:t>PrintWriter</a:t>
            </a:r>
            <a:r>
              <a:rPr lang="en-US" b="1" dirty="0"/>
              <a:t> pw=new </a:t>
            </a:r>
            <a:r>
              <a:rPr lang="en-US" b="1" dirty="0" err="1"/>
              <a:t>PrintWriter</a:t>
            </a:r>
            <a:r>
              <a:rPr lang="en-US" b="1" dirty="0"/>
              <a:t>("output.txt");</a:t>
            </a:r>
          </a:p>
          <a:p>
            <a:r>
              <a:rPr lang="en-US" b="1" dirty="0"/>
              <a:t>String line=br1.readLine();</a:t>
            </a:r>
          </a:p>
          <a:p>
            <a:r>
              <a:rPr lang="en-US" b="1" dirty="0"/>
              <a:t>while(line!=null)</a:t>
            </a:r>
          </a:p>
          <a:p>
            <a:r>
              <a:rPr lang="en-US" b="1" dirty="0"/>
              <a:t>{</a:t>
            </a:r>
          </a:p>
          <a:p>
            <a:r>
              <a:rPr lang="en-US" b="1" dirty="0" err="1"/>
              <a:t>BufferedReader</a:t>
            </a:r>
            <a:r>
              <a:rPr lang="en-US" b="1" dirty="0"/>
              <a:t> br2=new </a:t>
            </a:r>
            <a:r>
              <a:rPr lang="en-US" b="1" dirty="0" err="1"/>
              <a:t>BufferedReader</a:t>
            </a:r>
            <a:r>
              <a:rPr lang="en-US" b="1" dirty="0"/>
              <a:t>(new</a:t>
            </a:r>
          </a:p>
          <a:p>
            <a:r>
              <a:rPr lang="en-US" b="1" dirty="0" err="1"/>
              <a:t>FileReader</a:t>
            </a:r>
            <a:r>
              <a:rPr lang="en-US" b="1" dirty="0"/>
              <a:t>("delete.txt"));</a:t>
            </a:r>
          </a:p>
          <a:p>
            <a:r>
              <a:rPr lang="en-US" b="1" dirty="0"/>
              <a:t>String target=br2.readLine();</a:t>
            </a:r>
          </a:p>
          <a:p>
            <a:r>
              <a:rPr lang="en-US" b="1" dirty="0"/>
              <a:t>while(target!=null)</a:t>
            </a:r>
          </a:p>
          <a:p>
            <a:r>
              <a:rPr lang="en-US" b="1" dirty="0"/>
              <a:t>{</a:t>
            </a:r>
          </a:p>
          <a:p>
            <a:r>
              <a:rPr lang="en-US" b="1" dirty="0"/>
              <a:t>if(</a:t>
            </a:r>
            <a:r>
              <a:rPr lang="en-US" b="1" dirty="0" err="1"/>
              <a:t>line.equals</a:t>
            </a:r>
            <a:r>
              <a:rPr lang="en-US" b="1" dirty="0"/>
              <a:t>(target))</a:t>
            </a:r>
          </a:p>
          <a:p>
            <a:r>
              <a:rPr lang="en-US" b="1" dirty="0"/>
              <a:t>{</a:t>
            </a:r>
          </a:p>
          <a:p>
            <a:r>
              <a:rPr lang="en-US" b="1" dirty="0"/>
              <a:t>available=true;</a:t>
            </a:r>
          </a:p>
          <a:p>
            <a:r>
              <a:rPr lang="en-US" b="1" dirty="0"/>
              <a:t>break;</a:t>
            </a:r>
            <a:endParaRPr lang="en-US" dirty="0"/>
          </a:p>
        </p:txBody>
      </p:sp>
    </p:spTree>
    <p:extLst>
      <p:ext uri="{BB962C8B-B14F-4D97-AF65-F5344CB8AC3E}">
        <p14:creationId xmlns:p14="http://schemas.microsoft.com/office/powerpoint/2010/main" val="413612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09550"/>
            <a:ext cx="4572000" cy="2677656"/>
          </a:xfrm>
          <a:prstGeom prst="rect">
            <a:avLst/>
          </a:prstGeom>
        </p:spPr>
        <p:txBody>
          <a:bodyPr>
            <a:spAutoFit/>
          </a:bodyPr>
          <a:lstStyle/>
          <a:p>
            <a:r>
              <a:rPr lang="en-US" b="1" dirty="0"/>
              <a:t>}</a:t>
            </a:r>
          </a:p>
          <a:p>
            <a:r>
              <a:rPr lang="en-US" b="1" dirty="0"/>
              <a:t>target=br2.readLine();</a:t>
            </a:r>
          </a:p>
          <a:p>
            <a:r>
              <a:rPr lang="en-US" b="1" dirty="0"/>
              <a:t>}</a:t>
            </a:r>
          </a:p>
          <a:p>
            <a:r>
              <a:rPr lang="en-US" b="1" dirty="0"/>
              <a:t>if(available==false)</a:t>
            </a:r>
          </a:p>
          <a:p>
            <a:r>
              <a:rPr lang="en-US" b="1" dirty="0"/>
              <a:t>{</a:t>
            </a:r>
          </a:p>
          <a:p>
            <a:r>
              <a:rPr lang="en-US" b="1" dirty="0" err="1"/>
              <a:t>pw.println</a:t>
            </a:r>
            <a:r>
              <a:rPr lang="en-US" b="1" dirty="0"/>
              <a:t>(line);</a:t>
            </a:r>
          </a:p>
          <a:p>
            <a:r>
              <a:rPr lang="en-US" b="1" dirty="0"/>
              <a:t>}</a:t>
            </a:r>
          </a:p>
          <a:p>
            <a:r>
              <a:rPr lang="en-US" b="1" dirty="0"/>
              <a:t>line=br1.readLine();</a:t>
            </a:r>
          </a:p>
          <a:p>
            <a:r>
              <a:rPr lang="en-US" b="1" dirty="0"/>
              <a:t>}</a:t>
            </a:r>
          </a:p>
          <a:p>
            <a:r>
              <a:rPr lang="en-US" b="1" dirty="0" err="1"/>
              <a:t>pw.flush</a:t>
            </a:r>
            <a:r>
              <a:rPr lang="en-US" b="1" dirty="0"/>
              <a:t>();</a:t>
            </a:r>
          </a:p>
          <a:p>
            <a:r>
              <a:rPr lang="en-US" b="1" dirty="0"/>
              <a:t>}</a:t>
            </a:r>
          </a:p>
          <a:p>
            <a:r>
              <a:rPr lang="en-US" b="1" dirty="0"/>
              <a:t>}</a:t>
            </a:r>
            <a:endParaRPr lang="en-US" dirty="0"/>
          </a:p>
        </p:txBody>
      </p:sp>
      <p:sp>
        <p:nvSpPr>
          <p:cNvPr id="3" name="Rectangle 2"/>
          <p:cNvSpPr/>
          <p:nvPr/>
        </p:nvSpPr>
        <p:spPr>
          <a:xfrm>
            <a:off x="8610600" y="4552950"/>
            <a:ext cx="341760" cy="261610"/>
          </a:xfrm>
          <a:prstGeom prst="rect">
            <a:avLst/>
          </a:prstGeom>
        </p:spPr>
        <p:txBody>
          <a:bodyPr wrap="none">
            <a:spAutoFit/>
          </a:bodyPr>
          <a:lstStyle/>
          <a:p>
            <a:r>
              <a:rPr lang="en-US" sz="1100" b="1" dirty="0"/>
              <a:t>17</a:t>
            </a:r>
            <a:endParaRPr lang="en-US" sz="1100" dirty="0"/>
          </a:p>
        </p:txBody>
      </p:sp>
    </p:spTree>
    <p:extLst>
      <p:ext uri="{BB962C8B-B14F-4D97-AF65-F5344CB8AC3E}">
        <p14:creationId xmlns:p14="http://schemas.microsoft.com/office/powerpoint/2010/main" val="197149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546"/>
        <p:cNvGrpSpPr/>
        <p:nvPr/>
      </p:nvGrpSpPr>
      <p:grpSpPr>
        <a:xfrm>
          <a:off x="0" y="0"/>
          <a:ext cx="0" cy="0"/>
          <a:chOff x="0" y="0"/>
          <a:chExt cx="0" cy="0"/>
        </a:xfrm>
      </p:grpSpPr>
      <p:sp>
        <p:nvSpPr>
          <p:cNvPr id="2" name="Rectangle 1"/>
          <p:cNvSpPr/>
          <p:nvPr/>
        </p:nvSpPr>
        <p:spPr>
          <a:xfrm>
            <a:off x="2421412" y="2110085"/>
            <a:ext cx="4301177" cy="923330"/>
          </a:xfrm>
          <a:prstGeom prst="rect">
            <a:avLst/>
          </a:prstGeom>
          <a:noFill/>
        </p:spPr>
        <p:txBody>
          <a:bodyPr wrap="none" lIns="91440" tIns="45720" rIns="91440" bIns="45720">
            <a:spAutoFit/>
          </a:bodyPr>
          <a:lstStyle/>
          <a:p>
            <a:pPr algn="ct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2"/>
          <p:cNvSpPr/>
          <p:nvPr/>
        </p:nvSpPr>
        <p:spPr>
          <a:xfrm>
            <a:off x="0" y="-183362"/>
            <a:ext cx="9144000" cy="20661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2" name="Google Shape;102;p12"/>
          <p:cNvSpPr/>
          <p:nvPr/>
        </p:nvSpPr>
        <p:spPr>
          <a:xfrm rot="1263482">
            <a:off x="4821853" y="733801"/>
            <a:ext cx="1991621" cy="808742"/>
          </a:xfrm>
          <a:custGeom>
            <a:avLst/>
            <a:gdLst/>
            <a:ahLst/>
            <a:cxnLst/>
            <a:rect l="l" t="t" r="r" b="b"/>
            <a:pathLst>
              <a:path w="3975646" h="1614400" extrusionOk="0">
                <a:moveTo>
                  <a:pt x="2721476" y="764835"/>
                </a:moveTo>
                <a:cubicBezTo>
                  <a:pt x="2734059" y="830895"/>
                  <a:pt x="2739721" y="892551"/>
                  <a:pt x="2720217" y="954207"/>
                </a:cubicBezTo>
                <a:cubicBezTo>
                  <a:pt x="2713926" y="973081"/>
                  <a:pt x="2716443" y="994472"/>
                  <a:pt x="2712668" y="1014604"/>
                </a:cubicBezTo>
                <a:cubicBezTo>
                  <a:pt x="2710780" y="1026558"/>
                  <a:pt x="2707635" y="1039141"/>
                  <a:pt x="2700085" y="1047949"/>
                </a:cubicBezTo>
                <a:cubicBezTo>
                  <a:pt x="2674919" y="1080035"/>
                  <a:pt x="2661078" y="1117783"/>
                  <a:pt x="2642204" y="1153015"/>
                </a:cubicBezTo>
                <a:cubicBezTo>
                  <a:pt x="2630250" y="1175035"/>
                  <a:pt x="2612005" y="1194539"/>
                  <a:pt x="2596277" y="1214671"/>
                </a:cubicBezTo>
                <a:cubicBezTo>
                  <a:pt x="2550979" y="1272552"/>
                  <a:pt x="2498760" y="1322883"/>
                  <a:pt x="2439621" y="1366294"/>
                </a:cubicBezTo>
                <a:cubicBezTo>
                  <a:pt x="2406276" y="1390830"/>
                  <a:pt x="2373561" y="1414109"/>
                  <a:pt x="2336442" y="1429837"/>
                </a:cubicBezTo>
                <a:cubicBezTo>
                  <a:pt x="2285481" y="1451228"/>
                  <a:pt x="2233263" y="1470102"/>
                  <a:pt x="2181673" y="1489606"/>
                </a:cubicBezTo>
                <a:cubicBezTo>
                  <a:pt x="2170349" y="1494010"/>
                  <a:pt x="2157766" y="1493380"/>
                  <a:pt x="2145812" y="1495268"/>
                </a:cubicBezTo>
                <a:cubicBezTo>
                  <a:pt x="2120647" y="1498413"/>
                  <a:pt x="2094223" y="1499043"/>
                  <a:pt x="2069686" y="1505963"/>
                </a:cubicBezTo>
                <a:cubicBezTo>
                  <a:pt x="2036342" y="1515400"/>
                  <a:pt x="2002997" y="1517917"/>
                  <a:pt x="1969024" y="1512884"/>
                </a:cubicBezTo>
                <a:cubicBezTo>
                  <a:pt x="1926242" y="1505963"/>
                  <a:pt x="1883460" y="1499043"/>
                  <a:pt x="1841308" y="1488347"/>
                </a:cubicBezTo>
                <a:cubicBezTo>
                  <a:pt x="1697235" y="1450599"/>
                  <a:pt x="1604751" y="1355599"/>
                  <a:pt x="1553791" y="1218446"/>
                </a:cubicBezTo>
                <a:cubicBezTo>
                  <a:pt x="1533658" y="1164340"/>
                  <a:pt x="1519817" y="1107088"/>
                  <a:pt x="1504718" y="1051095"/>
                </a:cubicBezTo>
                <a:cubicBezTo>
                  <a:pt x="1500314" y="1034737"/>
                  <a:pt x="1502201" y="1016492"/>
                  <a:pt x="1502201" y="998876"/>
                </a:cubicBezTo>
                <a:cubicBezTo>
                  <a:pt x="1502831" y="940366"/>
                  <a:pt x="1503460" y="882485"/>
                  <a:pt x="1522963" y="826491"/>
                </a:cubicBezTo>
                <a:cubicBezTo>
                  <a:pt x="1527367" y="814538"/>
                  <a:pt x="1524851" y="800067"/>
                  <a:pt x="1525480" y="780564"/>
                </a:cubicBezTo>
                <a:cubicBezTo>
                  <a:pt x="1491506" y="784339"/>
                  <a:pt x="1459420" y="788114"/>
                  <a:pt x="1427963" y="791259"/>
                </a:cubicBezTo>
                <a:cubicBezTo>
                  <a:pt x="1366307" y="797551"/>
                  <a:pt x="1304022" y="803213"/>
                  <a:pt x="1241737" y="808875"/>
                </a:cubicBezTo>
                <a:cubicBezTo>
                  <a:pt x="1237962" y="809504"/>
                  <a:pt x="1233558" y="810134"/>
                  <a:pt x="1231042" y="810763"/>
                </a:cubicBezTo>
                <a:cubicBezTo>
                  <a:pt x="1232300" y="842220"/>
                  <a:pt x="1235446" y="872419"/>
                  <a:pt x="1234817" y="903246"/>
                </a:cubicBezTo>
                <a:cubicBezTo>
                  <a:pt x="1234188" y="934704"/>
                  <a:pt x="1232929" y="966790"/>
                  <a:pt x="1228525" y="998247"/>
                </a:cubicBezTo>
                <a:cubicBezTo>
                  <a:pt x="1218459" y="1068081"/>
                  <a:pt x="1201472" y="1135399"/>
                  <a:pt x="1168128" y="1198943"/>
                </a:cubicBezTo>
                <a:cubicBezTo>
                  <a:pt x="1129121" y="1271294"/>
                  <a:pt x="1083194" y="1336095"/>
                  <a:pt x="1022796" y="1392089"/>
                </a:cubicBezTo>
                <a:cubicBezTo>
                  <a:pt x="1005810" y="1407817"/>
                  <a:pt x="994485" y="1429208"/>
                  <a:pt x="978127" y="1444937"/>
                </a:cubicBezTo>
                <a:cubicBezTo>
                  <a:pt x="910809" y="1509738"/>
                  <a:pt x="835312" y="1563215"/>
                  <a:pt x="745975" y="1590268"/>
                </a:cubicBezTo>
                <a:cubicBezTo>
                  <a:pt x="638391" y="1622354"/>
                  <a:pt x="528292" y="1626129"/>
                  <a:pt x="423225" y="1578944"/>
                </a:cubicBezTo>
                <a:cubicBezTo>
                  <a:pt x="361570" y="1551261"/>
                  <a:pt x="304318" y="1514142"/>
                  <a:pt x="245179" y="1480798"/>
                </a:cubicBezTo>
                <a:cubicBezTo>
                  <a:pt x="233854" y="1473877"/>
                  <a:pt x="223159" y="1464440"/>
                  <a:pt x="214351" y="1454374"/>
                </a:cubicBezTo>
                <a:cubicBezTo>
                  <a:pt x="125642" y="1358744"/>
                  <a:pt x="57066" y="1252420"/>
                  <a:pt x="21205" y="1124704"/>
                </a:cubicBezTo>
                <a:cubicBezTo>
                  <a:pt x="-815" y="1045432"/>
                  <a:pt x="-4590" y="967419"/>
                  <a:pt x="4847" y="887518"/>
                </a:cubicBezTo>
                <a:cubicBezTo>
                  <a:pt x="5476" y="880597"/>
                  <a:pt x="7364" y="874306"/>
                  <a:pt x="9251" y="868015"/>
                </a:cubicBezTo>
                <a:cubicBezTo>
                  <a:pt x="24350" y="823975"/>
                  <a:pt x="40079" y="779306"/>
                  <a:pt x="55178" y="735266"/>
                </a:cubicBezTo>
                <a:cubicBezTo>
                  <a:pt x="55807" y="734008"/>
                  <a:pt x="55807" y="732120"/>
                  <a:pt x="57066" y="731491"/>
                </a:cubicBezTo>
                <a:cubicBezTo>
                  <a:pt x="90410" y="700663"/>
                  <a:pt x="99847" y="654107"/>
                  <a:pt x="128788" y="621391"/>
                </a:cubicBezTo>
                <a:cubicBezTo>
                  <a:pt x="157728" y="589305"/>
                  <a:pt x="189185" y="559107"/>
                  <a:pt x="223788" y="532683"/>
                </a:cubicBezTo>
                <a:cubicBezTo>
                  <a:pt x="277894" y="491788"/>
                  <a:pt x="340179" y="464735"/>
                  <a:pt x="406239" y="447749"/>
                </a:cubicBezTo>
                <a:cubicBezTo>
                  <a:pt x="452795" y="435795"/>
                  <a:pt x="501239" y="429504"/>
                  <a:pt x="549054" y="423212"/>
                </a:cubicBezTo>
                <a:cubicBezTo>
                  <a:pt x="581140" y="418808"/>
                  <a:pt x="613226" y="415033"/>
                  <a:pt x="645312" y="417550"/>
                </a:cubicBezTo>
                <a:cubicBezTo>
                  <a:pt x="701935" y="422583"/>
                  <a:pt x="758557" y="430762"/>
                  <a:pt x="813922" y="440828"/>
                </a:cubicBezTo>
                <a:cubicBezTo>
                  <a:pt x="846637" y="447119"/>
                  <a:pt x="874319" y="445232"/>
                  <a:pt x="902630" y="426358"/>
                </a:cubicBezTo>
                <a:cubicBezTo>
                  <a:pt x="969319" y="382318"/>
                  <a:pt x="1036637" y="339536"/>
                  <a:pt x="1105214" y="298013"/>
                </a:cubicBezTo>
                <a:cubicBezTo>
                  <a:pt x="1196439" y="242649"/>
                  <a:pt x="1288294" y="187914"/>
                  <a:pt x="1380777" y="134437"/>
                </a:cubicBezTo>
                <a:cubicBezTo>
                  <a:pt x="1440546" y="99834"/>
                  <a:pt x="1500943" y="67119"/>
                  <a:pt x="1561970" y="34403"/>
                </a:cubicBezTo>
                <a:cubicBezTo>
                  <a:pt x="1584619" y="22450"/>
                  <a:pt x="1608526" y="12383"/>
                  <a:pt x="1633063" y="5463"/>
                </a:cubicBezTo>
                <a:cubicBezTo>
                  <a:pt x="1673957" y="-6491"/>
                  <a:pt x="1711076" y="1688"/>
                  <a:pt x="1746308" y="24966"/>
                </a:cubicBezTo>
                <a:cubicBezTo>
                  <a:pt x="1802301" y="61456"/>
                  <a:pt x="1845712" y="108642"/>
                  <a:pt x="1875282" y="169039"/>
                </a:cubicBezTo>
                <a:cubicBezTo>
                  <a:pt x="1884090" y="186655"/>
                  <a:pt x="1884090" y="186655"/>
                  <a:pt x="1877169" y="210563"/>
                </a:cubicBezTo>
                <a:cubicBezTo>
                  <a:pt x="1858295" y="209933"/>
                  <a:pt x="1855778" y="192947"/>
                  <a:pt x="1848229" y="180993"/>
                </a:cubicBezTo>
                <a:cubicBezTo>
                  <a:pt x="1814884" y="127516"/>
                  <a:pt x="1773361" y="84734"/>
                  <a:pt x="1712334" y="63973"/>
                </a:cubicBezTo>
                <a:cubicBezTo>
                  <a:pt x="1701639" y="60198"/>
                  <a:pt x="1688427" y="58940"/>
                  <a:pt x="1677732" y="61456"/>
                </a:cubicBezTo>
                <a:cubicBezTo>
                  <a:pt x="1650679" y="69006"/>
                  <a:pt x="1622996" y="76556"/>
                  <a:pt x="1597202" y="88509"/>
                </a:cubicBezTo>
                <a:cubicBezTo>
                  <a:pt x="1478923" y="143874"/>
                  <a:pt x="1369453" y="213708"/>
                  <a:pt x="1257466" y="279768"/>
                </a:cubicBezTo>
                <a:cubicBezTo>
                  <a:pt x="1166869" y="333245"/>
                  <a:pt x="1076273" y="388609"/>
                  <a:pt x="986306" y="442715"/>
                </a:cubicBezTo>
                <a:cubicBezTo>
                  <a:pt x="978127" y="447749"/>
                  <a:pt x="970578" y="453411"/>
                  <a:pt x="960511" y="460331"/>
                </a:cubicBezTo>
                <a:cubicBezTo>
                  <a:pt x="1011472" y="501226"/>
                  <a:pt x="1071240" y="523875"/>
                  <a:pt x="1113393" y="574206"/>
                </a:cubicBezTo>
                <a:cubicBezTo>
                  <a:pt x="1154916" y="623908"/>
                  <a:pt x="1191406" y="674239"/>
                  <a:pt x="1215313" y="733378"/>
                </a:cubicBezTo>
                <a:cubicBezTo>
                  <a:pt x="1271936" y="728974"/>
                  <a:pt x="1326671" y="725200"/>
                  <a:pt x="1382036" y="720796"/>
                </a:cubicBezTo>
                <a:cubicBezTo>
                  <a:pt x="1437400" y="716392"/>
                  <a:pt x="1492764" y="711359"/>
                  <a:pt x="1550016" y="705696"/>
                </a:cubicBezTo>
                <a:cubicBezTo>
                  <a:pt x="1560711" y="683676"/>
                  <a:pt x="1570149" y="659769"/>
                  <a:pt x="1583361" y="637749"/>
                </a:cubicBezTo>
                <a:cubicBezTo>
                  <a:pt x="1610414" y="591193"/>
                  <a:pt x="1634321" y="541491"/>
                  <a:pt x="1668295" y="500596"/>
                </a:cubicBezTo>
                <a:cubicBezTo>
                  <a:pt x="1699122" y="464106"/>
                  <a:pt x="1741275" y="437053"/>
                  <a:pt x="1779023" y="406854"/>
                </a:cubicBezTo>
                <a:cubicBezTo>
                  <a:pt x="1785944" y="401192"/>
                  <a:pt x="1796639" y="398676"/>
                  <a:pt x="1802931" y="392384"/>
                </a:cubicBezTo>
                <a:cubicBezTo>
                  <a:pt x="1842566" y="354007"/>
                  <a:pt x="1894785" y="342682"/>
                  <a:pt x="1944487" y="327583"/>
                </a:cubicBezTo>
                <a:cubicBezTo>
                  <a:pt x="1975315" y="318146"/>
                  <a:pt x="2006772" y="311854"/>
                  <a:pt x="2038229" y="303675"/>
                </a:cubicBezTo>
                <a:cubicBezTo>
                  <a:pt x="2045779" y="301788"/>
                  <a:pt x="2053958" y="299901"/>
                  <a:pt x="2062137" y="299271"/>
                </a:cubicBezTo>
                <a:cubicBezTo>
                  <a:pt x="2167832" y="294238"/>
                  <a:pt x="2270382" y="310596"/>
                  <a:pt x="2368528" y="349603"/>
                </a:cubicBezTo>
                <a:cubicBezTo>
                  <a:pt x="2396839" y="360927"/>
                  <a:pt x="2422005" y="380431"/>
                  <a:pt x="2448429" y="396788"/>
                </a:cubicBezTo>
                <a:cubicBezTo>
                  <a:pt x="2459753" y="403709"/>
                  <a:pt x="2470449" y="412517"/>
                  <a:pt x="2483032" y="416921"/>
                </a:cubicBezTo>
                <a:cubicBezTo>
                  <a:pt x="2542171" y="440199"/>
                  <a:pt x="2588727" y="477947"/>
                  <a:pt x="2619555" y="533941"/>
                </a:cubicBezTo>
                <a:cubicBezTo>
                  <a:pt x="2649754" y="589934"/>
                  <a:pt x="2679323" y="645928"/>
                  <a:pt x="2710780" y="705067"/>
                </a:cubicBezTo>
                <a:cubicBezTo>
                  <a:pt x="2731542" y="695001"/>
                  <a:pt x="2754820" y="684306"/>
                  <a:pt x="2777469" y="672352"/>
                </a:cubicBezTo>
                <a:cubicBezTo>
                  <a:pt x="2846675" y="635862"/>
                  <a:pt x="2915880" y="598742"/>
                  <a:pt x="2985715" y="562881"/>
                </a:cubicBezTo>
                <a:cubicBezTo>
                  <a:pt x="3054291" y="527649"/>
                  <a:pt x="3123497" y="493047"/>
                  <a:pt x="3192702" y="459073"/>
                </a:cubicBezTo>
                <a:cubicBezTo>
                  <a:pt x="3283928" y="415033"/>
                  <a:pt x="3375782" y="370364"/>
                  <a:pt x="3467636" y="328212"/>
                </a:cubicBezTo>
                <a:cubicBezTo>
                  <a:pt x="3556345" y="287318"/>
                  <a:pt x="3645054" y="247682"/>
                  <a:pt x="3735021" y="210563"/>
                </a:cubicBezTo>
                <a:cubicBezTo>
                  <a:pt x="3769624" y="196092"/>
                  <a:pt x="3807372" y="188543"/>
                  <a:pt x="3843863" y="179106"/>
                </a:cubicBezTo>
                <a:cubicBezTo>
                  <a:pt x="3865883" y="173443"/>
                  <a:pt x="3884757" y="181622"/>
                  <a:pt x="3897340" y="199867"/>
                </a:cubicBezTo>
                <a:cubicBezTo>
                  <a:pt x="3912439" y="222516"/>
                  <a:pt x="3929426" y="245165"/>
                  <a:pt x="3936975" y="270331"/>
                </a:cubicBezTo>
                <a:cubicBezTo>
                  <a:pt x="3952704" y="323179"/>
                  <a:pt x="3963399" y="377914"/>
                  <a:pt x="3975353" y="432020"/>
                </a:cubicBezTo>
                <a:cubicBezTo>
                  <a:pt x="3976611" y="438311"/>
                  <a:pt x="3973465" y="445232"/>
                  <a:pt x="3972836" y="452153"/>
                </a:cubicBezTo>
                <a:cubicBezTo>
                  <a:pt x="3950816" y="455927"/>
                  <a:pt x="3951445" y="439570"/>
                  <a:pt x="3948300" y="426987"/>
                </a:cubicBezTo>
                <a:cubicBezTo>
                  <a:pt x="3938234" y="391755"/>
                  <a:pt x="3929426" y="355894"/>
                  <a:pt x="3917472" y="321291"/>
                </a:cubicBezTo>
                <a:cubicBezTo>
                  <a:pt x="3909922" y="299901"/>
                  <a:pt x="3899227" y="278510"/>
                  <a:pt x="3887902" y="259006"/>
                </a:cubicBezTo>
                <a:cubicBezTo>
                  <a:pt x="3873432" y="234470"/>
                  <a:pt x="3864624" y="230066"/>
                  <a:pt x="3837571" y="238874"/>
                </a:cubicBezTo>
                <a:cubicBezTo>
                  <a:pt x="3799193" y="251457"/>
                  <a:pt x="3761445" y="265927"/>
                  <a:pt x="3723697" y="281026"/>
                </a:cubicBezTo>
                <a:cubicBezTo>
                  <a:pt x="3680915" y="298013"/>
                  <a:pt x="3638134" y="315000"/>
                  <a:pt x="3595981" y="333874"/>
                </a:cubicBezTo>
                <a:cubicBezTo>
                  <a:pt x="3523001" y="366589"/>
                  <a:pt x="3450020" y="399934"/>
                  <a:pt x="3377669" y="433908"/>
                </a:cubicBezTo>
                <a:cubicBezTo>
                  <a:pt x="3270086" y="484868"/>
                  <a:pt x="3161874" y="535828"/>
                  <a:pt x="3054920" y="588047"/>
                </a:cubicBezTo>
                <a:cubicBezTo>
                  <a:pt x="2981940" y="623279"/>
                  <a:pt x="2910218" y="661027"/>
                  <a:pt x="2837867" y="698147"/>
                </a:cubicBezTo>
                <a:cubicBezTo>
                  <a:pt x="2805151" y="715133"/>
                  <a:pt x="2773065" y="732749"/>
                  <a:pt x="2740979" y="750365"/>
                </a:cubicBezTo>
                <a:cubicBezTo>
                  <a:pt x="2734688" y="754769"/>
                  <a:pt x="2728396" y="759802"/>
                  <a:pt x="2721476" y="76483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3" name="Google Shape;103;p12"/>
          <p:cNvSpPr/>
          <p:nvPr/>
        </p:nvSpPr>
        <p:spPr>
          <a:xfrm>
            <a:off x="7391400" y="861474"/>
            <a:ext cx="340235" cy="457257"/>
          </a:xfrm>
          <a:custGeom>
            <a:avLst/>
            <a:gdLst/>
            <a:ahLst/>
            <a:cxnLst/>
            <a:rect l="l" t="t" r="r" b="b"/>
            <a:pathLst>
              <a:path w="680471" h="914514" extrusionOk="0">
                <a:moveTo>
                  <a:pt x="449814" y="819230"/>
                </a:moveTo>
                <a:cubicBezTo>
                  <a:pt x="444154" y="823472"/>
                  <a:pt x="438777" y="826300"/>
                  <a:pt x="434815" y="830542"/>
                </a:cubicBezTo>
                <a:cubicBezTo>
                  <a:pt x="417834" y="848640"/>
                  <a:pt x="408494" y="850620"/>
                  <a:pt x="391230" y="835632"/>
                </a:cubicBezTo>
                <a:cubicBezTo>
                  <a:pt x="374532" y="820927"/>
                  <a:pt x="360099" y="804243"/>
                  <a:pt x="353589" y="781903"/>
                </a:cubicBezTo>
                <a:cubicBezTo>
                  <a:pt x="339722" y="734677"/>
                  <a:pt x="326703" y="687169"/>
                  <a:pt x="311703" y="640510"/>
                </a:cubicBezTo>
                <a:cubicBezTo>
                  <a:pt x="305194" y="619584"/>
                  <a:pt x="295005" y="599789"/>
                  <a:pt x="285949" y="578014"/>
                </a:cubicBezTo>
                <a:cubicBezTo>
                  <a:pt x="263025" y="593850"/>
                  <a:pt x="251704" y="618735"/>
                  <a:pt x="236987" y="640227"/>
                </a:cubicBezTo>
                <a:cubicBezTo>
                  <a:pt x="206422" y="684907"/>
                  <a:pt x="176705" y="730153"/>
                  <a:pt x="148120" y="775964"/>
                </a:cubicBezTo>
                <a:cubicBezTo>
                  <a:pt x="130290" y="804808"/>
                  <a:pt x="115291" y="835349"/>
                  <a:pt x="98593" y="865042"/>
                </a:cubicBezTo>
                <a:cubicBezTo>
                  <a:pt x="92083" y="876353"/>
                  <a:pt x="85008" y="887382"/>
                  <a:pt x="76801" y="897562"/>
                </a:cubicBezTo>
                <a:cubicBezTo>
                  <a:pt x="60103" y="918205"/>
                  <a:pt x="59820" y="917923"/>
                  <a:pt x="37462" y="907742"/>
                </a:cubicBezTo>
                <a:cubicBezTo>
                  <a:pt x="21613" y="900673"/>
                  <a:pt x="14537" y="887382"/>
                  <a:pt x="19349" y="868718"/>
                </a:cubicBezTo>
                <a:cubicBezTo>
                  <a:pt x="23311" y="853447"/>
                  <a:pt x="28971" y="837894"/>
                  <a:pt x="36896" y="824321"/>
                </a:cubicBezTo>
                <a:cubicBezTo>
                  <a:pt x="50197" y="801980"/>
                  <a:pt x="66612" y="781620"/>
                  <a:pt x="80197" y="759563"/>
                </a:cubicBezTo>
                <a:cubicBezTo>
                  <a:pt x="101989" y="724214"/>
                  <a:pt x="121234" y="687452"/>
                  <a:pt x="143592" y="652387"/>
                </a:cubicBezTo>
                <a:cubicBezTo>
                  <a:pt x="158309" y="629198"/>
                  <a:pt x="172743" y="606010"/>
                  <a:pt x="192271" y="585932"/>
                </a:cubicBezTo>
                <a:cubicBezTo>
                  <a:pt x="202176" y="576035"/>
                  <a:pt x="206422" y="560481"/>
                  <a:pt x="215195" y="543797"/>
                </a:cubicBezTo>
                <a:cubicBezTo>
                  <a:pt x="205572" y="543797"/>
                  <a:pt x="197931" y="541818"/>
                  <a:pt x="191988" y="544080"/>
                </a:cubicBezTo>
                <a:cubicBezTo>
                  <a:pt x="151234" y="560481"/>
                  <a:pt x="108498" y="565854"/>
                  <a:pt x="65480" y="567268"/>
                </a:cubicBezTo>
                <a:cubicBezTo>
                  <a:pt x="48499" y="567834"/>
                  <a:pt x="30386" y="560481"/>
                  <a:pt x="13971" y="553412"/>
                </a:cubicBezTo>
                <a:cubicBezTo>
                  <a:pt x="1236" y="548039"/>
                  <a:pt x="-6406" y="537010"/>
                  <a:pt x="7179" y="518629"/>
                </a:cubicBezTo>
                <a:cubicBezTo>
                  <a:pt x="86989" y="512125"/>
                  <a:pt x="167931" y="486109"/>
                  <a:pt x="249157" y="464051"/>
                </a:cubicBezTo>
                <a:cubicBezTo>
                  <a:pt x="228214" y="386003"/>
                  <a:pt x="206422" y="310782"/>
                  <a:pt x="188592" y="234995"/>
                </a:cubicBezTo>
                <a:cubicBezTo>
                  <a:pt x="170762" y="158643"/>
                  <a:pt x="156611" y="82008"/>
                  <a:pt x="139630" y="0"/>
                </a:cubicBezTo>
                <a:cubicBezTo>
                  <a:pt x="160573" y="3959"/>
                  <a:pt x="176705" y="6787"/>
                  <a:pt x="191422" y="9615"/>
                </a:cubicBezTo>
                <a:cubicBezTo>
                  <a:pt x="206705" y="61647"/>
                  <a:pt x="221987" y="111700"/>
                  <a:pt x="235855" y="162036"/>
                </a:cubicBezTo>
                <a:cubicBezTo>
                  <a:pt x="244063" y="192012"/>
                  <a:pt x="250006" y="222552"/>
                  <a:pt x="257364" y="253093"/>
                </a:cubicBezTo>
                <a:cubicBezTo>
                  <a:pt x="260760" y="266667"/>
                  <a:pt x="264440" y="280523"/>
                  <a:pt x="268402" y="294097"/>
                </a:cubicBezTo>
                <a:cubicBezTo>
                  <a:pt x="278590" y="328597"/>
                  <a:pt x="288496" y="363380"/>
                  <a:pt x="299250" y="397880"/>
                </a:cubicBezTo>
                <a:cubicBezTo>
                  <a:pt x="305194" y="416826"/>
                  <a:pt x="312835" y="418523"/>
                  <a:pt x="325854" y="404384"/>
                </a:cubicBezTo>
                <a:cubicBezTo>
                  <a:pt x="329816" y="400142"/>
                  <a:pt x="332363" y="394203"/>
                  <a:pt x="335759" y="389396"/>
                </a:cubicBezTo>
                <a:cubicBezTo>
                  <a:pt x="343401" y="379216"/>
                  <a:pt x="351042" y="368753"/>
                  <a:pt x="358684" y="358855"/>
                </a:cubicBezTo>
                <a:cubicBezTo>
                  <a:pt x="362363" y="354331"/>
                  <a:pt x="368589" y="350372"/>
                  <a:pt x="369721" y="345281"/>
                </a:cubicBezTo>
                <a:cubicBezTo>
                  <a:pt x="372834" y="331142"/>
                  <a:pt x="382174" y="323507"/>
                  <a:pt x="392928" y="315023"/>
                </a:cubicBezTo>
                <a:cubicBezTo>
                  <a:pt x="401702" y="308236"/>
                  <a:pt x="406796" y="296359"/>
                  <a:pt x="414155" y="287310"/>
                </a:cubicBezTo>
                <a:cubicBezTo>
                  <a:pt x="432834" y="264687"/>
                  <a:pt x="452928" y="242913"/>
                  <a:pt x="471041" y="220007"/>
                </a:cubicBezTo>
                <a:cubicBezTo>
                  <a:pt x="482644" y="205020"/>
                  <a:pt x="488587" y="184376"/>
                  <a:pt x="502455" y="172782"/>
                </a:cubicBezTo>
                <a:cubicBezTo>
                  <a:pt x="531040" y="149311"/>
                  <a:pt x="540662" y="110286"/>
                  <a:pt x="574058" y="91623"/>
                </a:cubicBezTo>
                <a:cubicBezTo>
                  <a:pt x="575473" y="90774"/>
                  <a:pt x="576039" y="88795"/>
                  <a:pt x="577171" y="87381"/>
                </a:cubicBezTo>
                <a:cubicBezTo>
                  <a:pt x="587926" y="70131"/>
                  <a:pt x="598680" y="52598"/>
                  <a:pt x="609435" y="35348"/>
                </a:cubicBezTo>
                <a:cubicBezTo>
                  <a:pt x="633774" y="39873"/>
                  <a:pt x="654434" y="43549"/>
                  <a:pt x="680472" y="48356"/>
                </a:cubicBezTo>
                <a:cubicBezTo>
                  <a:pt x="589058" y="174479"/>
                  <a:pt x="495663" y="293532"/>
                  <a:pt x="400004" y="415978"/>
                </a:cubicBezTo>
                <a:cubicBezTo>
                  <a:pt x="434249" y="421068"/>
                  <a:pt x="461701" y="413998"/>
                  <a:pt x="488587" y="408060"/>
                </a:cubicBezTo>
                <a:cubicBezTo>
                  <a:pt x="519436" y="401273"/>
                  <a:pt x="550002" y="395052"/>
                  <a:pt x="581133" y="389113"/>
                </a:cubicBezTo>
                <a:cubicBezTo>
                  <a:pt x="583114" y="388830"/>
                  <a:pt x="585945" y="387134"/>
                  <a:pt x="586794" y="387699"/>
                </a:cubicBezTo>
                <a:cubicBezTo>
                  <a:pt x="609718" y="405232"/>
                  <a:pt x="637453" y="394486"/>
                  <a:pt x="662359" y="400142"/>
                </a:cubicBezTo>
                <a:cubicBezTo>
                  <a:pt x="662925" y="404101"/>
                  <a:pt x="664623" y="409191"/>
                  <a:pt x="663491" y="409757"/>
                </a:cubicBezTo>
                <a:cubicBezTo>
                  <a:pt x="646510" y="419654"/>
                  <a:pt x="639435" y="441146"/>
                  <a:pt x="617076" y="445670"/>
                </a:cubicBezTo>
                <a:cubicBezTo>
                  <a:pt x="562454" y="456982"/>
                  <a:pt x="508116" y="470556"/>
                  <a:pt x="453777" y="483281"/>
                </a:cubicBezTo>
                <a:cubicBezTo>
                  <a:pt x="447833" y="484695"/>
                  <a:pt x="441890" y="486957"/>
                  <a:pt x="435947" y="486674"/>
                </a:cubicBezTo>
                <a:cubicBezTo>
                  <a:pt x="403117" y="484412"/>
                  <a:pt x="375381" y="497986"/>
                  <a:pt x="345382" y="514105"/>
                </a:cubicBezTo>
                <a:cubicBezTo>
                  <a:pt x="372268" y="617604"/>
                  <a:pt x="419249" y="715165"/>
                  <a:pt x="449814" y="81923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2"/>
          <p:cNvSpPr/>
          <p:nvPr/>
        </p:nvSpPr>
        <p:spPr>
          <a:xfrm rot="1263482">
            <a:off x="6638301" y="470166"/>
            <a:ext cx="419753" cy="456640"/>
          </a:xfrm>
          <a:custGeom>
            <a:avLst/>
            <a:gdLst/>
            <a:ahLst/>
            <a:cxnLst/>
            <a:rect l="l" t="t" r="r" b="b"/>
            <a:pathLst>
              <a:path w="837906" h="913165" extrusionOk="0">
                <a:moveTo>
                  <a:pt x="386886" y="0"/>
                </a:moveTo>
                <a:cubicBezTo>
                  <a:pt x="403584" y="4557"/>
                  <a:pt x="416866" y="8355"/>
                  <a:pt x="434891" y="13293"/>
                </a:cubicBezTo>
                <a:cubicBezTo>
                  <a:pt x="439825" y="61336"/>
                  <a:pt x="446466" y="110329"/>
                  <a:pt x="449312" y="159702"/>
                </a:cubicBezTo>
                <a:cubicBezTo>
                  <a:pt x="452158" y="208885"/>
                  <a:pt x="451020" y="258448"/>
                  <a:pt x="456522" y="309910"/>
                </a:cubicBezTo>
                <a:cubicBezTo>
                  <a:pt x="487071" y="268892"/>
                  <a:pt x="547789" y="266803"/>
                  <a:pt x="566953" y="215342"/>
                </a:cubicBezTo>
                <a:cubicBezTo>
                  <a:pt x="610783" y="194073"/>
                  <a:pt x="633742" y="146410"/>
                  <a:pt x="681558" y="128559"/>
                </a:cubicBezTo>
                <a:cubicBezTo>
                  <a:pt x="700532" y="121533"/>
                  <a:pt x="713814" y="99695"/>
                  <a:pt x="730701" y="86023"/>
                </a:cubicBezTo>
                <a:cubicBezTo>
                  <a:pt x="745311" y="74249"/>
                  <a:pt x="758024" y="69312"/>
                  <a:pt x="772065" y="91530"/>
                </a:cubicBezTo>
                <a:cubicBezTo>
                  <a:pt x="781363" y="106152"/>
                  <a:pt x="800716" y="114317"/>
                  <a:pt x="819880" y="128749"/>
                </a:cubicBezTo>
                <a:cubicBezTo>
                  <a:pt x="722163" y="212113"/>
                  <a:pt x="625963" y="294148"/>
                  <a:pt x="528245" y="377702"/>
                </a:cubicBezTo>
                <a:cubicBezTo>
                  <a:pt x="553860" y="392704"/>
                  <a:pt x="576250" y="398591"/>
                  <a:pt x="601486" y="392514"/>
                </a:cubicBezTo>
                <a:cubicBezTo>
                  <a:pt x="625583" y="386817"/>
                  <a:pt x="649871" y="384729"/>
                  <a:pt x="669035" y="407516"/>
                </a:cubicBezTo>
                <a:cubicBezTo>
                  <a:pt x="681937" y="396122"/>
                  <a:pt x="691994" y="387007"/>
                  <a:pt x="700342" y="379601"/>
                </a:cubicBezTo>
                <a:cubicBezTo>
                  <a:pt x="755178" y="378652"/>
                  <a:pt x="785916" y="409985"/>
                  <a:pt x="817604" y="457459"/>
                </a:cubicBezTo>
                <a:cubicBezTo>
                  <a:pt x="725958" y="459737"/>
                  <a:pt x="641712" y="461826"/>
                  <a:pt x="557655" y="463915"/>
                </a:cubicBezTo>
                <a:cubicBezTo>
                  <a:pt x="556707" y="467523"/>
                  <a:pt x="555948" y="471131"/>
                  <a:pt x="554999" y="474739"/>
                </a:cubicBezTo>
                <a:cubicBezTo>
                  <a:pt x="645886" y="539304"/>
                  <a:pt x="752901" y="580511"/>
                  <a:pt x="837906" y="661027"/>
                </a:cubicBezTo>
                <a:cubicBezTo>
                  <a:pt x="798439" y="684004"/>
                  <a:pt x="761060" y="685143"/>
                  <a:pt x="724250" y="663495"/>
                </a:cubicBezTo>
                <a:cubicBezTo>
                  <a:pt x="685922" y="640898"/>
                  <a:pt x="648732" y="616021"/>
                  <a:pt x="611353" y="591905"/>
                </a:cubicBezTo>
                <a:cubicBezTo>
                  <a:pt x="573404" y="567408"/>
                  <a:pt x="536214" y="541772"/>
                  <a:pt x="498076" y="517656"/>
                </a:cubicBezTo>
                <a:cubicBezTo>
                  <a:pt x="482896" y="507971"/>
                  <a:pt x="466009" y="500945"/>
                  <a:pt x="445517" y="490311"/>
                </a:cubicBezTo>
                <a:cubicBezTo>
                  <a:pt x="442671" y="545001"/>
                  <a:pt x="439256" y="592854"/>
                  <a:pt x="437927" y="640708"/>
                </a:cubicBezTo>
                <a:cubicBezTo>
                  <a:pt x="436599" y="687422"/>
                  <a:pt x="435840" y="734137"/>
                  <a:pt x="436979" y="780661"/>
                </a:cubicBezTo>
                <a:cubicBezTo>
                  <a:pt x="437738" y="814462"/>
                  <a:pt x="442861" y="848264"/>
                  <a:pt x="443999" y="882065"/>
                </a:cubicBezTo>
                <a:cubicBezTo>
                  <a:pt x="444379" y="891180"/>
                  <a:pt x="439445" y="906562"/>
                  <a:pt x="433563" y="908461"/>
                </a:cubicBezTo>
                <a:cubicBezTo>
                  <a:pt x="420091" y="912828"/>
                  <a:pt x="401307" y="915867"/>
                  <a:pt x="390681" y="909600"/>
                </a:cubicBezTo>
                <a:cubicBezTo>
                  <a:pt x="376640" y="901245"/>
                  <a:pt x="365445" y="888902"/>
                  <a:pt x="364686" y="864975"/>
                </a:cubicBezTo>
                <a:cubicBezTo>
                  <a:pt x="361651" y="768698"/>
                  <a:pt x="355958" y="672610"/>
                  <a:pt x="365825" y="576333"/>
                </a:cubicBezTo>
                <a:cubicBezTo>
                  <a:pt x="367343" y="561142"/>
                  <a:pt x="366015" y="545760"/>
                  <a:pt x="366015" y="520314"/>
                </a:cubicBezTo>
                <a:cubicBezTo>
                  <a:pt x="331861" y="544811"/>
                  <a:pt x="303779" y="562851"/>
                  <a:pt x="278353" y="583929"/>
                </a:cubicBezTo>
                <a:cubicBezTo>
                  <a:pt x="240025" y="615642"/>
                  <a:pt x="204923" y="651532"/>
                  <a:pt x="165646" y="682105"/>
                </a:cubicBezTo>
                <a:cubicBezTo>
                  <a:pt x="125231" y="713628"/>
                  <a:pt x="102841" y="717046"/>
                  <a:pt x="75328" y="669382"/>
                </a:cubicBezTo>
                <a:cubicBezTo>
                  <a:pt x="65272" y="652102"/>
                  <a:pt x="70205" y="636720"/>
                  <a:pt x="80072" y="626656"/>
                </a:cubicBezTo>
                <a:cubicBezTo>
                  <a:pt x="107584" y="597791"/>
                  <a:pt x="137754" y="571586"/>
                  <a:pt x="167543" y="545001"/>
                </a:cubicBezTo>
                <a:cubicBezTo>
                  <a:pt x="194677" y="520884"/>
                  <a:pt x="222759" y="497716"/>
                  <a:pt x="258810" y="466953"/>
                </a:cubicBezTo>
                <a:cubicBezTo>
                  <a:pt x="168302" y="458028"/>
                  <a:pt x="85195" y="492779"/>
                  <a:pt x="0" y="456129"/>
                </a:cubicBezTo>
                <a:cubicBezTo>
                  <a:pt x="60149" y="410554"/>
                  <a:pt x="172666" y="399920"/>
                  <a:pt x="297138" y="393654"/>
                </a:cubicBezTo>
                <a:cubicBezTo>
                  <a:pt x="286133" y="380551"/>
                  <a:pt x="279112" y="369537"/>
                  <a:pt x="269625" y="361182"/>
                </a:cubicBezTo>
                <a:cubicBezTo>
                  <a:pt x="247046" y="341242"/>
                  <a:pt x="224087" y="321873"/>
                  <a:pt x="199989" y="303833"/>
                </a:cubicBezTo>
                <a:cubicBezTo>
                  <a:pt x="189174" y="295857"/>
                  <a:pt x="175133" y="292439"/>
                  <a:pt x="163369" y="285603"/>
                </a:cubicBezTo>
                <a:cubicBezTo>
                  <a:pt x="128646" y="265664"/>
                  <a:pt x="93923" y="245535"/>
                  <a:pt x="59769" y="224267"/>
                </a:cubicBezTo>
                <a:cubicBezTo>
                  <a:pt x="54077" y="220659"/>
                  <a:pt x="51420" y="211924"/>
                  <a:pt x="42123" y="197302"/>
                </a:cubicBezTo>
                <a:cubicBezTo>
                  <a:pt x="68687" y="198631"/>
                  <a:pt x="89938" y="194073"/>
                  <a:pt x="106066" y="201479"/>
                </a:cubicBezTo>
                <a:cubicBezTo>
                  <a:pt x="150656" y="221798"/>
                  <a:pt x="193918" y="245725"/>
                  <a:pt x="236230" y="270791"/>
                </a:cubicBezTo>
                <a:cubicBezTo>
                  <a:pt x="272471" y="292249"/>
                  <a:pt x="306435" y="317695"/>
                  <a:pt x="341538" y="341053"/>
                </a:cubicBezTo>
                <a:cubicBezTo>
                  <a:pt x="350456" y="346939"/>
                  <a:pt x="359943" y="351687"/>
                  <a:pt x="374933" y="360232"/>
                </a:cubicBezTo>
                <a:cubicBezTo>
                  <a:pt x="385938" y="238889"/>
                  <a:pt x="387266" y="122483"/>
                  <a:pt x="38688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3352799" y="861474"/>
            <a:ext cx="1157689" cy="769441"/>
          </a:xfrm>
          <a:prstGeom prst="rect">
            <a:avLst/>
          </a:prstGeom>
        </p:spPr>
        <p:txBody>
          <a:bodyPr wrap="none">
            <a:spAutoFit/>
          </a:bodyPr>
          <a:lstStyle/>
          <a:p>
            <a:r>
              <a:rPr lang="en-US" sz="4400" b="1" dirty="0">
                <a:solidFill>
                  <a:schemeClr val="accent6"/>
                </a:solidFill>
              </a:rPr>
              <a:t>File</a:t>
            </a:r>
          </a:p>
        </p:txBody>
      </p:sp>
      <p:sp>
        <p:nvSpPr>
          <p:cNvPr id="3" name="Rectangle 2"/>
          <p:cNvSpPr/>
          <p:nvPr/>
        </p:nvSpPr>
        <p:spPr>
          <a:xfrm>
            <a:off x="228600" y="2394080"/>
            <a:ext cx="2971800" cy="2246769"/>
          </a:xfrm>
          <a:prstGeom prst="rect">
            <a:avLst/>
          </a:prstGeom>
        </p:spPr>
        <p:txBody>
          <a:bodyPr wrap="square">
            <a:spAutoFit/>
          </a:bodyPr>
          <a:lstStyle/>
          <a:p>
            <a:r>
              <a:rPr lang="en-US" dirty="0">
                <a:solidFill>
                  <a:srgbClr val="0070C0"/>
                </a:solidFill>
              </a:rPr>
              <a:t>File f=new File("abc.txt"); </a:t>
            </a:r>
          </a:p>
          <a:p>
            <a:endParaRPr lang="en-US" dirty="0">
              <a:solidFill>
                <a:srgbClr val="0070C0"/>
              </a:solidFill>
            </a:endParaRPr>
          </a:p>
          <a:p>
            <a:r>
              <a:rPr lang="en-US" dirty="0">
                <a:solidFill>
                  <a:srgbClr val="0070C0"/>
                </a:solidFill>
              </a:rPr>
              <a:t>This line 1st checks whether abc.txt file is already available (or) not if it is already available then "f" simply refers that file. If it is not already available then it won't create any physical file just creates a java File object represents name of the file. </a:t>
            </a:r>
          </a:p>
        </p:txBody>
      </p:sp>
      <p:sp>
        <p:nvSpPr>
          <p:cNvPr id="4" name="Rectangle 3"/>
          <p:cNvSpPr/>
          <p:nvPr/>
        </p:nvSpPr>
        <p:spPr>
          <a:xfrm>
            <a:off x="3231502" y="2394080"/>
            <a:ext cx="3016898" cy="2462213"/>
          </a:xfrm>
          <a:prstGeom prst="rect">
            <a:avLst/>
          </a:prstGeom>
        </p:spPr>
        <p:txBody>
          <a:bodyPr wrap="square">
            <a:spAutoFit/>
          </a:bodyPr>
          <a:lstStyle/>
          <a:p>
            <a:r>
              <a:rPr lang="en-US" dirty="0">
                <a:solidFill>
                  <a:srgbClr val="0070C0"/>
                </a:solidFill>
              </a:rPr>
              <a:t>Example: </a:t>
            </a:r>
          </a:p>
          <a:p>
            <a:endParaRPr lang="en-US" dirty="0">
              <a:solidFill>
                <a:srgbClr val="0070C0"/>
              </a:solidFill>
            </a:endParaRPr>
          </a:p>
          <a:p>
            <a:r>
              <a:rPr lang="en-US" dirty="0">
                <a:solidFill>
                  <a:srgbClr val="0070C0"/>
                </a:solidFill>
              </a:rPr>
              <a:t>import java.io.*; </a:t>
            </a:r>
          </a:p>
          <a:p>
            <a:r>
              <a:rPr lang="en-US" dirty="0">
                <a:solidFill>
                  <a:srgbClr val="0070C0"/>
                </a:solidFill>
              </a:rPr>
              <a:t>class </a:t>
            </a:r>
            <a:r>
              <a:rPr lang="en-US" dirty="0" err="1">
                <a:solidFill>
                  <a:srgbClr val="0070C0"/>
                </a:solidFill>
              </a:rPr>
              <a:t>FileDemo</a:t>
            </a:r>
            <a:r>
              <a:rPr lang="en-US" dirty="0">
                <a:solidFill>
                  <a:srgbClr val="0070C0"/>
                </a:solidFill>
              </a:rPr>
              <a:t> { public static void main(String[] </a:t>
            </a:r>
            <a:r>
              <a:rPr lang="en-US" dirty="0" err="1">
                <a:solidFill>
                  <a:srgbClr val="0070C0"/>
                </a:solidFill>
              </a:rPr>
              <a:t>args</a:t>
            </a:r>
            <a:r>
              <a:rPr lang="en-US" dirty="0">
                <a:solidFill>
                  <a:srgbClr val="0070C0"/>
                </a:solidFill>
              </a:rPr>
              <a:t>)throws </a:t>
            </a:r>
            <a:r>
              <a:rPr lang="en-US" dirty="0" err="1">
                <a:solidFill>
                  <a:srgbClr val="0070C0"/>
                </a:solidFill>
              </a:rPr>
              <a:t>IOException</a:t>
            </a:r>
            <a:r>
              <a:rPr lang="en-US" dirty="0">
                <a:solidFill>
                  <a:srgbClr val="0070C0"/>
                </a:solidFill>
              </a:rPr>
              <a:t> { File f=new File("cricket.txt"); </a:t>
            </a:r>
            <a:r>
              <a:rPr lang="en-US" dirty="0" err="1">
                <a:solidFill>
                  <a:srgbClr val="0070C0"/>
                </a:solidFill>
              </a:rPr>
              <a:t>System.out.println</a:t>
            </a:r>
            <a:r>
              <a:rPr lang="en-US" dirty="0">
                <a:solidFill>
                  <a:srgbClr val="0070C0"/>
                </a:solidFill>
              </a:rPr>
              <a:t>(</a:t>
            </a:r>
            <a:r>
              <a:rPr lang="en-US" dirty="0" err="1">
                <a:solidFill>
                  <a:srgbClr val="0070C0"/>
                </a:solidFill>
              </a:rPr>
              <a:t>f.exists</a:t>
            </a:r>
            <a:r>
              <a:rPr lang="en-US" dirty="0">
                <a:solidFill>
                  <a:srgbClr val="0070C0"/>
                </a:solidFill>
              </a:rPr>
              <a:t>());//false </a:t>
            </a:r>
            <a:r>
              <a:rPr lang="en-US" dirty="0" err="1">
                <a:solidFill>
                  <a:srgbClr val="0070C0"/>
                </a:solidFill>
              </a:rPr>
              <a:t>f.createNewFile</a:t>
            </a:r>
            <a:r>
              <a:rPr lang="en-US" dirty="0">
                <a:solidFill>
                  <a:srgbClr val="0070C0"/>
                </a:solidFill>
              </a:rPr>
              <a:t>(); </a:t>
            </a:r>
            <a:r>
              <a:rPr lang="en-US" dirty="0" err="1">
                <a:solidFill>
                  <a:srgbClr val="0070C0"/>
                </a:solidFill>
              </a:rPr>
              <a:t>System.out.println</a:t>
            </a:r>
            <a:r>
              <a:rPr lang="en-US" dirty="0">
                <a:solidFill>
                  <a:srgbClr val="0070C0"/>
                </a:solidFill>
              </a:rPr>
              <a:t>(</a:t>
            </a:r>
            <a:r>
              <a:rPr lang="en-US" dirty="0" err="1">
                <a:solidFill>
                  <a:srgbClr val="0070C0"/>
                </a:solidFill>
              </a:rPr>
              <a:t>f.exists</a:t>
            </a:r>
            <a:r>
              <a:rPr lang="en-US" dirty="0">
                <a:solidFill>
                  <a:srgbClr val="0070C0"/>
                </a:solidFill>
              </a:rPr>
              <a:t>());//true } }</a:t>
            </a:r>
          </a:p>
        </p:txBody>
      </p:sp>
      <p:sp>
        <p:nvSpPr>
          <p:cNvPr id="5" name="Rectangle 4"/>
          <p:cNvSpPr/>
          <p:nvPr/>
        </p:nvSpPr>
        <p:spPr>
          <a:xfrm>
            <a:off x="6172200" y="1891587"/>
            <a:ext cx="2438400" cy="3108543"/>
          </a:xfrm>
          <a:prstGeom prst="rect">
            <a:avLst/>
          </a:prstGeom>
        </p:spPr>
        <p:txBody>
          <a:bodyPr wrap="square">
            <a:spAutoFit/>
          </a:bodyPr>
          <a:lstStyle/>
          <a:p>
            <a:r>
              <a:rPr lang="en-US" dirty="0">
                <a:solidFill>
                  <a:srgbClr val="0070C0"/>
                </a:solidFill>
              </a:rPr>
              <a:t>output : </a:t>
            </a:r>
          </a:p>
          <a:p>
            <a:endParaRPr lang="en-US" dirty="0">
              <a:solidFill>
                <a:srgbClr val="0070C0"/>
              </a:solidFill>
            </a:endParaRPr>
          </a:p>
          <a:p>
            <a:r>
              <a:rPr lang="en-US" dirty="0">
                <a:solidFill>
                  <a:srgbClr val="0070C0"/>
                </a:solidFill>
              </a:rPr>
              <a:t>1st run : false </a:t>
            </a:r>
          </a:p>
          <a:p>
            <a:r>
              <a:rPr lang="en-US" dirty="0">
                <a:solidFill>
                  <a:srgbClr val="0070C0"/>
                </a:solidFill>
              </a:rPr>
              <a:t>true </a:t>
            </a:r>
          </a:p>
          <a:p>
            <a:r>
              <a:rPr lang="en-US" dirty="0">
                <a:solidFill>
                  <a:srgbClr val="0070C0"/>
                </a:solidFill>
              </a:rPr>
              <a:t>2 </a:t>
            </a:r>
            <a:r>
              <a:rPr lang="en-US" dirty="0" err="1">
                <a:solidFill>
                  <a:srgbClr val="0070C0"/>
                </a:solidFill>
              </a:rPr>
              <a:t>nd</a:t>
            </a:r>
            <a:r>
              <a:rPr lang="en-US" dirty="0">
                <a:solidFill>
                  <a:srgbClr val="0070C0"/>
                </a:solidFill>
              </a:rPr>
              <a:t> run : true </a:t>
            </a:r>
            <a:r>
              <a:rPr lang="en-US" dirty="0" err="1">
                <a:solidFill>
                  <a:srgbClr val="0070C0"/>
                </a:solidFill>
              </a:rPr>
              <a:t>true</a:t>
            </a:r>
            <a:r>
              <a:rPr lang="en-US" dirty="0">
                <a:solidFill>
                  <a:srgbClr val="0070C0"/>
                </a:solidFill>
              </a:rPr>
              <a:t> </a:t>
            </a:r>
          </a:p>
          <a:p>
            <a:r>
              <a:rPr lang="en-US" dirty="0">
                <a:solidFill>
                  <a:srgbClr val="0070C0"/>
                </a:solidFill>
              </a:rPr>
              <a:t>A java File object can represent a directory also. Example: import java.io.*; class </a:t>
            </a:r>
            <a:r>
              <a:rPr lang="en-US" dirty="0" err="1">
                <a:solidFill>
                  <a:srgbClr val="0070C0"/>
                </a:solidFill>
              </a:rPr>
              <a:t>FileDemo</a:t>
            </a:r>
            <a:endParaRPr lang="en-US" dirty="0">
              <a:solidFill>
                <a:srgbClr val="0070C0"/>
              </a:solidFill>
            </a:endParaRPr>
          </a:p>
          <a:p>
            <a:r>
              <a:rPr lang="en-US" dirty="0">
                <a:solidFill>
                  <a:srgbClr val="0070C0"/>
                </a:solidFill>
              </a:rPr>
              <a:t> {</a:t>
            </a:r>
          </a:p>
          <a:p>
            <a:r>
              <a:rPr lang="en-US" dirty="0">
                <a:solidFill>
                  <a:srgbClr val="0070C0"/>
                </a:solidFill>
              </a:rPr>
              <a:t> public static void main(String[] </a:t>
            </a:r>
            <a:r>
              <a:rPr lang="en-US" dirty="0" err="1">
                <a:solidFill>
                  <a:srgbClr val="0070C0"/>
                </a:solidFill>
              </a:rPr>
              <a:t>args</a:t>
            </a:r>
            <a:r>
              <a:rPr lang="en-US" dirty="0">
                <a:solidFill>
                  <a:srgbClr val="0070C0"/>
                </a:solidFill>
              </a:rPr>
              <a:t>)throws </a:t>
            </a:r>
            <a:r>
              <a:rPr lang="en-US" dirty="0" err="1">
                <a:solidFill>
                  <a:srgbClr val="0070C0"/>
                </a:solidFill>
              </a:rPr>
              <a:t>IOException</a:t>
            </a:r>
            <a:r>
              <a:rPr lang="en-US" dirty="0">
                <a:solidFill>
                  <a:srgbClr val="0070C0"/>
                </a:solidFill>
              </a:rPr>
              <a:t> </a:t>
            </a:r>
          </a:p>
          <a:p>
            <a:r>
              <a:rPr lang="en-US" dirty="0">
                <a:solidFill>
                  <a:srgbClr val="0070C0"/>
                </a:solidFill>
              </a:rPr>
              <a:t>{</a:t>
            </a:r>
          </a:p>
        </p:txBody>
      </p:sp>
      <p:sp>
        <p:nvSpPr>
          <p:cNvPr id="6" name="Rectangle 5"/>
          <p:cNvSpPr/>
          <p:nvPr/>
        </p:nvSpPr>
        <p:spPr>
          <a:xfrm>
            <a:off x="8633064" y="4781550"/>
            <a:ext cx="255198" cy="246221"/>
          </a:xfrm>
          <a:prstGeom prst="rect">
            <a:avLst/>
          </a:prstGeom>
        </p:spPr>
        <p:txBody>
          <a:bodyPr wrap="none">
            <a:spAutoFit/>
          </a:bodyPr>
          <a:lstStyle/>
          <a:p>
            <a:r>
              <a:rPr lang="en-US" sz="1000"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8"/>
        <p:cNvGrpSpPr/>
        <p:nvPr/>
      </p:nvGrpSpPr>
      <p:grpSpPr>
        <a:xfrm>
          <a:off x="0" y="0"/>
          <a:ext cx="0" cy="0"/>
          <a:chOff x="0" y="0"/>
          <a:chExt cx="0" cy="0"/>
        </a:xfrm>
      </p:grpSpPr>
      <p:grpSp>
        <p:nvGrpSpPr>
          <p:cNvPr id="119" name="Google Shape;119;p14"/>
          <p:cNvGrpSpPr/>
          <p:nvPr/>
        </p:nvGrpSpPr>
        <p:grpSpPr>
          <a:xfrm>
            <a:off x="6116439" y="383909"/>
            <a:ext cx="3027561" cy="4759591"/>
            <a:chOff x="-11383" y="0"/>
            <a:chExt cx="13311827" cy="9821014"/>
          </a:xfrm>
        </p:grpSpPr>
        <p:grpSp>
          <p:nvGrpSpPr>
            <p:cNvPr id="120" name="Google Shape;120;p14"/>
            <p:cNvGrpSpPr/>
            <p:nvPr/>
          </p:nvGrpSpPr>
          <p:grpSpPr>
            <a:xfrm>
              <a:off x="506408" y="429102"/>
              <a:ext cx="12794036" cy="9391912"/>
              <a:chOff x="-3810" y="0"/>
              <a:chExt cx="4282379" cy="3143631"/>
            </a:xfrm>
          </p:grpSpPr>
          <p:sp>
            <p:nvSpPr>
              <p:cNvPr id="121" name="Google Shape;121;p14"/>
              <p:cNvSpPr/>
              <p:nvPr/>
            </p:nvSpPr>
            <p:spPr>
              <a:xfrm>
                <a:off x="10160" y="16510"/>
                <a:ext cx="4253169" cy="3116961"/>
              </a:xfrm>
              <a:custGeom>
                <a:avLst/>
                <a:gdLst/>
                <a:ahLst/>
                <a:cxnLst/>
                <a:rect l="l" t="t" r="r" b="b"/>
                <a:pathLst>
                  <a:path w="4253169" h="3116961" extrusionOk="0">
                    <a:moveTo>
                      <a:pt x="4253169" y="3116961"/>
                    </a:moveTo>
                    <a:lnTo>
                      <a:pt x="0" y="3109341"/>
                    </a:lnTo>
                    <a:lnTo>
                      <a:pt x="0" y="1094270"/>
                    </a:lnTo>
                    <a:lnTo>
                      <a:pt x="17780" y="19050"/>
                    </a:lnTo>
                    <a:lnTo>
                      <a:pt x="2118838" y="0"/>
                    </a:lnTo>
                    <a:lnTo>
                      <a:pt x="4234119" y="5080"/>
                    </a:lnTo>
                    <a:close/>
                  </a:path>
                </a:pathLst>
              </a:custGeom>
              <a:solidFill>
                <a:schemeClr val="accent1"/>
              </a:solidFill>
              <a:ln>
                <a:noFill/>
              </a:ln>
            </p:spPr>
          </p:sp>
          <p:sp>
            <p:nvSpPr>
              <p:cNvPr id="122" name="Google Shape;122;p14"/>
              <p:cNvSpPr/>
              <p:nvPr/>
            </p:nvSpPr>
            <p:spPr>
              <a:xfrm>
                <a:off x="-3810" y="0"/>
                <a:ext cx="4282379" cy="3143631"/>
              </a:xfrm>
              <a:custGeom>
                <a:avLst/>
                <a:gdLst/>
                <a:ahLst/>
                <a:cxnLst/>
                <a:rect l="l" t="t" r="r" b="b"/>
                <a:pathLst>
                  <a:path w="4282379" h="3143631" extrusionOk="0">
                    <a:moveTo>
                      <a:pt x="4248089" y="21590"/>
                    </a:moveTo>
                    <a:cubicBezTo>
                      <a:pt x="4249359" y="34290"/>
                      <a:pt x="4249359" y="44450"/>
                      <a:pt x="4250629" y="54610"/>
                    </a:cubicBezTo>
                    <a:cubicBezTo>
                      <a:pt x="4253168" y="111032"/>
                      <a:pt x="4254439" y="178648"/>
                      <a:pt x="4256979" y="243849"/>
                    </a:cubicBezTo>
                    <a:cubicBezTo>
                      <a:pt x="4256979" y="338028"/>
                      <a:pt x="4269679" y="2195048"/>
                      <a:pt x="4276029" y="2289227"/>
                    </a:cubicBezTo>
                    <a:cubicBezTo>
                      <a:pt x="4282379" y="2431703"/>
                      <a:pt x="4278568" y="2576594"/>
                      <a:pt x="4278568" y="2719070"/>
                    </a:cubicBezTo>
                    <a:cubicBezTo>
                      <a:pt x="4278568" y="2844642"/>
                      <a:pt x="4279839" y="2960555"/>
                      <a:pt x="4281109" y="3082671"/>
                    </a:cubicBezTo>
                    <a:cubicBezTo>
                      <a:pt x="4281109" y="3104261"/>
                      <a:pt x="4281109" y="3118231"/>
                      <a:pt x="4281109" y="3142361"/>
                    </a:cubicBezTo>
                    <a:cubicBezTo>
                      <a:pt x="4258249" y="3142361"/>
                      <a:pt x="4237929" y="3143631"/>
                      <a:pt x="4209280" y="3142361"/>
                    </a:cubicBezTo>
                    <a:cubicBezTo>
                      <a:pt x="3994358" y="3137281"/>
                      <a:pt x="3776130" y="3143631"/>
                      <a:pt x="3561209" y="3138551"/>
                    </a:cubicBezTo>
                    <a:cubicBezTo>
                      <a:pt x="3432256" y="3134741"/>
                      <a:pt x="3306610" y="3137281"/>
                      <a:pt x="3177657" y="3134741"/>
                    </a:cubicBezTo>
                    <a:cubicBezTo>
                      <a:pt x="3118140" y="3133471"/>
                      <a:pt x="3058623" y="3132201"/>
                      <a:pt x="2999107" y="3130931"/>
                    </a:cubicBezTo>
                    <a:cubicBezTo>
                      <a:pt x="2962735" y="3130931"/>
                      <a:pt x="2929670" y="3132201"/>
                      <a:pt x="2893299" y="3132201"/>
                    </a:cubicBezTo>
                    <a:cubicBezTo>
                      <a:pt x="2800718" y="3130931"/>
                      <a:pt x="2546118" y="3132201"/>
                      <a:pt x="2453537" y="3130931"/>
                    </a:cubicBezTo>
                    <a:cubicBezTo>
                      <a:pt x="2387407" y="3129661"/>
                      <a:pt x="1064814" y="3138551"/>
                      <a:pt x="998684" y="3137281"/>
                    </a:cubicBezTo>
                    <a:cubicBezTo>
                      <a:pt x="982152" y="3137281"/>
                      <a:pt x="962313" y="3138551"/>
                      <a:pt x="945780" y="3138551"/>
                    </a:cubicBezTo>
                    <a:cubicBezTo>
                      <a:pt x="906102" y="3138551"/>
                      <a:pt x="869731" y="3139821"/>
                      <a:pt x="830053" y="3139821"/>
                    </a:cubicBezTo>
                    <a:cubicBezTo>
                      <a:pt x="730859" y="3139821"/>
                      <a:pt x="634971" y="3138551"/>
                      <a:pt x="535776" y="3137281"/>
                    </a:cubicBezTo>
                    <a:cubicBezTo>
                      <a:pt x="476260" y="3136011"/>
                      <a:pt x="416743" y="3134741"/>
                      <a:pt x="360533" y="3133471"/>
                    </a:cubicBezTo>
                    <a:cubicBezTo>
                      <a:pt x="254725" y="3132201"/>
                      <a:pt x="148918" y="3130931"/>
                      <a:pt x="48260" y="3130931"/>
                    </a:cubicBezTo>
                    <a:cubicBezTo>
                      <a:pt x="38100" y="3130931"/>
                      <a:pt x="29210" y="3130931"/>
                      <a:pt x="19050" y="3129661"/>
                    </a:cubicBezTo>
                    <a:cubicBezTo>
                      <a:pt x="10160" y="3128391"/>
                      <a:pt x="5080" y="3122041"/>
                      <a:pt x="7620" y="3113151"/>
                    </a:cubicBezTo>
                    <a:cubicBezTo>
                      <a:pt x="16510" y="3081298"/>
                      <a:pt x="12700" y="3020926"/>
                      <a:pt x="11430" y="2958140"/>
                    </a:cubicBezTo>
                    <a:cubicBezTo>
                      <a:pt x="10160" y="2830153"/>
                      <a:pt x="6350" y="2704581"/>
                      <a:pt x="7620" y="2576594"/>
                    </a:cubicBezTo>
                    <a:cubicBezTo>
                      <a:pt x="5080" y="2417214"/>
                      <a:pt x="0" y="444282"/>
                      <a:pt x="7620" y="282487"/>
                    </a:cubicBezTo>
                    <a:cubicBezTo>
                      <a:pt x="8890" y="251094"/>
                      <a:pt x="7620" y="217286"/>
                      <a:pt x="8890" y="185893"/>
                    </a:cubicBezTo>
                    <a:cubicBezTo>
                      <a:pt x="10160" y="135181"/>
                      <a:pt x="12700" y="79639"/>
                      <a:pt x="13970" y="44450"/>
                    </a:cubicBezTo>
                    <a:cubicBezTo>
                      <a:pt x="13970" y="41910"/>
                      <a:pt x="15240" y="39370"/>
                      <a:pt x="16510" y="38100"/>
                    </a:cubicBezTo>
                    <a:cubicBezTo>
                      <a:pt x="38100" y="35560"/>
                      <a:pt x="66256" y="30480"/>
                      <a:pt x="119159" y="29210"/>
                    </a:cubicBezTo>
                    <a:cubicBezTo>
                      <a:pt x="208434" y="25400"/>
                      <a:pt x="297709" y="22860"/>
                      <a:pt x="390291" y="20320"/>
                    </a:cubicBezTo>
                    <a:cubicBezTo>
                      <a:pt x="453114" y="17780"/>
                      <a:pt x="515937" y="16510"/>
                      <a:pt x="575454" y="13970"/>
                    </a:cubicBezTo>
                    <a:cubicBezTo>
                      <a:pt x="634971" y="11430"/>
                      <a:pt x="697794" y="8890"/>
                      <a:pt x="757311" y="8890"/>
                    </a:cubicBezTo>
                    <a:cubicBezTo>
                      <a:pt x="823440" y="7620"/>
                      <a:pt x="889570" y="10160"/>
                      <a:pt x="955700" y="8890"/>
                    </a:cubicBezTo>
                    <a:cubicBezTo>
                      <a:pt x="1038362" y="8890"/>
                      <a:pt x="2536199" y="6350"/>
                      <a:pt x="2618861" y="5080"/>
                    </a:cubicBezTo>
                    <a:cubicBezTo>
                      <a:pt x="2698216" y="3810"/>
                      <a:pt x="2777572" y="2540"/>
                      <a:pt x="2860234" y="2540"/>
                    </a:cubicBezTo>
                    <a:cubicBezTo>
                      <a:pt x="2995800" y="1270"/>
                      <a:pt x="3128060" y="0"/>
                      <a:pt x="3263625" y="0"/>
                    </a:cubicBezTo>
                    <a:cubicBezTo>
                      <a:pt x="3319836" y="0"/>
                      <a:pt x="3379352" y="2540"/>
                      <a:pt x="3435563" y="2540"/>
                    </a:cubicBezTo>
                    <a:cubicBezTo>
                      <a:pt x="3590967" y="3810"/>
                      <a:pt x="3749678" y="5080"/>
                      <a:pt x="3905083" y="7620"/>
                    </a:cubicBezTo>
                    <a:cubicBezTo>
                      <a:pt x="3987745" y="8890"/>
                      <a:pt x="4070407" y="12700"/>
                      <a:pt x="4153070" y="16510"/>
                    </a:cubicBezTo>
                    <a:cubicBezTo>
                      <a:pt x="4172908" y="16510"/>
                      <a:pt x="4192747" y="16510"/>
                      <a:pt x="4209280" y="16510"/>
                    </a:cubicBezTo>
                    <a:cubicBezTo>
                      <a:pt x="4229039" y="17780"/>
                      <a:pt x="4237929" y="20320"/>
                      <a:pt x="4248089" y="21590"/>
                    </a:cubicBezTo>
                    <a:close/>
                    <a:moveTo>
                      <a:pt x="4258249" y="3125851"/>
                    </a:moveTo>
                    <a:cubicBezTo>
                      <a:pt x="4259519" y="3109341"/>
                      <a:pt x="4260789" y="3096641"/>
                      <a:pt x="4260789" y="3083941"/>
                    </a:cubicBezTo>
                    <a:cubicBezTo>
                      <a:pt x="4259519" y="2948481"/>
                      <a:pt x="4258249" y="2820494"/>
                      <a:pt x="4258249" y="2682847"/>
                    </a:cubicBezTo>
                    <a:cubicBezTo>
                      <a:pt x="4258249" y="2620061"/>
                      <a:pt x="4260789" y="2557275"/>
                      <a:pt x="4259519" y="2494489"/>
                    </a:cubicBezTo>
                    <a:cubicBezTo>
                      <a:pt x="4259519" y="2436533"/>
                      <a:pt x="4258249" y="2376162"/>
                      <a:pt x="4256979" y="2318205"/>
                    </a:cubicBezTo>
                    <a:cubicBezTo>
                      <a:pt x="4251899" y="2228856"/>
                      <a:pt x="4240469" y="379081"/>
                      <a:pt x="4240469" y="289731"/>
                    </a:cubicBezTo>
                    <a:cubicBezTo>
                      <a:pt x="4237929" y="214871"/>
                      <a:pt x="4235389" y="137596"/>
                      <a:pt x="4232849" y="63500"/>
                    </a:cubicBezTo>
                    <a:cubicBezTo>
                      <a:pt x="4231579" y="44450"/>
                      <a:pt x="4230309" y="43180"/>
                      <a:pt x="4199360" y="41910"/>
                    </a:cubicBezTo>
                    <a:cubicBezTo>
                      <a:pt x="4189441" y="41910"/>
                      <a:pt x="4182828" y="41910"/>
                      <a:pt x="4172908" y="40640"/>
                    </a:cubicBezTo>
                    <a:cubicBezTo>
                      <a:pt x="4090246" y="36830"/>
                      <a:pt x="4004278" y="31750"/>
                      <a:pt x="3921616" y="30480"/>
                    </a:cubicBezTo>
                    <a:cubicBezTo>
                      <a:pt x="3719920" y="26670"/>
                      <a:pt x="3514918" y="25400"/>
                      <a:pt x="3313223" y="22860"/>
                    </a:cubicBezTo>
                    <a:cubicBezTo>
                      <a:pt x="3283464" y="22860"/>
                      <a:pt x="3250399" y="22860"/>
                      <a:pt x="3220641" y="22860"/>
                    </a:cubicBezTo>
                    <a:cubicBezTo>
                      <a:pt x="3171044" y="22860"/>
                      <a:pt x="3121447" y="22860"/>
                      <a:pt x="3075156" y="22860"/>
                    </a:cubicBezTo>
                    <a:cubicBezTo>
                      <a:pt x="2969348" y="22860"/>
                      <a:pt x="2863541" y="22860"/>
                      <a:pt x="2761040" y="24130"/>
                    </a:cubicBezTo>
                    <a:cubicBezTo>
                      <a:pt x="2671765" y="25400"/>
                      <a:pt x="1167315" y="29210"/>
                      <a:pt x="1078040" y="29210"/>
                    </a:cubicBezTo>
                    <a:cubicBezTo>
                      <a:pt x="932554" y="29210"/>
                      <a:pt x="787069" y="26670"/>
                      <a:pt x="641584" y="33020"/>
                    </a:cubicBezTo>
                    <a:cubicBezTo>
                      <a:pt x="565535" y="36830"/>
                      <a:pt x="492792" y="36830"/>
                      <a:pt x="420049" y="38100"/>
                    </a:cubicBezTo>
                    <a:cubicBezTo>
                      <a:pt x="294403" y="41910"/>
                      <a:pt x="168757" y="45720"/>
                      <a:pt x="49530" y="50800"/>
                    </a:cubicBezTo>
                    <a:cubicBezTo>
                      <a:pt x="36830" y="50800"/>
                      <a:pt x="34290" y="53340"/>
                      <a:pt x="33020" y="72395"/>
                    </a:cubicBezTo>
                    <a:cubicBezTo>
                      <a:pt x="31750" y="115862"/>
                      <a:pt x="31750" y="159329"/>
                      <a:pt x="30480" y="202797"/>
                    </a:cubicBezTo>
                    <a:cubicBezTo>
                      <a:pt x="29210" y="275242"/>
                      <a:pt x="26670" y="345273"/>
                      <a:pt x="25400" y="417718"/>
                    </a:cubicBezTo>
                    <a:cubicBezTo>
                      <a:pt x="20320" y="494994"/>
                      <a:pt x="26670" y="2383406"/>
                      <a:pt x="29210" y="2460681"/>
                    </a:cubicBezTo>
                    <a:cubicBezTo>
                      <a:pt x="29210" y="2542786"/>
                      <a:pt x="29210" y="2627306"/>
                      <a:pt x="30480" y="2709411"/>
                    </a:cubicBezTo>
                    <a:cubicBezTo>
                      <a:pt x="30480" y="2769782"/>
                      <a:pt x="33020" y="2830153"/>
                      <a:pt x="33020" y="2890525"/>
                    </a:cubicBezTo>
                    <a:cubicBezTo>
                      <a:pt x="33020" y="2955726"/>
                      <a:pt x="33020" y="3020926"/>
                      <a:pt x="31750" y="3083941"/>
                    </a:cubicBezTo>
                    <a:cubicBezTo>
                      <a:pt x="31750" y="3087751"/>
                      <a:pt x="31750" y="3090291"/>
                      <a:pt x="31750" y="3094101"/>
                    </a:cubicBezTo>
                    <a:cubicBezTo>
                      <a:pt x="31750" y="3104261"/>
                      <a:pt x="35560" y="3108071"/>
                      <a:pt x="44450" y="3108071"/>
                    </a:cubicBezTo>
                    <a:cubicBezTo>
                      <a:pt x="72869" y="3108071"/>
                      <a:pt x="119159" y="3109341"/>
                      <a:pt x="162144" y="3109341"/>
                    </a:cubicBezTo>
                    <a:cubicBezTo>
                      <a:pt x="224967" y="3109341"/>
                      <a:pt x="291096" y="3106801"/>
                      <a:pt x="353920" y="3109341"/>
                    </a:cubicBezTo>
                    <a:cubicBezTo>
                      <a:pt x="456421" y="3113151"/>
                      <a:pt x="558922" y="3115691"/>
                      <a:pt x="661423" y="3114421"/>
                    </a:cubicBezTo>
                    <a:cubicBezTo>
                      <a:pt x="727552" y="3113151"/>
                      <a:pt x="790376" y="3115691"/>
                      <a:pt x="856505" y="3115691"/>
                    </a:cubicBezTo>
                    <a:cubicBezTo>
                      <a:pt x="952393" y="3115691"/>
                      <a:pt x="1048281" y="3114421"/>
                      <a:pt x="1144169" y="3115691"/>
                    </a:cubicBezTo>
                    <a:cubicBezTo>
                      <a:pt x="1286348" y="3116961"/>
                      <a:pt x="2847008" y="3106801"/>
                      <a:pt x="2992494" y="3109341"/>
                    </a:cubicBezTo>
                    <a:cubicBezTo>
                      <a:pt x="3055317" y="3110611"/>
                      <a:pt x="3118140" y="3111881"/>
                      <a:pt x="3177657" y="3111881"/>
                    </a:cubicBezTo>
                    <a:cubicBezTo>
                      <a:pt x="3286771" y="3114421"/>
                      <a:pt x="3392578" y="3110611"/>
                      <a:pt x="3501692" y="3114421"/>
                    </a:cubicBezTo>
                    <a:cubicBezTo>
                      <a:pt x="3590967" y="3116961"/>
                      <a:pt x="3680242" y="3116961"/>
                      <a:pt x="3769517" y="3119501"/>
                    </a:cubicBezTo>
                    <a:cubicBezTo>
                      <a:pt x="3901777" y="3123311"/>
                      <a:pt x="4034036" y="3125851"/>
                      <a:pt x="4166295" y="3127121"/>
                    </a:cubicBezTo>
                    <a:cubicBezTo>
                      <a:pt x="4215893" y="3127121"/>
                      <a:pt x="4237929" y="3125851"/>
                      <a:pt x="4258249" y="3125851"/>
                    </a:cubicBezTo>
                    <a:close/>
                  </a:path>
                </a:pathLst>
              </a:custGeom>
              <a:solidFill>
                <a:srgbClr val="5A60F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 name="Google Shape;123;p14"/>
            <p:cNvGrpSpPr/>
            <p:nvPr/>
          </p:nvGrpSpPr>
          <p:grpSpPr>
            <a:xfrm>
              <a:off x="-11383" y="0"/>
              <a:ext cx="12794036" cy="9391912"/>
              <a:chOff x="-3810" y="0"/>
              <a:chExt cx="4282379" cy="3143631"/>
            </a:xfrm>
          </p:grpSpPr>
          <p:sp>
            <p:nvSpPr>
              <p:cNvPr id="124" name="Google Shape;124;p14"/>
              <p:cNvSpPr/>
              <p:nvPr/>
            </p:nvSpPr>
            <p:spPr>
              <a:xfrm>
                <a:off x="10160" y="16510"/>
                <a:ext cx="4253169" cy="3116961"/>
              </a:xfrm>
              <a:custGeom>
                <a:avLst/>
                <a:gdLst/>
                <a:ahLst/>
                <a:cxnLst/>
                <a:rect l="l" t="t" r="r" b="b"/>
                <a:pathLst>
                  <a:path w="4253169" h="3116961" extrusionOk="0">
                    <a:moveTo>
                      <a:pt x="4253169" y="3116961"/>
                    </a:moveTo>
                    <a:lnTo>
                      <a:pt x="0" y="3109341"/>
                    </a:lnTo>
                    <a:lnTo>
                      <a:pt x="0" y="1094270"/>
                    </a:lnTo>
                    <a:lnTo>
                      <a:pt x="17780" y="19050"/>
                    </a:lnTo>
                    <a:lnTo>
                      <a:pt x="2118838" y="0"/>
                    </a:lnTo>
                    <a:lnTo>
                      <a:pt x="4234119" y="5080"/>
                    </a:lnTo>
                    <a:close/>
                  </a:path>
                </a:pathLst>
              </a:custGeom>
              <a:solidFill>
                <a:schemeClr val="lt1"/>
              </a:solidFill>
              <a:ln>
                <a:noFill/>
              </a:ln>
            </p:spPr>
          </p:sp>
          <p:sp>
            <p:nvSpPr>
              <p:cNvPr id="125" name="Google Shape;125;p14"/>
              <p:cNvSpPr/>
              <p:nvPr/>
            </p:nvSpPr>
            <p:spPr>
              <a:xfrm>
                <a:off x="-3810" y="0"/>
                <a:ext cx="4282379" cy="3143631"/>
              </a:xfrm>
              <a:custGeom>
                <a:avLst/>
                <a:gdLst/>
                <a:ahLst/>
                <a:cxnLst/>
                <a:rect l="l" t="t" r="r" b="b"/>
                <a:pathLst>
                  <a:path w="4282379" h="3143631" extrusionOk="0">
                    <a:moveTo>
                      <a:pt x="4248089" y="21590"/>
                    </a:moveTo>
                    <a:cubicBezTo>
                      <a:pt x="4249359" y="34290"/>
                      <a:pt x="4249359" y="44450"/>
                      <a:pt x="4250629" y="54610"/>
                    </a:cubicBezTo>
                    <a:cubicBezTo>
                      <a:pt x="4253168" y="111032"/>
                      <a:pt x="4254439" y="178648"/>
                      <a:pt x="4256979" y="243849"/>
                    </a:cubicBezTo>
                    <a:cubicBezTo>
                      <a:pt x="4256979" y="338028"/>
                      <a:pt x="4269679" y="2195048"/>
                      <a:pt x="4276029" y="2289227"/>
                    </a:cubicBezTo>
                    <a:cubicBezTo>
                      <a:pt x="4282379" y="2431703"/>
                      <a:pt x="4278568" y="2576594"/>
                      <a:pt x="4278568" y="2719070"/>
                    </a:cubicBezTo>
                    <a:cubicBezTo>
                      <a:pt x="4278568" y="2844642"/>
                      <a:pt x="4279839" y="2960555"/>
                      <a:pt x="4281109" y="3082671"/>
                    </a:cubicBezTo>
                    <a:cubicBezTo>
                      <a:pt x="4281109" y="3104261"/>
                      <a:pt x="4281109" y="3118231"/>
                      <a:pt x="4281109" y="3142361"/>
                    </a:cubicBezTo>
                    <a:cubicBezTo>
                      <a:pt x="4258249" y="3142361"/>
                      <a:pt x="4237929" y="3143631"/>
                      <a:pt x="4209280" y="3142361"/>
                    </a:cubicBezTo>
                    <a:cubicBezTo>
                      <a:pt x="3994358" y="3137281"/>
                      <a:pt x="3776130" y="3143631"/>
                      <a:pt x="3561209" y="3138551"/>
                    </a:cubicBezTo>
                    <a:cubicBezTo>
                      <a:pt x="3432256" y="3134741"/>
                      <a:pt x="3306610" y="3137281"/>
                      <a:pt x="3177657" y="3134741"/>
                    </a:cubicBezTo>
                    <a:cubicBezTo>
                      <a:pt x="3118140" y="3133471"/>
                      <a:pt x="3058623" y="3132201"/>
                      <a:pt x="2999107" y="3130931"/>
                    </a:cubicBezTo>
                    <a:cubicBezTo>
                      <a:pt x="2962735" y="3130931"/>
                      <a:pt x="2929670" y="3132201"/>
                      <a:pt x="2893299" y="3132201"/>
                    </a:cubicBezTo>
                    <a:cubicBezTo>
                      <a:pt x="2800718" y="3130931"/>
                      <a:pt x="2546118" y="3132201"/>
                      <a:pt x="2453537" y="3130931"/>
                    </a:cubicBezTo>
                    <a:cubicBezTo>
                      <a:pt x="2387407" y="3129661"/>
                      <a:pt x="1064814" y="3138551"/>
                      <a:pt x="998684" y="3137281"/>
                    </a:cubicBezTo>
                    <a:cubicBezTo>
                      <a:pt x="982152" y="3137281"/>
                      <a:pt x="962313" y="3138551"/>
                      <a:pt x="945780" y="3138551"/>
                    </a:cubicBezTo>
                    <a:cubicBezTo>
                      <a:pt x="906102" y="3138551"/>
                      <a:pt x="869731" y="3139821"/>
                      <a:pt x="830053" y="3139821"/>
                    </a:cubicBezTo>
                    <a:cubicBezTo>
                      <a:pt x="730859" y="3139821"/>
                      <a:pt x="634971" y="3138551"/>
                      <a:pt x="535776" y="3137281"/>
                    </a:cubicBezTo>
                    <a:cubicBezTo>
                      <a:pt x="476260" y="3136011"/>
                      <a:pt x="416743" y="3134741"/>
                      <a:pt x="360533" y="3133471"/>
                    </a:cubicBezTo>
                    <a:cubicBezTo>
                      <a:pt x="254725" y="3132201"/>
                      <a:pt x="148918" y="3130931"/>
                      <a:pt x="48260" y="3130931"/>
                    </a:cubicBezTo>
                    <a:cubicBezTo>
                      <a:pt x="38100" y="3130931"/>
                      <a:pt x="29210" y="3130931"/>
                      <a:pt x="19050" y="3129661"/>
                    </a:cubicBezTo>
                    <a:cubicBezTo>
                      <a:pt x="10160" y="3128391"/>
                      <a:pt x="5080" y="3122041"/>
                      <a:pt x="7620" y="3113151"/>
                    </a:cubicBezTo>
                    <a:cubicBezTo>
                      <a:pt x="16510" y="3081298"/>
                      <a:pt x="12700" y="3020926"/>
                      <a:pt x="11430" y="2958140"/>
                    </a:cubicBezTo>
                    <a:cubicBezTo>
                      <a:pt x="10160" y="2830153"/>
                      <a:pt x="6350" y="2704581"/>
                      <a:pt x="7620" y="2576594"/>
                    </a:cubicBezTo>
                    <a:cubicBezTo>
                      <a:pt x="5080" y="2417214"/>
                      <a:pt x="0" y="444282"/>
                      <a:pt x="7620" y="282487"/>
                    </a:cubicBezTo>
                    <a:cubicBezTo>
                      <a:pt x="8890" y="251094"/>
                      <a:pt x="7620" y="217286"/>
                      <a:pt x="8890" y="185893"/>
                    </a:cubicBezTo>
                    <a:cubicBezTo>
                      <a:pt x="10160" y="135181"/>
                      <a:pt x="12700" y="79639"/>
                      <a:pt x="13970" y="44450"/>
                    </a:cubicBezTo>
                    <a:cubicBezTo>
                      <a:pt x="13970" y="41910"/>
                      <a:pt x="15240" y="39370"/>
                      <a:pt x="16510" y="38100"/>
                    </a:cubicBezTo>
                    <a:cubicBezTo>
                      <a:pt x="38100" y="35560"/>
                      <a:pt x="66256" y="30480"/>
                      <a:pt x="119159" y="29210"/>
                    </a:cubicBezTo>
                    <a:cubicBezTo>
                      <a:pt x="208434" y="25400"/>
                      <a:pt x="297709" y="22860"/>
                      <a:pt x="390291" y="20320"/>
                    </a:cubicBezTo>
                    <a:cubicBezTo>
                      <a:pt x="453114" y="17780"/>
                      <a:pt x="515937" y="16510"/>
                      <a:pt x="575454" y="13970"/>
                    </a:cubicBezTo>
                    <a:cubicBezTo>
                      <a:pt x="634971" y="11430"/>
                      <a:pt x="697794" y="8890"/>
                      <a:pt x="757311" y="8890"/>
                    </a:cubicBezTo>
                    <a:cubicBezTo>
                      <a:pt x="823440" y="7620"/>
                      <a:pt x="889570" y="10160"/>
                      <a:pt x="955700" y="8890"/>
                    </a:cubicBezTo>
                    <a:cubicBezTo>
                      <a:pt x="1038362" y="8890"/>
                      <a:pt x="2536199" y="6350"/>
                      <a:pt x="2618861" y="5080"/>
                    </a:cubicBezTo>
                    <a:cubicBezTo>
                      <a:pt x="2698216" y="3810"/>
                      <a:pt x="2777572" y="2540"/>
                      <a:pt x="2860234" y="2540"/>
                    </a:cubicBezTo>
                    <a:cubicBezTo>
                      <a:pt x="2995800" y="1270"/>
                      <a:pt x="3128060" y="0"/>
                      <a:pt x="3263625" y="0"/>
                    </a:cubicBezTo>
                    <a:cubicBezTo>
                      <a:pt x="3319836" y="0"/>
                      <a:pt x="3379352" y="2540"/>
                      <a:pt x="3435563" y="2540"/>
                    </a:cubicBezTo>
                    <a:cubicBezTo>
                      <a:pt x="3590967" y="3810"/>
                      <a:pt x="3749678" y="5080"/>
                      <a:pt x="3905083" y="7620"/>
                    </a:cubicBezTo>
                    <a:cubicBezTo>
                      <a:pt x="3987745" y="8890"/>
                      <a:pt x="4070407" y="12700"/>
                      <a:pt x="4153070" y="16510"/>
                    </a:cubicBezTo>
                    <a:cubicBezTo>
                      <a:pt x="4172908" y="16510"/>
                      <a:pt x="4192747" y="16510"/>
                      <a:pt x="4209280" y="16510"/>
                    </a:cubicBezTo>
                    <a:cubicBezTo>
                      <a:pt x="4229039" y="17780"/>
                      <a:pt x="4237929" y="20320"/>
                      <a:pt x="4248089" y="21590"/>
                    </a:cubicBezTo>
                    <a:close/>
                    <a:moveTo>
                      <a:pt x="4258249" y="3125851"/>
                    </a:moveTo>
                    <a:cubicBezTo>
                      <a:pt x="4259519" y="3109341"/>
                      <a:pt x="4260789" y="3096641"/>
                      <a:pt x="4260789" y="3083941"/>
                    </a:cubicBezTo>
                    <a:cubicBezTo>
                      <a:pt x="4259519" y="2948481"/>
                      <a:pt x="4258249" y="2820494"/>
                      <a:pt x="4258249" y="2682847"/>
                    </a:cubicBezTo>
                    <a:cubicBezTo>
                      <a:pt x="4258249" y="2620061"/>
                      <a:pt x="4260789" y="2557275"/>
                      <a:pt x="4259519" y="2494489"/>
                    </a:cubicBezTo>
                    <a:cubicBezTo>
                      <a:pt x="4259519" y="2436533"/>
                      <a:pt x="4258249" y="2376162"/>
                      <a:pt x="4256979" y="2318205"/>
                    </a:cubicBezTo>
                    <a:cubicBezTo>
                      <a:pt x="4251899" y="2228856"/>
                      <a:pt x="4240469" y="379081"/>
                      <a:pt x="4240469" y="289731"/>
                    </a:cubicBezTo>
                    <a:cubicBezTo>
                      <a:pt x="4237929" y="214871"/>
                      <a:pt x="4235389" y="137596"/>
                      <a:pt x="4232849" y="63500"/>
                    </a:cubicBezTo>
                    <a:cubicBezTo>
                      <a:pt x="4231579" y="44450"/>
                      <a:pt x="4230309" y="43180"/>
                      <a:pt x="4199360" y="41910"/>
                    </a:cubicBezTo>
                    <a:cubicBezTo>
                      <a:pt x="4189441" y="41910"/>
                      <a:pt x="4182828" y="41910"/>
                      <a:pt x="4172908" y="40640"/>
                    </a:cubicBezTo>
                    <a:cubicBezTo>
                      <a:pt x="4090246" y="36830"/>
                      <a:pt x="4004278" y="31750"/>
                      <a:pt x="3921616" y="30480"/>
                    </a:cubicBezTo>
                    <a:cubicBezTo>
                      <a:pt x="3719920" y="26670"/>
                      <a:pt x="3514918" y="25400"/>
                      <a:pt x="3313223" y="22860"/>
                    </a:cubicBezTo>
                    <a:cubicBezTo>
                      <a:pt x="3283464" y="22860"/>
                      <a:pt x="3250399" y="22860"/>
                      <a:pt x="3220641" y="22860"/>
                    </a:cubicBezTo>
                    <a:cubicBezTo>
                      <a:pt x="3171044" y="22860"/>
                      <a:pt x="3121447" y="22860"/>
                      <a:pt x="3075156" y="22860"/>
                    </a:cubicBezTo>
                    <a:cubicBezTo>
                      <a:pt x="2969348" y="22860"/>
                      <a:pt x="2863541" y="22860"/>
                      <a:pt x="2761040" y="24130"/>
                    </a:cubicBezTo>
                    <a:cubicBezTo>
                      <a:pt x="2671765" y="25400"/>
                      <a:pt x="1167315" y="29210"/>
                      <a:pt x="1078040" y="29210"/>
                    </a:cubicBezTo>
                    <a:cubicBezTo>
                      <a:pt x="932554" y="29210"/>
                      <a:pt x="787069" y="26670"/>
                      <a:pt x="641584" y="33020"/>
                    </a:cubicBezTo>
                    <a:cubicBezTo>
                      <a:pt x="565535" y="36830"/>
                      <a:pt x="492792" y="36830"/>
                      <a:pt x="420049" y="38100"/>
                    </a:cubicBezTo>
                    <a:cubicBezTo>
                      <a:pt x="294403" y="41910"/>
                      <a:pt x="168757" y="45720"/>
                      <a:pt x="49530" y="50800"/>
                    </a:cubicBezTo>
                    <a:cubicBezTo>
                      <a:pt x="36830" y="50800"/>
                      <a:pt x="34290" y="53340"/>
                      <a:pt x="33020" y="72395"/>
                    </a:cubicBezTo>
                    <a:cubicBezTo>
                      <a:pt x="31750" y="115862"/>
                      <a:pt x="31750" y="159329"/>
                      <a:pt x="30480" y="202797"/>
                    </a:cubicBezTo>
                    <a:cubicBezTo>
                      <a:pt x="29210" y="275242"/>
                      <a:pt x="26670" y="345273"/>
                      <a:pt x="25400" y="417718"/>
                    </a:cubicBezTo>
                    <a:cubicBezTo>
                      <a:pt x="20320" y="494994"/>
                      <a:pt x="26670" y="2383406"/>
                      <a:pt x="29210" y="2460681"/>
                    </a:cubicBezTo>
                    <a:cubicBezTo>
                      <a:pt x="29210" y="2542786"/>
                      <a:pt x="29210" y="2627306"/>
                      <a:pt x="30480" y="2709411"/>
                    </a:cubicBezTo>
                    <a:cubicBezTo>
                      <a:pt x="30480" y="2769782"/>
                      <a:pt x="33020" y="2830153"/>
                      <a:pt x="33020" y="2890525"/>
                    </a:cubicBezTo>
                    <a:cubicBezTo>
                      <a:pt x="33020" y="2955726"/>
                      <a:pt x="33020" y="3020926"/>
                      <a:pt x="31750" y="3083941"/>
                    </a:cubicBezTo>
                    <a:cubicBezTo>
                      <a:pt x="31750" y="3087751"/>
                      <a:pt x="31750" y="3090291"/>
                      <a:pt x="31750" y="3094101"/>
                    </a:cubicBezTo>
                    <a:cubicBezTo>
                      <a:pt x="31750" y="3104261"/>
                      <a:pt x="35560" y="3108071"/>
                      <a:pt x="44450" y="3108071"/>
                    </a:cubicBezTo>
                    <a:cubicBezTo>
                      <a:pt x="72869" y="3108071"/>
                      <a:pt x="119159" y="3109341"/>
                      <a:pt x="162144" y="3109341"/>
                    </a:cubicBezTo>
                    <a:cubicBezTo>
                      <a:pt x="224967" y="3109341"/>
                      <a:pt x="291096" y="3106801"/>
                      <a:pt x="353920" y="3109341"/>
                    </a:cubicBezTo>
                    <a:cubicBezTo>
                      <a:pt x="456421" y="3113151"/>
                      <a:pt x="558922" y="3115691"/>
                      <a:pt x="661423" y="3114421"/>
                    </a:cubicBezTo>
                    <a:cubicBezTo>
                      <a:pt x="727552" y="3113151"/>
                      <a:pt x="790376" y="3115691"/>
                      <a:pt x="856505" y="3115691"/>
                    </a:cubicBezTo>
                    <a:cubicBezTo>
                      <a:pt x="952393" y="3115691"/>
                      <a:pt x="1048281" y="3114421"/>
                      <a:pt x="1144169" y="3115691"/>
                    </a:cubicBezTo>
                    <a:cubicBezTo>
                      <a:pt x="1286348" y="3116961"/>
                      <a:pt x="2847008" y="3106801"/>
                      <a:pt x="2992494" y="3109341"/>
                    </a:cubicBezTo>
                    <a:cubicBezTo>
                      <a:pt x="3055317" y="3110611"/>
                      <a:pt x="3118140" y="3111881"/>
                      <a:pt x="3177657" y="3111881"/>
                    </a:cubicBezTo>
                    <a:cubicBezTo>
                      <a:pt x="3286771" y="3114421"/>
                      <a:pt x="3392578" y="3110611"/>
                      <a:pt x="3501692" y="3114421"/>
                    </a:cubicBezTo>
                    <a:cubicBezTo>
                      <a:pt x="3590967" y="3116961"/>
                      <a:pt x="3680242" y="3116961"/>
                      <a:pt x="3769517" y="3119501"/>
                    </a:cubicBezTo>
                    <a:cubicBezTo>
                      <a:pt x="3901777" y="3123311"/>
                      <a:pt x="4034036" y="3125851"/>
                      <a:pt x="4166295" y="3127121"/>
                    </a:cubicBezTo>
                    <a:cubicBezTo>
                      <a:pt x="4215893" y="3127121"/>
                      <a:pt x="4237929" y="3125851"/>
                      <a:pt x="4258249" y="3125851"/>
                    </a:cubicBezTo>
                    <a:close/>
                  </a:path>
                </a:pathLst>
              </a:custGeom>
              <a:solidFill>
                <a:srgbClr val="FFFCF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131" name="Google Shape;131;p14"/>
          <p:cNvSpPr/>
          <p:nvPr/>
        </p:nvSpPr>
        <p:spPr>
          <a:xfrm rot="499954">
            <a:off x="8053332" y="1186209"/>
            <a:ext cx="908275" cy="815192"/>
          </a:xfrm>
          <a:custGeom>
            <a:avLst/>
            <a:gdLst/>
            <a:ahLst/>
            <a:cxnLst/>
            <a:rect l="l" t="t" r="r" b="b"/>
            <a:pathLst>
              <a:path w="1815529" h="1630629" extrusionOk="0">
                <a:moveTo>
                  <a:pt x="1813670" y="832501"/>
                </a:moveTo>
                <a:cubicBezTo>
                  <a:pt x="1816914" y="889767"/>
                  <a:pt x="1807183" y="945593"/>
                  <a:pt x="1792766" y="1000338"/>
                </a:cubicBezTo>
                <a:cubicBezTo>
                  <a:pt x="1772222" y="1078854"/>
                  <a:pt x="1740505" y="1151968"/>
                  <a:pt x="1690768" y="1216798"/>
                </a:cubicBezTo>
                <a:cubicBezTo>
                  <a:pt x="1684280" y="1225082"/>
                  <a:pt x="1679595" y="1235166"/>
                  <a:pt x="1674189" y="1244170"/>
                </a:cubicBezTo>
                <a:cubicBezTo>
                  <a:pt x="1667341" y="1255336"/>
                  <a:pt x="1661574" y="1267941"/>
                  <a:pt x="1652924" y="1277666"/>
                </a:cubicBezTo>
                <a:cubicBezTo>
                  <a:pt x="1615441" y="1318365"/>
                  <a:pt x="1579038" y="1360144"/>
                  <a:pt x="1538672" y="1397961"/>
                </a:cubicBezTo>
                <a:cubicBezTo>
                  <a:pt x="1506234" y="1428215"/>
                  <a:pt x="1469111" y="1453067"/>
                  <a:pt x="1433790" y="1480439"/>
                </a:cubicBezTo>
                <a:cubicBezTo>
                  <a:pt x="1392702" y="1512134"/>
                  <a:pt x="1350534" y="1542388"/>
                  <a:pt x="1302238" y="1562197"/>
                </a:cubicBezTo>
                <a:cubicBezTo>
                  <a:pt x="1269079" y="1575883"/>
                  <a:pt x="1234479" y="1586328"/>
                  <a:pt x="1199879" y="1594972"/>
                </a:cubicBezTo>
                <a:cubicBezTo>
                  <a:pt x="1153385" y="1606857"/>
                  <a:pt x="1106171" y="1619463"/>
                  <a:pt x="1058596" y="1624145"/>
                </a:cubicBezTo>
                <a:cubicBezTo>
                  <a:pt x="1000208" y="1630268"/>
                  <a:pt x="941099" y="1631709"/>
                  <a:pt x="882351" y="1629908"/>
                </a:cubicBezTo>
                <a:cubicBezTo>
                  <a:pt x="826126" y="1628107"/>
                  <a:pt x="769901" y="1620183"/>
                  <a:pt x="713676" y="1614781"/>
                </a:cubicBezTo>
                <a:cubicBezTo>
                  <a:pt x="710072" y="1614421"/>
                  <a:pt x="706468" y="1614061"/>
                  <a:pt x="702863" y="1613340"/>
                </a:cubicBezTo>
                <a:cubicBezTo>
                  <a:pt x="607713" y="1586688"/>
                  <a:pt x="508959" y="1571201"/>
                  <a:pt x="418854" y="1529062"/>
                </a:cubicBezTo>
                <a:cubicBezTo>
                  <a:pt x="329111" y="1486922"/>
                  <a:pt x="240808" y="1440821"/>
                  <a:pt x="172689" y="1366267"/>
                </a:cubicBezTo>
                <a:cubicBezTo>
                  <a:pt x="111779" y="1299636"/>
                  <a:pt x="63843" y="1224361"/>
                  <a:pt x="37172" y="1137921"/>
                </a:cubicBezTo>
                <a:cubicBezTo>
                  <a:pt x="17710" y="1074892"/>
                  <a:pt x="3293" y="1010063"/>
                  <a:pt x="410" y="944152"/>
                </a:cubicBezTo>
                <a:cubicBezTo>
                  <a:pt x="-1753" y="896250"/>
                  <a:pt x="4735" y="848348"/>
                  <a:pt x="17710" y="802247"/>
                </a:cubicBezTo>
                <a:cubicBezTo>
                  <a:pt x="44381" y="708604"/>
                  <a:pt x="79702" y="617842"/>
                  <a:pt x="121510" y="529962"/>
                </a:cubicBezTo>
                <a:cubicBezTo>
                  <a:pt x="134125" y="502949"/>
                  <a:pt x="151425" y="478458"/>
                  <a:pt x="165841" y="452166"/>
                </a:cubicBezTo>
                <a:cubicBezTo>
                  <a:pt x="208371" y="376531"/>
                  <a:pt x="259550" y="306659"/>
                  <a:pt x="321542" y="246151"/>
                </a:cubicBezTo>
                <a:cubicBezTo>
                  <a:pt x="391463" y="177359"/>
                  <a:pt x="470394" y="121173"/>
                  <a:pt x="561219" y="81555"/>
                </a:cubicBezTo>
                <a:cubicBezTo>
                  <a:pt x="634745" y="49500"/>
                  <a:pt x="710072" y="25369"/>
                  <a:pt x="788282" y="10963"/>
                </a:cubicBezTo>
                <a:cubicBezTo>
                  <a:pt x="842345" y="878"/>
                  <a:pt x="898570" y="-563"/>
                  <a:pt x="953714" y="158"/>
                </a:cubicBezTo>
                <a:cubicBezTo>
                  <a:pt x="1003812" y="878"/>
                  <a:pt x="1054631" y="6281"/>
                  <a:pt x="1104369" y="14925"/>
                </a:cubicBezTo>
                <a:cubicBezTo>
                  <a:pt x="1176812" y="27530"/>
                  <a:pt x="1246733" y="50581"/>
                  <a:pt x="1313411" y="82276"/>
                </a:cubicBezTo>
                <a:cubicBezTo>
                  <a:pt x="1412886" y="129097"/>
                  <a:pt x="1494340" y="200050"/>
                  <a:pt x="1576876" y="271002"/>
                </a:cubicBezTo>
                <a:cubicBezTo>
                  <a:pt x="1644274" y="328629"/>
                  <a:pt x="1683920" y="403543"/>
                  <a:pt x="1725007" y="478458"/>
                </a:cubicBezTo>
                <a:cubicBezTo>
                  <a:pt x="1749876" y="523839"/>
                  <a:pt x="1775466" y="568860"/>
                  <a:pt x="1791685" y="618202"/>
                </a:cubicBezTo>
                <a:cubicBezTo>
                  <a:pt x="1810787" y="676189"/>
                  <a:pt x="1814030" y="735976"/>
                  <a:pt x="1815472" y="796124"/>
                </a:cubicBezTo>
                <a:cubicBezTo>
                  <a:pt x="1815833" y="808370"/>
                  <a:pt x="1814391" y="820255"/>
                  <a:pt x="1813670" y="832501"/>
                </a:cubicBezTo>
                <a:close/>
                <a:moveTo>
                  <a:pt x="1743389" y="808370"/>
                </a:moveTo>
                <a:cubicBezTo>
                  <a:pt x="1741947" y="808010"/>
                  <a:pt x="1740145" y="807649"/>
                  <a:pt x="1738703" y="807649"/>
                </a:cubicBezTo>
                <a:cubicBezTo>
                  <a:pt x="1736901" y="775235"/>
                  <a:pt x="1735460" y="742459"/>
                  <a:pt x="1733297" y="710044"/>
                </a:cubicBezTo>
                <a:cubicBezTo>
                  <a:pt x="1729693" y="658901"/>
                  <a:pt x="1716718" y="610999"/>
                  <a:pt x="1686803" y="567779"/>
                </a:cubicBezTo>
                <a:cubicBezTo>
                  <a:pt x="1665899" y="537165"/>
                  <a:pt x="1650761" y="502589"/>
                  <a:pt x="1633461" y="469454"/>
                </a:cubicBezTo>
                <a:cubicBezTo>
                  <a:pt x="1613999" y="433077"/>
                  <a:pt x="1593455" y="397421"/>
                  <a:pt x="1557774" y="374370"/>
                </a:cubicBezTo>
                <a:cubicBezTo>
                  <a:pt x="1540113" y="362845"/>
                  <a:pt x="1530742" y="348438"/>
                  <a:pt x="1530742" y="326828"/>
                </a:cubicBezTo>
                <a:cubicBezTo>
                  <a:pt x="1530742" y="318544"/>
                  <a:pt x="1524255" y="309180"/>
                  <a:pt x="1518128" y="302697"/>
                </a:cubicBezTo>
                <a:cubicBezTo>
                  <a:pt x="1455415" y="238948"/>
                  <a:pt x="1379367" y="194647"/>
                  <a:pt x="1299715" y="156830"/>
                </a:cubicBezTo>
                <a:cubicBezTo>
                  <a:pt x="1238444" y="127656"/>
                  <a:pt x="1173569" y="107847"/>
                  <a:pt x="1107252" y="94881"/>
                </a:cubicBezTo>
                <a:cubicBezTo>
                  <a:pt x="1063641" y="86598"/>
                  <a:pt x="1018589" y="79754"/>
                  <a:pt x="974618" y="79754"/>
                </a:cubicBezTo>
                <a:cubicBezTo>
                  <a:pt x="887758" y="80475"/>
                  <a:pt x="801618" y="90199"/>
                  <a:pt x="718722" y="120453"/>
                </a:cubicBezTo>
                <a:cubicBezTo>
                  <a:pt x="650603" y="145305"/>
                  <a:pt x="583565" y="171236"/>
                  <a:pt x="521573" y="209414"/>
                </a:cubicBezTo>
                <a:cubicBezTo>
                  <a:pt x="459582" y="247592"/>
                  <a:pt x="407321" y="296574"/>
                  <a:pt x="354340" y="345917"/>
                </a:cubicBezTo>
                <a:cubicBezTo>
                  <a:pt x="308567" y="388416"/>
                  <a:pt x="281535" y="443522"/>
                  <a:pt x="246935" y="493585"/>
                </a:cubicBezTo>
                <a:cubicBezTo>
                  <a:pt x="223508" y="527440"/>
                  <a:pt x="206208" y="566338"/>
                  <a:pt x="188908" y="604156"/>
                </a:cubicBezTo>
                <a:cubicBezTo>
                  <a:pt x="170887" y="643414"/>
                  <a:pt x="153587" y="683032"/>
                  <a:pt x="140252" y="724091"/>
                </a:cubicBezTo>
                <a:cubicBezTo>
                  <a:pt x="125114" y="770913"/>
                  <a:pt x="115743" y="819535"/>
                  <a:pt x="101687" y="866717"/>
                </a:cubicBezTo>
                <a:cubicBezTo>
                  <a:pt x="75737" y="953517"/>
                  <a:pt x="89072" y="1038155"/>
                  <a:pt x="115023" y="1122074"/>
                </a:cubicBezTo>
                <a:cubicBezTo>
                  <a:pt x="129439" y="1168536"/>
                  <a:pt x="152866" y="1210315"/>
                  <a:pt x="178456" y="1251374"/>
                </a:cubicBezTo>
                <a:cubicBezTo>
                  <a:pt x="223508" y="1323407"/>
                  <a:pt x="287302" y="1373110"/>
                  <a:pt x="359025" y="1413809"/>
                </a:cubicBezTo>
                <a:cubicBezTo>
                  <a:pt x="406961" y="1441181"/>
                  <a:pt x="458500" y="1461711"/>
                  <a:pt x="511842" y="1476477"/>
                </a:cubicBezTo>
                <a:cubicBezTo>
                  <a:pt x="577438" y="1494846"/>
                  <a:pt x="639430" y="1527261"/>
                  <a:pt x="710072" y="1528701"/>
                </a:cubicBezTo>
                <a:cubicBezTo>
                  <a:pt x="741068" y="1529422"/>
                  <a:pt x="772064" y="1534824"/>
                  <a:pt x="803060" y="1537706"/>
                </a:cubicBezTo>
                <a:cubicBezTo>
                  <a:pt x="844868" y="1541667"/>
                  <a:pt x="887037" y="1545629"/>
                  <a:pt x="929206" y="1548510"/>
                </a:cubicBezTo>
                <a:cubicBezTo>
                  <a:pt x="942181" y="1549231"/>
                  <a:pt x="955877" y="1547430"/>
                  <a:pt x="968851" y="1545629"/>
                </a:cubicBezTo>
                <a:cubicBezTo>
                  <a:pt x="994081" y="1542388"/>
                  <a:pt x="1018950" y="1537706"/>
                  <a:pt x="1044179" y="1535184"/>
                </a:cubicBezTo>
                <a:cubicBezTo>
                  <a:pt x="1093556" y="1530862"/>
                  <a:pt x="1142212" y="1521138"/>
                  <a:pt x="1188346" y="1503850"/>
                </a:cubicBezTo>
                <a:cubicBezTo>
                  <a:pt x="1273044" y="1471795"/>
                  <a:pt x="1347650" y="1422092"/>
                  <a:pt x="1419013" y="1367707"/>
                </a:cubicBezTo>
                <a:cubicBezTo>
                  <a:pt x="1428384" y="1360504"/>
                  <a:pt x="1436313" y="1351860"/>
                  <a:pt x="1444963" y="1343576"/>
                </a:cubicBezTo>
                <a:cubicBezTo>
                  <a:pt x="1468030" y="1320886"/>
                  <a:pt x="1488574" y="1294233"/>
                  <a:pt x="1514884" y="1275865"/>
                </a:cubicBezTo>
                <a:cubicBezTo>
                  <a:pt x="1556692" y="1246692"/>
                  <a:pt x="1577597" y="1199510"/>
                  <a:pt x="1615441" y="1167815"/>
                </a:cubicBezTo>
                <a:cubicBezTo>
                  <a:pt x="1647518" y="1101185"/>
                  <a:pt x="1695814" y="1041757"/>
                  <a:pt x="1707347" y="965402"/>
                </a:cubicBezTo>
                <a:cubicBezTo>
                  <a:pt x="1708789" y="954957"/>
                  <a:pt x="1714555" y="944873"/>
                  <a:pt x="1717078" y="934428"/>
                </a:cubicBezTo>
                <a:cubicBezTo>
                  <a:pt x="1725368" y="892649"/>
                  <a:pt x="1734378" y="850509"/>
                  <a:pt x="1743389" y="808370"/>
                </a:cubicBezTo>
                <a:close/>
                <a:moveTo>
                  <a:pt x="564103" y="799366"/>
                </a:moveTo>
                <a:cubicBezTo>
                  <a:pt x="612038" y="803688"/>
                  <a:pt x="659974" y="808730"/>
                  <a:pt x="707909" y="811611"/>
                </a:cubicBezTo>
                <a:cubicBezTo>
                  <a:pt x="774947" y="815573"/>
                  <a:pt x="841985" y="817014"/>
                  <a:pt x="908662" y="820976"/>
                </a:cubicBezTo>
                <a:cubicBezTo>
                  <a:pt x="933531" y="822416"/>
                  <a:pt x="958399" y="829980"/>
                  <a:pt x="983629" y="831420"/>
                </a:cubicBezTo>
                <a:cubicBezTo>
                  <a:pt x="1098962" y="838264"/>
                  <a:pt x="1214296" y="844386"/>
                  <a:pt x="1329629" y="850509"/>
                </a:cubicBezTo>
                <a:cubicBezTo>
                  <a:pt x="1350173" y="851590"/>
                  <a:pt x="1370717" y="850149"/>
                  <a:pt x="1390900" y="853390"/>
                </a:cubicBezTo>
                <a:cubicBezTo>
                  <a:pt x="1426942" y="858793"/>
                  <a:pt x="1444963" y="878962"/>
                  <a:pt x="1443521" y="915339"/>
                </a:cubicBezTo>
                <a:cubicBezTo>
                  <a:pt x="1441719" y="956038"/>
                  <a:pt x="1435592" y="996016"/>
                  <a:pt x="1411444" y="1032033"/>
                </a:cubicBezTo>
                <a:cubicBezTo>
                  <a:pt x="1381530" y="1076693"/>
                  <a:pt x="1355580" y="1124235"/>
                  <a:pt x="1326025" y="1169616"/>
                </a:cubicBezTo>
                <a:cubicBezTo>
                  <a:pt x="1314492" y="1187624"/>
                  <a:pt x="1299715" y="1204552"/>
                  <a:pt x="1283136" y="1217878"/>
                </a:cubicBezTo>
                <a:cubicBezTo>
                  <a:pt x="1235200" y="1256056"/>
                  <a:pt x="1186904" y="1293153"/>
                  <a:pt x="1131760" y="1321246"/>
                </a:cubicBezTo>
                <a:cubicBezTo>
                  <a:pt x="1083104" y="1346457"/>
                  <a:pt x="1030483" y="1351140"/>
                  <a:pt x="978222" y="1357623"/>
                </a:cubicBezTo>
                <a:cubicBezTo>
                  <a:pt x="891362" y="1368067"/>
                  <a:pt x="805582" y="1353661"/>
                  <a:pt x="720884" y="1333491"/>
                </a:cubicBezTo>
                <a:cubicBezTo>
                  <a:pt x="656730" y="1318365"/>
                  <a:pt x="596180" y="1295314"/>
                  <a:pt x="548605" y="1247052"/>
                </a:cubicBezTo>
                <a:cubicBezTo>
                  <a:pt x="485892" y="1183302"/>
                  <a:pt x="439038" y="1111990"/>
                  <a:pt x="436155" y="1019427"/>
                </a:cubicBezTo>
                <a:cubicBezTo>
                  <a:pt x="435434" y="994576"/>
                  <a:pt x="438677" y="969004"/>
                  <a:pt x="444084" y="944512"/>
                </a:cubicBezTo>
                <a:cubicBezTo>
                  <a:pt x="452013" y="908496"/>
                  <a:pt x="461384" y="872479"/>
                  <a:pt x="473278" y="837543"/>
                </a:cubicBezTo>
                <a:cubicBezTo>
                  <a:pt x="481567" y="813772"/>
                  <a:pt x="497425" y="796124"/>
                  <a:pt x="528061" y="801527"/>
                </a:cubicBezTo>
                <a:cubicBezTo>
                  <a:pt x="539234" y="803688"/>
                  <a:pt x="551849" y="799366"/>
                  <a:pt x="563742" y="797925"/>
                </a:cubicBezTo>
                <a:cubicBezTo>
                  <a:pt x="564103" y="797925"/>
                  <a:pt x="564103" y="798645"/>
                  <a:pt x="564103" y="799366"/>
                </a:cubicBezTo>
                <a:close/>
                <a:moveTo>
                  <a:pt x="1393784" y="917140"/>
                </a:moveTo>
                <a:cubicBezTo>
                  <a:pt x="1355940" y="917140"/>
                  <a:pt x="1324944" y="918581"/>
                  <a:pt x="1293948" y="916780"/>
                </a:cubicBezTo>
                <a:cubicBezTo>
                  <a:pt x="1195194" y="911737"/>
                  <a:pt x="1096800" y="905615"/>
                  <a:pt x="998406" y="899852"/>
                </a:cubicBezTo>
                <a:cubicBezTo>
                  <a:pt x="987593" y="899132"/>
                  <a:pt x="976781" y="898411"/>
                  <a:pt x="965968" y="898411"/>
                </a:cubicBezTo>
                <a:cubicBezTo>
                  <a:pt x="870818" y="897691"/>
                  <a:pt x="776028" y="893369"/>
                  <a:pt x="681599" y="880403"/>
                </a:cubicBezTo>
                <a:cubicBezTo>
                  <a:pt x="644476" y="875361"/>
                  <a:pt x="607713" y="869958"/>
                  <a:pt x="570590" y="865276"/>
                </a:cubicBezTo>
                <a:cubicBezTo>
                  <a:pt x="545721" y="862034"/>
                  <a:pt x="535630" y="865996"/>
                  <a:pt x="531665" y="886166"/>
                </a:cubicBezTo>
                <a:cubicBezTo>
                  <a:pt x="523736" y="926144"/>
                  <a:pt x="513644" y="966843"/>
                  <a:pt x="513284" y="1007181"/>
                </a:cubicBezTo>
                <a:cubicBezTo>
                  <a:pt x="512203" y="1111990"/>
                  <a:pt x="558696" y="1192307"/>
                  <a:pt x="655649" y="1234806"/>
                </a:cubicBezTo>
                <a:cubicBezTo>
                  <a:pt x="726291" y="1265780"/>
                  <a:pt x="801978" y="1284149"/>
                  <a:pt x="879468" y="1288831"/>
                </a:cubicBezTo>
                <a:cubicBezTo>
                  <a:pt x="915149" y="1290992"/>
                  <a:pt x="951552" y="1285229"/>
                  <a:pt x="987593" y="1285229"/>
                </a:cubicBezTo>
                <a:cubicBezTo>
                  <a:pt x="1038773" y="1285589"/>
                  <a:pt x="1084185" y="1264700"/>
                  <a:pt x="1125273" y="1239848"/>
                </a:cubicBezTo>
                <a:cubicBezTo>
                  <a:pt x="1168162" y="1213916"/>
                  <a:pt x="1205285" y="1178260"/>
                  <a:pt x="1243129" y="1144765"/>
                </a:cubicBezTo>
                <a:cubicBezTo>
                  <a:pt x="1265475" y="1124956"/>
                  <a:pt x="1285659" y="1102265"/>
                  <a:pt x="1304040" y="1078854"/>
                </a:cubicBezTo>
                <a:cubicBezTo>
                  <a:pt x="1323142" y="1054363"/>
                  <a:pt x="1338640" y="1026990"/>
                  <a:pt x="1356661" y="1001419"/>
                </a:cubicBezTo>
                <a:cubicBezTo>
                  <a:pt x="1373600" y="977648"/>
                  <a:pt x="1384052" y="951716"/>
                  <a:pt x="1393784" y="917140"/>
                </a:cubicBezTo>
                <a:close/>
                <a:moveTo>
                  <a:pt x="1289984" y="515195"/>
                </a:moveTo>
                <a:cubicBezTo>
                  <a:pt x="1221504" y="538966"/>
                  <a:pt x="1182940" y="589389"/>
                  <a:pt x="1154106" y="651337"/>
                </a:cubicBezTo>
                <a:cubicBezTo>
                  <a:pt x="1145096" y="670786"/>
                  <a:pt x="1148339" y="688795"/>
                  <a:pt x="1161315" y="705723"/>
                </a:cubicBezTo>
                <a:cubicBezTo>
                  <a:pt x="1180777" y="731294"/>
                  <a:pt x="1203123" y="729854"/>
                  <a:pt x="1217540" y="701761"/>
                </a:cubicBezTo>
                <a:cubicBezTo>
                  <a:pt x="1222586" y="692036"/>
                  <a:pt x="1226190" y="681952"/>
                  <a:pt x="1231236" y="672227"/>
                </a:cubicBezTo>
                <a:cubicBezTo>
                  <a:pt x="1265836" y="602715"/>
                  <a:pt x="1347290" y="570660"/>
                  <a:pt x="1421536" y="589029"/>
                </a:cubicBezTo>
                <a:cubicBezTo>
                  <a:pt x="1468751" y="600554"/>
                  <a:pt x="1484609" y="626486"/>
                  <a:pt x="1482807" y="674028"/>
                </a:cubicBezTo>
                <a:cubicBezTo>
                  <a:pt x="1481726" y="697439"/>
                  <a:pt x="1487492" y="721570"/>
                  <a:pt x="1493259" y="744620"/>
                </a:cubicBezTo>
                <a:cubicBezTo>
                  <a:pt x="1496863" y="758667"/>
                  <a:pt x="1506955" y="770913"/>
                  <a:pt x="1524976" y="768752"/>
                </a:cubicBezTo>
                <a:cubicBezTo>
                  <a:pt x="1541195" y="766951"/>
                  <a:pt x="1546601" y="753625"/>
                  <a:pt x="1548403" y="740298"/>
                </a:cubicBezTo>
                <a:cubicBezTo>
                  <a:pt x="1552367" y="711845"/>
                  <a:pt x="1557413" y="683032"/>
                  <a:pt x="1556692" y="654219"/>
                </a:cubicBezTo>
                <a:cubicBezTo>
                  <a:pt x="1556332" y="634770"/>
                  <a:pt x="1550565" y="613160"/>
                  <a:pt x="1540474" y="596232"/>
                </a:cubicBezTo>
                <a:cubicBezTo>
                  <a:pt x="1504432" y="534284"/>
                  <a:pt x="1447846" y="504750"/>
                  <a:pt x="1378286" y="498627"/>
                </a:cubicBezTo>
                <a:cubicBezTo>
                  <a:pt x="1346569" y="496826"/>
                  <a:pt x="1318817" y="505110"/>
                  <a:pt x="1289984" y="515195"/>
                </a:cubicBezTo>
                <a:close/>
                <a:moveTo>
                  <a:pt x="674030" y="669706"/>
                </a:moveTo>
                <a:cubicBezTo>
                  <a:pt x="675472" y="680151"/>
                  <a:pt x="677995" y="692036"/>
                  <a:pt x="684482" y="699600"/>
                </a:cubicBezTo>
                <a:cubicBezTo>
                  <a:pt x="690249" y="706803"/>
                  <a:pt x="701782" y="712926"/>
                  <a:pt x="710793" y="712926"/>
                </a:cubicBezTo>
                <a:cubicBezTo>
                  <a:pt x="715839" y="712926"/>
                  <a:pt x="724128" y="700320"/>
                  <a:pt x="725930" y="692036"/>
                </a:cubicBezTo>
                <a:cubicBezTo>
                  <a:pt x="736022" y="644494"/>
                  <a:pt x="737103" y="596592"/>
                  <a:pt x="725930" y="548690"/>
                </a:cubicBezTo>
                <a:cubicBezTo>
                  <a:pt x="714397" y="500788"/>
                  <a:pt x="664659" y="451806"/>
                  <a:pt x="616724" y="451085"/>
                </a:cubicBezTo>
                <a:cubicBezTo>
                  <a:pt x="588972" y="450725"/>
                  <a:pt x="559057" y="458289"/>
                  <a:pt x="533828" y="470174"/>
                </a:cubicBezTo>
                <a:cubicBezTo>
                  <a:pt x="481567" y="493945"/>
                  <a:pt x="431109" y="522758"/>
                  <a:pt x="395788" y="571021"/>
                </a:cubicBezTo>
                <a:cubicBezTo>
                  <a:pt x="378127" y="595152"/>
                  <a:pt x="368036" y="621444"/>
                  <a:pt x="366954" y="650977"/>
                </a:cubicBezTo>
                <a:cubicBezTo>
                  <a:pt x="366234" y="669346"/>
                  <a:pt x="382452" y="689875"/>
                  <a:pt x="396869" y="691676"/>
                </a:cubicBezTo>
                <a:cubicBezTo>
                  <a:pt x="415250" y="694197"/>
                  <a:pt x="421738" y="679430"/>
                  <a:pt x="429307" y="667545"/>
                </a:cubicBezTo>
                <a:cubicBezTo>
                  <a:pt x="437596" y="654219"/>
                  <a:pt x="443363" y="639812"/>
                  <a:pt x="451292" y="626486"/>
                </a:cubicBezTo>
                <a:cubicBezTo>
                  <a:pt x="456698" y="617482"/>
                  <a:pt x="462825" y="607757"/>
                  <a:pt x="470755" y="601274"/>
                </a:cubicBezTo>
                <a:cubicBezTo>
                  <a:pt x="507157" y="571381"/>
                  <a:pt x="545721" y="545089"/>
                  <a:pt x="591494" y="531042"/>
                </a:cubicBezTo>
                <a:cubicBezTo>
                  <a:pt x="648080" y="513394"/>
                  <a:pt x="683401" y="545089"/>
                  <a:pt x="671147" y="590469"/>
                </a:cubicBezTo>
                <a:cubicBezTo>
                  <a:pt x="668984" y="598393"/>
                  <a:pt x="670065" y="607397"/>
                  <a:pt x="669705" y="612079"/>
                </a:cubicBezTo>
                <a:cubicBezTo>
                  <a:pt x="671147" y="633689"/>
                  <a:pt x="671507" y="651698"/>
                  <a:pt x="674030" y="66970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2" name="Google Shape;132;p14"/>
          <p:cNvSpPr/>
          <p:nvPr/>
        </p:nvSpPr>
        <p:spPr>
          <a:xfrm rot="-429627">
            <a:off x="6905145" y="2410191"/>
            <a:ext cx="795185" cy="1126975"/>
          </a:xfrm>
          <a:custGeom>
            <a:avLst/>
            <a:gdLst/>
            <a:ahLst/>
            <a:cxnLst/>
            <a:rect l="l" t="t" r="r" b="b"/>
            <a:pathLst>
              <a:path w="1585896" h="2247610" extrusionOk="0">
                <a:moveTo>
                  <a:pt x="389298" y="1109377"/>
                </a:moveTo>
                <a:cubicBezTo>
                  <a:pt x="393201" y="1110157"/>
                  <a:pt x="397884" y="1111978"/>
                  <a:pt x="402306" y="1111978"/>
                </a:cubicBezTo>
                <a:cubicBezTo>
                  <a:pt x="458761" y="1113279"/>
                  <a:pt x="515475" y="1114320"/>
                  <a:pt x="571930" y="1115881"/>
                </a:cubicBezTo>
                <a:cubicBezTo>
                  <a:pt x="617718" y="1117181"/>
                  <a:pt x="663246" y="1118742"/>
                  <a:pt x="708773" y="1121084"/>
                </a:cubicBezTo>
                <a:cubicBezTo>
                  <a:pt x="725684" y="1121864"/>
                  <a:pt x="742594" y="1124466"/>
                  <a:pt x="758984" y="1127848"/>
                </a:cubicBezTo>
                <a:cubicBezTo>
                  <a:pt x="805032" y="1137474"/>
                  <a:pt x="827406" y="1129669"/>
                  <a:pt x="848739" y="1089344"/>
                </a:cubicBezTo>
                <a:cubicBezTo>
                  <a:pt x="863308" y="1061768"/>
                  <a:pt x="874495" y="1032109"/>
                  <a:pt x="884901" y="1002711"/>
                </a:cubicBezTo>
                <a:cubicBezTo>
                  <a:pt x="899210" y="961866"/>
                  <a:pt x="897128" y="920241"/>
                  <a:pt x="871893" y="884599"/>
                </a:cubicBezTo>
                <a:cubicBezTo>
                  <a:pt x="833390" y="829966"/>
                  <a:pt x="831829" y="768308"/>
                  <a:pt x="837552" y="706911"/>
                </a:cubicBezTo>
                <a:cubicBezTo>
                  <a:pt x="845097" y="626522"/>
                  <a:pt x="891665" y="572409"/>
                  <a:pt x="966331" y="542230"/>
                </a:cubicBezTo>
                <a:cubicBezTo>
                  <a:pt x="977518" y="537807"/>
                  <a:pt x="987924" y="531824"/>
                  <a:pt x="998851" y="526360"/>
                </a:cubicBezTo>
                <a:cubicBezTo>
                  <a:pt x="1006395" y="522458"/>
                  <a:pt x="1013159" y="515694"/>
                  <a:pt x="1020964" y="514653"/>
                </a:cubicBezTo>
                <a:cubicBezTo>
                  <a:pt x="1069874" y="508670"/>
                  <a:pt x="1099272" y="474329"/>
                  <a:pt x="1127109" y="440248"/>
                </a:cubicBezTo>
                <a:cubicBezTo>
                  <a:pt x="1155726" y="405387"/>
                  <a:pt x="1175498" y="366103"/>
                  <a:pt x="1181222" y="319794"/>
                </a:cubicBezTo>
                <a:cubicBezTo>
                  <a:pt x="1185385" y="285193"/>
                  <a:pt x="1191888" y="250332"/>
                  <a:pt x="1202035" y="216771"/>
                </a:cubicBezTo>
                <a:cubicBezTo>
                  <a:pt x="1217124" y="167341"/>
                  <a:pt x="1246262" y="127537"/>
                  <a:pt x="1298033" y="111407"/>
                </a:cubicBezTo>
                <a:cubicBezTo>
                  <a:pt x="1315724" y="105944"/>
                  <a:pt x="1336016" y="106724"/>
                  <a:pt x="1355008" y="108285"/>
                </a:cubicBezTo>
                <a:cubicBezTo>
                  <a:pt x="1367756" y="109326"/>
                  <a:pt x="1375040" y="120773"/>
                  <a:pt x="1375300" y="134561"/>
                </a:cubicBezTo>
                <a:cubicBezTo>
                  <a:pt x="1375561" y="147309"/>
                  <a:pt x="1369577" y="154593"/>
                  <a:pt x="1356569" y="157195"/>
                </a:cubicBezTo>
                <a:cubicBezTo>
                  <a:pt x="1274099" y="173325"/>
                  <a:pt x="1244961" y="236804"/>
                  <a:pt x="1238457" y="307567"/>
                </a:cubicBezTo>
                <a:cubicBezTo>
                  <a:pt x="1230392" y="396541"/>
                  <a:pt x="1185645" y="463922"/>
                  <a:pt x="1133613" y="529742"/>
                </a:cubicBezTo>
                <a:cubicBezTo>
                  <a:pt x="1127109" y="538068"/>
                  <a:pt x="1117483" y="544572"/>
                  <a:pt x="1107857" y="549254"/>
                </a:cubicBezTo>
                <a:cubicBezTo>
                  <a:pt x="1080280" y="563303"/>
                  <a:pt x="1051663" y="575791"/>
                  <a:pt x="1023826" y="589319"/>
                </a:cubicBezTo>
                <a:cubicBezTo>
                  <a:pt x="979859" y="610652"/>
                  <a:pt x="940835" y="638749"/>
                  <a:pt x="909876" y="676472"/>
                </a:cubicBezTo>
                <a:cubicBezTo>
                  <a:pt x="902592" y="685317"/>
                  <a:pt x="898429" y="698325"/>
                  <a:pt x="897389" y="710033"/>
                </a:cubicBezTo>
                <a:cubicBezTo>
                  <a:pt x="892185" y="767268"/>
                  <a:pt x="894527" y="823202"/>
                  <a:pt x="926266" y="874713"/>
                </a:cubicBezTo>
                <a:cubicBezTo>
                  <a:pt x="955924" y="922582"/>
                  <a:pt x="961388" y="974354"/>
                  <a:pt x="940315" y="1027687"/>
                </a:cubicBezTo>
                <a:cubicBezTo>
                  <a:pt x="925486" y="1065150"/>
                  <a:pt x="911177" y="1102612"/>
                  <a:pt x="895307" y="1143197"/>
                </a:cubicBezTo>
                <a:cubicBezTo>
                  <a:pt x="922884" y="1148661"/>
                  <a:pt x="951502" y="1157246"/>
                  <a:pt x="980900" y="1159847"/>
                </a:cubicBezTo>
                <a:cubicBezTo>
                  <a:pt x="1043858" y="1165311"/>
                  <a:pt x="1101093" y="1187164"/>
                  <a:pt x="1152084" y="1222286"/>
                </a:cubicBezTo>
                <a:cubicBezTo>
                  <a:pt x="1186425" y="1245960"/>
                  <a:pt x="1209319" y="1281602"/>
                  <a:pt x="1219465" y="1322187"/>
                </a:cubicBezTo>
                <a:cubicBezTo>
                  <a:pt x="1228571" y="1358349"/>
                  <a:pt x="1232213" y="1395812"/>
                  <a:pt x="1238457" y="1433795"/>
                </a:cubicBezTo>
                <a:cubicBezTo>
                  <a:pt x="1270717" y="1437177"/>
                  <a:pt x="1302716" y="1440039"/>
                  <a:pt x="1334456" y="1443681"/>
                </a:cubicBezTo>
                <a:cubicBezTo>
                  <a:pt x="1382845" y="1449404"/>
                  <a:pt x="1428893" y="1463973"/>
                  <a:pt x="1472340" y="1485566"/>
                </a:cubicBezTo>
                <a:cubicBezTo>
                  <a:pt x="1537379" y="1518086"/>
                  <a:pt x="1570940" y="1574801"/>
                  <a:pt x="1580826" y="1643483"/>
                </a:cubicBezTo>
                <a:cubicBezTo>
                  <a:pt x="1591493" y="1715807"/>
                  <a:pt x="1586810" y="1787091"/>
                  <a:pt x="1552469" y="1854992"/>
                </a:cubicBezTo>
                <a:cubicBezTo>
                  <a:pt x="1515006" y="1928877"/>
                  <a:pt x="1456470" y="1968421"/>
                  <a:pt x="1375561" y="1980909"/>
                </a:cubicBezTo>
                <a:cubicBezTo>
                  <a:pt x="1316244" y="1990015"/>
                  <a:pt x="1257448" y="1980909"/>
                  <a:pt x="1198392" y="1980389"/>
                </a:cubicBezTo>
                <a:cubicBezTo>
                  <a:pt x="1175498" y="1980128"/>
                  <a:pt x="1152604" y="1977267"/>
                  <a:pt x="1125548" y="1975446"/>
                </a:cubicBezTo>
                <a:cubicBezTo>
                  <a:pt x="1121906" y="1983771"/>
                  <a:pt x="1117223" y="1992876"/>
                  <a:pt x="1113581" y="2002502"/>
                </a:cubicBezTo>
                <a:cubicBezTo>
                  <a:pt x="1083142" y="2086533"/>
                  <a:pt x="1023305" y="2140126"/>
                  <a:pt x="940315" y="2170044"/>
                </a:cubicBezTo>
                <a:cubicBezTo>
                  <a:pt x="909876" y="2180971"/>
                  <a:pt x="879698" y="2193199"/>
                  <a:pt x="848479" y="2201524"/>
                </a:cubicBezTo>
                <a:cubicBezTo>
                  <a:pt x="812577" y="2211150"/>
                  <a:pt x="775894" y="2217393"/>
                  <a:pt x="739732" y="2225198"/>
                </a:cubicBezTo>
                <a:cubicBezTo>
                  <a:pt x="711635" y="2231182"/>
                  <a:pt x="683538" y="2236645"/>
                  <a:pt x="655441" y="2243409"/>
                </a:cubicBezTo>
                <a:cubicBezTo>
                  <a:pt x="631506" y="2249133"/>
                  <a:pt x="608352" y="2248352"/>
                  <a:pt x="583897" y="2244970"/>
                </a:cubicBezTo>
                <a:cubicBezTo>
                  <a:pt x="549556" y="2240027"/>
                  <a:pt x="514175" y="2240808"/>
                  <a:pt x="479313" y="2240287"/>
                </a:cubicBezTo>
                <a:cubicBezTo>
                  <a:pt x="413493" y="2239507"/>
                  <a:pt x="349234" y="2227540"/>
                  <a:pt x="287836" y="2205426"/>
                </a:cubicBezTo>
                <a:cubicBezTo>
                  <a:pt x="218634" y="2180451"/>
                  <a:pt x="150212" y="2151313"/>
                  <a:pt x="104424" y="2089395"/>
                </a:cubicBezTo>
                <a:cubicBezTo>
                  <a:pt x="91156" y="2071444"/>
                  <a:pt x="81010" y="2050371"/>
                  <a:pt x="71905" y="2029819"/>
                </a:cubicBezTo>
                <a:cubicBezTo>
                  <a:pt x="61758" y="2006665"/>
                  <a:pt x="51612" y="1982990"/>
                  <a:pt x="45629" y="1958535"/>
                </a:cubicBezTo>
                <a:cubicBezTo>
                  <a:pt x="12068" y="1817269"/>
                  <a:pt x="881" y="1673141"/>
                  <a:pt x="101" y="1527972"/>
                </a:cubicBezTo>
                <a:cubicBezTo>
                  <a:pt x="-159" y="1469957"/>
                  <a:pt x="-159" y="1411941"/>
                  <a:pt x="3223" y="1354186"/>
                </a:cubicBezTo>
                <a:cubicBezTo>
                  <a:pt x="5564" y="1314642"/>
                  <a:pt x="12328" y="1274838"/>
                  <a:pt x="20913" y="1236074"/>
                </a:cubicBezTo>
                <a:cubicBezTo>
                  <a:pt x="27678" y="1205896"/>
                  <a:pt x="46149" y="1180920"/>
                  <a:pt x="75287" y="1167912"/>
                </a:cubicBezTo>
                <a:cubicBezTo>
                  <a:pt x="110148" y="1152303"/>
                  <a:pt x="145269" y="1135392"/>
                  <a:pt x="182212" y="1126807"/>
                </a:cubicBezTo>
                <a:cubicBezTo>
                  <a:pt x="220455" y="1117962"/>
                  <a:pt x="260780" y="1118482"/>
                  <a:pt x="300324" y="1114320"/>
                </a:cubicBezTo>
                <a:cubicBezTo>
                  <a:pt x="309690" y="1113279"/>
                  <a:pt x="318795" y="1110938"/>
                  <a:pt x="329462" y="1109116"/>
                </a:cubicBezTo>
                <a:cubicBezTo>
                  <a:pt x="339868" y="972793"/>
                  <a:pt x="398144" y="868469"/>
                  <a:pt x="526922" y="808893"/>
                </a:cubicBezTo>
                <a:cubicBezTo>
                  <a:pt x="524581" y="797706"/>
                  <a:pt x="523540" y="786779"/>
                  <a:pt x="520158" y="777154"/>
                </a:cubicBezTo>
                <a:cubicBezTo>
                  <a:pt x="503248" y="729284"/>
                  <a:pt x="505850" y="680114"/>
                  <a:pt x="507931" y="630424"/>
                </a:cubicBezTo>
                <a:cubicBezTo>
                  <a:pt x="510532" y="564344"/>
                  <a:pt x="539150" y="508930"/>
                  <a:pt x="574271" y="456898"/>
                </a:cubicBezTo>
                <a:cubicBezTo>
                  <a:pt x="609393" y="404866"/>
                  <a:pt x="655701" y="369224"/>
                  <a:pt x="723342" y="360119"/>
                </a:cubicBezTo>
                <a:cubicBezTo>
                  <a:pt x="792024" y="351013"/>
                  <a:pt x="846137" y="312250"/>
                  <a:pt x="876056" y="246169"/>
                </a:cubicBezTo>
                <a:cubicBezTo>
                  <a:pt x="889064" y="217552"/>
                  <a:pt x="899470" y="188934"/>
                  <a:pt x="899210" y="155894"/>
                </a:cubicBezTo>
                <a:cubicBezTo>
                  <a:pt x="897649" y="110626"/>
                  <a:pt x="910397" y="67700"/>
                  <a:pt x="944477" y="34400"/>
                </a:cubicBezTo>
                <a:cubicBezTo>
                  <a:pt x="957225" y="21912"/>
                  <a:pt x="972575" y="11506"/>
                  <a:pt x="987664" y="1880"/>
                </a:cubicBezTo>
                <a:cubicBezTo>
                  <a:pt x="992347" y="-982"/>
                  <a:pt x="1004574" y="-461"/>
                  <a:pt x="1006395" y="2660"/>
                </a:cubicBezTo>
                <a:cubicBezTo>
                  <a:pt x="1010037" y="8644"/>
                  <a:pt x="1011338" y="18790"/>
                  <a:pt x="1008997" y="25294"/>
                </a:cubicBezTo>
                <a:cubicBezTo>
                  <a:pt x="1006395" y="32579"/>
                  <a:pt x="998590" y="38302"/>
                  <a:pt x="992607" y="44286"/>
                </a:cubicBezTo>
                <a:cubicBezTo>
                  <a:pt x="957485" y="78367"/>
                  <a:pt x="943177" y="119212"/>
                  <a:pt x="945518" y="168642"/>
                </a:cubicBezTo>
                <a:cubicBezTo>
                  <a:pt x="948640" y="238625"/>
                  <a:pt x="921844" y="299242"/>
                  <a:pt x="873194" y="347631"/>
                </a:cubicBezTo>
                <a:cubicBezTo>
                  <a:pt x="851601" y="368964"/>
                  <a:pt x="822203" y="384053"/>
                  <a:pt x="794106" y="396541"/>
                </a:cubicBezTo>
                <a:cubicBezTo>
                  <a:pt x="766789" y="408769"/>
                  <a:pt x="736610" y="413972"/>
                  <a:pt x="707473" y="422297"/>
                </a:cubicBezTo>
                <a:cubicBezTo>
                  <a:pt x="674953" y="431402"/>
                  <a:pt x="651278" y="449614"/>
                  <a:pt x="630466" y="477711"/>
                </a:cubicBezTo>
                <a:cubicBezTo>
                  <a:pt x="597165" y="522458"/>
                  <a:pt x="578694" y="573449"/>
                  <a:pt x="563084" y="624961"/>
                </a:cubicBezTo>
                <a:cubicBezTo>
                  <a:pt x="554239" y="654098"/>
                  <a:pt x="556841" y="687139"/>
                  <a:pt x="558402" y="718358"/>
                </a:cubicBezTo>
                <a:cubicBezTo>
                  <a:pt x="559442" y="742032"/>
                  <a:pt x="566987" y="765446"/>
                  <a:pt x="572190" y="792503"/>
                </a:cubicBezTo>
                <a:cubicBezTo>
                  <a:pt x="593263" y="791202"/>
                  <a:pt x="611994" y="789901"/>
                  <a:pt x="630986" y="788601"/>
                </a:cubicBezTo>
                <a:cubicBezTo>
                  <a:pt x="663246" y="786259"/>
                  <a:pt x="693424" y="791983"/>
                  <a:pt x="722302" y="806812"/>
                </a:cubicBezTo>
                <a:cubicBezTo>
                  <a:pt x="748838" y="820600"/>
                  <a:pt x="763667" y="843234"/>
                  <a:pt x="770691" y="871331"/>
                </a:cubicBezTo>
                <a:cubicBezTo>
                  <a:pt x="775374" y="890063"/>
                  <a:pt x="769651" y="904111"/>
                  <a:pt x="753521" y="915038"/>
                </a:cubicBezTo>
                <a:cubicBezTo>
                  <a:pt x="712936" y="942615"/>
                  <a:pt x="646856" y="941314"/>
                  <a:pt x="607311" y="910095"/>
                </a:cubicBezTo>
                <a:cubicBezTo>
                  <a:pt x="590401" y="896567"/>
                  <a:pt x="575052" y="880957"/>
                  <a:pt x="558922" y="866388"/>
                </a:cubicBezTo>
                <a:cubicBezTo>
                  <a:pt x="468126" y="888241"/>
                  <a:pt x="373949" y="1020142"/>
                  <a:pt x="389298" y="1109377"/>
                </a:cubicBezTo>
                <a:close/>
                <a:moveTo>
                  <a:pt x="64360" y="1334674"/>
                </a:moveTo>
                <a:cubicBezTo>
                  <a:pt x="62539" y="1372137"/>
                  <a:pt x="58897" y="1399714"/>
                  <a:pt x="60458" y="1426771"/>
                </a:cubicBezTo>
                <a:cubicBezTo>
                  <a:pt x="66962" y="1537598"/>
                  <a:pt x="73726" y="1648686"/>
                  <a:pt x="83352" y="1759254"/>
                </a:cubicBezTo>
                <a:cubicBezTo>
                  <a:pt x="88295" y="1816749"/>
                  <a:pt x="91937" y="1875024"/>
                  <a:pt x="110148" y="1930698"/>
                </a:cubicBezTo>
                <a:cubicBezTo>
                  <a:pt x="116912" y="1951251"/>
                  <a:pt x="121595" y="1972844"/>
                  <a:pt x="124457" y="1994177"/>
                </a:cubicBezTo>
                <a:cubicBezTo>
                  <a:pt x="127318" y="2016291"/>
                  <a:pt x="139546" y="2031900"/>
                  <a:pt x="154895" y="2045949"/>
                </a:cubicBezTo>
                <a:cubicBezTo>
                  <a:pt x="212390" y="2097720"/>
                  <a:pt x="280552" y="2126338"/>
                  <a:pt x="355998" y="2139086"/>
                </a:cubicBezTo>
                <a:cubicBezTo>
                  <a:pt x="442631" y="2153654"/>
                  <a:pt x="529784" y="2165882"/>
                  <a:pt x="617978" y="2159378"/>
                </a:cubicBezTo>
                <a:cubicBezTo>
                  <a:pt x="657002" y="2156516"/>
                  <a:pt x="696806" y="2160679"/>
                  <a:pt x="735310" y="2149492"/>
                </a:cubicBezTo>
                <a:cubicBezTo>
                  <a:pt x="760545" y="2141947"/>
                  <a:pt x="786301" y="2135443"/>
                  <a:pt x="811796" y="2128419"/>
                </a:cubicBezTo>
                <a:cubicBezTo>
                  <a:pt x="862527" y="2114110"/>
                  <a:pt x="912998" y="2100062"/>
                  <a:pt x="963729" y="2085233"/>
                </a:cubicBezTo>
                <a:cubicBezTo>
                  <a:pt x="1017842" y="2069623"/>
                  <a:pt x="1060768" y="2042046"/>
                  <a:pt x="1069614" y="1980389"/>
                </a:cubicBezTo>
                <a:cubicBezTo>
                  <a:pt x="1069874" y="1978047"/>
                  <a:pt x="1071695" y="1975966"/>
                  <a:pt x="1072215" y="1973624"/>
                </a:cubicBezTo>
                <a:cubicBezTo>
                  <a:pt x="1084443" y="1931219"/>
                  <a:pt x="1103955" y="1890634"/>
                  <a:pt x="1102394" y="1844846"/>
                </a:cubicBezTo>
                <a:cubicBezTo>
                  <a:pt x="1102134" y="1839643"/>
                  <a:pt x="1106817" y="1834179"/>
                  <a:pt x="1109158" y="1828976"/>
                </a:cubicBezTo>
                <a:cubicBezTo>
                  <a:pt x="1114621" y="1815708"/>
                  <a:pt x="1121646" y="1802700"/>
                  <a:pt x="1124767" y="1788912"/>
                </a:cubicBezTo>
                <a:cubicBezTo>
                  <a:pt x="1145580" y="1689791"/>
                  <a:pt x="1168994" y="1590931"/>
                  <a:pt x="1178100" y="1489729"/>
                </a:cubicBezTo>
                <a:cubicBezTo>
                  <a:pt x="1180442" y="1463193"/>
                  <a:pt x="1178360" y="1436396"/>
                  <a:pt x="1178360" y="1405177"/>
                </a:cubicBezTo>
                <a:cubicBezTo>
                  <a:pt x="1149483" y="1443681"/>
                  <a:pt x="1113320" y="1461632"/>
                  <a:pt x="1071435" y="1468656"/>
                </a:cubicBezTo>
                <a:cubicBezTo>
                  <a:pt x="1026427" y="1476201"/>
                  <a:pt x="981420" y="1483225"/>
                  <a:pt x="936152" y="1489209"/>
                </a:cubicBezTo>
                <a:cubicBezTo>
                  <a:pt x="856544" y="1500135"/>
                  <a:pt x="777195" y="1505338"/>
                  <a:pt x="696286" y="1495973"/>
                </a:cubicBezTo>
                <a:cubicBezTo>
                  <a:pt x="582596" y="1482965"/>
                  <a:pt x="468647" y="1470998"/>
                  <a:pt x="357299" y="1443941"/>
                </a:cubicBezTo>
                <a:cubicBezTo>
                  <a:pt x="340909" y="1440039"/>
                  <a:pt x="325039" y="1435356"/>
                  <a:pt x="308649" y="1431193"/>
                </a:cubicBezTo>
                <a:cubicBezTo>
                  <a:pt x="268064" y="1420527"/>
                  <a:pt x="227219" y="1410641"/>
                  <a:pt x="186895" y="1398673"/>
                </a:cubicBezTo>
                <a:cubicBezTo>
                  <a:pt x="171025" y="1393990"/>
                  <a:pt x="156196" y="1384885"/>
                  <a:pt x="141367" y="1377080"/>
                </a:cubicBezTo>
                <a:cubicBezTo>
                  <a:pt x="117953" y="1364592"/>
                  <a:pt x="95319" y="1351845"/>
                  <a:pt x="64360" y="1334674"/>
                </a:cubicBezTo>
                <a:close/>
                <a:moveTo>
                  <a:pt x="1227010" y="1564394"/>
                </a:moveTo>
                <a:cubicBezTo>
                  <a:pt x="1210360" y="1645044"/>
                  <a:pt x="1193970" y="1724913"/>
                  <a:pt x="1177840" y="1803481"/>
                </a:cubicBezTo>
                <a:cubicBezTo>
                  <a:pt x="1181742" y="1806603"/>
                  <a:pt x="1183563" y="1808684"/>
                  <a:pt x="1185645" y="1809204"/>
                </a:cubicBezTo>
                <a:cubicBezTo>
                  <a:pt x="1190328" y="1810505"/>
                  <a:pt x="1195010" y="1811025"/>
                  <a:pt x="1199693" y="1812066"/>
                </a:cubicBezTo>
                <a:cubicBezTo>
                  <a:pt x="1255627" y="1822732"/>
                  <a:pt x="1309740" y="1806342"/>
                  <a:pt x="1364114" y="1798798"/>
                </a:cubicBezTo>
                <a:cubicBezTo>
                  <a:pt x="1375040" y="1797237"/>
                  <a:pt x="1388569" y="1789432"/>
                  <a:pt x="1394032" y="1780587"/>
                </a:cubicBezTo>
                <a:cubicBezTo>
                  <a:pt x="1410162" y="1754050"/>
                  <a:pt x="1426031" y="1726473"/>
                  <a:pt x="1426292" y="1693954"/>
                </a:cubicBezTo>
                <a:cubicBezTo>
                  <a:pt x="1426552" y="1670800"/>
                  <a:pt x="1424731" y="1647125"/>
                  <a:pt x="1402097" y="1633076"/>
                </a:cubicBezTo>
                <a:cubicBezTo>
                  <a:pt x="1385707" y="1622930"/>
                  <a:pt x="1369057" y="1612784"/>
                  <a:pt x="1351106" y="1606280"/>
                </a:cubicBezTo>
                <a:cubicBezTo>
                  <a:pt x="1310781" y="1591191"/>
                  <a:pt x="1269416" y="1578703"/>
                  <a:pt x="1227010" y="1564394"/>
                </a:cubicBezTo>
                <a:close/>
                <a:moveTo>
                  <a:pt x="795666" y="1287065"/>
                </a:moveTo>
                <a:cubicBezTo>
                  <a:pt x="823764" y="1294610"/>
                  <a:pt x="846918" y="1300593"/>
                  <a:pt x="870072" y="1307358"/>
                </a:cubicBezTo>
                <a:cubicBezTo>
                  <a:pt x="930429" y="1324788"/>
                  <a:pt x="990005" y="1343780"/>
                  <a:pt x="1039435" y="1385405"/>
                </a:cubicBezTo>
                <a:cubicBezTo>
                  <a:pt x="1044378" y="1389568"/>
                  <a:pt x="1053484" y="1393730"/>
                  <a:pt x="1058427" y="1391909"/>
                </a:cubicBezTo>
                <a:cubicBezTo>
                  <a:pt x="1085484" y="1381763"/>
                  <a:pt x="1113060" y="1372397"/>
                  <a:pt x="1137775" y="1357828"/>
                </a:cubicBezTo>
                <a:cubicBezTo>
                  <a:pt x="1160930" y="1344040"/>
                  <a:pt x="1160149" y="1322447"/>
                  <a:pt x="1141678" y="1303195"/>
                </a:cubicBezTo>
                <a:cubicBezTo>
                  <a:pt x="1116182" y="1276919"/>
                  <a:pt x="1083402" y="1263391"/>
                  <a:pt x="1049321" y="1255846"/>
                </a:cubicBezTo>
                <a:cubicBezTo>
                  <a:pt x="984802" y="1241277"/>
                  <a:pt x="919502" y="1230350"/>
                  <a:pt x="854202" y="1218903"/>
                </a:cubicBezTo>
                <a:cubicBezTo>
                  <a:pt x="827146" y="1214221"/>
                  <a:pt x="817520" y="1219944"/>
                  <a:pt x="807374" y="1244919"/>
                </a:cubicBezTo>
                <a:cubicBezTo>
                  <a:pt x="802431" y="1256887"/>
                  <a:pt x="800349" y="1269895"/>
                  <a:pt x="795666" y="1287065"/>
                </a:cubicBezTo>
                <a:close/>
                <a:moveTo>
                  <a:pt x="1230912" y="1518086"/>
                </a:moveTo>
                <a:cubicBezTo>
                  <a:pt x="1282424" y="1536037"/>
                  <a:pt x="1332114" y="1551126"/>
                  <a:pt x="1379723" y="1570898"/>
                </a:cubicBezTo>
                <a:cubicBezTo>
                  <a:pt x="1403398" y="1580784"/>
                  <a:pt x="1428373" y="1595614"/>
                  <a:pt x="1444503" y="1615125"/>
                </a:cubicBezTo>
                <a:cubicBezTo>
                  <a:pt x="1500177" y="1682246"/>
                  <a:pt x="1486388" y="1823513"/>
                  <a:pt x="1382585" y="1857594"/>
                </a:cubicBezTo>
                <a:cubicBezTo>
                  <a:pt x="1347464" y="1869041"/>
                  <a:pt x="1309740" y="1875284"/>
                  <a:pt x="1273058" y="1878146"/>
                </a:cubicBezTo>
                <a:cubicBezTo>
                  <a:pt x="1235075" y="1881008"/>
                  <a:pt x="1196311" y="1876585"/>
                  <a:pt x="1155726" y="1875545"/>
                </a:cubicBezTo>
                <a:cubicBezTo>
                  <a:pt x="1154165" y="1887512"/>
                  <a:pt x="1152865" y="1898959"/>
                  <a:pt x="1151044" y="1913528"/>
                </a:cubicBezTo>
                <a:cubicBezTo>
                  <a:pt x="1219986" y="1909885"/>
                  <a:pt x="1286066" y="1906503"/>
                  <a:pt x="1351886" y="1903121"/>
                </a:cubicBezTo>
                <a:cubicBezTo>
                  <a:pt x="1413023" y="1900260"/>
                  <a:pt x="1459592" y="1872423"/>
                  <a:pt x="1491071" y="1820131"/>
                </a:cubicBezTo>
                <a:cubicBezTo>
                  <a:pt x="1519168" y="1773302"/>
                  <a:pt x="1530355" y="1722051"/>
                  <a:pt x="1526193" y="1667938"/>
                </a:cubicBezTo>
                <a:cubicBezTo>
                  <a:pt x="1519949" y="1587809"/>
                  <a:pt x="1485868" y="1546444"/>
                  <a:pt x="1407820" y="1528493"/>
                </a:cubicBezTo>
                <a:cubicBezTo>
                  <a:pt x="1356309" y="1516525"/>
                  <a:pt x="1303757" y="1508200"/>
                  <a:pt x="1251725" y="1498314"/>
                </a:cubicBezTo>
                <a:cubicBezTo>
                  <a:pt x="1236115" y="1495192"/>
                  <a:pt x="1229351" y="1501436"/>
                  <a:pt x="1230912" y="1518086"/>
                </a:cubicBezTo>
                <a:close/>
                <a:moveTo>
                  <a:pt x="733228" y="1270935"/>
                </a:moveTo>
                <a:cubicBezTo>
                  <a:pt x="738432" y="1247001"/>
                  <a:pt x="742594" y="1227489"/>
                  <a:pt x="747277" y="1205896"/>
                </a:cubicBezTo>
                <a:cubicBezTo>
                  <a:pt x="629945" y="1191847"/>
                  <a:pt x="513654" y="1188725"/>
                  <a:pt x="396583" y="1190286"/>
                </a:cubicBezTo>
                <a:cubicBezTo>
                  <a:pt x="403607" y="1243619"/>
                  <a:pt x="418176" y="1255326"/>
                  <a:pt x="465785" y="1255326"/>
                </a:cubicBezTo>
                <a:cubicBezTo>
                  <a:pt x="511573" y="1255586"/>
                  <a:pt x="557101" y="1259228"/>
                  <a:pt x="602889" y="1261830"/>
                </a:cubicBezTo>
                <a:cubicBezTo>
                  <a:pt x="645555" y="1264691"/>
                  <a:pt x="688481" y="1268073"/>
                  <a:pt x="733228" y="1270935"/>
                </a:cubicBezTo>
                <a:close/>
                <a:moveTo>
                  <a:pt x="73205" y="1262090"/>
                </a:moveTo>
                <a:cubicBezTo>
                  <a:pt x="84652" y="1272756"/>
                  <a:pt x="95319" y="1283683"/>
                  <a:pt x="106766" y="1293569"/>
                </a:cubicBezTo>
                <a:cubicBezTo>
                  <a:pt x="128879" y="1312821"/>
                  <a:pt x="162700" y="1314902"/>
                  <a:pt x="189496" y="1302935"/>
                </a:cubicBezTo>
                <a:cubicBezTo>
                  <a:pt x="211090" y="1293309"/>
                  <a:pt x="233984" y="1285764"/>
                  <a:pt x="257138" y="1280041"/>
                </a:cubicBezTo>
                <a:cubicBezTo>
                  <a:pt x="296422" y="1270415"/>
                  <a:pt x="336226" y="1262870"/>
                  <a:pt x="376811" y="1254025"/>
                </a:cubicBezTo>
                <a:cubicBezTo>
                  <a:pt x="365884" y="1232692"/>
                  <a:pt x="355478" y="1212920"/>
                  <a:pt x="344291" y="1191066"/>
                </a:cubicBezTo>
                <a:cubicBezTo>
                  <a:pt x="296942" y="1195749"/>
                  <a:pt x="250113" y="1196270"/>
                  <a:pt x="204846" y="1205635"/>
                </a:cubicBezTo>
                <a:cubicBezTo>
                  <a:pt x="159318" y="1215001"/>
                  <a:pt x="109107" y="1217863"/>
                  <a:pt x="73205" y="1262090"/>
                </a:cubicBezTo>
                <a:close/>
                <a:moveTo>
                  <a:pt x="603929" y="841153"/>
                </a:moveTo>
                <a:cubicBezTo>
                  <a:pt x="609913" y="852860"/>
                  <a:pt x="611994" y="858323"/>
                  <a:pt x="615376" y="862746"/>
                </a:cubicBezTo>
                <a:cubicBezTo>
                  <a:pt x="639051" y="892924"/>
                  <a:pt x="670790" y="893445"/>
                  <a:pt x="703830" y="884079"/>
                </a:cubicBezTo>
                <a:cubicBezTo>
                  <a:pt x="711895" y="881737"/>
                  <a:pt x="722562" y="875754"/>
                  <a:pt x="725163" y="868990"/>
                </a:cubicBezTo>
                <a:cubicBezTo>
                  <a:pt x="729846" y="856502"/>
                  <a:pt x="718660" y="849738"/>
                  <a:pt x="707993" y="845836"/>
                </a:cubicBezTo>
                <a:cubicBezTo>
                  <a:pt x="701229" y="843494"/>
                  <a:pt x="693944" y="841413"/>
                  <a:pt x="686920" y="841153"/>
                </a:cubicBezTo>
                <a:cubicBezTo>
                  <a:pt x="661685" y="840893"/>
                  <a:pt x="636449" y="841153"/>
                  <a:pt x="603929" y="841153"/>
                </a:cubicBezTo>
                <a:close/>
                <a:moveTo>
                  <a:pt x="597425" y="1699937"/>
                </a:moveTo>
                <a:cubicBezTo>
                  <a:pt x="618238" y="1690572"/>
                  <a:pt x="639051" y="1677824"/>
                  <a:pt x="661685" y="1671840"/>
                </a:cubicBezTo>
                <a:cubicBezTo>
                  <a:pt x="726985" y="1654670"/>
                  <a:pt x="766008" y="1697076"/>
                  <a:pt x="762106" y="1758213"/>
                </a:cubicBezTo>
                <a:cubicBezTo>
                  <a:pt x="759765" y="1792814"/>
                  <a:pt x="742854" y="1827415"/>
                  <a:pt x="728546" y="1860195"/>
                </a:cubicBezTo>
                <a:cubicBezTo>
                  <a:pt x="715277" y="1891154"/>
                  <a:pt x="697847" y="1920292"/>
                  <a:pt x="680156" y="1949170"/>
                </a:cubicBezTo>
                <a:cubicBezTo>
                  <a:pt x="667668" y="1969462"/>
                  <a:pt x="653360" y="1989494"/>
                  <a:pt x="636449" y="2006405"/>
                </a:cubicBezTo>
                <a:cubicBezTo>
                  <a:pt x="610954" y="2031900"/>
                  <a:pt x="578954" y="2021494"/>
                  <a:pt x="568808" y="1987153"/>
                </a:cubicBezTo>
                <a:cubicBezTo>
                  <a:pt x="566987" y="1981169"/>
                  <a:pt x="562304" y="1974925"/>
                  <a:pt x="557101" y="1971023"/>
                </a:cubicBezTo>
                <a:cubicBezTo>
                  <a:pt x="481395" y="1917430"/>
                  <a:pt x="449915" y="1839903"/>
                  <a:pt x="441330" y="1750928"/>
                </a:cubicBezTo>
                <a:cubicBezTo>
                  <a:pt x="438729" y="1723091"/>
                  <a:pt x="468907" y="1672881"/>
                  <a:pt x="493362" y="1665856"/>
                </a:cubicBezTo>
                <a:cubicBezTo>
                  <a:pt x="506370" y="1661954"/>
                  <a:pt x="523020" y="1663255"/>
                  <a:pt x="535768" y="1668198"/>
                </a:cubicBezTo>
                <a:cubicBezTo>
                  <a:pt x="557881" y="1676783"/>
                  <a:pt x="577914" y="1689791"/>
                  <a:pt x="597425" y="1699937"/>
                </a:cubicBezTo>
                <a:close/>
                <a:moveTo>
                  <a:pt x="703050" y="1722051"/>
                </a:moveTo>
                <a:cubicBezTo>
                  <a:pt x="663766" y="1735579"/>
                  <a:pt x="645295" y="1755091"/>
                  <a:pt x="640612" y="1789172"/>
                </a:cubicBezTo>
                <a:cubicBezTo>
                  <a:pt x="636189" y="1822472"/>
                  <a:pt x="613555" y="1831578"/>
                  <a:pt x="586759" y="1811025"/>
                </a:cubicBezTo>
                <a:cubicBezTo>
                  <a:pt x="575312" y="1802180"/>
                  <a:pt x="568808" y="1786570"/>
                  <a:pt x="560483" y="1773822"/>
                </a:cubicBezTo>
                <a:cubicBezTo>
                  <a:pt x="550077" y="1757172"/>
                  <a:pt x="551898" y="1732977"/>
                  <a:pt x="530044" y="1723091"/>
                </a:cubicBezTo>
                <a:cubicBezTo>
                  <a:pt x="485557" y="1778765"/>
                  <a:pt x="527963" y="1889333"/>
                  <a:pt x="594564" y="1934601"/>
                </a:cubicBezTo>
                <a:cubicBezTo>
                  <a:pt x="642693" y="1872423"/>
                  <a:pt x="695505" y="1812846"/>
                  <a:pt x="703050" y="172205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3" name="Google Shape;133;p14"/>
          <p:cNvSpPr/>
          <p:nvPr/>
        </p:nvSpPr>
        <p:spPr>
          <a:xfrm rot="800355">
            <a:off x="7316470" y="3448921"/>
            <a:ext cx="1696035" cy="317361"/>
          </a:xfrm>
          <a:custGeom>
            <a:avLst/>
            <a:gdLst/>
            <a:ahLst/>
            <a:cxnLst/>
            <a:rect l="l" t="t" r="r" b="b"/>
            <a:pathLst>
              <a:path w="3402634" h="636698" extrusionOk="0">
                <a:moveTo>
                  <a:pt x="2244213" y="25134"/>
                </a:moveTo>
                <a:cubicBezTo>
                  <a:pt x="2240486" y="53815"/>
                  <a:pt x="2263334" y="64347"/>
                  <a:pt x="2273704" y="85250"/>
                </a:cubicBezTo>
                <a:cubicBezTo>
                  <a:pt x="2236921" y="111825"/>
                  <a:pt x="2192522" y="122357"/>
                  <a:pt x="2154605" y="145529"/>
                </a:cubicBezTo>
                <a:cubicBezTo>
                  <a:pt x="2116201" y="169025"/>
                  <a:pt x="2074719" y="187821"/>
                  <a:pt x="2035344" y="209859"/>
                </a:cubicBezTo>
                <a:cubicBezTo>
                  <a:pt x="1994834" y="232706"/>
                  <a:pt x="1955620" y="257499"/>
                  <a:pt x="1915272" y="280670"/>
                </a:cubicBezTo>
                <a:cubicBezTo>
                  <a:pt x="1876059" y="303194"/>
                  <a:pt x="1835549" y="323449"/>
                  <a:pt x="1796983" y="346782"/>
                </a:cubicBezTo>
                <a:cubicBezTo>
                  <a:pt x="1758742" y="369954"/>
                  <a:pt x="1722283" y="396042"/>
                  <a:pt x="1687120" y="425696"/>
                </a:cubicBezTo>
                <a:cubicBezTo>
                  <a:pt x="1697977" y="422941"/>
                  <a:pt x="1709320" y="421645"/>
                  <a:pt x="1719528" y="417270"/>
                </a:cubicBezTo>
                <a:cubicBezTo>
                  <a:pt x="1739783" y="408844"/>
                  <a:pt x="1759228" y="398149"/>
                  <a:pt x="1779321" y="389399"/>
                </a:cubicBezTo>
                <a:cubicBezTo>
                  <a:pt x="1788881" y="385348"/>
                  <a:pt x="1799252" y="383403"/>
                  <a:pt x="1809298" y="380487"/>
                </a:cubicBezTo>
                <a:cubicBezTo>
                  <a:pt x="1814808" y="378866"/>
                  <a:pt x="1821289" y="378866"/>
                  <a:pt x="1825502" y="375625"/>
                </a:cubicBezTo>
                <a:cubicBezTo>
                  <a:pt x="1853049" y="355046"/>
                  <a:pt x="1887725" y="352940"/>
                  <a:pt x="1918027" y="339004"/>
                </a:cubicBezTo>
                <a:cubicBezTo>
                  <a:pt x="1936013" y="330740"/>
                  <a:pt x="1953514" y="317939"/>
                  <a:pt x="1975389" y="321666"/>
                </a:cubicBezTo>
                <a:cubicBezTo>
                  <a:pt x="1991431" y="302546"/>
                  <a:pt x="2017033" y="306110"/>
                  <a:pt x="2037288" y="295902"/>
                </a:cubicBezTo>
                <a:cubicBezTo>
                  <a:pt x="2070668" y="279212"/>
                  <a:pt x="2106965" y="268193"/>
                  <a:pt x="2142776" y="256526"/>
                </a:cubicBezTo>
                <a:cubicBezTo>
                  <a:pt x="2163679" y="249721"/>
                  <a:pt x="2185878" y="246642"/>
                  <a:pt x="2207430" y="241781"/>
                </a:cubicBezTo>
                <a:cubicBezTo>
                  <a:pt x="2212129" y="240646"/>
                  <a:pt x="2217476" y="240160"/>
                  <a:pt x="2221203" y="237568"/>
                </a:cubicBezTo>
                <a:cubicBezTo>
                  <a:pt x="2258148" y="210507"/>
                  <a:pt x="2303519" y="206132"/>
                  <a:pt x="2345164" y="192197"/>
                </a:cubicBezTo>
                <a:cubicBezTo>
                  <a:pt x="2376923" y="181502"/>
                  <a:pt x="2409979" y="174372"/>
                  <a:pt x="2442063" y="164002"/>
                </a:cubicBezTo>
                <a:cubicBezTo>
                  <a:pt x="2485328" y="150066"/>
                  <a:pt x="2528755" y="137589"/>
                  <a:pt x="2573801" y="130945"/>
                </a:cubicBezTo>
                <a:cubicBezTo>
                  <a:pt x="2588709" y="128677"/>
                  <a:pt x="2602645" y="119765"/>
                  <a:pt x="2617552" y="116848"/>
                </a:cubicBezTo>
                <a:cubicBezTo>
                  <a:pt x="2644775" y="111177"/>
                  <a:pt x="2673456" y="110528"/>
                  <a:pt x="2699868" y="102589"/>
                </a:cubicBezTo>
                <a:cubicBezTo>
                  <a:pt x="2738110" y="91084"/>
                  <a:pt x="2777323" y="83954"/>
                  <a:pt x="2816051" y="74556"/>
                </a:cubicBezTo>
                <a:cubicBezTo>
                  <a:pt x="2840195" y="68722"/>
                  <a:pt x="2865311" y="67264"/>
                  <a:pt x="2889779" y="62889"/>
                </a:cubicBezTo>
                <a:cubicBezTo>
                  <a:pt x="2922673" y="56893"/>
                  <a:pt x="2955405" y="49115"/>
                  <a:pt x="2988461" y="43606"/>
                </a:cubicBezTo>
                <a:cubicBezTo>
                  <a:pt x="3006123" y="40689"/>
                  <a:pt x="3024434" y="40851"/>
                  <a:pt x="3042420" y="39717"/>
                </a:cubicBezTo>
                <a:cubicBezTo>
                  <a:pt x="3049226" y="39393"/>
                  <a:pt x="3057976" y="42148"/>
                  <a:pt x="3062351" y="38907"/>
                </a:cubicBezTo>
                <a:cubicBezTo>
                  <a:pt x="3086819" y="21083"/>
                  <a:pt x="3116310" y="30967"/>
                  <a:pt x="3141427" y="22703"/>
                </a:cubicBezTo>
                <a:cubicBezTo>
                  <a:pt x="3174483" y="12008"/>
                  <a:pt x="3207863" y="12170"/>
                  <a:pt x="3241243" y="10226"/>
                </a:cubicBezTo>
                <a:cubicBezTo>
                  <a:pt x="3258581" y="9254"/>
                  <a:pt x="3274785" y="4717"/>
                  <a:pt x="3291637" y="2772"/>
                </a:cubicBezTo>
                <a:cubicBezTo>
                  <a:pt x="3308651" y="828"/>
                  <a:pt x="3325990" y="-145"/>
                  <a:pt x="3343004" y="17"/>
                </a:cubicBezTo>
                <a:cubicBezTo>
                  <a:pt x="3355481" y="179"/>
                  <a:pt x="3367958" y="2772"/>
                  <a:pt x="3381893" y="4392"/>
                </a:cubicBezTo>
                <a:cubicBezTo>
                  <a:pt x="3388213" y="17680"/>
                  <a:pt x="3394533" y="31291"/>
                  <a:pt x="3402635" y="48305"/>
                </a:cubicBezTo>
                <a:cubicBezTo>
                  <a:pt x="3381731" y="50898"/>
                  <a:pt x="3363907" y="53328"/>
                  <a:pt x="3346083" y="55111"/>
                </a:cubicBezTo>
                <a:cubicBezTo>
                  <a:pt x="3299253" y="59972"/>
                  <a:pt x="3252424" y="65157"/>
                  <a:pt x="3205432" y="69370"/>
                </a:cubicBezTo>
                <a:cubicBezTo>
                  <a:pt x="3163140" y="73097"/>
                  <a:pt x="3121658" y="83144"/>
                  <a:pt x="3078717" y="83144"/>
                </a:cubicBezTo>
                <a:cubicBezTo>
                  <a:pt x="3062513" y="83144"/>
                  <a:pt x="3046471" y="89301"/>
                  <a:pt x="3030105" y="92218"/>
                </a:cubicBezTo>
                <a:cubicBezTo>
                  <a:pt x="2941470" y="108098"/>
                  <a:pt x="2852834" y="123330"/>
                  <a:pt x="2764360" y="140182"/>
                </a:cubicBezTo>
                <a:cubicBezTo>
                  <a:pt x="2721744" y="148284"/>
                  <a:pt x="2679613" y="159302"/>
                  <a:pt x="2637483" y="169997"/>
                </a:cubicBezTo>
                <a:cubicBezTo>
                  <a:pt x="2553385" y="191224"/>
                  <a:pt x="2469286" y="212614"/>
                  <a:pt x="2385511" y="234975"/>
                </a:cubicBezTo>
                <a:cubicBezTo>
                  <a:pt x="2358451" y="242105"/>
                  <a:pt x="2332200" y="252475"/>
                  <a:pt x="2305626" y="261225"/>
                </a:cubicBezTo>
                <a:cubicBezTo>
                  <a:pt x="2232060" y="285693"/>
                  <a:pt x="2158008" y="308865"/>
                  <a:pt x="2084928" y="334791"/>
                </a:cubicBezTo>
                <a:cubicBezTo>
                  <a:pt x="2015251" y="359421"/>
                  <a:pt x="1946546" y="386968"/>
                  <a:pt x="1877355" y="413219"/>
                </a:cubicBezTo>
                <a:cubicBezTo>
                  <a:pt x="1830364" y="431043"/>
                  <a:pt x="1783210" y="448543"/>
                  <a:pt x="1736543" y="466854"/>
                </a:cubicBezTo>
                <a:cubicBezTo>
                  <a:pt x="1715801" y="474956"/>
                  <a:pt x="1696033" y="485650"/>
                  <a:pt x="1675453" y="493914"/>
                </a:cubicBezTo>
                <a:cubicBezTo>
                  <a:pt x="1636240" y="509956"/>
                  <a:pt x="1597350" y="526808"/>
                  <a:pt x="1557165" y="539934"/>
                </a:cubicBezTo>
                <a:cubicBezTo>
                  <a:pt x="1538530" y="545929"/>
                  <a:pt x="1516817" y="547388"/>
                  <a:pt x="1497372" y="544795"/>
                </a:cubicBezTo>
                <a:cubicBezTo>
                  <a:pt x="1467071" y="540906"/>
                  <a:pt x="1457510" y="507850"/>
                  <a:pt x="1479386" y="485974"/>
                </a:cubicBezTo>
                <a:cubicBezTo>
                  <a:pt x="1494455" y="471067"/>
                  <a:pt x="1510983" y="456969"/>
                  <a:pt x="1528808" y="445951"/>
                </a:cubicBezTo>
                <a:cubicBezTo>
                  <a:pt x="1578878" y="415325"/>
                  <a:pt x="1630407" y="387130"/>
                  <a:pt x="1680639" y="356991"/>
                </a:cubicBezTo>
                <a:cubicBezTo>
                  <a:pt x="1708024" y="340463"/>
                  <a:pt x="1733464" y="321180"/>
                  <a:pt x="1760524" y="304166"/>
                </a:cubicBezTo>
                <a:cubicBezTo>
                  <a:pt x="1792770" y="283911"/>
                  <a:pt x="1825664" y="264952"/>
                  <a:pt x="1858396" y="245346"/>
                </a:cubicBezTo>
                <a:cubicBezTo>
                  <a:pt x="1914300" y="211803"/>
                  <a:pt x="1970042" y="178099"/>
                  <a:pt x="2025783" y="144395"/>
                </a:cubicBezTo>
                <a:cubicBezTo>
                  <a:pt x="2043770" y="133538"/>
                  <a:pt x="2061918" y="123168"/>
                  <a:pt x="2078770" y="108584"/>
                </a:cubicBezTo>
                <a:cubicBezTo>
                  <a:pt x="2055761" y="109880"/>
                  <a:pt x="2032427" y="109718"/>
                  <a:pt x="2009579" y="112635"/>
                </a:cubicBezTo>
                <a:cubicBezTo>
                  <a:pt x="1941685" y="120899"/>
                  <a:pt x="1873790" y="129163"/>
                  <a:pt x="1806058" y="139372"/>
                </a:cubicBezTo>
                <a:cubicBezTo>
                  <a:pt x="1755501" y="146987"/>
                  <a:pt x="1705269" y="157358"/>
                  <a:pt x="1654875" y="166432"/>
                </a:cubicBezTo>
                <a:cubicBezTo>
                  <a:pt x="1603508" y="175830"/>
                  <a:pt x="1551817" y="184095"/>
                  <a:pt x="1500775" y="194951"/>
                </a:cubicBezTo>
                <a:cubicBezTo>
                  <a:pt x="1431098" y="209859"/>
                  <a:pt x="1361583" y="225739"/>
                  <a:pt x="1292392" y="243077"/>
                </a:cubicBezTo>
                <a:cubicBezTo>
                  <a:pt x="1239243" y="256364"/>
                  <a:pt x="1186904" y="272730"/>
                  <a:pt x="1134241" y="287314"/>
                </a:cubicBezTo>
                <a:cubicBezTo>
                  <a:pt x="1113986" y="292985"/>
                  <a:pt x="1093083" y="296712"/>
                  <a:pt x="1072828" y="302221"/>
                </a:cubicBezTo>
                <a:cubicBezTo>
                  <a:pt x="1048846" y="308703"/>
                  <a:pt x="1025188" y="316481"/>
                  <a:pt x="1001369" y="323449"/>
                </a:cubicBezTo>
                <a:cubicBezTo>
                  <a:pt x="972687" y="331713"/>
                  <a:pt x="943682" y="338842"/>
                  <a:pt x="915163" y="347431"/>
                </a:cubicBezTo>
                <a:cubicBezTo>
                  <a:pt x="855047" y="365417"/>
                  <a:pt x="795092" y="384214"/>
                  <a:pt x="734975" y="402200"/>
                </a:cubicBezTo>
                <a:cubicBezTo>
                  <a:pt x="681178" y="418242"/>
                  <a:pt x="627219" y="433150"/>
                  <a:pt x="573584" y="449678"/>
                </a:cubicBezTo>
                <a:cubicBezTo>
                  <a:pt x="526430" y="464099"/>
                  <a:pt x="479763" y="479817"/>
                  <a:pt x="432933" y="495373"/>
                </a:cubicBezTo>
                <a:cubicBezTo>
                  <a:pt x="387076" y="510605"/>
                  <a:pt x="341219" y="525998"/>
                  <a:pt x="295362" y="541554"/>
                </a:cubicBezTo>
                <a:cubicBezTo>
                  <a:pt x="284505" y="545281"/>
                  <a:pt x="274134" y="550628"/>
                  <a:pt x="263278" y="554031"/>
                </a:cubicBezTo>
                <a:cubicBezTo>
                  <a:pt x="204619" y="572342"/>
                  <a:pt x="147419" y="595027"/>
                  <a:pt x="90381" y="617875"/>
                </a:cubicBezTo>
                <a:cubicBezTo>
                  <a:pt x="67048" y="627273"/>
                  <a:pt x="45172" y="639750"/>
                  <a:pt x="15357" y="636023"/>
                </a:cubicBezTo>
                <a:cubicBezTo>
                  <a:pt x="11954" y="630676"/>
                  <a:pt x="5797" y="623384"/>
                  <a:pt x="2232" y="614796"/>
                </a:cubicBezTo>
                <a:cubicBezTo>
                  <a:pt x="-4412" y="598430"/>
                  <a:pt x="4338" y="581740"/>
                  <a:pt x="21029" y="574934"/>
                </a:cubicBezTo>
                <a:cubicBezTo>
                  <a:pt x="73043" y="554031"/>
                  <a:pt x="125868" y="534910"/>
                  <a:pt x="176263" y="510605"/>
                </a:cubicBezTo>
                <a:cubicBezTo>
                  <a:pt x="201541" y="498452"/>
                  <a:pt x="227143" y="490512"/>
                  <a:pt x="253555" y="483058"/>
                </a:cubicBezTo>
                <a:cubicBezTo>
                  <a:pt x="267005" y="479169"/>
                  <a:pt x="279482" y="471877"/>
                  <a:pt x="292769" y="467016"/>
                </a:cubicBezTo>
                <a:cubicBezTo>
                  <a:pt x="324205" y="455511"/>
                  <a:pt x="355802" y="444330"/>
                  <a:pt x="387400" y="433636"/>
                </a:cubicBezTo>
                <a:cubicBezTo>
                  <a:pt x="432447" y="418404"/>
                  <a:pt x="477494" y="403334"/>
                  <a:pt x="522865" y="389075"/>
                </a:cubicBezTo>
                <a:cubicBezTo>
                  <a:pt x="562079" y="376760"/>
                  <a:pt x="601617" y="365255"/>
                  <a:pt x="641154" y="353912"/>
                </a:cubicBezTo>
                <a:cubicBezTo>
                  <a:pt x="676803" y="343704"/>
                  <a:pt x="712776" y="334629"/>
                  <a:pt x="748425" y="324421"/>
                </a:cubicBezTo>
                <a:cubicBezTo>
                  <a:pt x="773217" y="317291"/>
                  <a:pt x="797523" y="308541"/>
                  <a:pt x="822477" y="301735"/>
                </a:cubicBezTo>
                <a:cubicBezTo>
                  <a:pt x="863797" y="290393"/>
                  <a:pt x="905441" y="280022"/>
                  <a:pt x="946761" y="268841"/>
                </a:cubicBezTo>
                <a:cubicBezTo>
                  <a:pt x="974794" y="261225"/>
                  <a:pt x="1002665" y="252799"/>
                  <a:pt x="1030698" y="245346"/>
                </a:cubicBezTo>
                <a:cubicBezTo>
                  <a:pt x="1039610" y="243077"/>
                  <a:pt x="1049332" y="243887"/>
                  <a:pt x="1058082" y="241295"/>
                </a:cubicBezTo>
                <a:cubicBezTo>
                  <a:pt x="1066995" y="238702"/>
                  <a:pt x="1076879" y="235623"/>
                  <a:pt x="1083685" y="229628"/>
                </a:cubicBezTo>
                <a:cubicBezTo>
                  <a:pt x="1095352" y="219257"/>
                  <a:pt x="1107667" y="216178"/>
                  <a:pt x="1123060" y="216178"/>
                </a:cubicBezTo>
                <a:cubicBezTo>
                  <a:pt x="1137320" y="216178"/>
                  <a:pt x="1152065" y="213424"/>
                  <a:pt x="1165839" y="209211"/>
                </a:cubicBezTo>
                <a:cubicBezTo>
                  <a:pt x="1187714" y="202405"/>
                  <a:pt x="1209590" y="194789"/>
                  <a:pt x="1230331" y="185067"/>
                </a:cubicBezTo>
                <a:cubicBezTo>
                  <a:pt x="1245238" y="178099"/>
                  <a:pt x="1260956" y="181826"/>
                  <a:pt x="1276674" y="175344"/>
                </a:cubicBezTo>
                <a:cubicBezTo>
                  <a:pt x="1304707" y="164002"/>
                  <a:pt x="1336305" y="161571"/>
                  <a:pt x="1366282" y="155089"/>
                </a:cubicBezTo>
                <a:cubicBezTo>
                  <a:pt x="1383620" y="151363"/>
                  <a:pt x="1399662" y="140992"/>
                  <a:pt x="1418621" y="146987"/>
                </a:cubicBezTo>
                <a:cubicBezTo>
                  <a:pt x="1421213" y="147798"/>
                  <a:pt x="1425264" y="143585"/>
                  <a:pt x="1428829" y="142126"/>
                </a:cubicBezTo>
                <a:cubicBezTo>
                  <a:pt x="1439362" y="137913"/>
                  <a:pt x="1449894" y="130297"/>
                  <a:pt x="1460265" y="130459"/>
                </a:cubicBezTo>
                <a:cubicBezTo>
                  <a:pt x="1489270" y="130945"/>
                  <a:pt x="1516493" y="123978"/>
                  <a:pt x="1543715" y="115876"/>
                </a:cubicBezTo>
                <a:cubicBezTo>
                  <a:pt x="1551655" y="113445"/>
                  <a:pt x="1560243" y="113607"/>
                  <a:pt x="1568345" y="111825"/>
                </a:cubicBezTo>
                <a:cubicBezTo>
                  <a:pt x="1589735" y="107288"/>
                  <a:pt x="1610962" y="102589"/>
                  <a:pt x="1632189" y="97727"/>
                </a:cubicBezTo>
                <a:cubicBezTo>
                  <a:pt x="1637860" y="96431"/>
                  <a:pt x="1643208" y="93514"/>
                  <a:pt x="1648879" y="93190"/>
                </a:cubicBezTo>
                <a:cubicBezTo>
                  <a:pt x="1691009" y="91408"/>
                  <a:pt x="1731681" y="81685"/>
                  <a:pt x="1772839" y="74718"/>
                </a:cubicBezTo>
                <a:cubicBezTo>
                  <a:pt x="1794229" y="71153"/>
                  <a:pt x="1815780" y="70991"/>
                  <a:pt x="1837331" y="65806"/>
                </a:cubicBezTo>
                <a:cubicBezTo>
                  <a:pt x="1851915" y="62241"/>
                  <a:pt x="1869577" y="65644"/>
                  <a:pt x="1885943" y="63699"/>
                </a:cubicBezTo>
                <a:cubicBezTo>
                  <a:pt x="1943791" y="57055"/>
                  <a:pt x="2001801" y="52032"/>
                  <a:pt x="2059325" y="43444"/>
                </a:cubicBezTo>
                <a:cubicBezTo>
                  <a:pt x="2073261" y="41338"/>
                  <a:pt x="2086062" y="33398"/>
                  <a:pt x="2100160" y="41662"/>
                </a:cubicBezTo>
                <a:cubicBezTo>
                  <a:pt x="2136781" y="26268"/>
                  <a:pt x="2175346" y="40689"/>
                  <a:pt x="2212291" y="33884"/>
                </a:cubicBezTo>
                <a:cubicBezTo>
                  <a:pt x="2221365" y="33074"/>
                  <a:pt x="2230115" y="29509"/>
                  <a:pt x="2244213" y="2513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152400" y="222534"/>
            <a:ext cx="4572000" cy="1384995"/>
          </a:xfrm>
          <a:prstGeom prst="rect">
            <a:avLst/>
          </a:prstGeom>
        </p:spPr>
        <p:txBody>
          <a:bodyPr>
            <a:spAutoFit/>
          </a:bodyPr>
          <a:lstStyle/>
          <a:p>
            <a:r>
              <a:rPr lang="en-US" dirty="0">
                <a:solidFill>
                  <a:schemeClr val="bg1"/>
                </a:solidFill>
              </a:rPr>
              <a:t>File f=new File("cricket123"); </a:t>
            </a:r>
            <a:r>
              <a:rPr lang="en-US" dirty="0" err="1">
                <a:solidFill>
                  <a:schemeClr val="bg1"/>
                </a:solidFill>
              </a:rPr>
              <a:t>System.out.println</a:t>
            </a:r>
            <a:r>
              <a:rPr lang="en-US" dirty="0">
                <a:solidFill>
                  <a:schemeClr val="bg1"/>
                </a:solidFill>
              </a:rPr>
              <a:t>(</a:t>
            </a:r>
            <a:r>
              <a:rPr lang="en-US" dirty="0" err="1">
                <a:solidFill>
                  <a:schemeClr val="bg1"/>
                </a:solidFill>
              </a:rPr>
              <a:t>f.exists</a:t>
            </a:r>
            <a:r>
              <a:rPr lang="en-US" dirty="0">
                <a:solidFill>
                  <a:schemeClr val="bg1"/>
                </a:solidFill>
              </a:rPr>
              <a:t>());//false </a:t>
            </a:r>
          </a:p>
          <a:p>
            <a:r>
              <a:rPr lang="en-US" dirty="0" err="1">
                <a:solidFill>
                  <a:schemeClr val="bg1"/>
                </a:solidFill>
              </a:rPr>
              <a:t>f.mkdir</a:t>
            </a:r>
            <a:r>
              <a:rPr lang="en-US" dirty="0">
                <a:solidFill>
                  <a:schemeClr val="bg1"/>
                </a:solidFill>
              </a:rPr>
              <a:t>(); </a:t>
            </a:r>
          </a:p>
          <a:p>
            <a:r>
              <a:rPr lang="en-US" dirty="0" err="1">
                <a:solidFill>
                  <a:schemeClr val="bg1"/>
                </a:solidFill>
              </a:rPr>
              <a:t>System.out.println</a:t>
            </a:r>
            <a:r>
              <a:rPr lang="en-US" dirty="0">
                <a:solidFill>
                  <a:schemeClr val="bg1"/>
                </a:solidFill>
              </a:rPr>
              <a:t>(</a:t>
            </a:r>
            <a:r>
              <a:rPr lang="en-US" dirty="0" err="1">
                <a:solidFill>
                  <a:schemeClr val="bg1"/>
                </a:solidFill>
              </a:rPr>
              <a:t>f.exists</a:t>
            </a:r>
            <a:r>
              <a:rPr lang="en-US" dirty="0">
                <a:solidFill>
                  <a:schemeClr val="bg1"/>
                </a:solidFill>
              </a:rPr>
              <a:t>());//true</a:t>
            </a:r>
          </a:p>
          <a:p>
            <a:r>
              <a:rPr lang="en-US" dirty="0">
                <a:solidFill>
                  <a:schemeClr val="bg1"/>
                </a:solidFill>
              </a:rPr>
              <a:t> }</a:t>
            </a:r>
          </a:p>
          <a:p>
            <a:r>
              <a:rPr lang="en-US" dirty="0">
                <a:solidFill>
                  <a:schemeClr val="bg1"/>
                </a:solidFill>
              </a:rPr>
              <a:t> } </a:t>
            </a:r>
          </a:p>
        </p:txBody>
      </p:sp>
      <p:sp>
        <p:nvSpPr>
          <p:cNvPr id="3" name="Rectangle 2"/>
          <p:cNvSpPr/>
          <p:nvPr/>
        </p:nvSpPr>
        <p:spPr>
          <a:xfrm>
            <a:off x="76200" y="1504950"/>
            <a:ext cx="4572000" cy="738664"/>
          </a:xfrm>
          <a:prstGeom prst="rect">
            <a:avLst/>
          </a:prstGeom>
        </p:spPr>
        <p:txBody>
          <a:bodyPr>
            <a:spAutoFit/>
          </a:bodyPr>
          <a:lstStyle/>
          <a:p>
            <a:r>
              <a:rPr lang="en-US" dirty="0">
                <a:solidFill>
                  <a:schemeClr val="bg1"/>
                </a:solidFill>
              </a:rPr>
              <a:t>Note: in UNIX everything is a file, java "file IO" is based on UNIX operating system hence in java also we can represent both files and directories by File object only. </a:t>
            </a:r>
          </a:p>
        </p:txBody>
      </p:sp>
      <p:sp>
        <p:nvSpPr>
          <p:cNvPr id="4" name="Rectangle 3"/>
          <p:cNvSpPr/>
          <p:nvPr/>
        </p:nvSpPr>
        <p:spPr>
          <a:xfrm>
            <a:off x="152400" y="2291857"/>
            <a:ext cx="4572000" cy="2462213"/>
          </a:xfrm>
          <a:prstGeom prst="rect">
            <a:avLst/>
          </a:prstGeom>
        </p:spPr>
        <p:txBody>
          <a:bodyPr>
            <a:spAutoFit/>
          </a:bodyPr>
          <a:lstStyle/>
          <a:p>
            <a:r>
              <a:rPr lang="en-US" dirty="0">
                <a:solidFill>
                  <a:schemeClr val="bg1"/>
                </a:solidFill>
              </a:rPr>
              <a:t>File class constructors: </a:t>
            </a:r>
          </a:p>
          <a:p>
            <a:endParaRPr lang="en-US" dirty="0">
              <a:solidFill>
                <a:schemeClr val="bg1"/>
              </a:solidFill>
            </a:endParaRPr>
          </a:p>
          <a:p>
            <a:r>
              <a:rPr lang="en-US" dirty="0">
                <a:solidFill>
                  <a:schemeClr val="bg1"/>
                </a:solidFill>
              </a:rPr>
              <a:t>1. File f=new File(String name); Creates a java File object that represents name of the file or directory in current working directory.</a:t>
            </a:r>
          </a:p>
          <a:p>
            <a:pPr marL="342900" indent="-342900">
              <a:buAutoNum type="arabicPeriod"/>
            </a:pPr>
            <a:endParaRPr lang="en-US" dirty="0">
              <a:solidFill>
                <a:schemeClr val="bg1"/>
              </a:solidFill>
            </a:endParaRPr>
          </a:p>
          <a:p>
            <a:r>
              <a:rPr lang="en-US" dirty="0">
                <a:solidFill>
                  <a:schemeClr val="bg1"/>
                </a:solidFill>
              </a:rPr>
              <a:t> 2. File f=new File(String </a:t>
            </a:r>
            <a:r>
              <a:rPr lang="en-US" dirty="0" err="1">
                <a:solidFill>
                  <a:schemeClr val="bg1"/>
                </a:solidFill>
              </a:rPr>
              <a:t>subdirname,String</a:t>
            </a:r>
            <a:r>
              <a:rPr lang="en-US" dirty="0">
                <a:solidFill>
                  <a:schemeClr val="bg1"/>
                </a:solidFill>
              </a:rPr>
              <a:t> name); Creates a File object that represents name of the file or directory present in specified sub directory. </a:t>
            </a:r>
          </a:p>
          <a:p>
            <a:endParaRPr lang="en-US" dirty="0">
              <a:solidFill>
                <a:schemeClr val="bg1"/>
              </a:solidFill>
            </a:endParaRPr>
          </a:p>
          <a:p>
            <a:r>
              <a:rPr lang="en-US" dirty="0">
                <a:solidFill>
                  <a:schemeClr val="bg1"/>
                </a:solidFill>
              </a:rPr>
              <a:t>3. File f=new File(File </a:t>
            </a:r>
            <a:r>
              <a:rPr lang="en-US" dirty="0" err="1">
                <a:solidFill>
                  <a:schemeClr val="bg1"/>
                </a:solidFill>
              </a:rPr>
              <a:t>subdir,String</a:t>
            </a:r>
            <a:r>
              <a:rPr lang="en-US" dirty="0">
                <a:solidFill>
                  <a:schemeClr val="bg1"/>
                </a:solidFill>
              </a:rPr>
              <a:t> 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pic>
        <p:nvPicPr>
          <p:cNvPr id="141" name="Google Shape;141;p15"/>
          <p:cNvPicPr preferRelativeResize="0"/>
          <p:nvPr/>
        </p:nvPicPr>
        <p:blipFill rotWithShape="1">
          <a:blip r:embed="rId3">
            <a:alphaModFix/>
          </a:blip>
          <a:srcRect/>
          <a:stretch/>
        </p:blipFill>
        <p:spPr>
          <a:xfrm>
            <a:off x="6575667" y="361950"/>
            <a:ext cx="2193618" cy="3290427"/>
          </a:xfrm>
          <a:prstGeom prst="rect">
            <a:avLst/>
          </a:prstGeom>
          <a:noFill/>
          <a:ln>
            <a:noFill/>
          </a:ln>
        </p:spPr>
      </p:pic>
      <p:sp>
        <p:nvSpPr>
          <p:cNvPr id="142" name="Google Shape;142;p15"/>
          <p:cNvSpPr/>
          <p:nvPr/>
        </p:nvSpPr>
        <p:spPr>
          <a:xfrm rot="-516939">
            <a:off x="6772117" y="4156551"/>
            <a:ext cx="1079250" cy="969336"/>
          </a:xfrm>
          <a:custGeom>
            <a:avLst/>
            <a:gdLst/>
            <a:ahLst/>
            <a:cxnLst/>
            <a:rect l="l" t="t" r="r" b="b"/>
            <a:pathLst>
              <a:path w="2155699" h="1936156" extrusionOk="0">
                <a:moveTo>
                  <a:pt x="2153492" y="988484"/>
                </a:moveTo>
                <a:cubicBezTo>
                  <a:pt x="2157344" y="1056480"/>
                  <a:pt x="2145789" y="1122766"/>
                  <a:pt x="2128671" y="1187769"/>
                </a:cubicBezTo>
                <a:cubicBezTo>
                  <a:pt x="2104278" y="1280996"/>
                  <a:pt x="2066619" y="1367809"/>
                  <a:pt x="2007562" y="1444786"/>
                </a:cubicBezTo>
                <a:cubicBezTo>
                  <a:pt x="1999859" y="1454622"/>
                  <a:pt x="1994296" y="1466596"/>
                  <a:pt x="1987876" y="1477287"/>
                </a:cubicBezTo>
                <a:cubicBezTo>
                  <a:pt x="1979745" y="1490544"/>
                  <a:pt x="1972898" y="1505512"/>
                  <a:pt x="1962627" y="1517058"/>
                </a:cubicBezTo>
                <a:cubicBezTo>
                  <a:pt x="1918121" y="1565383"/>
                  <a:pt x="1874898" y="1614990"/>
                  <a:pt x="1826968" y="1659893"/>
                </a:cubicBezTo>
                <a:cubicBezTo>
                  <a:pt x="1788453" y="1695816"/>
                  <a:pt x="1744374" y="1725323"/>
                  <a:pt x="1702435" y="1757825"/>
                </a:cubicBezTo>
                <a:cubicBezTo>
                  <a:pt x="1653649" y="1795458"/>
                  <a:pt x="1603579" y="1831380"/>
                  <a:pt x="1546234" y="1854901"/>
                </a:cubicBezTo>
                <a:cubicBezTo>
                  <a:pt x="1506863" y="1871152"/>
                  <a:pt x="1465780" y="1883554"/>
                  <a:pt x="1424697" y="1893817"/>
                </a:cubicBezTo>
                <a:cubicBezTo>
                  <a:pt x="1369492" y="1907930"/>
                  <a:pt x="1313431" y="1922897"/>
                  <a:pt x="1256941" y="1928457"/>
                </a:cubicBezTo>
                <a:cubicBezTo>
                  <a:pt x="1187614" y="1935727"/>
                  <a:pt x="1117430" y="1937437"/>
                  <a:pt x="1047675" y="1935299"/>
                </a:cubicBezTo>
                <a:cubicBezTo>
                  <a:pt x="980915" y="1933161"/>
                  <a:pt x="914155" y="1923753"/>
                  <a:pt x="847395" y="1917338"/>
                </a:cubicBezTo>
                <a:cubicBezTo>
                  <a:pt x="843116" y="1916910"/>
                  <a:pt x="838836" y="1916483"/>
                  <a:pt x="834557" y="1915627"/>
                </a:cubicBezTo>
                <a:cubicBezTo>
                  <a:pt x="721579" y="1883981"/>
                  <a:pt x="604321" y="1865592"/>
                  <a:pt x="497334" y="1815557"/>
                </a:cubicBezTo>
                <a:cubicBezTo>
                  <a:pt x="390775" y="1765522"/>
                  <a:pt x="285928" y="1710783"/>
                  <a:pt x="205046" y="1622260"/>
                </a:cubicBezTo>
                <a:cubicBezTo>
                  <a:pt x="132722" y="1543145"/>
                  <a:pt x="75805" y="1453766"/>
                  <a:pt x="44137" y="1351131"/>
                </a:cubicBezTo>
                <a:cubicBezTo>
                  <a:pt x="21028" y="1276292"/>
                  <a:pt x="3910" y="1199315"/>
                  <a:pt x="487" y="1121055"/>
                </a:cubicBezTo>
                <a:cubicBezTo>
                  <a:pt x="-2081" y="1064178"/>
                  <a:pt x="5622" y="1007301"/>
                  <a:pt x="21028" y="952562"/>
                </a:cubicBezTo>
                <a:cubicBezTo>
                  <a:pt x="52696" y="841373"/>
                  <a:pt x="94635" y="733605"/>
                  <a:pt x="144277" y="629259"/>
                </a:cubicBezTo>
                <a:cubicBezTo>
                  <a:pt x="159255" y="597185"/>
                  <a:pt x="179797" y="568105"/>
                  <a:pt x="196915" y="536887"/>
                </a:cubicBezTo>
                <a:cubicBezTo>
                  <a:pt x="247412" y="447080"/>
                  <a:pt x="308181" y="364117"/>
                  <a:pt x="381788" y="292272"/>
                </a:cubicBezTo>
                <a:cubicBezTo>
                  <a:pt x="464810" y="210591"/>
                  <a:pt x="558531" y="143877"/>
                  <a:pt x="666373" y="96836"/>
                </a:cubicBezTo>
                <a:cubicBezTo>
                  <a:pt x="753675" y="58775"/>
                  <a:pt x="843116" y="30123"/>
                  <a:pt x="935981" y="13017"/>
                </a:cubicBezTo>
                <a:cubicBezTo>
                  <a:pt x="1000173" y="1043"/>
                  <a:pt x="1066933" y="-668"/>
                  <a:pt x="1132409" y="187"/>
                </a:cubicBezTo>
                <a:cubicBezTo>
                  <a:pt x="1191893" y="1043"/>
                  <a:pt x="1252234" y="7457"/>
                  <a:pt x="1311291" y="17721"/>
                </a:cubicBezTo>
                <a:cubicBezTo>
                  <a:pt x="1397308" y="32689"/>
                  <a:pt x="1480330" y="60058"/>
                  <a:pt x="1559501" y="97691"/>
                </a:cubicBezTo>
                <a:cubicBezTo>
                  <a:pt x="1677614" y="153286"/>
                  <a:pt x="1774330" y="237532"/>
                  <a:pt x="1872330" y="321779"/>
                </a:cubicBezTo>
                <a:cubicBezTo>
                  <a:pt x="1952357" y="390203"/>
                  <a:pt x="1999431" y="479154"/>
                  <a:pt x="2048217" y="568105"/>
                </a:cubicBezTo>
                <a:cubicBezTo>
                  <a:pt x="2077745" y="621989"/>
                  <a:pt x="2108130" y="675445"/>
                  <a:pt x="2127387" y="734033"/>
                </a:cubicBezTo>
                <a:cubicBezTo>
                  <a:pt x="2150069" y="802884"/>
                  <a:pt x="2153920" y="873874"/>
                  <a:pt x="2155632" y="945292"/>
                </a:cubicBezTo>
                <a:cubicBezTo>
                  <a:pt x="2156060" y="959832"/>
                  <a:pt x="2154348" y="973944"/>
                  <a:pt x="2153492" y="988484"/>
                </a:cubicBezTo>
                <a:close/>
                <a:moveTo>
                  <a:pt x="2070042" y="959832"/>
                </a:moveTo>
                <a:cubicBezTo>
                  <a:pt x="2068330" y="959404"/>
                  <a:pt x="2066191" y="958976"/>
                  <a:pt x="2064479" y="958976"/>
                </a:cubicBezTo>
                <a:cubicBezTo>
                  <a:pt x="2062339" y="920488"/>
                  <a:pt x="2060627" y="881572"/>
                  <a:pt x="2058060" y="843083"/>
                </a:cubicBezTo>
                <a:cubicBezTo>
                  <a:pt x="2053780" y="782357"/>
                  <a:pt x="2038374" y="725480"/>
                  <a:pt x="2002854" y="674162"/>
                </a:cubicBezTo>
                <a:cubicBezTo>
                  <a:pt x="1978034" y="637812"/>
                  <a:pt x="1960060" y="596758"/>
                  <a:pt x="1939518" y="557414"/>
                </a:cubicBezTo>
                <a:cubicBezTo>
                  <a:pt x="1916409" y="514221"/>
                  <a:pt x="1892016" y="471884"/>
                  <a:pt x="1849649" y="444515"/>
                </a:cubicBezTo>
                <a:cubicBezTo>
                  <a:pt x="1828680" y="430830"/>
                  <a:pt x="1817553" y="413724"/>
                  <a:pt x="1817553" y="388065"/>
                </a:cubicBezTo>
                <a:cubicBezTo>
                  <a:pt x="1817553" y="378229"/>
                  <a:pt x="1809850" y="367110"/>
                  <a:pt x="1802575" y="359412"/>
                </a:cubicBezTo>
                <a:cubicBezTo>
                  <a:pt x="1728112" y="283719"/>
                  <a:pt x="1637815" y="231118"/>
                  <a:pt x="1543239" y="186215"/>
                </a:cubicBezTo>
                <a:cubicBezTo>
                  <a:pt x="1470487" y="151575"/>
                  <a:pt x="1393457" y="128054"/>
                  <a:pt x="1314714" y="112659"/>
                </a:cubicBezTo>
                <a:cubicBezTo>
                  <a:pt x="1262933" y="102823"/>
                  <a:pt x="1209439" y="94698"/>
                  <a:pt x="1157230" y="94698"/>
                </a:cubicBezTo>
                <a:cubicBezTo>
                  <a:pt x="1054094" y="95553"/>
                  <a:pt x="951815" y="107100"/>
                  <a:pt x="853387" y="143022"/>
                </a:cubicBezTo>
                <a:cubicBezTo>
                  <a:pt x="772504" y="172530"/>
                  <a:pt x="692906" y="203321"/>
                  <a:pt x="619299" y="248651"/>
                </a:cubicBezTo>
                <a:cubicBezTo>
                  <a:pt x="545692" y="293982"/>
                  <a:pt x="483640" y="352142"/>
                  <a:pt x="420731" y="410730"/>
                </a:cubicBezTo>
                <a:cubicBezTo>
                  <a:pt x="366382" y="461193"/>
                  <a:pt x="334286" y="526623"/>
                  <a:pt x="293203" y="586066"/>
                </a:cubicBezTo>
                <a:cubicBezTo>
                  <a:pt x="265386" y="626265"/>
                  <a:pt x="244845" y="672452"/>
                  <a:pt x="224303" y="717355"/>
                </a:cubicBezTo>
                <a:cubicBezTo>
                  <a:pt x="202906" y="763968"/>
                  <a:pt x="182364" y="811010"/>
                  <a:pt x="166530" y="859762"/>
                </a:cubicBezTo>
                <a:cubicBezTo>
                  <a:pt x="148557" y="915356"/>
                  <a:pt x="137430" y="973089"/>
                  <a:pt x="120740" y="1029111"/>
                </a:cubicBezTo>
                <a:cubicBezTo>
                  <a:pt x="89928" y="1132174"/>
                  <a:pt x="105762" y="1232672"/>
                  <a:pt x="136574" y="1332314"/>
                </a:cubicBezTo>
                <a:cubicBezTo>
                  <a:pt x="153692" y="1387481"/>
                  <a:pt x="181509" y="1437088"/>
                  <a:pt x="211893" y="1485840"/>
                </a:cubicBezTo>
                <a:cubicBezTo>
                  <a:pt x="265386" y="1571370"/>
                  <a:pt x="341133" y="1630385"/>
                  <a:pt x="426295" y="1678710"/>
                </a:cubicBezTo>
                <a:cubicBezTo>
                  <a:pt x="483212" y="1711211"/>
                  <a:pt x="544408" y="1735587"/>
                  <a:pt x="607745" y="1753121"/>
                </a:cubicBezTo>
                <a:cubicBezTo>
                  <a:pt x="685631" y="1774931"/>
                  <a:pt x="759238" y="1813419"/>
                  <a:pt x="843116" y="1815130"/>
                </a:cubicBezTo>
                <a:cubicBezTo>
                  <a:pt x="879919" y="1815985"/>
                  <a:pt x="916723" y="1822400"/>
                  <a:pt x="953526" y="1825821"/>
                </a:cubicBezTo>
                <a:cubicBezTo>
                  <a:pt x="1003168" y="1830525"/>
                  <a:pt x="1053238" y="1835229"/>
                  <a:pt x="1103308" y="1838650"/>
                </a:cubicBezTo>
                <a:cubicBezTo>
                  <a:pt x="1118714" y="1839506"/>
                  <a:pt x="1134976" y="1837368"/>
                  <a:pt x="1150382" y="1835229"/>
                </a:cubicBezTo>
                <a:cubicBezTo>
                  <a:pt x="1180339" y="1831380"/>
                  <a:pt x="1209867" y="1825821"/>
                  <a:pt x="1239824" y="1822827"/>
                </a:cubicBezTo>
                <a:cubicBezTo>
                  <a:pt x="1298452" y="1817696"/>
                  <a:pt x="1356225" y="1806149"/>
                  <a:pt x="1411003" y="1785622"/>
                </a:cubicBezTo>
                <a:cubicBezTo>
                  <a:pt x="1511570" y="1747561"/>
                  <a:pt x="1600156" y="1688546"/>
                  <a:pt x="1684889" y="1623971"/>
                </a:cubicBezTo>
                <a:cubicBezTo>
                  <a:pt x="1696016" y="1615418"/>
                  <a:pt x="1705431" y="1605154"/>
                  <a:pt x="1715701" y="1595318"/>
                </a:cubicBezTo>
                <a:cubicBezTo>
                  <a:pt x="1743090" y="1568376"/>
                  <a:pt x="1767483" y="1536730"/>
                  <a:pt x="1798723" y="1514920"/>
                </a:cubicBezTo>
                <a:cubicBezTo>
                  <a:pt x="1848365" y="1480281"/>
                  <a:pt x="1873186" y="1424259"/>
                  <a:pt x="1918121" y="1386625"/>
                </a:cubicBezTo>
                <a:cubicBezTo>
                  <a:pt x="1956208" y="1307510"/>
                  <a:pt x="2013553" y="1236948"/>
                  <a:pt x="2027248" y="1146287"/>
                </a:cubicBezTo>
                <a:cubicBezTo>
                  <a:pt x="2028959" y="1133885"/>
                  <a:pt x="2035807" y="1121911"/>
                  <a:pt x="2038802" y="1109509"/>
                </a:cubicBezTo>
                <a:cubicBezTo>
                  <a:pt x="2048645" y="1059902"/>
                  <a:pt x="2059344" y="1009867"/>
                  <a:pt x="2070042" y="959832"/>
                </a:cubicBezTo>
                <a:close/>
                <a:moveTo>
                  <a:pt x="669797" y="949140"/>
                </a:moveTo>
                <a:cubicBezTo>
                  <a:pt x="726714" y="954272"/>
                  <a:pt x="783631" y="960259"/>
                  <a:pt x="840548" y="963680"/>
                </a:cubicBezTo>
                <a:cubicBezTo>
                  <a:pt x="920146" y="968385"/>
                  <a:pt x="999745" y="970095"/>
                  <a:pt x="1078915" y="974799"/>
                </a:cubicBezTo>
                <a:cubicBezTo>
                  <a:pt x="1108444" y="976510"/>
                  <a:pt x="1137972" y="985491"/>
                  <a:pt x="1167928" y="987201"/>
                </a:cubicBezTo>
                <a:cubicBezTo>
                  <a:pt x="1304872" y="995327"/>
                  <a:pt x="1441815" y="1002597"/>
                  <a:pt x="1578758" y="1009867"/>
                </a:cubicBezTo>
                <a:cubicBezTo>
                  <a:pt x="1603151" y="1011150"/>
                  <a:pt x="1627544" y="1009439"/>
                  <a:pt x="1651509" y="1013288"/>
                </a:cubicBezTo>
                <a:cubicBezTo>
                  <a:pt x="1694304" y="1019703"/>
                  <a:pt x="1715701" y="1043651"/>
                  <a:pt x="1713990" y="1086843"/>
                </a:cubicBezTo>
                <a:cubicBezTo>
                  <a:pt x="1711850" y="1135168"/>
                  <a:pt x="1704575" y="1182637"/>
                  <a:pt x="1675902" y="1225402"/>
                </a:cubicBezTo>
                <a:cubicBezTo>
                  <a:pt x="1640383" y="1278430"/>
                  <a:pt x="1609570" y="1334880"/>
                  <a:pt x="1574479" y="1388764"/>
                </a:cubicBezTo>
                <a:cubicBezTo>
                  <a:pt x="1560784" y="1410146"/>
                  <a:pt x="1543239" y="1430246"/>
                  <a:pt x="1523553" y="1446069"/>
                </a:cubicBezTo>
                <a:cubicBezTo>
                  <a:pt x="1466636" y="1491399"/>
                  <a:pt x="1409291" y="1535447"/>
                  <a:pt x="1343815" y="1568804"/>
                </a:cubicBezTo>
                <a:cubicBezTo>
                  <a:pt x="1286042" y="1598739"/>
                  <a:pt x="1223561" y="1604299"/>
                  <a:pt x="1161509" y="1611996"/>
                </a:cubicBezTo>
                <a:cubicBezTo>
                  <a:pt x="1058374" y="1624398"/>
                  <a:pt x="956522" y="1607292"/>
                  <a:pt x="855954" y="1583344"/>
                </a:cubicBezTo>
                <a:cubicBezTo>
                  <a:pt x="779780" y="1565383"/>
                  <a:pt x="707884" y="1538013"/>
                  <a:pt x="651395" y="1480708"/>
                </a:cubicBezTo>
                <a:cubicBezTo>
                  <a:pt x="576932" y="1405014"/>
                  <a:pt x="521299" y="1320340"/>
                  <a:pt x="517876" y="1210434"/>
                </a:cubicBezTo>
                <a:cubicBezTo>
                  <a:pt x="517020" y="1180926"/>
                  <a:pt x="520871" y="1150563"/>
                  <a:pt x="527290" y="1121483"/>
                </a:cubicBezTo>
                <a:cubicBezTo>
                  <a:pt x="536705" y="1078718"/>
                  <a:pt x="547832" y="1035953"/>
                  <a:pt x="561954" y="994471"/>
                </a:cubicBezTo>
                <a:cubicBezTo>
                  <a:pt x="571797" y="966246"/>
                  <a:pt x="590627" y="945292"/>
                  <a:pt x="627002" y="951706"/>
                </a:cubicBezTo>
                <a:cubicBezTo>
                  <a:pt x="640269" y="954272"/>
                  <a:pt x="655247" y="949140"/>
                  <a:pt x="669369" y="947430"/>
                </a:cubicBezTo>
                <a:cubicBezTo>
                  <a:pt x="669797" y="947430"/>
                  <a:pt x="669797" y="948285"/>
                  <a:pt x="669797" y="949140"/>
                </a:cubicBezTo>
                <a:close/>
                <a:moveTo>
                  <a:pt x="1654933" y="1088982"/>
                </a:moveTo>
                <a:cubicBezTo>
                  <a:pt x="1609998" y="1088982"/>
                  <a:pt x="1573195" y="1090692"/>
                  <a:pt x="1536391" y="1088554"/>
                </a:cubicBezTo>
                <a:cubicBezTo>
                  <a:pt x="1419134" y="1082567"/>
                  <a:pt x="1302304" y="1075297"/>
                  <a:pt x="1185474" y="1068455"/>
                </a:cubicBezTo>
                <a:cubicBezTo>
                  <a:pt x="1172636" y="1067599"/>
                  <a:pt x="1159797" y="1066744"/>
                  <a:pt x="1146959" y="1066744"/>
                </a:cubicBezTo>
                <a:cubicBezTo>
                  <a:pt x="1033981" y="1065889"/>
                  <a:pt x="921430" y="1060757"/>
                  <a:pt x="809308" y="1045361"/>
                </a:cubicBezTo>
                <a:cubicBezTo>
                  <a:pt x="765229" y="1039374"/>
                  <a:pt x="721579" y="1032960"/>
                  <a:pt x="677500" y="1027400"/>
                </a:cubicBezTo>
                <a:cubicBezTo>
                  <a:pt x="647972" y="1023551"/>
                  <a:pt x="635989" y="1028256"/>
                  <a:pt x="631282" y="1052204"/>
                </a:cubicBezTo>
                <a:cubicBezTo>
                  <a:pt x="621867" y="1099673"/>
                  <a:pt x="609884" y="1147997"/>
                  <a:pt x="609456" y="1195894"/>
                </a:cubicBezTo>
                <a:cubicBezTo>
                  <a:pt x="608173" y="1320340"/>
                  <a:pt x="663378" y="1415706"/>
                  <a:pt x="778496" y="1466168"/>
                </a:cubicBezTo>
                <a:cubicBezTo>
                  <a:pt x="862374" y="1502946"/>
                  <a:pt x="952243" y="1524756"/>
                  <a:pt x="1044251" y="1530315"/>
                </a:cubicBezTo>
                <a:cubicBezTo>
                  <a:pt x="1086618" y="1532881"/>
                  <a:pt x="1129841" y="1526039"/>
                  <a:pt x="1172636" y="1526039"/>
                </a:cubicBezTo>
                <a:cubicBezTo>
                  <a:pt x="1233404" y="1526467"/>
                  <a:pt x="1287326" y="1501663"/>
                  <a:pt x="1336112" y="1472155"/>
                </a:cubicBezTo>
                <a:cubicBezTo>
                  <a:pt x="1387038" y="1441365"/>
                  <a:pt x="1431116" y="1399027"/>
                  <a:pt x="1476051" y="1359256"/>
                </a:cubicBezTo>
                <a:cubicBezTo>
                  <a:pt x="1502584" y="1335735"/>
                  <a:pt x="1526549" y="1308793"/>
                  <a:pt x="1548374" y="1280996"/>
                </a:cubicBezTo>
                <a:cubicBezTo>
                  <a:pt x="1571055" y="1251916"/>
                  <a:pt x="1589457" y="1219415"/>
                  <a:pt x="1610854" y="1189052"/>
                </a:cubicBezTo>
                <a:cubicBezTo>
                  <a:pt x="1630968" y="1160827"/>
                  <a:pt x="1643378" y="1130036"/>
                  <a:pt x="1654933" y="1088982"/>
                </a:cubicBezTo>
                <a:close/>
                <a:moveTo>
                  <a:pt x="1531684" y="611725"/>
                </a:moveTo>
                <a:cubicBezTo>
                  <a:pt x="1450374" y="639950"/>
                  <a:pt x="1404583" y="699821"/>
                  <a:pt x="1370348" y="773377"/>
                </a:cubicBezTo>
                <a:cubicBezTo>
                  <a:pt x="1359649" y="796470"/>
                  <a:pt x="1363500" y="817852"/>
                  <a:pt x="1378907" y="837952"/>
                </a:cubicBezTo>
                <a:cubicBezTo>
                  <a:pt x="1402016" y="868315"/>
                  <a:pt x="1428548" y="866604"/>
                  <a:pt x="1445666" y="833248"/>
                </a:cubicBezTo>
                <a:cubicBezTo>
                  <a:pt x="1451658" y="821701"/>
                  <a:pt x="1455937" y="809727"/>
                  <a:pt x="1461928" y="798180"/>
                </a:cubicBezTo>
                <a:cubicBezTo>
                  <a:pt x="1503011" y="715644"/>
                  <a:pt x="1599728" y="677583"/>
                  <a:pt x="1687885" y="699393"/>
                </a:cubicBezTo>
                <a:cubicBezTo>
                  <a:pt x="1743946" y="713078"/>
                  <a:pt x="1762776" y="743869"/>
                  <a:pt x="1760636" y="800319"/>
                </a:cubicBezTo>
                <a:cubicBezTo>
                  <a:pt x="1759352" y="828116"/>
                  <a:pt x="1766199" y="856768"/>
                  <a:pt x="1773046" y="884138"/>
                </a:cubicBezTo>
                <a:cubicBezTo>
                  <a:pt x="1777326" y="900816"/>
                  <a:pt x="1789309" y="915356"/>
                  <a:pt x="1810706" y="912790"/>
                </a:cubicBezTo>
                <a:cubicBezTo>
                  <a:pt x="1829964" y="910652"/>
                  <a:pt x="1836383" y="894829"/>
                  <a:pt x="1838523" y="879006"/>
                </a:cubicBezTo>
                <a:cubicBezTo>
                  <a:pt x="1843230" y="845222"/>
                  <a:pt x="1849221" y="811010"/>
                  <a:pt x="1848365" y="776798"/>
                </a:cubicBezTo>
                <a:cubicBezTo>
                  <a:pt x="1847937" y="753705"/>
                  <a:pt x="1841090" y="728046"/>
                  <a:pt x="1829108" y="707946"/>
                </a:cubicBezTo>
                <a:cubicBezTo>
                  <a:pt x="1786313" y="634391"/>
                  <a:pt x="1719125" y="599324"/>
                  <a:pt x="1636531" y="592054"/>
                </a:cubicBezTo>
                <a:cubicBezTo>
                  <a:pt x="1598872" y="589915"/>
                  <a:pt x="1565920" y="599751"/>
                  <a:pt x="1531684" y="611725"/>
                </a:cubicBezTo>
                <a:close/>
                <a:moveTo>
                  <a:pt x="800321" y="795187"/>
                </a:moveTo>
                <a:cubicBezTo>
                  <a:pt x="802033" y="807589"/>
                  <a:pt x="805029" y="821701"/>
                  <a:pt x="812732" y="830682"/>
                </a:cubicBezTo>
                <a:cubicBezTo>
                  <a:pt x="819579" y="839235"/>
                  <a:pt x="833273" y="846505"/>
                  <a:pt x="843972" y="846505"/>
                </a:cubicBezTo>
                <a:cubicBezTo>
                  <a:pt x="849963" y="846505"/>
                  <a:pt x="859806" y="831537"/>
                  <a:pt x="861946" y="821701"/>
                </a:cubicBezTo>
                <a:cubicBezTo>
                  <a:pt x="873928" y="765251"/>
                  <a:pt x="875212" y="708374"/>
                  <a:pt x="861946" y="651497"/>
                </a:cubicBezTo>
                <a:cubicBezTo>
                  <a:pt x="848251" y="594619"/>
                  <a:pt x="789194" y="536459"/>
                  <a:pt x="732277" y="535604"/>
                </a:cubicBezTo>
                <a:cubicBezTo>
                  <a:pt x="699325" y="535176"/>
                  <a:pt x="663806" y="544157"/>
                  <a:pt x="633849" y="558269"/>
                </a:cubicBezTo>
                <a:cubicBezTo>
                  <a:pt x="571797" y="586494"/>
                  <a:pt x="511884" y="620706"/>
                  <a:pt x="469945" y="678011"/>
                </a:cubicBezTo>
                <a:cubicBezTo>
                  <a:pt x="448976" y="706663"/>
                  <a:pt x="436993" y="737882"/>
                  <a:pt x="435710" y="772949"/>
                </a:cubicBezTo>
                <a:cubicBezTo>
                  <a:pt x="434854" y="794759"/>
                  <a:pt x="454111" y="819135"/>
                  <a:pt x="471229" y="821273"/>
                </a:cubicBezTo>
                <a:cubicBezTo>
                  <a:pt x="493055" y="824267"/>
                  <a:pt x="500758" y="806733"/>
                  <a:pt x="509744" y="792621"/>
                </a:cubicBezTo>
                <a:cubicBezTo>
                  <a:pt x="519587" y="776798"/>
                  <a:pt x="526434" y="759692"/>
                  <a:pt x="535849" y="743869"/>
                </a:cubicBezTo>
                <a:cubicBezTo>
                  <a:pt x="542269" y="733178"/>
                  <a:pt x="549544" y="721631"/>
                  <a:pt x="558959" y="713933"/>
                </a:cubicBezTo>
                <a:cubicBezTo>
                  <a:pt x="602181" y="678439"/>
                  <a:pt x="647972" y="647220"/>
                  <a:pt x="702321" y="630542"/>
                </a:cubicBezTo>
                <a:cubicBezTo>
                  <a:pt x="769509" y="609587"/>
                  <a:pt x="811448" y="647220"/>
                  <a:pt x="796897" y="701104"/>
                </a:cubicBezTo>
                <a:cubicBezTo>
                  <a:pt x="794330" y="710512"/>
                  <a:pt x="795614" y="721204"/>
                  <a:pt x="795186" y="726763"/>
                </a:cubicBezTo>
                <a:cubicBezTo>
                  <a:pt x="796897" y="752422"/>
                  <a:pt x="797325" y="773804"/>
                  <a:pt x="800321" y="79518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3" name="Google Shape;143;p15"/>
          <p:cNvSpPr/>
          <p:nvPr/>
        </p:nvSpPr>
        <p:spPr>
          <a:xfrm rot="344346">
            <a:off x="8348232" y="3220465"/>
            <a:ext cx="842107" cy="1192894"/>
          </a:xfrm>
          <a:custGeom>
            <a:avLst/>
            <a:gdLst/>
            <a:ahLst/>
            <a:cxnLst/>
            <a:rect l="l" t="t" r="r" b="b"/>
            <a:pathLst>
              <a:path w="1684193" h="2386922" extrusionOk="0">
                <a:moveTo>
                  <a:pt x="413428" y="1178138"/>
                </a:moveTo>
                <a:cubicBezTo>
                  <a:pt x="417572" y="1178967"/>
                  <a:pt x="422545" y="1180901"/>
                  <a:pt x="427242" y="1180901"/>
                </a:cubicBezTo>
                <a:cubicBezTo>
                  <a:pt x="487196" y="1182282"/>
                  <a:pt x="547426" y="1183388"/>
                  <a:pt x="607379" y="1185045"/>
                </a:cubicBezTo>
                <a:cubicBezTo>
                  <a:pt x="656005" y="1186427"/>
                  <a:pt x="704355" y="1188084"/>
                  <a:pt x="752705" y="1190571"/>
                </a:cubicBezTo>
                <a:cubicBezTo>
                  <a:pt x="770663" y="1191400"/>
                  <a:pt x="788622" y="1194163"/>
                  <a:pt x="806028" y="1197754"/>
                </a:cubicBezTo>
                <a:cubicBezTo>
                  <a:pt x="854930" y="1207977"/>
                  <a:pt x="878690" y="1199688"/>
                  <a:pt x="901346" y="1156864"/>
                </a:cubicBezTo>
                <a:cubicBezTo>
                  <a:pt x="916818" y="1127578"/>
                  <a:pt x="928698" y="1096082"/>
                  <a:pt x="939749" y="1064862"/>
                </a:cubicBezTo>
                <a:cubicBezTo>
                  <a:pt x="954945" y="1021485"/>
                  <a:pt x="952735" y="977280"/>
                  <a:pt x="925935" y="939429"/>
                </a:cubicBezTo>
                <a:cubicBezTo>
                  <a:pt x="885045" y="881409"/>
                  <a:pt x="883387" y="815930"/>
                  <a:pt x="889465" y="750727"/>
                </a:cubicBezTo>
                <a:cubicBezTo>
                  <a:pt x="897478" y="665355"/>
                  <a:pt x="946933" y="607888"/>
                  <a:pt x="1026226" y="575839"/>
                </a:cubicBezTo>
                <a:cubicBezTo>
                  <a:pt x="1038106" y="571142"/>
                  <a:pt x="1049158" y="564787"/>
                  <a:pt x="1060762" y="558985"/>
                </a:cubicBezTo>
                <a:cubicBezTo>
                  <a:pt x="1068774" y="554841"/>
                  <a:pt x="1075957" y="547658"/>
                  <a:pt x="1084246" y="546553"/>
                </a:cubicBezTo>
                <a:cubicBezTo>
                  <a:pt x="1136187" y="540198"/>
                  <a:pt x="1167407" y="503729"/>
                  <a:pt x="1196970" y="467535"/>
                </a:cubicBezTo>
                <a:cubicBezTo>
                  <a:pt x="1227361" y="430513"/>
                  <a:pt x="1248359" y="388794"/>
                  <a:pt x="1254437" y="339616"/>
                </a:cubicBezTo>
                <a:cubicBezTo>
                  <a:pt x="1258857" y="302870"/>
                  <a:pt x="1265764" y="265848"/>
                  <a:pt x="1276540" y="230207"/>
                </a:cubicBezTo>
                <a:cubicBezTo>
                  <a:pt x="1292564" y="177713"/>
                  <a:pt x="1323508" y="135442"/>
                  <a:pt x="1378488" y="118312"/>
                </a:cubicBezTo>
                <a:cubicBezTo>
                  <a:pt x="1397276" y="112510"/>
                  <a:pt x="1418826" y="113339"/>
                  <a:pt x="1438995" y="114997"/>
                </a:cubicBezTo>
                <a:cubicBezTo>
                  <a:pt x="1452533" y="116102"/>
                  <a:pt x="1460268" y="128258"/>
                  <a:pt x="1460545" y="142901"/>
                </a:cubicBezTo>
                <a:cubicBezTo>
                  <a:pt x="1460821" y="156439"/>
                  <a:pt x="1454467" y="164175"/>
                  <a:pt x="1440652" y="166938"/>
                </a:cubicBezTo>
                <a:cubicBezTo>
                  <a:pt x="1353070" y="184068"/>
                  <a:pt x="1322126" y="251481"/>
                  <a:pt x="1315219" y="326630"/>
                </a:cubicBezTo>
                <a:cubicBezTo>
                  <a:pt x="1306655" y="421120"/>
                  <a:pt x="1259134" y="492677"/>
                  <a:pt x="1203877" y="562577"/>
                </a:cubicBezTo>
                <a:cubicBezTo>
                  <a:pt x="1196970" y="571418"/>
                  <a:pt x="1186747" y="578325"/>
                  <a:pt x="1176525" y="583298"/>
                </a:cubicBezTo>
                <a:cubicBezTo>
                  <a:pt x="1147239" y="598218"/>
                  <a:pt x="1116847" y="611479"/>
                  <a:pt x="1087285" y="625846"/>
                </a:cubicBezTo>
                <a:cubicBezTo>
                  <a:pt x="1040593" y="648501"/>
                  <a:pt x="999150" y="678340"/>
                  <a:pt x="966273" y="718401"/>
                </a:cubicBezTo>
                <a:cubicBezTo>
                  <a:pt x="958537" y="727795"/>
                  <a:pt x="954116" y="741609"/>
                  <a:pt x="953011" y="754042"/>
                </a:cubicBezTo>
                <a:cubicBezTo>
                  <a:pt x="947485" y="814825"/>
                  <a:pt x="949972" y="874226"/>
                  <a:pt x="983678" y="928930"/>
                </a:cubicBezTo>
                <a:cubicBezTo>
                  <a:pt x="1015175" y="979766"/>
                  <a:pt x="1020977" y="1034747"/>
                  <a:pt x="998598" y="1091385"/>
                </a:cubicBezTo>
                <a:cubicBezTo>
                  <a:pt x="982850" y="1131170"/>
                  <a:pt x="967654" y="1170955"/>
                  <a:pt x="950801" y="1214055"/>
                </a:cubicBezTo>
                <a:cubicBezTo>
                  <a:pt x="980087" y="1219857"/>
                  <a:pt x="1010478" y="1228974"/>
                  <a:pt x="1041698" y="1231737"/>
                </a:cubicBezTo>
                <a:cubicBezTo>
                  <a:pt x="1108559" y="1237539"/>
                  <a:pt x="1169341" y="1260747"/>
                  <a:pt x="1223493" y="1298045"/>
                </a:cubicBezTo>
                <a:cubicBezTo>
                  <a:pt x="1259963" y="1323187"/>
                  <a:pt x="1284275" y="1361038"/>
                  <a:pt x="1295051" y="1404139"/>
                </a:cubicBezTo>
                <a:cubicBezTo>
                  <a:pt x="1304721" y="1442542"/>
                  <a:pt x="1308589" y="1482327"/>
                  <a:pt x="1315219" y="1522664"/>
                </a:cubicBezTo>
                <a:cubicBezTo>
                  <a:pt x="1349479" y="1526256"/>
                  <a:pt x="1383462" y="1529295"/>
                  <a:pt x="1417168" y="1533163"/>
                </a:cubicBezTo>
                <a:cubicBezTo>
                  <a:pt x="1468557" y="1539242"/>
                  <a:pt x="1517459" y="1554714"/>
                  <a:pt x="1563599" y="1577645"/>
                </a:cubicBezTo>
                <a:cubicBezTo>
                  <a:pt x="1632670" y="1612181"/>
                  <a:pt x="1668310" y="1672411"/>
                  <a:pt x="1678809" y="1745350"/>
                </a:cubicBezTo>
                <a:cubicBezTo>
                  <a:pt x="1690137" y="1822157"/>
                  <a:pt x="1685164" y="1897858"/>
                  <a:pt x="1648694" y="1969969"/>
                </a:cubicBezTo>
                <a:cubicBezTo>
                  <a:pt x="1608909" y="2048433"/>
                  <a:pt x="1546745" y="2090428"/>
                  <a:pt x="1460821" y="2103690"/>
                </a:cubicBezTo>
                <a:cubicBezTo>
                  <a:pt x="1397828" y="2113360"/>
                  <a:pt x="1335388" y="2103690"/>
                  <a:pt x="1272672" y="2103138"/>
                </a:cubicBezTo>
                <a:cubicBezTo>
                  <a:pt x="1248359" y="2102861"/>
                  <a:pt x="1224046" y="2099822"/>
                  <a:pt x="1195312" y="2097888"/>
                </a:cubicBezTo>
                <a:cubicBezTo>
                  <a:pt x="1191444" y="2106729"/>
                  <a:pt x="1186471" y="2116399"/>
                  <a:pt x="1182603" y="2126622"/>
                </a:cubicBezTo>
                <a:cubicBezTo>
                  <a:pt x="1150278" y="2215862"/>
                  <a:pt x="1086732" y="2272776"/>
                  <a:pt x="998598" y="2304549"/>
                </a:cubicBezTo>
                <a:cubicBezTo>
                  <a:pt x="966273" y="2316153"/>
                  <a:pt x="934224" y="2329138"/>
                  <a:pt x="901069" y="2337979"/>
                </a:cubicBezTo>
                <a:cubicBezTo>
                  <a:pt x="862942" y="2348202"/>
                  <a:pt x="823986" y="2354832"/>
                  <a:pt x="785583" y="2363121"/>
                </a:cubicBezTo>
                <a:cubicBezTo>
                  <a:pt x="755744" y="2369475"/>
                  <a:pt x="725905" y="2375277"/>
                  <a:pt x="696067" y="2382461"/>
                </a:cubicBezTo>
                <a:cubicBezTo>
                  <a:pt x="670648" y="2388539"/>
                  <a:pt x="646059" y="2387710"/>
                  <a:pt x="620088" y="2384119"/>
                </a:cubicBezTo>
                <a:cubicBezTo>
                  <a:pt x="583619" y="2378869"/>
                  <a:pt x="546044" y="2379698"/>
                  <a:pt x="509022" y="2379145"/>
                </a:cubicBezTo>
                <a:cubicBezTo>
                  <a:pt x="439122" y="2378317"/>
                  <a:pt x="370880" y="2365608"/>
                  <a:pt x="305677" y="2342123"/>
                </a:cubicBezTo>
                <a:cubicBezTo>
                  <a:pt x="232186" y="2315600"/>
                  <a:pt x="159523" y="2284656"/>
                  <a:pt x="110897" y="2218901"/>
                </a:cubicBezTo>
                <a:cubicBezTo>
                  <a:pt x="96806" y="2199837"/>
                  <a:pt x="86031" y="2177458"/>
                  <a:pt x="76361" y="2155632"/>
                </a:cubicBezTo>
                <a:cubicBezTo>
                  <a:pt x="65586" y="2131042"/>
                  <a:pt x="54811" y="2105900"/>
                  <a:pt x="48457" y="2079930"/>
                </a:cubicBezTo>
                <a:cubicBezTo>
                  <a:pt x="12816" y="1929907"/>
                  <a:pt x="936" y="1776846"/>
                  <a:pt x="107" y="1622679"/>
                </a:cubicBezTo>
                <a:cubicBezTo>
                  <a:pt x="-169" y="1561068"/>
                  <a:pt x="-169" y="1499457"/>
                  <a:pt x="3422" y="1438122"/>
                </a:cubicBezTo>
                <a:cubicBezTo>
                  <a:pt x="5909" y="1396126"/>
                  <a:pt x="13092" y="1353855"/>
                  <a:pt x="22210" y="1312689"/>
                </a:cubicBezTo>
                <a:cubicBezTo>
                  <a:pt x="29393" y="1280640"/>
                  <a:pt x="49009" y="1254116"/>
                  <a:pt x="79953" y="1240302"/>
                </a:cubicBezTo>
                <a:cubicBezTo>
                  <a:pt x="116975" y="1223725"/>
                  <a:pt x="154273" y="1205767"/>
                  <a:pt x="193506" y="1196649"/>
                </a:cubicBezTo>
                <a:cubicBezTo>
                  <a:pt x="234120" y="1187256"/>
                  <a:pt x="276944" y="1187808"/>
                  <a:pt x="318939" y="1183388"/>
                </a:cubicBezTo>
                <a:cubicBezTo>
                  <a:pt x="328885" y="1182282"/>
                  <a:pt x="338555" y="1179796"/>
                  <a:pt x="349883" y="1177862"/>
                </a:cubicBezTo>
                <a:cubicBezTo>
                  <a:pt x="360934" y="1033089"/>
                  <a:pt x="422822" y="922299"/>
                  <a:pt x="559582" y="859030"/>
                </a:cubicBezTo>
                <a:cubicBezTo>
                  <a:pt x="557096" y="847150"/>
                  <a:pt x="555991" y="835546"/>
                  <a:pt x="552399" y="825323"/>
                </a:cubicBezTo>
                <a:cubicBezTo>
                  <a:pt x="534440" y="774487"/>
                  <a:pt x="537203" y="722269"/>
                  <a:pt x="539414" y="669499"/>
                </a:cubicBezTo>
                <a:cubicBezTo>
                  <a:pt x="542176" y="599323"/>
                  <a:pt x="572568" y="540474"/>
                  <a:pt x="609866" y="485218"/>
                </a:cubicBezTo>
                <a:cubicBezTo>
                  <a:pt x="647164" y="429961"/>
                  <a:pt x="696343" y="392110"/>
                  <a:pt x="768177" y="382440"/>
                </a:cubicBezTo>
                <a:cubicBezTo>
                  <a:pt x="841116" y="372770"/>
                  <a:pt x="898583" y="331604"/>
                  <a:pt x="930356" y="261427"/>
                </a:cubicBezTo>
                <a:cubicBezTo>
                  <a:pt x="944170" y="231036"/>
                  <a:pt x="955221" y="200645"/>
                  <a:pt x="954945" y="165557"/>
                </a:cubicBezTo>
                <a:cubicBezTo>
                  <a:pt x="953287" y="117483"/>
                  <a:pt x="966825" y="71896"/>
                  <a:pt x="1003018" y="36532"/>
                </a:cubicBezTo>
                <a:cubicBezTo>
                  <a:pt x="1016556" y="23270"/>
                  <a:pt x="1032857" y="12219"/>
                  <a:pt x="1048881" y="1997"/>
                </a:cubicBezTo>
                <a:cubicBezTo>
                  <a:pt x="1053855" y="-1043"/>
                  <a:pt x="1066840" y="-490"/>
                  <a:pt x="1068774" y="2825"/>
                </a:cubicBezTo>
                <a:cubicBezTo>
                  <a:pt x="1072642" y="9180"/>
                  <a:pt x="1074023" y="19955"/>
                  <a:pt x="1071537" y="26862"/>
                </a:cubicBezTo>
                <a:cubicBezTo>
                  <a:pt x="1068774" y="34598"/>
                  <a:pt x="1060485" y="40676"/>
                  <a:pt x="1054131" y="47031"/>
                </a:cubicBezTo>
                <a:cubicBezTo>
                  <a:pt x="1016832" y="83224"/>
                  <a:pt x="1001637" y="126601"/>
                  <a:pt x="1004123" y="179095"/>
                </a:cubicBezTo>
                <a:cubicBezTo>
                  <a:pt x="1007439" y="253415"/>
                  <a:pt x="978982" y="317789"/>
                  <a:pt x="927316" y="369178"/>
                </a:cubicBezTo>
                <a:cubicBezTo>
                  <a:pt x="904385" y="391833"/>
                  <a:pt x="873165" y="407858"/>
                  <a:pt x="843326" y="421120"/>
                </a:cubicBezTo>
                <a:cubicBezTo>
                  <a:pt x="814316" y="434105"/>
                  <a:pt x="782267" y="439631"/>
                  <a:pt x="751323" y="448472"/>
                </a:cubicBezTo>
                <a:cubicBezTo>
                  <a:pt x="716788" y="458142"/>
                  <a:pt x="691646" y="477482"/>
                  <a:pt x="669543" y="507320"/>
                </a:cubicBezTo>
                <a:cubicBezTo>
                  <a:pt x="634179" y="554841"/>
                  <a:pt x="614563" y="608993"/>
                  <a:pt x="597986" y="663697"/>
                </a:cubicBezTo>
                <a:cubicBezTo>
                  <a:pt x="588592" y="694641"/>
                  <a:pt x="591355" y="729729"/>
                  <a:pt x="593013" y="762883"/>
                </a:cubicBezTo>
                <a:cubicBezTo>
                  <a:pt x="594118" y="788025"/>
                  <a:pt x="602130" y="812891"/>
                  <a:pt x="607656" y="841624"/>
                </a:cubicBezTo>
                <a:cubicBezTo>
                  <a:pt x="630035" y="840243"/>
                  <a:pt x="649927" y="838861"/>
                  <a:pt x="670096" y="837480"/>
                </a:cubicBezTo>
                <a:cubicBezTo>
                  <a:pt x="704355" y="834993"/>
                  <a:pt x="736404" y="841072"/>
                  <a:pt x="767072" y="856820"/>
                </a:cubicBezTo>
                <a:cubicBezTo>
                  <a:pt x="795253" y="871463"/>
                  <a:pt x="811001" y="895500"/>
                  <a:pt x="818461" y="925338"/>
                </a:cubicBezTo>
                <a:cubicBezTo>
                  <a:pt x="823434" y="945231"/>
                  <a:pt x="817355" y="960150"/>
                  <a:pt x="800226" y="971754"/>
                </a:cubicBezTo>
                <a:cubicBezTo>
                  <a:pt x="757125" y="1001040"/>
                  <a:pt x="686949" y="999659"/>
                  <a:pt x="644954" y="966504"/>
                </a:cubicBezTo>
                <a:cubicBezTo>
                  <a:pt x="626996" y="952138"/>
                  <a:pt x="610695" y="935561"/>
                  <a:pt x="593565" y="920089"/>
                </a:cubicBezTo>
                <a:cubicBezTo>
                  <a:pt x="497142" y="943297"/>
                  <a:pt x="397127" y="1083373"/>
                  <a:pt x="413428" y="1178138"/>
                </a:cubicBezTo>
                <a:close/>
                <a:moveTo>
                  <a:pt x="68349" y="1417400"/>
                </a:moveTo>
                <a:cubicBezTo>
                  <a:pt x="66415" y="1457185"/>
                  <a:pt x="62547" y="1486471"/>
                  <a:pt x="64205" y="1515205"/>
                </a:cubicBezTo>
                <a:cubicBezTo>
                  <a:pt x="71112" y="1632902"/>
                  <a:pt x="78295" y="1750875"/>
                  <a:pt x="88518" y="1868296"/>
                </a:cubicBezTo>
                <a:cubicBezTo>
                  <a:pt x="93767" y="1929355"/>
                  <a:pt x="97635" y="1991242"/>
                  <a:pt x="116975" y="2050367"/>
                </a:cubicBezTo>
                <a:cubicBezTo>
                  <a:pt x="124159" y="2072194"/>
                  <a:pt x="129132" y="2095125"/>
                  <a:pt x="132171" y="2117781"/>
                </a:cubicBezTo>
                <a:cubicBezTo>
                  <a:pt x="135210" y="2141265"/>
                  <a:pt x="148195" y="2157842"/>
                  <a:pt x="164496" y="2172761"/>
                </a:cubicBezTo>
                <a:cubicBezTo>
                  <a:pt x="225555" y="2227742"/>
                  <a:pt x="297941" y="2258133"/>
                  <a:pt x="378064" y="2271671"/>
                </a:cubicBezTo>
                <a:cubicBezTo>
                  <a:pt x="470066" y="2287143"/>
                  <a:pt x="562621" y="2300128"/>
                  <a:pt x="656282" y="2293221"/>
                </a:cubicBezTo>
                <a:cubicBezTo>
                  <a:pt x="697724" y="2290182"/>
                  <a:pt x="739996" y="2294602"/>
                  <a:pt x="780886" y="2282722"/>
                </a:cubicBezTo>
                <a:cubicBezTo>
                  <a:pt x="807685" y="2274710"/>
                  <a:pt x="835038" y="2267803"/>
                  <a:pt x="862113" y="2260343"/>
                </a:cubicBezTo>
                <a:cubicBezTo>
                  <a:pt x="915989" y="2245148"/>
                  <a:pt x="969588" y="2230228"/>
                  <a:pt x="1023463" y="2214480"/>
                </a:cubicBezTo>
                <a:cubicBezTo>
                  <a:pt x="1080930" y="2197903"/>
                  <a:pt x="1126517" y="2168617"/>
                  <a:pt x="1135911" y="2103138"/>
                </a:cubicBezTo>
                <a:cubicBezTo>
                  <a:pt x="1136187" y="2100651"/>
                  <a:pt x="1138121" y="2098441"/>
                  <a:pt x="1138674" y="2095954"/>
                </a:cubicBezTo>
                <a:cubicBezTo>
                  <a:pt x="1151659" y="2050920"/>
                  <a:pt x="1172380" y="2007820"/>
                  <a:pt x="1170723" y="1959193"/>
                </a:cubicBezTo>
                <a:cubicBezTo>
                  <a:pt x="1170446" y="1953668"/>
                  <a:pt x="1175420" y="1947866"/>
                  <a:pt x="1177906" y="1942340"/>
                </a:cubicBezTo>
                <a:cubicBezTo>
                  <a:pt x="1183708" y="1928250"/>
                  <a:pt x="1191168" y="1914436"/>
                  <a:pt x="1194483" y="1899792"/>
                </a:cubicBezTo>
                <a:cubicBezTo>
                  <a:pt x="1216586" y="1794528"/>
                  <a:pt x="1241451" y="1689540"/>
                  <a:pt x="1251121" y="1582066"/>
                </a:cubicBezTo>
                <a:cubicBezTo>
                  <a:pt x="1253608" y="1553885"/>
                  <a:pt x="1251398" y="1525427"/>
                  <a:pt x="1251398" y="1492273"/>
                </a:cubicBezTo>
                <a:cubicBezTo>
                  <a:pt x="1220730" y="1533163"/>
                  <a:pt x="1182327" y="1552227"/>
                  <a:pt x="1137845" y="1559687"/>
                </a:cubicBezTo>
                <a:cubicBezTo>
                  <a:pt x="1090048" y="1567699"/>
                  <a:pt x="1042251" y="1575158"/>
                  <a:pt x="994177" y="1581513"/>
                </a:cubicBezTo>
                <a:cubicBezTo>
                  <a:pt x="909634" y="1593117"/>
                  <a:pt x="825368" y="1598643"/>
                  <a:pt x="739443" y="1588696"/>
                </a:cubicBezTo>
                <a:cubicBezTo>
                  <a:pt x="618707" y="1574882"/>
                  <a:pt x="497695" y="1562173"/>
                  <a:pt x="379445" y="1533440"/>
                </a:cubicBezTo>
                <a:cubicBezTo>
                  <a:pt x="362039" y="1529295"/>
                  <a:pt x="345186" y="1524322"/>
                  <a:pt x="327780" y="1519902"/>
                </a:cubicBezTo>
                <a:cubicBezTo>
                  <a:pt x="284680" y="1508574"/>
                  <a:pt x="241303" y="1498075"/>
                  <a:pt x="198479" y="1485366"/>
                </a:cubicBezTo>
                <a:cubicBezTo>
                  <a:pt x="181626" y="1480393"/>
                  <a:pt x="165877" y="1470723"/>
                  <a:pt x="150129" y="1462435"/>
                </a:cubicBezTo>
                <a:cubicBezTo>
                  <a:pt x="125264" y="1449173"/>
                  <a:pt x="101227" y="1435635"/>
                  <a:pt x="68349" y="1417400"/>
                </a:cubicBezTo>
                <a:close/>
                <a:moveTo>
                  <a:pt x="1303063" y="1661359"/>
                </a:moveTo>
                <a:cubicBezTo>
                  <a:pt x="1285381" y="1747007"/>
                  <a:pt x="1267975" y="1831826"/>
                  <a:pt x="1250845" y="1915264"/>
                </a:cubicBezTo>
                <a:cubicBezTo>
                  <a:pt x="1254989" y="1918580"/>
                  <a:pt x="1256923" y="1920790"/>
                  <a:pt x="1259134" y="1921343"/>
                </a:cubicBezTo>
                <a:cubicBezTo>
                  <a:pt x="1264107" y="1922724"/>
                  <a:pt x="1269080" y="1923276"/>
                  <a:pt x="1274053" y="1924382"/>
                </a:cubicBezTo>
                <a:cubicBezTo>
                  <a:pt x="1333454" y="1935709"/>
                  <a:pt x="1390921" y="1918303"/>
                  <a:pt x="1448665" y="1910291"/>
                </a:cubicBezTo>
                <a:cubicBezTo>
                  <a:pt x="1460268" y="1908633"/>
                  <a:pt x="1474635" y="1900345"/>
                  <a:pt x="1480437" y="1890951"/>
                </a:cubicBezTo>
                <a:cubicBezTo>
                  <a:pt x="1497567" y="1862770"/>
                  <a:pt x="1514420" y="1833484"/>
                  <a:pt x="1514696" y="1798949"/>
                </a:cubicBezTo>
                <a:cubicBezTo>
                  <a:pt x="1514973" y="1774359"/>
                  <a:pt x="1513039" y="1749217"/>
                  <a:pt x="1489002" y="1734298"/>
                </a:cubicBezTo>
                <a:cubicBezTo>
                  <a:pt x="1471596" y="1723523"/>
                  <a:pt x="1453914" y="1712748"/>
                  <a:pt x="1434850" y="1705841"/>
                </a:cubicBezTo>
                <a:cubicBezTo>
                  <a:pt x="1392026" y="1689816"/>
                  <a:pt x="1348097" y="1676555"/>
                  <a:pt x="1303063" y="1661359"/>
                </a:cubicBezTo>
                <a:close/>
                <a:moveTo>
                  <a:pt x="844984" y="1366840"/>
                </a:moveTo>
                <a:cubicBezTo>
                  <a:pt x="874822" y="1374853"/>
                  <a:pt x="899412" y="1381207"/>
                  <a:pt x="924001" y="1388390"/>
                </a:cubicBezTo>
                <a:cubicBezTo>
                  <a:pt x="988099" y="1406902"/>
                  <a:pt x="1051368" y="1427070"/>
                  <a:pt x="1103862" y="1471276"/>
                </a:cubicBezTo>
                <a:cubicBezTo>
                  <a:pt x="1109111" y="1475696"/>
                  <a:pt x="1118781" y="1480117"/>
                  <a:pt x="1124031" y="1478183"/>
                </a:cubicBezTo>
                <a:cubicBezTo>
                  <a:pt x="1152764" y="1467408"/>
                  <a:pt x="1182050" y="1457461"/>
                  <a:pt x="1208297" y="1441990"/>
                </a:cubicBezTo>
                <a:cubicBezTo>
                  <a:pt x="1232887" y="1427346"/>
                  <a:pt x="1232058" y="1404415"/>
                  <a:pt x="1212442" y="1383970"/>
                </a:cubicBezTo>
                <a:cubicBezTo>
                  <a:pt x="1185366" y="1356065"/>
                  <a:pt x="1150554" y="1341698"/>
                  <a:pt x="1114361" y="1333686"/>
                </a:cubicBezTo>
                <a:cubicBezTo>
                  <a:pt x="1045842" y="1318214"/>
                  <a:pt x="976495" y="1306610"/>
                  <a:pt x="907148" y="1294454"/>
                </a:cubicBezTo>
                <a:cubicBezTo>
                  <a:pt x="878414" y="1289481"/>
                  <a:pt x="868192" y="1295559"/>
                  <a:pt x="857417" y="1322082"/>
                </a:cubicBezTo>
                <a:cubicBezTo>
                  <a:pt x="852167" y="1334791"/>
                  <a:pt x="849957" y="1348606"/>
                  <a:pt x="844984" y="1366840"/>
                </a:cubicBezTo>
                <a:close/>
                <a:moveTo>
                  <a:pt x="1307207" y="1612181"/>
                </a:moveTo>
                <a:cubicBezTo>
                  <a:pt x="1361911" y="1631244"/>
                  <a:pt x="1414682" y="1647269"/>
                  <a:pt x="1465242" y="1668266"/>
                </a:cubicBezTo>
                <a:cubicBezTo>
                  <a:pt x="1490384" y="1678765"/>
                  <a:pt x="1516907" y="1694513"/>
                  <a:pt x="1534036" y="1715235"/>
                </a:cubicBezTo>
                <a:cubicBezTo>
                  <a:pt x="1593161" y="1786516"/>
                  <a:pt x="1578518" y="1936538"/>
                  <a:pt x="1468281" y="1972731"/>
                </a:cubicBezTo>
                <a:cubicBezTo>
                  <a:pt x="1430982" y="1984888"/>
                  <a:pt x="1390921" y="1991519"/>
                  <a:pt x="1351965" y="1994558"/>
                </a:cubicBezTo>
                <a:cubicBezTo>
                  <a:pt x="1311628" y="1997597"/>
                  <a:pt x="1270461" y="1992900"/>
                  <a:pt x="1227361" y="1991795"/>
                </a:cubicBezTo>
                <a:cubicBezTo>
                  <a:pt x="1225703" y="2004504"/>
                  <a:pt x="1224322" y="2016661"/>
                  <a:pt x="1222388" y="2032132"/>
                </a:cubicBezTo>
                <a:cubicBezTo>
                  <a:pt x="1295603" y="2028264"/>
                  <a:pt x="1365779" y="2024673"/>
                  <a:pt x="1435679" y="2021081"/>
                </a:cubicBezTo>
                <a:cubicBezTo>
                  <a:pt x="1500606" y="2018042"/>
                  <a:pt x="1550061" y="1988480"/>
                  <a:pt x="1583491" y="1932946"/>
                </a:cubicBezTo>
                <a:cubicBezTo>
                  <a:pt x="1613330" y="1883215"/>
                  <a:pt x="1625210" y="1828787"/>
                  <a:pt x="1620789" y="1771320"/>
                </a:cubicBezTo>
                <a:cubicBezTo>
                  <a:pt x="1614159" y="1686225"/>
                  <a:pt x="1577965" y="1642296"/>
                  <a:pt x="1495080" y="1623232"/>
                </a:cubicBezTo>
                <a:cubicBezTo>
                  <a:pt x="1440376" y="1610523"/>
                  <a:pt x="1384567" y="1601682"/>
                  <a:pt x="1329310" y="1591183"/>
                </a:cubicBezTo>
                <a:cubicBezTo>
                  <a:pt x="1312733" y="1587868"/>
                  <a:pt x="1305549" y="1594498"/>
                  <a:pt x="1307207" y="1612181"/>
                </a:cubicBezTo>
                <a:close/>
                <a:moveTo>
                  <a:pt x="778676" y="1349711"/>
                </a:moveTo>
                <a:cubicBezTo>
                  <a:pt x="784201" y="1324292"/>
                  <a:pt x="788622" y="1303571"/>
                  <a:pt x="793595" y="1280640"/>
                </a:cubicBezTo>
                <a:cubicBezTo>
                  <a:pt x="668991" y="1265720"/>
                  <a:pt x="545492" y="1262405"/>
                  <a:pt x="421164" y="1264063"/>
                </a:cubicBezTo>
                <a:cubicBezTo>
                  <a:pt x="428624" y="1320701"/>
                  <a:pt x="444096" y="1333134"/>
                  <a:pt x="494656" y="1333134"/>
                </a:cubicBezTo>
                <a:cubicBezTo>
                  <a:pt x="543282" y="1333410"/>
                  <a:pt x="591631" y="1337278"/>
                  <a:pt x="640257" y="1340041"/>
                </a:cubicBezTo>
                <a:cubicBezTo>
                  <a:pt x="685568" y="1343080"/>
                  <a:pt x="731155" y="1346672"/>
                  <a:pt x="778676" y="1349711"/>
                </a:cubicBezTo>
                <a:close/>
                <a:moveTo>
                  <a:pt x="77743" y="1340317"/>
                </a:moveTo>
                <a:cubicBezTo>
                  <a:pt x="89899" y="1351645"/>
                  <a:pt x="101227" y="1363249"/>
                  <a:pt x="113383" y="1373747"/>
                </a:cubicBezTo>
                <a:cubicBezTo>
                  <a:pt x="136868" y="1394192"/>
                  <a:pt x="172785" y="1396403"/>
                  <a:pt x="201242" y="1383694"/>
                </a:cubicBezTo>
                <a:cubicBezTo>
                  <a:pt x="224173" y="1373471"/>
                  <a:pt x="248486" y="1365459"/>
                  <a:pt x="273076" y="1359381"/>
                </a:cubicBezTo>
                <a:cubicBezTo>
                  <a:pt x="314795" y="1349158"/>
                  <a:pt x="357066" y="1341146"/>
                  <a:pt x="400166" y="1331752"/>
                </a:cubicBezTo>
                <a:cubicBezTo>
                  <a:pt x="388562" y="1309097"/>
                  <a:pt x="377511" y="1288099"/>
                  <a:pt x="365631" y="1264891"/>
                </a:cubicBezTo>
                <a:cubicBezTo>
                  <a:pt x="315347" y="1269865"/>
                  <a:pt x="265616" y="1270417"/>
                  <a:pt x="217543" y="1280363"/>
                </a:cubicBezTo>
                <a:cubicBezTo>
                  <a:pt x="169193" y="1290310"/>
                  <a:pt x="115870" y="1293349"/>
                  <a:pt x="77743" y="1340317"/>
                </a:cubicBezTo>
                <a:close/>
                <a:moveTo>
                  <a:pt x="641362" y="893289"/>
                </a:moveTo>
                <a:cubicBezTo>
                  <a:pt x="647717" y="905722"/>
                  <a:pt x="649927" y="911524"/>
                  <a:pt x="653519" y="916221"/>
                </a:cubicBezTo>
                <a:cubicBezTo>
                  <a:pt x="678661" y="948270"/>
                  <a:pt x="712367" y="948822"/>
                  <a:pt x="747455" y="938876"/>
                </a:cubicBezTo>
                <a:cubicBezTo>
                  <a:pt x="756020" y="936390"/>
                  <a:pt x="767348" y="930035"/>
                  <a:pt x="770111" y="922852"/>
                </a:cubicBezTo>
                <a:cubicBezTo>
                  <a:pt x="775084" y="909590"/>
                  <a:pt x="763204" y="902407"/>
                  <a:pt x="751876" y="898262"/>
                </a:cubicBezTo>
                <a:cubicBezTo>
                  <a:pt x="744693" y="895776"/>
                  <a:pt x="736957" y="893565"/>
                  <a:pt x="729497" y="893289"/>
                </a:cubicBezTo>
                <a:cubicBezTo>
                  <a:pt x="702697" y="893013"/>
                  <a:pt x="675898" y="893289"/>
                  <a:pt x="641362" y="893289"/>
                </a:cubicBezTo>
                <a:close/>
                <a:moveTo>
                  <a:pt x="634455" y="1805303"/>
                </a:moveTo>
                <a:cubicBezTo>
                  <a:pt x="656558" y="1795357"/>
                  <a:pt x="678661" y="1781819"/>
                  <a:pt x="702697" y="1775464"/>
                </a:cubicBezTo>
                <a:cubicBezTo>
                  <a:pt x="772045" y="1757230"/>
                  <a:pt x="813487" y="1802264"/>
                  <a:pt x="809343" y="1867191"/>
                </a:cubicBezTo>
                <a:cubicBezTo>
                  <a:pt x="806857" y="1903937"/>
                  <a:pt x="788898" y="1940683"/>
                  <a:pt x="773702" y="1975494"/>
                </a:cubicBezTo>
                <a:cubicBezTo>
                  <a:pt x="759612" y="2008372"/>
                  <a:pt x="741101" y="2039316"/>
                  <a:pt x="722314" y="2069983"/>
                </a:cubicBezTo>
                <a:cubicBezTo>
                  <a:pt x="709052" y="2091534"/>
                  <a:pt x="693856" y="2112808"/>
                  <a:pt x="675898" y="2130766"/>
                </a:cubicBezTo>
                <a:cubicBezTo>
                  <a:pt x="648822" y="2157842"/>
                  <a:pt x="614839" y="2146790"/>
                  <a:pt x="604064" y="2110321"/>
                </a:cubicBezTo>
                <a:cubicBezTo>
                  <a:pt x="602130" y="2103966"/>
                  <a:pt x="597157" y="2097336"/>
                  <a:pt x="591631" y="2093191"/>
                </a:cubicBezTo>
                <a:cubicBezTo>
                  <a:pt x="511233" y="2036277"/>
                  <a:pt x="477802" y="1953944"/>
                  <a:pt x="468685" y="1859455"/>
                </a:cubicBezTo>
                <a:cubicBezTo>
                  <a:pt x="465922" y="1829892"/>
                  <a:pt x="497971" y="1776570"/>
                  <a:pt x="523942" y="1769110"/>
                </a:cubicBezTo>
                <a:cubicBezTo>
                  <a:pt x="537756" y="1764966"/>
                  <a:pt x="555438" y="1766347"/>
                  <a:pt x="568976" y="1771597"/>
                </a:cubicBezTo>
                <a:cubicBezTo>
                  <a:pt x="592460" y="1780714"/>
                  <a:pt x="613734" y="1794528"/>
                  <a:pt x="634455" y="1805303"/>
                </a:cubicBezTo>
                <a:close/>
                <a:moveTo>
                  <a:pt x="746627" y="1828787"/>
                </a:moveTo>
                <a:cubicBezTo>
                  <a:pt x="704908" y="1843154"/>
                  <a:pt x="685292" y="1863875"/>
                  <a:pt x="680318" y="1900069"/>
                </a:cubicBezTo>
                <a:cubicBezTo>
                  <a:pt x="675622" y="1935433"/>
                  <a:pt x="651585" y="1945103"/>
                  <a:pt x="623128" y="1923276"/>
                </a:cubicBezTo>
                <a:cubicBezTo>
                  <a:pt x="610971" y="1913883"/>
                  <a:pt x="604064" y="1897306"/>
                  <a:pt x="595223" y="1883768"/>
                </a:cubicBezTo>
                <a:cubicBezTo>
                  <a:pt x="584172" y="1866086"/>
                  <a:pt x="586106" y="1840391"/>
                  <a:pt x="562898" y="1829892"/>
                </a:cubicBezTo>
                <a:cubicBezTo>
                  <a:pt x="515653" y="1889017"/>
                  <a:pt x="560687" y="2006438"/>
                  <a:pt x="631416" y="2054511"/>
                </a:cubicBezTo>
                <a:cubicBezTo>
                  <a:pt x="682529" y="1988480"/>
                  <a:pt x="738614" y="1925210"/>
                  <a:pt x="746627" y="182878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304800" y="0"/>
            <a:ext cx="4572000" cy="2031325"/>
          </a:xfrm>
          <a:prstGeom prst="rect">
            <a:avLst/>
          </a:prstGeom>
        </p:spPr>
        <p:txBody>
          <a:bodyPr>
            <a:spAutoFit/>
          </a:bodyPr>
          <a:lstStyle/>
          <a:p>
            <a:r>
              <a:rPr lang="en-US" dirty="0">
                <a:solidFill>
                  <a:srgbClr val="002060"/>
                </a:solidFill>
              </a:rPr>
              <a:t>Requirement: </a:t>
            </a:r>
          </a:p>
          <a:p>
            <a:r>
              <a:rPr lang="en-US" dirty="0">
                <a:solidFill>
                  <a:srgbClr val="002060"/>
                </a:solidFill>
              </a:rPr>
              <a:t>Write code to create a file named with demo.txt in current working directory. </a:t>
            </a:r>
          </a:p>
          <a:p>
            <a:r>
              <a:rPr lang="en-US" dirty="0">
                <a:solidFill>
                  <a:srgbClr val="002060"/>
                </a:solidFill>
              </a:rPr>
              <a:t>Program: import java.io.*; class </a:t>
            </a:r>
            <a:r>
              <a:rPr lang="en-US" dirty="0" err="1">
                <a:solidFill>
                  <a:srgbClr val="002060"/>
                </a:solidFill>
              </a:rPr>
              <a:t>FileDemo</a:t>
            </a:r>
            <a:r>
              <a:rPr lang="en-US" dirty="0">
                <a:solidFill>
                  <a:srgbClr val="002060"/>
                </a:solidFill>
              </a:rPr>
              <a:t> { public static void main(String[] </a:t>
            </a:r>
            <a:r>
              <a:rPr lang="en-US" dirty="0" err="1">
                <a:solidFill>
                  <a:srgbClr val="002060"/>
                </a:solidFill>
              </a:rPr>
              <a:t>args</a:t>
            </a:r>
            <a:r>
              <a:rPr lang="en-US" dirty="0">
                <a:solidFill>
                  <a:srgbClr val="002060"/>
                </a:solidFill>
              </a:rPr>
              <a:t>)throws </a:t>
            </a:r>
            <a:r>
              <a:rPr lang="en-US" dirty="0" err="1">
                <a:solidFill>
                  <a:srgbClr val="002060"/>
                </a:solidFill>
              </a:rPr>
              <a:t>IOException</a:t>
            </a:r>
            <a:r>
              <a:rPr lang="en-US" dirty="0">
                <a:solidFill>
                  <a:srgbClr val="002060"/>
                </a:solidFill>
              </a:rPr>
              <a:t> { File f=new File("demo.txt"); </a:t>
            </a:r>
          </a:p>
          <a:p>
            <a:r>
              <a:rPr lang="en-US" dirty="0" err="1">
                <a:solidFill>
                  <a:srgbClr val="002060"/>
                </a:solidFill>
              </a:rPr>
              <a:t>f.createNewFile</a:t>
            </a:r>
            <a:r>
              <a:rPr lang="en-US" dirty="0">
                <a:solidFill>
                  <a:srgbClr val="002060"/>
                </a:solidFill>
              </a:rPr>
              <a:t>(); </a:t>
            </a:r>
          </a:p>
          <a:p>
            <a:r>
              <a:rPr lang="en-US" dirty="0">
                <a:solidFill>
                  <a:srgbClr val="002060"/>
                </a:solidFill>
              </a:rPr>
              <a:t>} </a:t>
            </a:r>
          </a:p>
          <a:p>
            <a:r>
              <a:rPr lang="en-US" dirty="0">
                <a:solidFill>
                  <a:srgbClr val="002060"/>
                </a:solidFill>
              </a:rPr>
              <a:t>} </a:t>
            </a:r>
          </a:p>
        </p:txBody>
      </p:sp>
      <p:sp>
        <p:nvSpPr>
          <p:cNvPr id="4" name="Rectangle 3"/>
          <p:cNvSpPr/>
          <p:nvPr/>
        </p:nvSpPr>
        <p:spPr>
          <a:xfrm>
            <a:off x="228600" y="2007163"/>
            <a:ext cx="4572000" cy="3108543"/>
          </a:xfrm>
          <a:prstGeom prst="rect">
            <a:avLst/>
          </a:prstGeom>
        </p:spPr>
        <p:txBody>
          <a:bodyPr>
            <a:spAutoFit/>
          </a:bodyPr>
          <a:lstStyle/>
          <a:p>
            <a:r>
              <a:rPr lang="en-US" dirty="0">
                <a:solidFill>
                  <a:srgbClr val="002060"/>
                </a:solidFill>
              </a:rPr>
              <a:t>Requirement: </a:t>
            </a:r>
          </a:p>
          <a:p>
            <a:r>
              <a:rPr lang="en-US" dirty="0">
                <a:solidFill>
                  <a:srgbClr val="002060"/>
                </a:solidFill>
              </a:rPr>
              <a:t>Write code to create a directory named with SaiCharan123 in current working directory and create a file named with abc.txt in that directory. </a:t>
            </a:r>
          </a:p>
          <a:p>
            <a:r>
              <a:rPr lang="en-US" dirty="0">
                <a:solidFill>
                  <a:srgbClr val="002060"/>
                </a:solidFill>
              </a:rPr>
              <a:t>Program:</a:t>
            </a:r>
          </a:p>
          <a:p>
            <a:r>
              <a:rPr lang="en-US" dirty="0">
                <a:solidFill>
                  <a:srgbClr val="002060"/>
                </a:solidFill>
              </a:rPr>
              <a:t>import java.io.*; </a:t>
            </a:r>
          </a:p>
          <a:p>
            <a:r>
              <a:rPr lang="en-US" dirty="0">
                <a:solidFill>
                  <a:srgbClr val="002060"/>
                </a:solidFill>
              </a:rPr>
              <a:t>class </a:t>
            </a:r>
            <a:r>
              <a:rPr lang="en-US" dirty="0" err="1">
                <a:solidFill>
                  <a:srgbClr val="002060"/>
                </a:solidFill>
              </a:rPr>
              <a:t>FileDemo</a:t>
            </a:r>
            <a:r>
              <a:rPr lang="en-US" dirty="0">
                <a:solidFill>
                  <a:srgbClr val="002060"/>
                </a:solidFill>
              </a:rPr>
              <a:t> { </a:t>
            </a:r>
          </a:p>
          <a:p>
            <a:r>
              <a:rPr lang="en-US" dirty="0">
                <a:solidFill>
                  <a:srgbClr val="002060"/>
                </a:solidFill>
              </a:rPr>
              <a:t>public static void main(String[] </a:t>
            </a:r>
            <a:r>
              <a:rPr lang="en-US" dirty="0" err="1">
                <a:solidFill>
                  <a:srgbClr val="002060"/>
                </a:solidFill>
              </a:rPr>
              <a:t>args</a:t>
            </a:r>
            <a:r>
              <a:rPr lang="en-US" dirty="0">
                <a:solidFill>
                  <a:srgbClr val="002060"/>
                </a:solidFill>
              </a:rPr>
              <a:t>)throws </a:t>
            </a:r>
            <a:r>
              <a:rPr lang="en-US" dirty="0" err="1">
                <a:solidFill>
                  <a:srgbClr val="002060"/>
                </a:solidFill>
              </a:rPr>
              <a:t>IOException</a:t>
            </a:r>
            <a:r>
              <a:rPr lang="en-US" dirty="0">
                <a:solidFill>
                  <a:srgbClr val="002060"/>
                </a:solidFill>
              </a:rPr>
              <a:t> { File f1=new File("SaiCharan123");</a:t>
            </a:r>
          </a:p>
          <a:p>
            <a:r>
              <a:rPr lang="en-US" dirty="0">
                <a:solidFill>
                  <a:srgbClr val="002060"/>
                </a:solidFill>
              </a:rPr>
              <a:t> f1.mkdir(); </a:t>
            </a:r>
          </a:p>
          <a:p>
            <a:r>
              <a:rPr lang="en-US" dirty="0">
                <a:solidFill>
                  <a:srgbClr val="002060"/>
                </a:solidFill>
              </a:rPr>
              <a:t>File f2=new File("SaiCharan123","abc.txt"); f2.createNewFile();</a:t>
            </a:r>
          </a:p>
          <a:p>
            <a:r>
              <a:rPr lang="en-US" dirty="0">
                <a:solidFill>
                  <a:srgbClr val="002060"/>
                </a:solidFill>
              </a:rPr>
              <a:t> }</a:t>
            </a:r>
          </a:p>
          <a:p>
            <a:r>
              <a:rPr lang="en-US" dirty="0">
                <a:solidFill>
                  <a:srgbClr val="002060"/>
                </a:solidFill>
              </a:rPr>
              <a:t> } </a:t>
            </a:r>
          </a:p>
        </p:txBody>
      </p:sp>
      <p:sp>
        <p:nvSpPr>
          <p:cNvPr id="5" name="Rectangle 4"/>
          <p:cNvSpPr/>
          <p:nvPr/>
        </p:nvSpPr>
        <p:spPr>
          <a:xfrm>
            <a:off x="8769285" y="4670444"/>
            <a:ext cx="284052" cy="307777"/>
          </a:xfrm>
          <a:prstGeom prst="rect">
            <a:avLst/>
          </a:prstGeom>
        </p:spPr>
        <p:txBody>
          <a:bodyPr wrap="none">
            <a:spAutoFit/>
          </a:bodyPr>
          <a:lstStyle/>
          <a:p>
            <a:r>
              <a:rPr lang="en-US"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7"/>
        <p:cNvGrpSpPr/>
        <p:nvPr/>
      </p:nvGrpSpPr>
      <p:grpSpPr>
        <a:xfrm>
          <a:off x="0" y="0"/>
          <a:ext cx="0" cy="0"/>
          <a:chOff x="0" y="0"/>
          <a:chExt cx="0" cy="0"/>
        </a:xfrm>
      </p:grpSpPr>
      <p:grpSp>
        <p:nvGrpSpPr>
          <p:cNvPr id="148" name="Google Shape;148;p16"/>
          <p:cNvGrpSpPr/>
          <p:nvPr/>
        </p:nvGrpSpPr>
        <p:grpSpPr>
          <a:xfrm>
            <a:off x="3142017" y="233354"/>
            <a:ext cx="2895600" cy="4424950"/>
            <a:chOff x="-11383" y="0"/>
            <a:chExt cx="6474529" cy="6714026"/>
          </a:xfrm>
        </p:grpSpPr>
        <p:grpSp>
          <p:nvGrpSpPr>
            <p:cNvPr id="149" name="Google Shape;149;p16"/>
            <p:cNvGrpSpPr/>
            <p:nvPr/>
          </p:nvGrpSpPr>
          <p:grpSpPr>
            <a:xfrm>
              <a:off x="-11383" y="267777"/>
              <a:ext cx="6232020" cy="6446249"/>
              <a:chOff x="-3810" y="0"/>
              <a:chExt cx="2085962" cy="2157668"/>
            </a:xfrm>
          </p:grpSpPr>
          <p:sp>
            <p:nvSpPr>
              <p:cNvPr id="150" name="Google Shape;150;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chemeClr val="accent1"/>
              </a:solidFill>
              <a:ln>
                <a:noFill/>
              </a:ln>
            </p:spPr>
          </p:sp>
          <p:sp>
            <p:nvSpPr>
              <p:cNvPr id="151" name="Google Shape;151;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52" name="Google Shape;152;p16"/>
            <p:cNvGrpSpPr/>
            <p:nvPr/>
          </p:nvGrpSpPr>
          <p:grpSpPr>
            <a:xfrm>
              <a:off x="231126" y="0"/>
              <a:ext cx="6232020" cy="6446249"/>
              <a:chOff x="-3810" y="0"/>
              <a:chExt cx="2085962" cy="2157668"/>
            </a:xfrm>
          </p:grpSpPr>
          <p:sp>
            <p:nvSpPr>
              <p:cNvPr id="153" name="Google Shape;153;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chemeClr val="lt1"/>
              </a:solidFill>
              <a:ln>
                <a:noFill/>
              </a:ln>
            </p:spPr>
          </p:sp>
          <p:sp>
            <p:nvSpPr>
              <p:cNvPr id="154" name="Google Shape;154;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grpSp>
        <p:nvGrpSpPr>
          <p:cNvPr id="156" name="Google Shape;156;p16"/>
          <p:cNvGrpSpPr/>
          <p:nvPr/>
        </p:nvGrpSpPr>
        <p:grpSpPr>
          <a:xfrm>
            <a:off x="246311" y="217980"/>
            <a:ext cx="2747529" cy="4392442"/>
            <a:chOff x="-11383" y="0"/>
            <a:chExt cx="6474529" cy="6714026"/>
          </a:xfrm>
        </p:grpSpPr>
        <p:grpSp>
          <p:nvGrpSpPr>
            <p:cNvPr id="157" name="Google Shape;157;p16"/>
            <p:cNvGrpSpPr/>
            <p:nvPr/>
          </p:nvGrpSpPr>
          <p:grpSpPr>
            <a:xfrm>
              <a:off x="-11383" y="267777"/>
              <a:ext cx="6232020" cy="6446249"/>
              <a:chOff x="-3810" y="0"/>
              <a:chExt cx="2085962" cy="2157668"/>
            </a:xfrm>
          </p:grpSpPr>
          <p:sp>
            <p:nvSpPr>
              <p:cNvPr id="158" name="Google Shape;158;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rgbClr val="5A60F1"/>
              </a:solidFill>
              <a:ln>
                <a:noFill/>
              </a:ln>
            </p:spPr>
          </p:sp>
          <p:sp>
            <p:nvSpPr>
              <p:cNvPr id="159" name="Google Shape;159;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60" name="Google Shape;160;p16"/>
            <p:cNvGrpSpPr/>
            <p:nvPr/>
          </p:nvGrpSpPr>
          <p:grpSpPr>
            <a:xfrm>
              <a:off x="231126" y="0"/>
              <a:ext cx="6232020" cy="6446249"/>
              <a:chOff x="-3810" y="0"/>
              <a:chExt cx="2085962" cy="2157668"/>
            </a:xfrm>
          </p:grpSpPr>
          <p:sp>
            <p:nvSpPr>
              <p:cNvPr id="161" name="Google Shape;161;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chemeClr val="lt1"/>
              </a:solidFill>
              <a:ln>
                <a:noFill/>
              </a:ln>
            </p:spPr>
          </p:sp>
          <p:sp>
            <p:nvSpPr>
              <p:cNvPr id="162" name="Google Shape;162;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grpSp>
        <p:nvGrpSpPr>
          <p:cNvPr id="163" name="Google Shape;163;p16"/>
          <p:cNvGrpSpPr/>
          <p:nvPr/>
        </p:nvGrpSpPr>
        <p:grpSpPr>
          <a:xfrm>
            <a:off x="6187720" y="189238"/>
            <a:ext cx="2926733" cy="4392442"/>
            <a:chOff x="-11383" y="0"/>
            <a:chExt cx="6474529" cy="6714026"/>
          </a:xfrm>
        </p:grpSpPr>
        <p:grpSp>
          <p:nvGrpSpPr>
            <p:cNvPr id="164" name="Google Shape;164;p16"/>
            <p:cNvGrpSpPr/>
            <p:nvPr/>
          </p:nvGrpSpPr>
          <p:grpSpPr>
            <a:xfrm>
              <a:off x="-11383" y="267777"/>
              <a:ext cx="6232020" cy="6446249"/>
              <a:chOff x="-3810" y="0"/>
              <a:chExt cx="2085962" cy="2157668"/>
            </a:xfrm>
          </p:grpSpPr>
          <p:sp>
            <p:nvSpPr>
              <p:cNvPr id="165" name="Google Shape;165;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chemeClr val="accent1"/>
              </a:solidFill>
              <a:ln>
                <a:noFill/>
              </a:ln>
            </p:spPr>
          </p:sp>
          <p:sp>
            <p:nvSpPr>
              <p:cNvPr id="166" name="Google Shape;166;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67" name="Google Shape;167;p16"/>
            <p:cNvGrpSpPr/>
            <p:nvPr/>
          </p:nvGrpSpPr>
          <p:grpSpPr>
            <a:xfrm>
              <a:off x="231126" y="0"/>
              <a:ext cx="6232020" cy="6446249"/>
              <a:chOff x="-3810" y="0"/>
              <a:chExt cx="2085962" cy="2157668"/>
            </a:xfrm>
          </p:grpSpPr>
          <p:sp>
            <p:nvSpPr>
              <p:cNvPr id="168" name="Google Shape;168;p16"/>
              <p:cNvSpPr/>
              <p:nvPr/>
            </p:nvSpPr>
            <p:spPr>
              <a:xfrm>
                <a:off x="10160" y="16510"/>
                <a:ext cx="2056752" cy="2130998"/>
              </a:xfrm>
              <a:custGeom>
                <a:avLst/>
                <a:gdLst/>
                <a:ahLst/>
                <a:cxnLst/>
                <a:rect l="l" t="t" r="r" b="b"/>
                <a:pathLst>
                  <a:path w="2056752" h="2130998" extrusionOk="0">
                    <a:moveTo>
                      <a:pt x="2056752" y="2130998"/>
                    </a:moveTo>
                    <a:lnTo>
                      <a:pt x="0" y="2123378"/>
                    </a:lnTo>
                    <a:lnTo>
                      <a:pt x="0" y="752313"/>
                    </a:lnTo>
                    <a:lnTo>
                      <a:pt x="17780" y="19050"/>
                    </a:lnTo>
                    <a:lnTo>
                      <a:pt x="1023454" y="0"/>
                    </a:lnTo>
                    <a:lnTo>
                      <a:pt x="2037702" y="5080"/>
                    </a:lnTo>
                    <a:close/>
                  </a:path>
                </a:pathLst>
              </a:custGeom>
              <a:solidFill>
                <a:schemeClr val="lt1"/>
              </a:solidFill>
              <a:ln>
                <a:noFill/>
              </a:ln>
            </p:spPr>
          </p:sp>
          <p:sp>
            <p:nvSpPr>
              <p:cNvPr id="169" name="Google Shape;169;p16"/>
              <p:cNvSpPr/>
              <p:nvPr/>
            </p:nvSpPr>
            <p:spPr>
              <a:xfrm>
                <a:off x="-3810" y="0"/>
                <a:ext cx="2085962" cy="2157668"/>
              </a:xfrm>
              <a:custGeom>
                <a:avLst/>
                <a:gdLst/>
                <a:ahLst/>
                <a:cxnLst/>
                <a:rect l="l" t="t" r="r" b="b"/>
                <a:pathLst>
                  <a:path w="2085962" h="2157668" extrusionOk="0">
                    <a:moveTo>
                      <a:pt x="2051672" y="21590"/>
                    </a:moveTo>
                    <a:cubicBezTo>
                      <a:pt x="2052942" y="34290"/>
                      <a:pt x="2052942" y="44450"/>
                      <a:pt x="2054212" y="54610"/>
                    </a:cubicBezTo>
                    <a:cubicBezTo>
                      <a:pt x="2056752" y="95777"/>
                      <a:pt x="2058022" y="141297"/>
                      <a:pt x="2060562" y="185191"/>
                    </a:cubicBezTo>
                    <a:cubicBezTo>
                      <a:pt x="2060562" y="248594"/>
                      <a:pt x="2073262" y="1498768"/>
                      <a:pt x="2079612" y="1562171"/>
                    </a:cubicBezTo>
                    <a:cubicBezTo>
                      <a:pt x="2085962" y="1658088"/>
                      <a:pt x="2082152" y="1755631"/>
                      <a:pt x="2082152" y="1851548"/>
                    </a:cubicBezTo>
                    <a:cubicBezTo>
                      <a:pt x="2082152" y="1936086"/>
                      <a:pt x="2083422" y="2014120"/>
                      <a:pt x="2084692" y="2096707"/>
                    </a:cubicBezTo>
                    <a:cubicBezTo>
                      <a:pt x="2084692" y="2118297"/>
                      <a:pt x="2084692" y="2132268"/>
                      <a:pt x="2084692" y="2156397"/>
                    </a:cubicBezTo>
                    <a:cubicBezTo>
                      <a:pt x="2061832" y="2156397"/>
                      <a:pt x="2041512" y="2157668"/>
                      <a:pt x="2019987" y="2156397"/>
                    </a:cubicBezTo>
                    <a:cubicBezTo>
                      <a:pt x="1918289" y="2151318"/>
                      <a:pt x="1815026" y="2157668"/>
                      <a:pt x="1713327" y="2152587"/>
                    </a:cubicBezTo>
                    <a:cubicBezTo>
                      <a:pt x="1652308" y="2148778"/>
                      <a:pt x="1592854" y="2151318"/>
                      <a:pt x="1531835" y="2148778"/>
                    </a:cubicBezTo>
                    <a:cubicBezTo>
                      <a:pt x="1503672" y="2147507"/>
                      <a:pt x="1475509" y="2146237"/>
                      <a:pt x="1447347" y="2144968"/>
                    </a:cubicBezTo>
                    <a:cubicBezTo>
                      <a:pt x="1430136" y="2144968"/>
                      <a:pt x="1414490" y="2146237"/>
                      <a:pt x="1397280" y="2146237"/>
                    </a:cubicBezTo>
                    <a:cubicBezTo>
                      <a:pt x="1353471" y="2144968"/>
                      <a:pt x="1232997" y="2146237"/>
                      <a:pt x="1189189" y="2144968"/>
                    </a:cubicBezTo>
                    <a:cubicBezTo>
                      <a:pt x="1157897" y="2143697"/>
                      <a:pt x="532060" y="2152587"/>
                      <a:pt x="500768" y="2151318"/>
                    </a:cubicBezTo>
                    <a:cubicBezTo>
                      <a:pt x="492945" y="2151318"/>
                      <a:pt x="483558" y="2152587"/>
                      <a:pt x="475735" y="2152587"/>
                    </a:cubicBezTo>
                    <a:cubicBezTo>
                      <a:pt x="456960" y="2152587"/>
                      <a:pt x="439749" y="2153857"/>
                      <a:pt x="420974" y="2153857"/>
                    </a:cubicBezTo>
                    <a:cubicBezTo>
                      <a:pt x="374036" y="2153857"/>
                      <a:pt x="328663" y="2152587"/>
                      <a:pt x="281726" y="2151318"/>
                    </a:cubicBezTo>
                    <a:cubicBezTo>
                      <a:pt x="253563" y="2150047"/>
                      <a:pt x="225400" y="2148778"/>
                      <a:pt x="198802" y="2147507"/>
                    </a:cubicBezTo>
                    <a:cubicBezTo>
                      <a:pt x="148735" y="2146237"/>
                      <a:pt x="98668" y="2144968"/>
                      <a:pt x="48260" y="2144968"/>
                    </a:cubicBezTo>
                    <a:cubicBezTo>
                      <a:pt x="38100" y="2144968"/>
                      <a:pt x="29210" y="2144968"/>
                      <a:pt x="19050" y="2143697"/>
                    </a:cubicBezTo>
                    <a:cubicBezTo>
                      <a:pt x="10160" y="2142428"/>
                      <a:pt x="5080" y="2136078"/>
                      <a:pt x="7620" y="2127187"/>
                    </a:cubicBezTo>
                    <a:cubicBezTo>
                      <a:pt x="16510" y="2095405"/>
                      <a:pt x="12700" y="2054763"/>
                      <a:pt x="11430" y="2012494"/>
                    </a:cubicBezTo>
                    <a:cubicBezTo>
                      <a:pt x="10160" y="1926331"/>
                      <a:pt x="6350" y="1841794"/>
                      <a:pt x="7620" y="1755631"/>
                    </a:cubicBezTo>
                    <a:cubicBezTo>
                      <a:pt x="5080" y="1648334"/>
                      <a:pt x="0" y="320125"/>
                      <a:pt x="7620" y="211202"/>
                    </a:cubicBezTo>
                    <a:cubicBezTo>
                      <a:pt x="8890" y="190068"/>
                      <a:pt x="7620" y="167308"/>
                      <a:pt x="8890" y="146174"/>
                    </a:cubicBezTo>
                    <a:cubicBezTo>
                      <a:pt x="10160" y="112034"/>
                      <a:pt x="12700" y="74642"/>
                      <a:pt x="13970" y="44450"/>
                    </a:cubicBezTo>
                    <a:cubicBezTo>
                      <a:pt x="13970" y="41910"/>
                      <a:pt x="15240" y="39370"/>
                      <a:pt x="16510" y="38100"/>
                    </a:cubicBezTo>
                    <a:cubicBezTo>
                      <a:pt x="38100" y="35560"/>
                      <a:pt x="59553" y="30480"/>
                      <a:pt x="84587" y="29210"/>
                    </a:cubicBezTo>
                    <a:cubicBezTo>
                      <a:pt x="126831" y="25400"/>
                      <a:pt x="169075" y="22860"/>
                      <a:pt x="212883" y="20320"/>
                    </a:cubicBezTo>
                    <a:cubicBezTo>
                      <a:pt x="242611" y="17780"/>
                      <a:pt x="272338" y="16510"/>
                      <a:pt x="300501" y="13970"/>
                    </a:cubicBezTo>
                    <a:cubicBezTo>
                      <a:pt x="328663" y="11430"/>
                      <a:pt x="358391" y="8890"/>
                      <a:pt x="386553" y="8890"/>
                    </a:cubicBezTo>
                    <a:cubicBezTo>
                      <a:pt x="417845" y="7620"/>
                      <a:pt x="449137" y="10160"/>
                      <a:pt x="480429" y="8890"/>
                    </a:cubicBezTo>
                    <a:cubicBezTo>
                      <a:pt x="519544" y="8890"/>
                      <a:pt x="1228304" y="6350"/>
                      <a:pt x="1267419" y="5080"/>
                    </a:cubicBezTo>
                    <a:cubicBezTo>
                      <a:pt x="1304969" y="3810"/>
                      <a:pt x="1342519" y="2540"/>
                      <a:pt x="1381634" y="2540"/>
                    </a:cubicBezTo>
                    <a:cubicBezTo>
                      <a:pt x="1445782" y="1270"/>
                      <a:pt x="1508366" y="0"/>
                      <a:pt x="1572514" y="0"/>
                    </a:cubicBezTo>
                    <a:cubicBezTo>
                      <a:pt x="1599112" y="0"/>
                      <a:pt x="1627275" y="2540"/>
                      <a:pt x="1653873" y="2540"/>
                    </a:cubicBezTo>
                    <a:cubicBezTo>
                      <a:pt x="1727408" y="3810"/>
                      <a:pt x="1802509" y="5080"/>
                      <a:pt x="1876045" y="7620"/>
                    </a:cubicBezTo>
                    <a:cubicBezTo>
                      <a:pt x="1915160" y="8890"/>
                      <a:pt x="1954274" y="12700"/>
                      <a:pt x="1993389" y="16510"/>
                    </a:cubicBezTo>
                    <a:cubicBezTo>
                      <a:pt x="2002777" y="16510"/>
                      <a:pt x="2012164" y="16510"/>
                      <a:pt x="2019987" y="16510"/>
                    </a:cubicBezTo>
                    <a:cubicBezTo>
                      <a:pt x="2032622" y="17780"/>
                      <a:pt x="2041512" y="20320"/>
                      <a:pt x="2051672" y="21590"/>
                    </a:cubicBezTo>
                    <a:close/>
                    <a:moveTo>
                      <a:pt x="2061832" y="2139888"/>
                    </a:moveTo>
                    <a:cubicBezTo>
                      <a:pt x="2063102" y="2123378"/>
                      <a:pt x="2064372" y="2110678"/>
                      <a:pt x="2064372" y="2097978"/>
                    </a:cubicBezTo>
                    <a:cubicBezTo>
                      <a:pt x="2063102" y="2005991"/>
                      <a:pt x="2061832" y="1919828"/>
                      <a:pt x="2061832" y="1827163"/>
                    </a:cubicBezTo>
                    <a:cubicBezTo>
                      <a:pt x="2061832" y="1784894"/>
                      <a:pt x="2064372" y="1742626"/>
                      <a:pt x="2063102" y="1700357"/>
                    </a:cubicBezTo>
                    <a:cubicBezTo>
                      <a:pt x="2063102" y="1661340"/>
                      <a:pt x="2061832" y="1620697"/>
                      <a:pt x="2060562" y="1581680"/>
                    </a:cubicBezTo>
                    <a:cubicBezTo>
                      <a:pt x="2055482" y="1521528"/>
                      <a:pt x="2044052" y="276231"/>
                      <a:pt x="2044052" y="216080"/>
                    </a:cubicBezTo>
                    <a:cubicBezTo>
                      <a:pt x="2041512" y="165682"/>
                      <a:pt x="2038972" y="113660"/>
                      <a:pt x="2036432" y="63500"/>
                    </a:cubicBezTo>
                    <a:cubicBezTo>
                      <a:pt x="2035162" y="44450"/>
                      <a:pt x="2033892" y="43180"/>
                      <a:pt x="2015294" y="41910"/>
                    </a:cubicBezTo>
                    <a:cubicBezTo>
                      <a:pt x="2010600" y="41910"/>
                      <a:pt x="2007471" y="41910"/>
                      <a:pt x="2002777" y="40640"/>
                    </a:cubicBezTo>
                    <a:cubicBezTo>
                      <a:pt x="1963662" y="36830"/>
                      <a:pt x="1922983" y="31750"/>
                      <a:pt x="1883868" y="30480"/>
                    </a:cubicBezTo>
                    <a:cubicBezTo>
                      <a:pt x="1788428" y="26670"/>
                      <a:pt x="1691423" y="25400"/>
                      <a:pt x="1595983" y="22860"/>
                    </a:cubicBezTo>
                    <a:cubicBezTo>
                      <a:pt x="1581902" y="22860"/>
                      <a:pt x="1566256" y="22860"/>
                      <a:pt x="1552174" y="22860"/>
                    </a:cubicBezTo>
                    <a:cubicBezTo>
                      <a:pt x="1528705" y="22860"/>
                      <a:pt x="1505237" y="22860"/>
                      <a:pt x="1483332" y="22860"/>
                    </a:cubicBezTo>
                    <a:cubicBezTo>
                      <a:pt x="1433265" y="22860"/>
                      <a:pt x="1383198" y="22860"/>
                      <a:pt x="1334696" y="24130"/>
                    </a:cubicBezTo>
                    <a:cubicBezTo>
                      <a:pt x="1292452" y="25400"/>
                      <a:pt x="580563" y="29210"/>
                      <a:pt x="538319" y="29210"/>
                    </a:cubicBezTo>
                    <a:cubicBezTo>
                      <a:pt x="469477" y="29210"/>
                      <a:pt x="400635" y="26670"/>
                      <a:pt x="331792" y="33020"/>
                    </a:cubicBezTo>
                    <a:cubicBezTo>
                      <a:pt x="295807" y="36830"/>
                      <a:pt x="261386" y="36830"/>
                      <a:pt x="226965" y="38100"/>
                    </a:cubicBezTo>
                    <a:cubicBezTo>
                      <a:pt x="167510" y="41910"/>
                      <a:pt x="108056" y="45720"/>
                      <a:pt x="49530" y="50800"/>
                    </a:cubicBezTo>
                    <a:cubicBezTo>
                      <a:pt x="36830" y="50800"/>
                      <a:pt x="34290" y="53340"/>
                      <a:pt x="33020" y="69765"/>
                    </a:cubicBezTo>
                    <a:cubicBezTo>
                      <a:pt x="31750" y="99028"/>
                      <a:pt x="31750" y="128291"/>
                      <a:pt x="30480" y="157554"/>
                    </a:cubicBezTo>
                    <a:cubicBezTo>
                      <a:pt x="29210" y="206325"/>
                      <a:pt x="26670" y="253471"/>
                      <a:pt x="25400" y="302242"/>
                    </a:cubicBezTo>
                    <a:cubicBezTo>
                      <a:pt x="20320" y="354265"/>
                      <a:pt x="26670" y="1625574"/>
                      <a:pt x="29210" y="1677597"/>
                    </a:cubicBezTo>
                    <a:cubicBezTo>
                      <a:pt x="29210" y="1732871"/>
                      <a:pt x="29210" y="1789771"/>
                      <a:pt x="30480" y="1845046"/>
                    </a:cubicBezTo>
                    <a:cubicBezTo>
                      <a:pt x="30480" y="1885688"/>
                      <a:pt x="33020" y="1926331"/>
                      <a:pt x="33020" y="1966974"/>
                    </a:cubicBezTo>
                    <a:cubicBezTo>
                      <a:pt x="33020" y="2010868"/>
                      <a:pt x="33020" y="2054763"/>
                      <a:pt x="31750" y="2097978"/>
                    </a:cubicBezTo>
                    <a:cubicBezTo>
                      <a:pt x="31750" y="2101788"/>
                      <a:pt x="31750" y="2104328"/>
                      <a:pt x="31750" y="2108138"/>
                    </a:cubicBezTo>
                    <a:cubicBezTo>
                      <a:pt x="31750" y="2118297"/>
                      <a:pt x="35560" y="2122107"/>
                      <a:pt x="44450" y="2122107"/>
                    </a:cubicBezTo>
                    <a:cubicBezTo>
                      <a:pt x="62683" y="2122107"/>
                      <a:pt x="84587" y="2123378"/>
                      <a:pt x="104927" y="2123378"/>
                    </a:cubicBezTo>
                    <a:cubicBezTo>
                      <a:pt x="134654" y="2123378"/>
                      <a:pt x="165946" y="2120838"/>
                      <a:pt x="195673" y="2123378"/>
                    </a:cubicBezTo>
                    <a:cubicBezTo>
                      <a:pt x="244175" y="2127188"/>
                      <a:pt x="292678" y="2129728"/>
                      <a:pt x="341180" y="2128457"/>
                    </a:cubicBezTo>
                    <a:cubicBezTo>
                      <a:pt x="372472" y="2127188"/>
                      <a:pt x="402199" y="2129728"/>
                      <a:pt x="433491" y="2129728"/>
                    </a:cubicBezTo>
                    <a:cubicBezTo>
                      <a:pt x="478864" y="2129728"/>
                      <a:pt x="524237" y="2128457"/>
                      <a:pt x="569610" y="2129728"/>
                    </a:cubicBezTo>
                    <a:cubicBezTo>
                      <a:pt x="636888" y="2130997"/>
                      <a:pt x="1375375" y="2120838"/>
                      <a:pt x="1444217" y="2123378"/>
                    </a:cubicBezTo>
                    <a:cubicBezTo>
                      <a:pt x="1473945" y="2124647"/>
                      <a:pt x="1503672" y="2125918"/>
                      <a:pt x="1531835" y="2125918"/>
                    </a:cubicBezTo>
                    <a:cubicBezTo>
                      <a:pt x="1583466" y="2128457"/>
                      <a:pt x="1633533" y="2124647"/>
                      <a:pt x="1685165" y="2128457"/>
                    </a:cubicBezTo>
                    <a:cubicBezTo>
                      <a:pt x="1727409" y="2130997"/>
                      <a:pt x="1769653" y="2130997"/>
                      <a:pt x="1811897" y="2133538"/>
                    </a:cubicBezTo>
                    <a:cubicBezTo>
                      <a:pt x="1874480" y="2137347"/>
                      <a:pt x="1937064" y="2139888"/>
                      <a:pt x="1999648" y="2141157"/>
                    </a:cubicBezTo>
                    <a:cubicBezTo>
                      <a:pt x="2023117" y="2141158"/>
                      <a:pt x="2041512" y="2139888"/>
                      <a:pt x="2061832" y="2139888"/>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182" name="Google Shape;182;p16"/>
          <p:cNvSpPr/>
          <p:nvPr/>
        </p:nvSpPr>
        <p:spPr>
          <a:xfrm>
            <a:off x="7309570" y="4705350"/>
            <a:ext cx="1634276" cy="247383"/>
          </a:xfrm>
          <a:custGeom>
            <a:avLst/>
            <a:gdLst/>
            <a:ahLst/>
            <a:cxnLst/>
            <a:rect l="l" t="t" r="r" b="b"/>
            <a:pathLst>
              <a:path w="3268551" h="494765" extrusionOk="0">
                <a:moveTo>
                  <a:pt x="2722271" y="354610"/>
                </a:moveTo>
                <a:cubicBezTo>
                  <a:pt x="2724027" y="387808"/>
                  <a:pt x="2725608" y="419777"/>
                  <a:pt x="2727541" y="456664"/>
                </a:cubicBezTo>
                <a:cubicBezTo>
                  <a:pt x="2710854" y="455962"/>
                  <a:pt x="2694869" y="456313"/>
                  <a:pt x="2679060" y="454381"/>
                </a:cubicBezTo>
                <a:cubicBezTo>
                  <a:pt x="2590004" y="443490"/>
                  <a:pt x="2501124" y="429965"/>
                  <a:pt x="2411716" y="421534"/>
                </a:cubicBezTo>
                <a:cubicBezTo>
                  <a:pt x="2322836" y="413102"/>
                  <a:pt x="2233428" y="408887"/>
                  <a:pt x="2144197" y="403793"/>
                </a:cubicBezTo>
                <a:cubicBezTo>
                  <a:pt x="2078854" y="400104"/>
                  <a:pt x="2012633" y="402914"/>
                  <a:pt x="1948168" y="393429"/>
                </a:cubicBezTo>
                <a:cubicBezTo>
                  <a:pt x="1893891" y="385349"/>
                  <a:pt x="1841371" y="394834"/>
                  <a:pt x="1787972" y="392902"/>
                </a:cubicBezTo>
                <a:cubicBezTo>
                  <a:pt x="1731412" y="390794"/>
                  <a:pt x="1674676" y="389916"/>
                  <a:pt x="1617940" y="389389"/>
                </a:cubicBezTo>
                <a:cubicBezTo>
                  <a:pt x="1600024" y="389214"/>
                  <a:pt x="1581931" y="392551"/>
                  <a:pt x="1564015" y="393254"/>
                </a:cubicBezTo>
                <a:cubicBezTo>
                  <a:pt x="1491119" y="396415"/>
                  <a:pt x="1418223" y="397645"/>
                  <a:pt x="1345502" y="402914"/>
                </a:cubicBezTo>
                <a:cubicBezTo>
                  <a:pt x="1281740" y="407657"/>
                  <a:pt x="1218505" y="417142"/>
                  <a:pt x="1154919" y="423993"/>
                </a:cubicBezTo>
                <a:cubicBezTo>
                  <a:pt x="1101520" y="429789"/>
                  <a:pt x="1047770" y="432776"/>
                  <a:pt x="994723" y="440329"/>
                </a:cubicBezTo>
                <a:cubicBezTo>
                  <a:pt x="943608" y="447530"/>
                  <a:pt x="893196" y="459650"/>
                  <a:pt x="842256" y="467906"/>
                </a:cubicBezTo>
                <a:cubicBezTo>
                  <a:pt x="781832" y="477743"/>
                  <a:pt x="721231" y="487052"/>
                  <a:pt x="660455" y="494254"/>
                </a:cubicBezTo>
                <a:cubicBezTo>
                  <a:pt x="624271" y="498470"/>
                  <a:pt x="602666" y="476162"/>
                  <a:pt x="610043" y="444720"/>
                </a:cubicBezTo>
                <a:cubicBezTo>
                  <a:pt x="612151" y="435937"/>
                  <a:pt x="619704" y="426452"/>
                  <a:pt x="627433" y="421358"/>
                </a:cubicBezTo>
                <a:cubicBezTo>
                  <a:pt x="637094" y="414859"/>
                  <a:pt x="649389" y="410995"/>
                  <a:pt x="660982" y="408535"/>
                </a:cubicBezTo>
                <a:cubicBezTo>
                  <a:pt x="712097" y="398347"/>
                  <a:pt x="763564" y="389565"/>
                  <a:pt x="814679" y="379728"/>
                </a:cubicBezTo>
                <a:cubicBezTo>
                  <a:pt x="836635" y="375513"/>
                  <a:pt x="857889" y="368311"/>
                  <a:pt x="880022" y="364973"/>
                </a:cubicBezTo>
                <a:cubicBezTo>
                  <a:pt x="976280" y="350394"/>
                  <a:pt x="1072713" y="336693"/>
                  <a:pt x="1169147" y="322465"/>
                </a:cubicBezTo>
                <a:cubicBezTo>
                  <a:pt x="1170552" y="322290"/>
                  <a:pt x="1171957" y="321060"/>
                  <a:pt x="1173362" y="321060"/>
                </a:cubicBezTo>
                <a:cubicBezTo>
                  <a:pt x="1218857" y="321587"/>
                  <a:pt x="1264351" y="322114"/>
                  <a:pt x="1309845" y="322641"/>
                </a:cubicBezTo>
                <a:cubicBezTo>
                  <a:pt x="1315641" y="322641"/>
                  <a:pt x="1323194" y="324222"/>
                  <a:pt x="1327059" y="321411"/>
                </a:cubicBezTo>
                <a:cubicBezTo>
                  <a:pt x="1362892" y="295766"/>
                  <a:pt x="1403292" y="301738"/>
                  <a:pt x="1443165" y="302090"/>
                </a:cubicBezTo>
                <a:cubicBezTo>
                  <a:pt x="1456339" y="302265"/>
                  <a:pt x="1469689" y="296996"/>
                  <a:pt x="1483039" y="296644"/>
                </a:cubicBezTo>
                <a:cubicBezTo>
                  <a:pt x="1509562" y="295766"/>
                  <a:pt x="1536261" y="296644"/>
                  <a:pt x="1562961" y="296644"/>
                </a:cubicBezTo>
                <a:cubicBezTo>
                  <a:pt x="1584917" y="296644"/>
                  <a:pt x="1607225" y="303670"/>
                  <a:pt x="1628831" y="290848"/>
                </a:cubicBezTo>
                <a:cubicBezTo>
                  <a:pt x="1635681" y="286808"/>
                  <a:pt x="1646220" y="288916"/>
                  <a:pt x="1655179" y="288916"/>
                </a:cubicBezTo>
                <a:cubicBezTo>
                  <a:pt x="1721575" y="288740"/>
                  <a:pt x="1787972" y="288740"/>
                  <a:pt x="1854369" y="288740"/>
                </a:cubicBezTo>
                <a:cubicBezTo>
                  <a:pt x="1855950" y="288740"/>
                  <a:pt x="1857882" y="288213"/>
                  <a:pt x="1858760" y="288916"/>
                </a:cubicBezTo>
                <a:cubicBezTo>
                  <a:pt x="1885987" y="309467"/>
                  <a:pt x="1915145" y="293131"/>
                  <a:pt x="1943601" y="294361"/>
                </a:cubicBezTo>
                <a:cubicBezTo>
                  <a:pt x="2016321" y="297698"/>
                  <a:pt x="2088690" y="306305"/>
                  <a:pt x="2161411" y="307710"/>
                </a:cubicBezTo>
                <a:cubicBezTo>
                  <a:pt x="2208134" y="308589"/>
                  <a:pt x="2253804" y="327559"/>
                  <a:pt x="2301582" y="314385"/>
                </a:cubicBezTo>
                <a:cubicBezTo>
                  <a:pt x="2313351" y="311224"/>
                  <a:pt x="2327930" y="317371"/>
                  <a:pt x="2341104" y="320006"/>
                </a:cubicBezTo>
                <a:cubicBezTo>
                  <a:pt x="2371667" y="326330"/>
                  <a:pt x="2400826" y="335815"/>
                  <a:pt x="2433673" y="329316"/>
                </a:cubicBezTo>
                <a:cubicBezTo>
                  <a:pt x="2452644" y="325627"/>
                  <a:pt x="2474073" y="334761"/>
                  <a:pt x="2494449" y="336518"/>
                </a:cubicBezTo>
                <a:cubicBezTo>
                  <a:pt x="2571209" y="342665"/>
                  <a:pt x="2647794" y="348638"/>
                  <a:pt x="2722271" y="354610"/>
                </a:cubicBezTo>
                <a:close/>
                <a:moveTo>
                  <a:pt x="3170713" y="20166"/>
                </a:moveTo>
                <a:cubicBezTo>
                  <a:pt x="3124341" y="20693"/>
                  <a:pt x="3076914" y="28071"/>
                  <a:pt x="3032123" y="19991"/>
                </a:cubicBezTo>
                <a:cubicBezTo>
                  <a:pt x="2992777" y="12789"/>
                  <a:pt x="2955011" y="17707"/>
                  <a:pt x="2916719" y="15424"/>
                </a:cubicBezTo>
                <a:cubicBezTo>
                  <a:pt x="2832230" y="10681"/>
                  <a:pt x="2747916" y="3479"/>
                  <a:pt x="2663251" y="12262"/>
                </a:cubicBezTo>
                <a:cubicBezTo>
                  <a:pt x="2660617" y="12613"/>
                  <a:pt x="2657806" y="9100"/>
                  <a:pt x="2654996" y="8924"/>
                </a:cubicBezTo>
                <a:cubicBezTo>
                  <a:pt x="2592815" y="5411"/>
                  <a:pt x="2530633" y="-3898"/>
                  <a:pt x="2468277" y="7168"/>
                </a:cubicBezTo>
                <a:cubicBezTo>
                  <a:pt x="2457737" y="9100"/>
                  <a:pt x="2445969" y="15424"/>
                  <a:pt x="2437010" y="12613"/>
                </a:cubicBezTo>
                <a:cubicBezTo>
                  <a:pt x="2352345" y="-13559"/>
                  <a:pt x="2266276" y="10154"/>
                  <a:pt x="2180908" y="3830"/>
                </a:cubicBezTo>
                <a:cubicBezTo>
                  <a:pt x="2105377" y="-1615"/>
                  <a:pt x="2028617" y="8924"/>
                  <a:pt x="1952384" y="11208"/>
                </a:cubicBezTo>
                <a:cubicBezTo>
                  <a:pt x="1871759" y="13667"/>
                  <a:pt x="1790958" y="14194"/>
                  <a:pt x="1710334" y="16302"/>
                </a:cubicBezTo>
                <a:cubicBezTo>
                  <a:pt x="1670109" y="17356"/>
                  <a:pt x="1629885" y="19464"/>
                  <a:pt x="1589660" y="22801"/>
                </a:cubicBezTo>
                <a:cubicBezTo>
                  <a:pt x="1534681" y="27368"/>
                  <a:pt x="1479877" y="33516"/>
                  <a:pt x="1424898" y="38785"/>
                </a:cubicBezTo>
                <a:cubicBezTo>
                  <a:pt x="1376417" y="43528"/>
                  <a:pt x="1327937" y="47392"/>
                  <a:pt x="1279457" y="52838"/>
                </a:cubicBezTo>
                <a:cubicBezTo>
                  <a:pt x="1249947" y="56175"/>
                  <a:pt x="1220789" y="63728"/>
                  <a:pt x="1191279" y="65660"/>
                </a:cubicBezTo>
                <a:cubicBezTo>
                  <a:pt x="1122072" y="70403"/>
                  <a:pt x="1051459" y="66539"/>
                  <a:pt x="983657" y="78659"/>
                </a:cubicBezTo>
                <a:cubicBezTo>
                  <a:pt x="938866" y="86563"/>
                  <a:pt x="894952" y="93940"/>
                  <a:pt x="849282" y="97278"/>
                </a:cubicBezTo>
                <a:cubicBezTo>
                  <a:pt x="785520" y="101845"/>
                  <a:pt x="722461" y="115546"/>
                  <a:pt x="659226" y="125558"/>
                </a:cubicBezTo>
                <a:cubicBezTo>
                  <a:pt x="643066" y="128193"/>
                  <a:pt x="626906" y="131706"/>
                  <a:pt x="610746" y="133989"/>
                </a:cubicBezTo>
                <a:cubicBezTo>
                  <a:pt x="531175" y="145231"/>
                  <a:pt x="450199" y="151203"/>
                  <a:pt x="372209" y="168944"/>
                </a:cubicBezTo>
                <a:cubicBezTo>
                  <a:pt x="328471" y="178957"/>
                  <a:pt x="284558" y="184578"/>
                  <a:pt x="241523" y="185456"/>
                </a:cubicBezTo>
                <a:cubicBezTo>
                  <a:pt x="163182" y="187037"/>
                  <a:pt x="88880" y="207764"/>
                  <a:pt x="10012" y="219884"/>
                </a:cubicBezTo>
                <a:cubicBezTo>
                  <a:pt x="6850" y="236922"/>
                  <a:pt x="4040" y="252907"/>
                  <a:pt x="0" y="276269"/>
                </a:cubicBezTo>
                <a:cubicBezTo>
                  <a:pt x="24240" y="287335"/>
                  <a:pt x="44967" y="303846"/>
                  <a:pt x="66748" y="305076"/>
                </a:cubicBezTo>
                <a:cubicBezTo>
                  <a:pt x="108027" y="307535"/>
                  <a:pt x="149832" y="301738"/>
                  <a:pt x="191286" y="298225"/>
                </a:cubicBezTo>
                <a:cubicBezTo>
                  <a:pt x="275775" y="291023"/>
                  <a:pt x="360440" y="285227"/>
                  <a:pt x="444578" y="275039"/>
                </a:cubicBezTo>
                <a:cubicBezTo>
                  <a:pt x="511326" y="266959"/>
                  <a:pt x="577196" y="251501"/>
                  <a:pt x="643944" y="242894"/>
                </a:cubicBezTo>
                <a:cubicBezTo>
                  <a:pt x="764266" y="227437"/>
                  <a:pt x="884764" y="214790"/>
                  <a:pt x="1005262" y="200386"/>
                </a:cubicBezTo>
                <a:cubicBezTo>
                  <a:pt x="1096602" y="189496"/>
                  <a:pt x="1186712" y="168593"/>
                  <a:pt x="1279281" y="165256"/>
                </a:cubicBezTo>
                <a:cubicBezTo>
                  <a:pt x="1335666" y="163148"/>
                  <a:pt x="1391699" y="152609"/>
                  <a:pt x="1448084" y="148042"/>
                </a:cubicBezTo>
                <a:cubicBezTo>
                  <a:pt x="1527128" y="141543"/>
                  <a:pt x="1606171" y="136800"/>
                  <a:pt x="1685215" y="131355"/>
                </a:cubicBezTo>
                <a:cubicBezTo>
                  <a:pt x="1758463" y="126436"/>
                  <a:pt x="1831710" y="120815"/>
                  <a:pt x="1905133" y="117302"/>
                </a:cubicBezTo>
                <a:cubicBezTo>
                  <a:pt x="1964855" y="114492"/>
                  <a:pt x="2024753" y="111506"/>
                  <a:pt x="2084299" y="113965"/>
                </a:cubicBezTo>
                <a:cubicBezTo>
                  <a:pt x="2144724" y="116600"/>
                  <a:pt x="2204797" y="109749"/>
                  <a:pt x="2265222" y="111330"/>
                </a:cubicBezTo>
                <a:cubicBezTo>
                  <a:pt x="2354278" y="113965"/>
                  <a:pt x="2443334" y="109749"/>
                  <a:pt x="2532566" y="113614"/>
                </a:cubicBezTo>
                <a:cubicBezTo>
                  <a:pt x="2644984" y="118356"/>
                  <a:pt x="2757577" y="117478"/>
                  <a:pt x="2870171" y="120464"/>
                </a:cubicBezTo>
                <a:cubicBezTo>
                  <a:pt x="2974684" y="123275"/>
                  <a:pt x="3079198" y="128369"/>
                  <a:pt x="3183711" y="131530"/>
                </a:cubicBezTo>
                <a:cubicBezTo>
                  <a:pt x="3210059" y="132233"/>
                  <a:pt x="3236583" y="129247"/>
                  <a:pt x="3262053" y="128017"/>
                </a:cubicBezTo>
                <a:cubicBezTo>
                  <a:pt x="3264336" y="89549"/>
                  <a:pt x="3266444" y="54945"/>
                  <a:pt x="3268552" y="19112"/>
                </a:cubicBezTo>
                <a:cubicBezTo>
                  <a:pt x="3235705" y="19464"/>
                  <a:pt x="3203209" y="19815"/>
                  <a:pt x="3170713" y="20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442207" y="239963"/>
            <a:ext cx="2411689" cy="3754874"/>
          </a:xfrm>
          <a:prstGeom prst="rect">
            <a:avLst/>
          </a:prstGeom>
        </p:spPr>
        <p:txBody>
          <a:bodyPr wrap="square">
            <a:spAutoFit/>
          </a:bodyPr>
          <a:lstStyle/>
          <a:p>
            <a:r>
              <a:rPr lang="en-US" dirty="0"/>
              <a:t>Requirement: Write code to create a file named with demo.txt present in c:\saicharan folder. Program: </a:t>
            </a:r>
          </a:p>
          <a:p>
            <a:r>
              <a:rPr lang="en-US" dirty="0"/>
              <a:t>import java.io.*;</a:t>
            </a:r>
          </a:p>
          <a:p>
            <a:r>
              <a:rPr lang="en-US" dirty="0"/>
              <a:t>class </a:t>
            </a:r>
            <a:r>
              <a:rPr lang="en-US" dirty="0" err="1"/>
              <a:t>FileDemo</a:t>
            </a:r>
            <a:r>
              <a:rPr lang="en-US" dirty="0"/>
              <a:t> </a:t>
            </a:r>
          </a:p>
          <a:p>
            <a:r>
              <a:rPr lang="en-US" dirty="0"/>
              <a:t>{ </a:t>
            </a:r>
          </a:p>
          <a:p>
            <a:r>
              <a:rPr lang="en-US" dirty="0"/>
              <a:t>public static void main(String[] </a:t>
            </a:r>
            <a:r>
              <a:rPr lang="en-US" dirty="0" err="1"/>
              <a:t>args</a:t>
            </a:r>
            <a:r>
              <a:rPr lang="en-US" dirty="0"/>
              <a:t>)throws </a:t>
            </a:r>
            <a:r>
              <a:rPr lang="en-US" dirty="0" err="1"/>
              <a:t>IOException</a:t>
            </a:r>
            <a:endParaRPr lang="en-US" dirty="0"/>
          </a:p>
          <a:p>
            <a:r>
              <a:rPr lang="en-US" dirty="0"/>
              <a:t> { </a:t>
            </a:r>
          </a:p>
          <a:p>
            <a:r>
              <a:rPr lang="en-US" dirty="0"/>
              <a:t>File f=new File("c:\\</a:t>
            </a:r>
            <a:r>
              <a:rPr lang="en-US" dirty="0" err="1"/>
              <a:t>saiCharan</a:t>
            </a:r>
            <a:r>
              <a:rPr lang="en-US" dirty="0"/>
              <a:t>","demo.txt"); </a:t>
            </a:r>
            <a:r>
              <a:rPr lang="en-US" dirty="0" err="1"/>
              <a:t>f.createNewFile</a:t>
            </a:r>
            <a:r>
              <a:rPr lang="en-US" dirty="0"/>
              <a:t>(); </a:t>
            </a:r>
          </a:p>
          <a:p>
            <a:r>
              <a:rPr lang="en-US" dirty="0"/>
              <a:t>} </a:t>
            </a:r>
          </a:p>
          <a:p>
            <a:r>
              <a:rPr lang="en-US" dirty="0"/>
              <a:t>}</a:t>
            </a:r>
          </a:p>
        </p:txBody>
      </p:sp>
      <p:sp>
        <p:nvSpPr>
          <p:cNvPr id="3" name="Rectangle 2"/>
          <p:cNvSpPr/>
          <p:nvPr/>
        </p:nvSpPr>
        <p:spPr>
          <a:xfrm>
            <a:off x="3303352" y="442343"/>
            <a:ext cx="2713902" cy="3539430"/>
          </a:xfrm>
          <a:prstGeom prst="rect">
            <a:avLst/>
          </a:prstGeom>
        </p:spPr>
        <p:txBody>
          <a:bodyPr wrap="square">
            <a:spAutoFit/>
          </a:bodyPr>
          <a:lstStyle/>
          <a:p>
            <a:r>
              <a:rPr lang="en-US" b="1" dirty="0"/>
              <a:t>Import methods of file class:</a:t>
            </a:r>
          </a:p>
          <a:p>
            <a:pPr marL="342900" indent="-342900">
              <a:buAutoNum type="arabicPeriod"/>
            </a:pPr>
            <a:endParaRPr lang="en-US" dirty="0"/>
          </a:p>
          <a:p>
            <a:pPr marL="342900" indent="-342900">
              <a:buAutoNum type="arabicPeriod"/>
            </a:pPr>
            <a:r>
              <a:rPr lang="en-US" dirty="0" err="1"/>
              <a:t>boolean</a:t>
            </a:r>
            <a:r>
              <a:rPr lang="en-US" dirty="0"/>
              <a:t> exists(); Returns true if the physical file or directory available. </a:t>
            </a:r>
          </a:p>
          <a:p>
            <a:pPr marL="342900" indent="-342900">
              <a:buAutoNum type="arabicPeriod"/>
            </a:pPr>
            <a:r>
              <a:rPr lang="en-US" dirty="0"/>
              <a:t> </a:t>
            </a:r>
            <a:r>
              <a:rPr lang="en-US" dirty="0" err="1"/>
              <a:t>boolean</a:t>
            </a:r>
            <a:r>
              <a:rPr lang="en-US" dirty="0"/>
              <a:t> </a:t>
            </a:r>
            <a:r>
              <a:rPr lang="en-US" dirty="0" err="1"/>
              <a:t>createNewFile</a:t>
            </a:r>
            <a:r>
              <a:rPr lang="en-US" dirty="0"/>
              <a:t>(); This method 1st checks whether the physical file is already available or not if it is already available then this method simply returns false without creating any physical file. If this file is not already available then it will create a new file and returns true</a:t>
            </a:r>
          </a:p>
        </p:txBody>
      </p:sp>
      <p:sp>
        <p:nvSpPr>
          <p:cNvPr id="4" name="Rectangle 3"/>
          <p:cNvSpPr/>
          <p:nvPr/>
        </p:nvSpPr>
        <p:spPr>
          <a:xfrm>
            <a:off x="6324600" y="207693"/>
            <a:ext cx="2895600" cy="3323987"/>
          </a:xfrm>
          <a:prstGeom prst="rect">
            <a:avLst/>
          </a:prstGeom>
        </p:spPr>
        <p:txBody>
          <a:bodyPr wrap="square">
            <a:spAutoFit/>
          </a:bodyPr>
          <a:lstStyle/>
          <a:p>
            <a:r>
              <a:rPr lang="en-US" dirty="0"/>
              <a:t>3. </a:t>
            </a:r>
            <a:r>
              <a:rPr lang="en-US" dirty="0" err="1"/>
              <a:t>boolean</a:t>
            </a:r>
            <a:r>
              <a:rPr lang="en-US" dirty="0"/>
              <a:t> </a:t>
            </a:r>
            <a:r>
              <a:rPr lang="en-US" dirty="0" err="1"/>
              <a:t>mkdir</a:t>
            </a:r>
            <a:r>
              <a:rPr lang="en-US" dirty="0"/>
              <a:t>(); This method 1st checks whether the directory is already available or not if it is already available then this method simply returns false without creating any directory. If this directory is not already available then it will create a new directory and returns true </a:t>
            </a:r>
          </a:p>
          <a:p>
            <a:r>
              <a:rPr lang="en-US" dirty="0"/>
              <a:t>4. </a:t>
            </a:r>
            <a:r>
              <a:rPr lang="en-US" dirty="0" err="1"/>
              <a:t>boolean</a:t>
            </a:r>
            <a:r>
              <a:rPr lang="en-US" dirty="0"/>
              <a:t> </a:t>
            </a:r>
            <a:r>
              <a:rPr lang="en-US" dirty="0" err="1"/>
              <a:t>isFile</a:t>
            </a:r>
            <a:r>
              <a:rPr lang="en-US" dirty="0"/>
              <a:t>(); Returns true if the File object represents a physical file. </a:t>
            </a:r>
          </a:p>
          <a:p>
            <a:r>
              <a:rPr lang="en-US" dirty="0"/>
              <a:t>5. </a:t>
            </a:r>
            <a:r>
              <a:rPr lang="en-US" dirty="0" err="1"/>
              <a:t>boolean</a:t>
            </a:r>
            <a:r>
              <a:rPr lang="en-US" dirty="0"/>
              <a:t> </a:t>
            </a:r>
            <a:r>
              <a:rPr lang="en-US" dirty="0" err="1"/>
              <a:t>isDirectory</a:t>
            </a:r>
            <a:r>
              <a:rPr lang="en-US" dirty="0"/>
              <a:t>(); Returns true if the File object represents a directory.</a:t>
            </a:r>
          </a:p>
        </p:txBody>
      </p:sp>
      <p:sp>
        <p:nvSpPr>
          <p:cNvPr id="5" name="Rectangle 4"/>
          <p:cNvSpPr/>
          <p:nvPr/>
        </p:nvSpPr>
        <p:spPr>
          <a:xfrm>
            <a:off x="8739502" y="4798844"/>
            <a:ext cx="284052" cy="307777"/>
          </a:xfrm>
          <a:prstGeom prst="rect">
            <a:avLst/>
          </a:prstGeom>
        </p:spPr>
        <p:txBody>
          <a:bodyPr wrap="none">
            <a:spAutoFit/>
          </a:bodyPr>
          <a:lstStyle/>
          <a:p>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2" name="Rectangle 1"/>
          <p:cNvSpPr/>
          <p:nvPr/>
        </p:nvSpPr>
        <p:spPr>
          <a:xfrm>
            <a:off x="143069" y="0"/>
            <a:ext cx="4572000" cy="1169551"/>
          </a:xfrm>
          <a:prstGeom prst="rect">
            <a:avLst/>
          </a:prstGeom>
        </p:spPr>
        <p:txBody>
          <a:bodyPr>
            <a:spAutoFit/>
          </a:bodyPr>
          <a:lstStyle/>
          <a:p>
            <a:r>
              <a:rPr lang="en-US" dirty="0">
                <a:solidFill>
                  <a:srgbClr val="00B050"/>
                </a:solidFill>
              </a:rPr>
              <a:t>6. String[] list(); It returns the names of all files and subdirectories present in the specified directory. </a:t>
            </a:r>
          </a:p>
          <a:p>
            <a:r>
              <a:rPr lang="en-US" dirty="0">
                <a:solidFill>
                  <a:srgbClr val="00B050"/>
                </a:solidFill>
              </a:rPr>
              <a:t>7. long length(); Returns the no of characters present in the file. </a:t>
            </a:r>
          </a:p>
          <a:p>
            <a:r>
              <a:rPr lang="en-US" dirty="0">
                <a:solidFill>
                  <a:srgbClr val="00B050"/>
                </a:solidFill>
              </a:rPr>
              <a:t>8. </a:t>
            </a:r>
            <a:r>
              <a:rPr lang="en-US" dirty="0" err="1">
                <a:solidFill>
                  <a:srgbClr val="00B050"/>
                </a:solidFill>
              </a:rPr>
              <a:t>boolean</a:t>
            </a:r>
            <a:r>
              <a:rPr lang="en-US" dirty="0">
                <a:solidFill>
                  <a:srgbClr val="00B050"/>
                </a:solidFill>
              </a:rPr>
              <a:t> delete(); To delete a file or directory. </a:t>
            </a:r>
          </a:p>
        </p:txBody>
      </p:sp>
      <p:sp>
        <p:nvSpPr>
          <p:cNvPr id="3" name="Rectangle 2"/>
          <p:cNvSpPr/>
          <p:nvPr/>
        </p:nvSpPr>
        <p:spPr>
          <a:xfrm>
            <a:off x="152400" y="1167607"/>
            <a:ext cx="4572000" cy="523220"/>
          </a:xfrm>
          <a:prstGeom prst="rect">
            <a:avLst/>
          </a:prstGeom>
        </p:spPr>
        <p:txBody>
          <a:bodyPr>
            <a:spAutoFit/>
          </a:bodyPr>
          <a:lstStyle/>
          <a:p>
            <a:r>
              <a:rPr lang="en-US" dirty="0">
                <a:solidFill>
                  <a:srgbClr val="00B050"/>
                </a:solidFill>
              </a:rPr>
              <a:t>Requirement: Write a program to display the names of all files and directories present in c:\\charan_classes.</a:t>
            </a:r>
          </a:p>
        </p:txBody>
      </p:sp>
      <p:sp>
        <p:nvSpPr>
          <p:cNvPr id="4" name="Rectangle 3"/>
          <p:cNvSpPr/>
          <p:nvPr/>
        </p:nvSpPr>
        <p:spPr>
          <a:xfrm>
            <a:off x="175593" y="1674152"/>
            <a:ext cx="4573688" cy="3754874"/>
          </a:xfrm>
          <a:prstGeom prst="rect">
            <a:avLst/>
          </a:prstGeom>
        </p:spPr>
        <p:txBody>
          <a:bodyPr wrap="none">
            <a:spAutoFit/>
          </a:bodyPr>
          <a:lstStyle/>
          <a:p>
            <a:r>
              <a:rPr lang="en-US" dirty="0">
                <a:solidFill>
                  <a:srgbClr val="00B050"/>
                </a:solidFill>
              </a:rPr>
              <a:t>Program:</a:t>
            </a:r>
          </a:p>
          <a:p>
            <a:r>
              <a:rPr lang="en-US" dirty="0">
                <a:solidFill>
                  <a:srgbClr val="00B050"/>
                </a:solidFill>
              </a:rPr>
              <a:t>import java.io.*;</a:t>
            </a:r>
          </a:p>
          <a:p>
            <a:r>
              <a:rPr lang="en-US" dirty="0">
                <a:solidFill>
                  <a:srgbClr val="00B050"/>
                </a:solidFill>
              </a:rPr>
              <a:t>class </a:t>
            </a:r>
            <a:r>
              <a:rPr lang="en-US" dirty="0" err="1">
                <a:solidFill>
                  <a:srgbClr val="00B050"/>
                </a:solidFill>
              </a:rPr>
              <a:t>FileDemo</a:t>
            </a:r>
            <a:r>
              <a:rPr lang="en-US" dirty="0">
                <a:solidFill>
                  <a:srgbClr val="00B050"/>
                </a:solidFill>
              </a:rPr>
              <a:t> </a:t>
            </a:r>
          </a:p>
          <a:p>
            <a:r>
              <a:rPr lang="en-US" dirty="0">
                <a:solidFill>
                  <a:srgbClr val="00B050"/>
                </a:solidFill>
              </a:rPr>
              <a:t>{ </a:t>
            </a:r>
          </a:p>
          <a:p>
            <a:r>
              <a:rPr lang="en-US" dirty="0">
                <a:solidFill>
                  <a:srgbClr val="00B050"/>
                </a:solidFill>
              </a:rPr>
              <a:t>public static void main(String[] </a:t>
            </a:r>
            <a:r>
              <a:rPr lang="en-US" dirty="0" err="1">
                <a:solidFill>
                  <a:srgbClr val="00B050"/>
                </a:solidFill>
              </a:rPr>
              <a:t>args</a:t>
            </a:r>
            <a:r>
              <a:rPr lang="en-US" dirty="0">
                <a:solidFill>
                  <a:srgbClr val="00B050"/>
                </a:solidFill>
              </a:rPr>
              <a:t>)throws </a:t>
            </a:r>
            <a:r>
              <a:rPr lang="en-US" dirty="0" err="1">
                <a:solidFill>
                  <a:srgbClr val="00B050"/>
                </a:solidFill>
              </a:rPr>
              <a:t>IOException</a:t>
            </a:r>
            <a:endParaRPr lang="en-US" dirty="0">
              <a:solidFill>
                <a:srgbClr val="00B050"/>
              </a:solidFill>
            </a:endParaRPr>
          </a:p>
          <a:p>
            <a:r>
              <a:rPr lang="en-US" dirty="0">
                <a:solidFill>
                  <a:srgbClr val="00B050"/>
                </a:solidFill>
              </a:rPr>
              <a:t>{ </a:t>
            </a:r>
          </a:p>
          <a:p>
            <a:r>
              <a:rPr lang="en-US" dirty="0" err="1">
                <a:solidFill>
                  <a:srgbClr val="00B050"/>
                </a:solidFill>
              </a:rPr>
              <a:t>int</a:t>
            </a:r>
            <a:r>
              <a:rPr lang="en-US" dirty="0">
                <a:solidFill>
                  <a:srgbClr val="00B050"/>
                </a:solidFill>
              </a:rPr>
              <a:t> count=0; </a:t>
            </a:r>
          </a:p>
          <a:p>
            <a:r>
              <a:rPr lang="en-US" dirty="0">
                <a:solidFill>
                  <a:srgbClr val="00B050"/>
                </a:solidFill>
              </a:rPr>
              <a:t>File f=new File("c:\\</a:t>
            </a:r>
            <a:r>
              <a:rPr lang="en-US" dirty="0" err="1">
                <a:solidFill>
                  <a:srgbClr val="00B050"/>
                </a:solidFill>
              </a:rPr>
              <a:t>charan_classes</a:t>
            </a:r>
            <a:r>
              <a:rPr lang="en-US" dirty="0">
                <a:solidFill>
                  <a:srgbClr val="00B050"/>
                </a:solidFill>
              </a:rPr>
              <a:t>"); </a:t>
            </a:r>
          </a:p>
          <a:p>
            <a:r>
              <a:rPr lang="en-US" dirty="0">
                <a:solidFill>
                  <a:srgbClr val="00B050"/>
                </a:solidFill>
              </a:rPr>
              <a:t>String[] s=</a:t>
            </a:r>
            <a:r>
              <a:rPr lang="en-US" dirty="0" err="1">
                <a:solidFill>
                  <a:srgbClr val="00B050"/>
                </a:solidFill>
              </a:rPr>
              <a:t>f.list</a:t>
            </a:r>
            <a:r>
              <a:rPr lang="en-US" dirty="0">
                <a:solidFill>
                  <a:srgbClr val="00B050"/>
                </a:solidFill>
              </a:rPr>
              <a:t>();</a:t>
            </a:r>
          </a:p>
          <a:p>
            <a:r>
              <a:rPr lang="en-US" dirty="0">
                <a:solidFill>
                  <a:srgbClr val="00B050"/>
                </a:solidFill>
              </a:rPr>
              <a:t>for(</a:t>
            </a:r>
            <a:r>
              <a:rPr lang="en-US">
                <a:solidFill>
                  <a:srgbClr val="00B050"/>
                </a:solidFill>
              </a:rPr>
              <a:t>String s1:s</a:t>
            </a:r>
            <a:r>
              <a:rPr lang="en-US" dirty="0">
                <a:solidFill>
                  <a:srgbClr val="00B050"/>
                </a:solidFill>
              </a:rPr>
              <a:t>) { </a:t>
            </a:r>
          </a:p>
          <a:p>
            <a:r>
              <a:rPr lang="en-US" dirty="0">
                <a:solidFill>
                  <a:srgbClr val="00B050"/>
                </a:solidFill>
              </a:rPr>
              <a:t>count++;</a:t>
            </a:r>
          </a:p>
          <a:p>
            <a:r>
              <a:rPr lang="en-US" dirty="0" err="1">
                <a:solidFill>
                  <a:srgbClr val="00B050"/>
                </a:solidFill>
              </a:rPr>
              <a:t>System.out.println</a:t>
            </a:r>
            <a:r>
              <a:rPr lang="en-US" dirty="0">
                <a:solidFill>
                  <a:srgbClr val="00B050"/>
                </a:solidFill>
              </a:rPr>
              <a:t>(s1);</a:t>
            </a:r>
          </a:p>
          <a:p>
            <a:r>
              <a:rPr lang="en-US" dirty="0">
                <a:solidFill>
                  <a:srgbClr val="00B050"/>
                </a:solidFill>
              </a:rPr>
              <a:t> } </a:t>
            </a:r>
          </a:p>
          <a:p>
            <a:r>
              <a:rPr lang="en-US" dirty="0" err="1">
                <a:solidFill>
                  <a:srgbClr val="00B050"/>
                </a:solidFill>
              </a:rPr>
              <a:t>System.out.println</a:t>
            </a:r>
            <a:r>
              <a:rPr lang="en-US" dirty="0">
                <a:solidFill>
                  <a:srgbClr val="00B050"/>
                </a:solidFill>
              </a:rPr>
              <a:t>("total number : "+count);</a:t>
            </a:r>
          </a:p>
          <a:p>
            <a:r>
              <a:rPr lang="en-US" dirty="0">
                <a:solidFill>
                  <a:srgbClr val="00B050"/>
                </a:solidFill>
              </a:rPr>
              <a:t> } </a:t>
            </a:r>
          </a:p>
          <a:p>
            <a:r>
              <a:rPr lang="en-US" dirty="0">
                <a:solidFill>
                  <a:srgbClr val="00B050"/>
                </a:solidFill>
              </a:rPr>
              <a:t>} </a:t>
            </a:r>
          </a:p>
          <a:p>
            <a:endParaRPr lang="en-US" dirty="0">
              <a:solidFill>
                <a:srgbClr val="00B050"/>
              </a:solidFill>
            </a:endParaRPr>
          </a:p>
        </p:txBody>
      </p:sp>
      <p:sp>
        <p:nvSpPr>
          <p:cNvPr id="5" name="Rectangle 4"/>
          <p:cNvSpPr/>
          <p:nvPr/>
        </p:nvSpPr>
        <p:spPr>
          <a:xfrm>
            <a:off x="8686800" y="4629150"/>
            <a:ext cx="248786" cy="230832"/>
          </a:xfrm>
          <a:prstGeom prst="rect">
            <a:avLst/>
          </a:prstGeom>
        </p:spPr>
        <p:txBody>
          <a:bodyPr wrap="none">
            <a:spAutoFit/>
          </a:bodyPr>
          <a:lstStyle/>
          <a:p>
            <a:r>
              <a:rPr lang="en-US" sz="900" dirty="0"/>
              <a:t>4</a:t>
            </a:r>
          </a:p>
        </p:txBody>
      </p:sp>
      <p:sp>
        <p:nvSpPr>
          <p:cNvPr id="7" name="Rectangle 6"/>
          <p:cNvSpPr/>
          <p:nvPr/>
        </p:nvSpPr>
        <p:spPr>
          <a:xfrm>
            <a:off x="4724400" y="57150"/>
            <a:ext cx="4572000" cy="4616648"/>
          </a:xfrm>
          <a:prstGeom prst="rect">
            <a:avLst/>
          </a:prstGeom>
        </p:spPr>
        <p:txBody>
          <a:bodyPr>
            <a:spAutoFit/>
          </a:bodyPr>
          <a:lstStyle/>
          <a:p>
            <a:r>
              <a:rPr lang="en-US" dirty="0">
                <a:solidFill>
                  <a:srgbClr val="00B050"/>
                </a:solidFill>
              </a:rPr>
              <a:t>Requirement: Write a program to display only file names Program:</a:t>
            </a:r>
          </a:p>
          <a:p>
            <a:r>
              <a:rPr lang="en-US" dirty="0">
                <a:solidFill>
                  <a:srgbClr val="00B050"/>
                </a:solidFill>
              </a:rPr>
              <a:t>import java.io.*; </a:t>
            </a:r>
          </a:p>
          <a:p>
            <a:r>
              <a:rPr lang="en-US" dirty="0">
                <a:solidFill>
                  <a:srgbClr val="00B050"/>
                </a:solidFill>
              </a:rPr>
              <a:t>class </a:t>
            </a:r>
            <a:r>
              <a:rPr lang="en-US" dirty="0" err="1">
                <a:solidFill>
                  <a:srgbClr val="00B050"/>
                </a:solidFill>
              </a:rPr>
              <a:t>FileDemo</a:t>
            </a:r>
            <a:endParaRPr lang="en-US" dirty="0">
              <a:solidFill>
                <a:srgbClr val="00B050"/>
              </a:solidFill>
            </a:endParaRPr>
          </a:p>
          <a:p>
            <a:r>
              <a:rPr lang="en-US" dirty="0">
                <a:solidFill>
                  <a:srgbClr val="00B050"/>
                </a:solidFill>
              </a:rPr>
              <a:t>{ </a:t>
            </a:r>
          </a:p>
          <a:p>
            <a:r>
              <a:rPr lang="en-US" dirty="0">
                <a:solidFill>
                  <a:srgbClr val="00B050"/>
                </a:solidFill>
              </a:rPr>
              <a:t>public static void main(String[] </a:t>
            </a:r>
            <a:r>
              <a:rPr lang="en-US" dirty="0" err="1">
                <a:solidFill>
                  <a:srgbClr val="00B050"/>
                </a:solidFill>
              </a:rPr>
              <a:t>args</a:t>
            </a:r>
            <a:r>
              <a:rPr lang="en-US" dirty="0">
                <a:solidFill>
                  <a:srgbClr val="00B050"/>
                </a:solidFill>
              </a:rPr>
              <a:t>)throws </a:t>
            </a:r>
            <a:r>
              <a:rPr lang="en-US" dirty="0" err="1">
                <a:solidFill>
                  <a:srgbClr val="00B050"/>
                </a:solidFill>
              </a:rPr>
              <a:t>IOException</a:t>
            </a:r>
            <a:r>
              <a:rPr lang="en-US" dirty="0">
                <a:solidFill>
                  <a:srgbClr val="00B050"/>
                </a:solidFill>
              </a:rPr>
              <a:t> {       </a:t>
            </a:r>
            <a:r>
              <a:rPr lang="en-US" dirty="0" err="1">
                <a:solidFill>
                  <a:srgbClr val="00B050"/>
                </a:solidFill>
              </a:rPr>
              <a:t>int</a:t>
            </a:r>
            <a:r>
              <a:rPr lang="en-US" dirty="0">
                <a:solidFill>
                  <a:srgbClr val="00B050"/>
                </a:solidFill>
              </a:rPr>
              <a:t> count=0;</a:t>
            </a:r>
          </a:p>
          <a:p>
            <a:r>
              <a:rPr lang="en-US" dirty="0">
                <a:solidFill>
                  <a:srgbClr val="00B050"/>
                </a:solidFill>
              </a:rPr>
              <a:t>File f=new File("c:\\</a:t>
            </a:r>
            <a:r>
              <a:rPr lang="en-US" dirty="0" err="1">
                <a:solidFill>
                  <a:srgbClr val="00B050"/>
                </a:solidFill>
              </a:rPr>
              <a:t>charan_classes</a:t>
            </a:r>
            <a:r>
              <a:rPr lang="en-US" dirty="0">
                <a:solidFill>
                  <a:srgbClr val="00B050"/>
                </a:solidFill>
              </a:rPr>
              <a:t>");</a:t>
            </a:r>
          </a:p>
          <a:p>
            <a:r>
              <a:rPr lang="en-US" dirty="0">
                <a:solidFill>
                  <a:srgbClr val="00B050"/>
                </a:solidFill>
              </a:rPr>
              <a:t>String[] s=</a:t>
            </a:r>
            <a:r>
              <a:rPr lang="en-US" dirty="0" err="1">
                <a:solidFill>
                  <a:srgbClr val="00B050"/>
                </a:solidFill>
              </a:rPr>
              <a:t>f.list</a:t>
            </a:r>
            <a:r>
              <a:rPr lang="en-US" dirty="0">
                <a:solidFill>
                  <a:srgbClr val="00B050"/>
                </a:solidFill>
              </a:rPr>
              <a:t>();</a:t>
            </a:r>
          </a:p>
          <a:p>
            <a:r>
              <a:rPr lang="en-US" dirty="0">
                <a:solidFill>
                  <a:srgbClr val="00B050"/>
                </a:solidFill>
              </a:rPr>
              <a:t> for(String s1:s) { </a:t>
            </a:r>
          </a:p>
          <a:p>
            <a:r>
              <a:rPr lang="en-US" dirty="0">
                <a:solidFill>
                  <a:srgbClr val="00B050"/>
                </a:solidFill>
              </a:rPr>
              <a:t>File f1=new file(f,s1); </a:t>
            </a:r>
          </a:p>
          <a:p>
            <a:r>
              <a:rPr lang="en-US" dirty="0">
                <a:solidFill>
                  <a:srgbClr val="00B050"/>
                </a:solidFill>
              </a:rPr>
              <a:t>if(f1.isFile()) { </a:t>
            </a:r>
          </a:p>
          <a:p>
            <a:r>
              <a:rPr lang="en-US" dirty="0">
                <a:solidFill>
                  <a:srgbClr val="00B050"/>
                </a:solidFill>
              </a:rPr>
              <a:t>count++; </a:t>
            </a:r>
          </a:p>
          <a:p>
            <a:r>
              <a:rPr lang="en-US" dirty="0" err="1">
                <a:solidFill>
                  <a:srgbClr val="00B050"/>
                </a:solidFill>
              </a:rPr>
              <a:t>System.out.println</a:t>
            </a:r>
            <a:r>
              <a:rPr lang="en-US" dirty="0">
                <a:solidFill>
                  <a:srgbClr val="00B050"/>
                </a:solidFill>
              </a:rPr>
              <a:t>(s1);</a:t>
            </a:r>
          </a:p>
          <a:p>
            <a:r>
              <a:rPr lang="en-US" dirty="0">
                <a:solidFill>
                  <a:srgbClr val="00B050"/>
                </a:solidFill>
              </a:rPr>
              <a:t> } </a:t>
            </a:r>
          </a:p>
          <a:p>
            <a:r>
              <a:rPr lang="en-US" dirty="0">
                <a:solidFill>
                  <a:srgbClr val="00B050"/>
                </a:solidFill>
              </a:rPr>
              <a:t>}</a:t>
            </a:r>
          </a:p>
          <a:p>
            <a:r>
              <a:rPr lang="en-US" dirty="0">
                <a:solidFill>
                  <a:srgbClr val="00B050"/>
                </a:solidFill>
              </a:rPr>
              <a:t> </a:t>
            </a:r>
            <a:r>
              <a:rPr lang="en-US" dirty="0" err="1">
                <a:solidFill>
                  <a:srgbClr val="00B050"/>
                </a:solidFill>
              </a:rPr>
              <a:t>System.out.println</a:t>
            </a:r>
            <a:r>
              <a:rPr lang="en-US" dirty="0">
                <a:solidFill>
                  <a:srgbClr val="00B050"/>
                </a:solidFill>
              </a:rPr>
              <a:t>("total number : "+count);</a:t>
            </a:r>
          </a:p>
          <a:p>
            <a:r>
              <a:rPr lang="en-US" dirty="0">
                <a:solidFill>
                  <a:srgbClr val="00B050"/>
                </a:solidFill>
              </a:rPr>
              <a:t> } </a:t>
            </a:r>
          </a:p>
          <a:p>
            <a:r>
              <a:rPr lang="en-US" dirty="0">
                <a:solidFill>
                  <a:srgbClr val="00B050"/>
                </a:solidFill>
              </a:rPr>
              <a:t>} </a:t>
            </a:r>
          </a:p>
          <a:p>
            <a:endParaRPr lang="en-US" dirty="0">
              <a:solidFill>
                <a:srgbClr val="00B050"/>
              </a:solidFill>
            </a:endParaRPr>
          </a:p>
          <a:p>
            <a:endParaRPr lang="en-US"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7"/>
        <p:cNvGrpSpPr/>
        <p:nvPr/>
      </p:nvGrpSpPr>
      <p:grpSpPr>
        <a:xfrm>
          <a:off x="0" y="0"/>
          <a:ext cx="0" cy="0"/>
          <a:chOff x="0" y="0"/>
          <a:chExt cx="0" cy="0"/>
        </a:xfrm>
      </p:grpSpPr>
      <p:sp>
        <p:nvSpPr>
          <p:cNvPr id="216" name="Google Shape;216;p18"/>
          <p:cNvSpPr/>
          <p:nvPr/>
        </p:nvSpPr>
        <p:spPr>
          <a:xfrm rot="-1301707">
            <a:off x="8031396" y="3308153"/>
            <a:ext cx="562948" cy="1509108"/>
          </a:xfrm>
          <a:custGeom>
            <a:avLst/>
            <a:gdLst/>
            <a:ahLst/>
            <a:cxnLst/>
            <a:rect l="l" t="t" r="r" b="b"/>
            <a:pathLst>
              <a:path w="1124884" h="3009913" extrusionOk="0">
                <a:moveTo>
                  <a:pt x="302481" y="3009913"/>
                </a:moveTo>
                <a:cubicBezTo>
                  <a:pt x="255522" y="2959003"/>
                  <a:pt x="257428" y="2921229"/>
                  <a:pt x="307852" y="2865917"/>
                </a:cubicBezTo>
                <a:cubicBezTo>
                  <a:pt x="320358" y="2852635"/>
                  <a:pt x="332091" y="2838646"/>
                  <a:pt x="342993" y="2824018"/>
                </a:cubicBezTo>
                <a:cubicBezTo>
                  <a:pt x="383680" y="2767425"/>
                  <a:pt x="425475" y="2712495"/>
                  <a:pt x="474686" y="2662071"/>
                </a:cubicBezTo>
                <a:cubicBezTo>
                  <a:pt x="517798" y="2617815"/>
                  <a:pt x="549855" y="2562643"/>
                  <a:pt x="585586" y="2511490"/>
                </a:cubicBezTo>
                <a:cubicBezTo>
                  <a:pt x="620554" y="2461621"/>
                  <a:pt x="654309" y="2410988"/>
                  <a:pt x="688168" y="2360321"/>
                </a:cubicBezTo>
                <a:cubicBezTo>
                  <a:pt x="732215" y="2294474"/>
                  <a:pt x="775293" y="2227762"/>
                  <a:pt x="819860" y="2162088"/>
                </a:cubicBezTo>
                <a:cubicBezTo>
                  <a:pt x="893054" y="2054031"/>
                  <a:pt x="949717" y="1936824"/>
                  <a:pt x="998512" y="1816845"/>
                </a:cubicBezTo>
                <a:cubicBezTo>
                  <a:pt x="1029391" y="1740914"/>
                  <a:pt x="1051501" y="1659091"/>
                  <a:pt x="1055452" y="1576194"/>
                </a:cubicBezTo>
                <a:cubicBezTo>
                  <a:pt x="1057116" y="1541538"/>
                  <a:pt x="1058294" y="1500990"/>
                  <a:pt x="1034208" y="1469835"/>
                </a:cubicBezTo>
                <a:cubicBezTo>
                  <a:pt x="968639" y="1469523"/>
                  <a:pt x="920502" y="1509516"/>
                  <a:pt x="869800" y="1538072"/>
                </a:cubicBezTo>
                <a:cubicBezTo>
                  <a:pt x="847204" y="1550791"/>
                  <a:pt x="837570" y="1588427"/>
                  <a:pt x="824747" y="1615979"/>
                </a:cubicBezTo>
                <a:cubicBezTo>
                  <a:pt x="800314" y="1667963"/>
                  <a:pt x="779174" y="1721749"/>
                  <a:pt x="753979" y="1773456"/>
                </a:cubicBezTo>
                <a:cubicBezTo>
                  <a:pt x="726532" y="1829772"/>
                  <a:pt x="697039" y="1885152"/>
                  <a:pt x="666542" y="1939805"/>
                </a:cubicBezTo>
                <a:cubicBezTo>
                  <a:pt x="637466" y="1992066"/>
                  <a:pt x="611543" y="2047516"/>
                  <a:pt x="574253" y="2093469"/>
                </a:cubicBezTo>
                <a:cubicBezTo>
                  <a:pt x="514125" y="2167599"/>
                  <a:pt x="465503" y="2251466"/>
                  <a:pt x="391685" y="2314436"/>
                </a:cubicBezTo>
                <a:cubicBezTo>
                  <a:pt x="370892" y="2332111"/>
                  <a:pt x="352801" y="2348157"/>
                  <a:pt x="321507" y="2345973"/>
                </a:cubicBezTo>
                <a:cubicBezTo>
                  <a:pt x="287232" y="2343617"/>
                  <a:pt x="276454" y="2340983"/>
                  <a:pt x="270146" y="2307367"/>
                </a:cubicBezTo>
                <a:cubicBezTo>
                  <a:pt x="265329" y="2281028"/>
                  <a:pt x="264601" y="2253892"/>
                  <a:pt x="263215" y="2227034"/>
                </a:cubicBezTo>
                <a:cubicBezTo>
                  <a:pt x="256284" y="2102723"/>
                  <a:pt x="281236" y="1984442"/>
                  <a:pt x="344900" y="1877944"/>
                </a:cubicBezTo>
                <a:cubicBezTo>
                  <a:pt x="374738" y="1828074"/>
                  <a:pt x="418232" y="1785170"/>
                  <a:pt x="460651" y="1744414"/>
                </a:cubicBezTo>
                <a:cubicBezTo>
                  <a:pt x="513848" y="1693262"/>
                  <a:pt x="571377" y="1646407"/>
                  <a:pt x="628836" y="1599899"/>
                </a:cubicBezTo>
                <a:cubicBezTo>
                  <a:pt x="660997" y="1573837"/>
                  <a:pt x="697213" y="1552801"/>
                  <a:pt x="730760" y="1528369"/>
                </a:cubicBezTo>
                <a:cubicBezTo>
                  <a:pt x="764965" y="1503416"/>
                  <a:pt x="792447" y="1475969"/>
                  <a:pt x="810746" y="1433480"/>
                </a:cubicBezTo>
                <a:cubicBezTo>
                  <a:pt x="841936" y="1360911"/>
                  <a:pt x="860200" y="1286262"/>
                  <a:pt x="871359" y="1209395"/>
                </a:cubicBezTo>
                <a:cubicBezTo>
                  <a:pt x="881964" y="1136444"/>
                  <a:pt x="881340" y="1063389"/>
                  <a:pt x="856700" y="992413"/>
                </a:cubicBezTo>
                <a:cubicBezTo>
                  <a:pt x="854281" y="986062"/>
                  <a:pt x="851215" y="979977"/>
                  <a:pt x="847551" y="974254"/>
                </a:cubicBezTo>
                <a:cubicBezTo>
                  <a:pt x="845852" y="971481"/>
                  <a:pt x="842664" y="969679"/>
                  <a:pt x="836218" y="963857"/>
                </a:cubicBezTo>
                <a:cubicBezTo>
                  <a:pt x="813380" y="999206"/>
                  <a:pt x="791997" y="1034624"/>
                  <a:pt x="768327" y="1068449"/>
                </a:cubicBezTo>
                <a:cubicBezTo>
                  <a:pt x="694683" y="1173699"/>
                  <a:pt x="628836" y="1284356"/>
                  <a:pt x="543929" y="1381774"/>
                </a:cubicBezTo>
                <a:cubicBezTo>
                  <a:pt x="485014" y="1449388"/>
                  <a:pt x="431644" y="1521957"/>
                  <a:pt x="373491" y="1590299"/>
                </a:cubicBezTo>
                <a:cubicBezTo>
                  <a:pt x="309724" y="1665156"/>
                  <a:pt x="244466" y="1738661"/>
                  <a:pt x="162782" y="1795255"/>
                </a:cubicBezTo>
                <a:cubicBezTo>
                  <a:pt x="153009" y="1802012"/>
                  <a:pt x="143721" y="1809810"/>
                  <a:pt x="133116" y="1814835"/>
                </a:cubicBezTo>
                <a:cubicBezTo>
                  <a:pt x="72676" y="1843530"/>
                  <a:pt x="24955" y="1813865"/>
                  <a:pt x="10295" y="1747637"/>
                </a:cubicBezTo>
                <a:cubicBezTo>
                  <a:pt x="-7240" y="1668968"/>
                  <a:pt x="-621" y="1592448"/>
                  <a:pt x="16984" y="1516170"/>
                </a:cubicBezTo>
                <a:cubicBezTo>
                  <a:pt x="26631" y="1475175"/>
                  <a:pt x="40114" y="1435179"/>
                  <a:pt x="57254" y="1396710"/>
                </a:cubicBezTo>
                <a:cubicBezTo>
                  <a:pt x="79226" y="1347083"/>
                  <a:pt x="102030" y="1296866"/>
                  <a:pt x="132077" y="1252022"/>
                </a:cubicBezTo>
                <a:cubicBezTo>
                  <a:pt x="172001" y="1192448"/>
                  <a:pt x="220588" y="1138766"/>
                  <a:pt x="263077" y="1080821"/>
                </a:cubicBezTo>
                <a:cubicBezTo>
                  <a:pt x="312531" y="1013346"/>
                  <a:pt x="385620" y="975155"/>
                  <a:pt x="450046" y="926463"/>
                </a:cubicBezTo>
                <a:cubicBezTo>
                  <a:pt x="464879" y="915234"/>
                  <a:pt x="489173" y="917175"/>
                  <a:pt x="508303" y="910625"/>
                </a:cubicBezTo>
                <a:cubicBezTo>
                  <a:pt x="521853" y="905981"/>
                  <a:pt x="533879" y="897005"/>
                  <a:pt x="546875" y="890490"/>
                </a:cubicBezTo>
                <a:cubicBezTo>
                  <a:pt x="561916" y="882970"/>
                  <a:pt x="576852" y="870979"/>
                  <a:pt x="592517" y="869696"/>
                </a:cubicBezTo>
                <a:cubicBezTo>
                  <a:pt x="656041" y="864671"/>
                  <a:pt x="720155" y="858745"/>
                  <a:pt x="783125" y="883247"/>
                </a:cubicBezTo>
                <a:cubicBezTo>
                  <a:pt x="832614" y="816395"/>
                  <a:pt x="867824" y="741885"/>
                  <a:pt x="898460" y="665642"/>
                </a:cubicBezTo>
                <a:cubicBezTo>
                  <a:pt x="933116" y="579175"/>
                  <a:pt x="968015" y="492362"/>
                  <a:pt x="994319" y="403053"/>
                </a:cubicBezTo>
                <a:cubicBezTo>
                  <a:pt x="1017850" y="323344"/>
                  <a:pt x="1030396" y="240412"/>
                  <a:pt x="1011231" y="156025"/>
                </a:cubicBezTo>
                <a:cubicBezTo>
                  <a:pt x="999101" y="101892"/>
                  <a:pt x="959871" y="70737"/>
                  <a:pt x="902446" y="74098"/>
                </a:cubicBezTo>
                <a:cubicBezTo>
                  <a:pt x="844328" y="77564"/>
                  <a:pt x="795844" y="104977"/>
                  <a:pt x="747741" y="133880"/>
                </a:cubicBezTo>
                <a:cubicBezTo>
                  <a:pt x="643011" y="196780"/>
                  <a:pt x="560356" y="283906"/>
                  <a:pt x="486261" y="378967"/>
                </a:cubicBezTo>
                <a:cubicBezTo>
                  <a:pt x="435490" y="444120"/>
                  <a:pt x="388358" y="512358"/>
                  <a:pt x="343375" y="581636"/>
                </a:cubicBezTo>
                <a:cubicBezTo>
                  <a:pt x="319843" y="617851"/>
                  <a:pt x="304491" y="659369"/>
                  <a:pt x="285014" y="699466"/>
                </a:cubicBezTo>
                <a:lnTo>
                  <a:pt x="232371" y="693782"/>
                </a:lnTo>
                <a:cubicBezTo>
                  <a:pt x="223361" y="666369"/>
                  <a:pt x="221385" y="645264"/>
                  <a:pt x="230500" y="615460"/>
                </a:cubicBezTo>
                <a:cubicBezTo>
                  <a:pt x="258467" y="523864"/>
                  <a:pt x="319982" y="453616"/>
                  <a:pt x="370580" y="377234"/>
                </a:cubicBezTo>
                <a:cubicBezTo>
                  <a:pt x="416678" y="308206"/>
                  <a:pt x="470029" y="244306"/>
                  <a:pt x="529720" y="186626"/>
                </a:cubicBezTo>
                <a:cubicBezTo>
                  <a:pt x="594388" y="123830"/>
                  <a:pt x="660720" y="58676"/>
                  <a:pt x="746771" y="25233"/>
                </a:cubicBezTo>
                <a:cubicBezTo>
                  <a:pt x="777961" y="13173"/>
                  <a:pt x="810365" y="-828"/>
                  <a:pt x="847655" y="38"/>
                </a:cubicBezTo>
                <a:cubicBezTo>
                  <a:pt x="910451" y="1529"/>
                  <a:pt x="925977" y="420"/>
                  <a:pt x="963232" y="17817"/>
                </a:cubicBezTo>
                <a:cubicBezTo>
                  <a:pt x="970649" y="21282"/>
                  <a:pt x="980560" y="23674"/>
                  <a:pt x="984477" y="29669"/>
                </a:cubicBezTo>
                <a:cubicBezTo>
                  <a:pt x="1016118" y="77564"/>
                  <a:pt x="1060547" y="119255"/>
                  <a:pt x="1072988" y="176888"/>
                </a:cubicBezTo>
                <a:cubicBezTo>
                  <a:pt x="1087301" y="243393"/>
                  <a:pt x="1091598" y="310799"/>
                  <a:pt x="1076211" y="379314"/>
                </a:cubicBezTo>
                <a:cubicBezTo>
                  <a:pt x="1044016" y="522824"/>
                  <a:pt x="989571" y="657913"/>
                  <a:pt x="927467" y="790230"/>
                </a:cubicBezTo>
                <a:cubicBezTo>
                  <a:pt x="905495" y="837120"/>
                  <a:pt x="877424" y="881167"/>
                  <a:pt x="851224" y="928369"/>
                </a:cubicBezTo>
                <a:cubicBezTo>
                  <a:pt x="861274" y="940533"/>
                  <a:pt x="870216" y="952628"/>
                  <a:pt x="880508" y="963579"/>
                </a:cubicBezTo>
                <a:cubicBezTo>
                  <a:pt x="922373" y="1007939"/>
                  <a:pt x="936928" y="1062592"/>
                  <a:pt x="941711" y="1121368"/>
                </a:cubicBezTo>
                <a:cubicBezTo>
                  <a:pt x="949500" y="1211545"/>
                  <a:pt x="937847" y="1302343"/>
                  <a:pt x="907540" y="1387630"/>
                </a:cubicBezTo>
                <a:cubicBezTo>
                  <a:pt x="905076" y="1395752"/>
                  <a:pt x="903223" y="1404046"/>
                  <a:pt x="901995" y="1412444"/>
                </a:cubicBezTo>
                <a:cubicBezTo>
                  <a:pt x="901753" y="1413726"/>
                  <a:pt x="903278" y="1415355"/>
                  <a:pt x="905773" y="1420623"/>
                </a:cubicBezTo>
                <a:cubicBezTo>
                  <a:pt x="912599" y="1418393"/>
                  <a:pt x="919268" y="1415707"/>
                  <a:pt x="925735" y="1412583"/>
                </a:cubicBezTo>
                <a:cubicBezTo>
                  <a:pt x="967668" y="1388982"/>
                  <a:pt x="1021662" y="1400315"/>
                  <a:pt x="1060512" y="1429218"/>
                </a:cubicBezTo>
                <a:cubicBezTo>
                  <a:pt x="1122269" y="1475137"/>
                  <a:pt x="1131280" y="1534884"/>
                  <a:pt x="1121541" y="1604092"/>
                </a:cubicBezTo>
                <a:cubicBezTo>
                  <a:pt x="1116204" y="1642214"/>
                  <a:pt x="1118249" y="1681513"/>
                  <a:pt x="1109758" y="1718665"/>
                </a:cubicBezTo>
                <a:cubicBezTo>
                  <a:pt x="1096277" y="1777927"/>
                  <a:pt x="1078360" y="1836322"/>
                  <a:pt x="1059507" y="1894163"/>
                </a:cubicBezTo>
                <a:cubicBezTo>
                  <a:pt x="1027866" y="1991200"/>
                  <a:pt x="987353" y="2083904"/>
                  <a:pt x="931280" y="2169990"/>
                </a:cubicBezTo>
                <a:cubicBezTo>
                  <a:pt x="892084" y="2230153"/>
                  <a:pt x="859819" y="2294752"/>
                  <a:pt x="821455" y="2355573"/>
                </a:cubicBezTo>
                <a:cubicBezTo>
                  <a:pt x="789848" y="2405686"/>
                  <a:pt x="754915" y="2453788"/>
                  <a:pt x="719635" y="2501406"/>
                </a:cubicBezTo>
                <a:cubicBezTo>
                  <a:pt x="665295" y="2574634"/>
                  <a:pt x="624712" y="2657080"/>
                  <a:pt x="560807" y="2724036"/>
                </a:cubicBezTo>
                <a:cubicBezTo>
                  <a:pt x="532493" y="2753632"/>
                  <a:pt x="515373" y="2793798"/>
                  <a:pt x="492014" y="2828385"/>
                </a:cubicBezTo>
                <a:cubicBezTo>
                  <a:pt x="475934" y="2852263"/>
                  <a:pt x="457878" y="2874789"/>
                  <a:pt x="440654" y="2897697"/>
                </a:cubicBezTo>
                <a:cubicBezTo>
                  <a:pt x="415494" y="2931313"/>
                  <a:pt x="390264" y="2964895"/>
                  <a:pt x="363648" y="3000417"/>
                </a:cubicBezTo>
                <a:close/>
                <a:moveTo>
                  <a:pt x="754880" y="927884"/>
                </a:moveTo>
                <a:cubicBezTo>
                  <a:pt x="729720" y="927884"/>
                  <a:pt x="714125" y="925562"/>
                  <a:pt x="699431" y="928300"/>
                </a:cubicBezTo>
                <a:cubicBezTo>
                  <a:pt x="637674" y="939909"/>
                  <a:pt x="576748" y="954638"/>
                  <a:pt x="521472" y="986279"/>
                </a:cubicBezTo>
                <a:cubicBezTo>
                  <a:pt x="353598" y="1082415"/>
                  <a:pt x="233480" y="1222148"/>
                  <a:pt x="149855" y="1394874"/>
                </a:cubicBezTo>
                <a:cubicBezTo>
                  <a:pt x="135023" y="1425475"/>
                  <a:pt x="123066" y="1457462"/>
                  <a:pt x="109377" y="1488445"/>
                </a:cubicBezTo>
                <a:cubicBezTo>
                  <a:pt x="75276" y="1566525"/>
                  <a:pt x="65745" y="1647481"/>
                  <a:pt x="76696" y="1737829"/>
                </a:cubicBezTo>
                <a:cubicBezTo>
                  <a:pt x="92014" y="1732215"/>
                  <a:pt x="105669" y="1730378"/>
                  <a:pt x="115130" y="1723101"/>
                </a:cubicBezTo>
                <a:cubicBezTo>
                  <a:pt x="136561" y="1706629"/>
                  <a:pt x="156804" y="1688667"/>
                  <a:pt x="175709" y="1669349"/>
                </a:cubicBezTo>
                <a:cubicBezTo>
                  <a:pt x="215494" y="1628732"/>
                  <a:pt x="255175" y="1587873"/>
                  <a:pt x="292811" y="1545281"/>
                </a:cubicBezTo>
                <a:cubicBezTo>
                  <a:pt x="350063" y="1480613"/>
                  <a:pt x="404300" y="1413241"/>
                  <a:pt x="462210" y="1349197"/>
                </a:cubicBezTo>
                <a:cubicBezTo>
                  <a:pt x="498183" y="1309377"/>
                  <a:pt x="533359" y="1269765"/>
                  <a:pt x="557965" y="1221594"/>
                </a:cubicBezTo>
                <a:cubicBezTo>
                  <a:pt x="564743" y="1207848"/>
                  <a:pt x="573748" y="1195318"/>
                  <a:pt x="584615" y="1184512"/>
                </a:cubicBezTo>
                <a:cubicBezTo>
                  <a:pt x="648313" y="1123690"/>
                  <a:pt x="682207" y="1042595"/>
                  <a:pt x="730864" y="971550"/>
                </a:cubicBezTo>
                <a:cubicBezTo>
                  <a:pt x="738245" y="960807"/>
                  <a:pt x="743582" y="948643"/>
                  <a:pt x="754880" y="927884"/>
                </a:cubicBezTo>
                <a:close/>
                <a:moveTo>
                  <a:pt x="352177" y="2192655"/>
                </a:moveTo>
                <a:cubicBezTo>
                  <a:pt x="396884" y="2147602"/>
                  <a:pt x="444709" y="2114194"/>
                  <a:pt x="470424" y="2068413"/>
                </a:cubicBezTo>
                <a:cubicBezTo>
                  <a:pt x="489450" y="2034554"/>
                  <a:pt x="512496" y="2004403"/>
                  <a:pt x="532805" y="1971966"/>
                </a:cubicBezTo>
                <a:cubicBezTo>
                  <a:pt x="576714" y="1901614"/>
                  <a:pt x="620346" y="1831089"/>
                  <a:pt x="661794" y="1759316"/>
                </a:cubicBezTo>
                <a:cubicBezTo>
                  <a:pt x="680509" y="1726948"/>
                  <a:pt x="693747" y="1691460"/>
                  <a:pt x="709481" y="1657393"/>
                </a:cubicBezTo>
                <a:cubicBezTo>
                  <a:pt x="691511" y="1661090"/>
                  <a:pt x="674799" y="1669362"/>
                  <a:pt x="660963" y="1681410"/>
                </a:cubicBezTo>
                <a:cubicBezTo>
                  <a:pt x="631713" y="1706847"/>
                  <a:pt x="604646" y="1734814"/>
                  <a:pt x="574912" y="1759628"/>
                </a:cubicBezTo>
                <a:cubicBezTo>
                  <a:pt x="509065" y="1814593"/>
                  <a:pt x="452576" y="1876731"/>
                  <a:pt x="411820" y="1952835"/>
                </a:cubicBezTo>
                <a:cubicBezTo>
                  <a:pt x="372936" y="2025163"/>
                  <a:pt x="350444" y="2100990"/>
                  <a:pt x="352177" y="219265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2057400" y="466659"/>
            <a:ext cx="4572000" cy="4401205"/>
          </a:xfrm>
          <a:prstGeom prst="rect">
            <a:avLst/>
          </a:prstGeom>
        </p:spPr>
        <p:txBody>
          <a:bodyPr>
            <a:spAutoFit/>
          </a:bodyPr>
          <a:lstStyle/>
          <a:p>
            <a:r>
              <a:rPr lang="en-US" dirty="0">
                <a:solidFill>
                  <a:schemeClr val="bg1"/>
                </a:solidFill>
              </a:rPr>
              <a:t>Requirement:</a:t>
            </a:r>
          </a:p>
          <a:p>
            <a:r>
              <a:rPr lang="en-US" dirty="0">
                <a:solidFill>
                  <a:schemeClr val="bg1"/>
                </a:solidFill>
              </a:rPr>
              <a:t> Write a program to display only directory names Program:</a:t>
            </a:r>
          </a:p>
          <a:p>
            <a:r>
              <a:rPr lang="en-US" dirty="0">
                <a:solidFill>
                  <a:schemeClr val="bg1"/>
                </a:solidFill>
              </a:rPr>
              <a:t> import java.io.*;</a:t>
            </a:r>
          </a:p>
          <a:p>
            <a:r>
              <a:rPr lang="en-US" dirty="0">
                <a:solidFill>
                  <a:schemeClr val="bg1"/>
                </a:solidFill>
              </a:rPr>
              <a:t> class </a:t>
            </a:r>
            <a:r>
              <a:rPr lang="en-US" dirty="0" err="1">
                <a:solidFill>
                  <a:schemeClr val="bg1"/>
                </a:solidFill>
              </a:rPr>
              <a:t>FileDemo</a:t>
            </a:r>
            <a:endParaRPr lang="en-US" dirty="0">
              <a:solidFill>
                <a:schemeClr val="bg1"/>
              </a:solidFill>
            </a:endParaRPr>
          </a:p>
          <a:p>
            <a:r>
              <a:rPr lang="en-US" dirty="0">
                <a:solidFill>
                  <a:schemeClr val="bg1"/>
                </a:solidFill>
              </a:rPr>
              <a:t> { </a:t>
            </a:r>
          </a:p>
          <a:p>
            <a:r>
              <a:rPr lang="en-US" dirty="0">
                <a:solidFill>
                  <a:schemeClr val="bg1"/>
                </a:solidFill>
              </a:rPr>
              <a:t>public static void main(String[] </a:t>
            </a:r>
            <a:r>
              <a:rPr lang="en-US" dirty="0" err="1">
                <a:solidFill>
                  <a:schemeClr val="bg1"/>
                </a:solidFill>
              </a:rPr>
              <a:t>args</a:t>
            </a:r>
            <a:r>
              <a:rPr lang="en-US" dirty="0">
                <a:solidFill>
                  <a:schemeClr val="bg1"/>
                </a:solidFill>
              </a:rPr>
              <a:t>)throws </a:t>
            </a:r>
            <a:r>
              <a:rPr lang="en-US" dirty="0" err="1">
                <a:solidFill>
                  <a:schemeClr val="bg1"/>
                </a:solidFill>
              </a:rPr>
              <a:t>IOException</a:t>
            </a:r>
            <a:r>
              <a:rPr lang="en-US" dirty="0">
                <a:solidFill>
                  <a:schemeClr val="bg1"/>
                </a:solidFill>
              </a:rPr>
              <a:t> { </a:t>
            </a:r>
            <a:r>
              <a:rPr lang="en-US" dirty="0" err="1">
                <a:solidFill>
                  <a:schemeClr val="bg1"/>
                </a:solidFill>
              </a:rPr>
              <a:t>int</a:t>
            </a:r>
            <a:r>
              <a:rPr lang="en-US" dirty="0">
                <a:solidFill>
                  <a:schemeClr val="bg1"/>
                </a:solidFill>
              </a:rPr>
              <a:t> count=0;</a:t>
            </a:r>
          </a:p>
          <a:p>
            <a:r>
              <a:rPr lang="en-US" dirty="0">
                <a:solidFill>
                  <a:schemeClr val="bg1"/>
                </a:solidFill>
              </a:rPr>
              <a:t> File f=new File("c:\\</a:t>
            </a:r>
            <a:r>
              <a:rPr lang="en-US" dirty="0" err="1">
                <a:solidFill>
                  <a:schemeClr val="bg1"/>
                </a:solidFill>
              </a:rPr>
              <a:t>charan_classes</a:t>
            </a:r>
            <a:r>
              <a:rPr lang="en-US" dirty="0">
                <a:solidFill>
                  <a:schemeClr val="bg1"/>
                </a:solidFill>
              </a:rPr>
              <a:t>"); </a:t>
            </a:r>
          </a:p>
          <a:p>
            <a:r>
              <a:rPr lang="en-US" dirty="0">
                <a:solidFill>
                  <a:schemeClr val="bg1"/>
                </a:solidFill>
              </a:rPr>
              <a:t>String[] s=</a:t>
            </a:r>
            <a:r>
              <a:rPr lang="en-US" dirty="0" err="1">
                <a:solidFill>
                  <a:schemeClr val="bg1"/>
                </a:solidFill>
              </a:rPr>
              <a:t>f.list</a:t>
            </a:r>
            <a:r>
              <a:rPr lang="en-US" dirty="0">
                <a:solidFill>
                  <a:schemeClr val="bg1"/>
                </a:solidFill>
              </a:rPr>
              <a:t>(); </a:t>
            </a:r>
          </a:p>
          <a:p>
            <a:r>
              <a:rPr lang="en-US" dirty="0">
                <a:solidFill>
                  <a:schemeClr val="bg1"/>
                </a:solidFill>
              </a:rPr>
              <a:t>for(String s1=s) { </a:t>
            </a:r>
          </a:p>
          <a:p>
            <a:r>
              <a:rPr lang="en-US" dirty="0">
                <a:solidFill>
                  <a:schemeClr val="bg1"/>
                </a:solidFill>
              </a:rPr>
              <a:t>File f1=new file(f,s1); </a:t>
            </a:r>
          </a:p>
          <a:p>
            <a:r>
              <a:rPr lang="en-US" dirty="0">
                <a:solidFill>
                  <a:schemeClr val="bg1"/>
                </a:solidFill>
              </a:rPr>
              <a:t>if(f1.isDirectory()) { </a:t>
            </a:r>
          </a:p>
          <a:p>
            <a:r>
              <a:rPr lang="en-US" dirty="0">
                <a:solidFill>
                  <a:schemeClr val="bg1"/>
                </a:solidFill>
              </a:rPr>
              <a:t>count++; </a:t>
            </a:r>
          </a:p>
          <a:p>
            <a:r>
              <a:rPr lang="en-US" dirty="0" err="1">
                <a:solidFill>
                  <a:schemeClr val="bg1"/>
                </a:solidFill>
              </a:rPr>
              <a:t>System.out.println</a:t>
            </a:r>
            <a:r>
              <a:rPr lang="en-US" dirty="0">
                <a:solidFill>
                  <a:schemeClr val="bg1"/>
                </a:solidFill>
              </a:rPr>
              <a:t>(s1);</a:t>
            </a:r>
          </a:p>
          <a:p>
            <a:r>
              <a:rPr lang="en-US" dirty="0">
                <a:solidFill>
                  <a:schemeClr val="bg1"/>
                </a:solidFill>
              </a:rPr>
              <a:t> } </a:t>
            </a:r>
          </a:p>
          <a:p>
            <a:r>
              <a:rPr lang="en-US" dirty="0">
                <a:solidFill>
                  <a:schemeClr val="bg1"/>
                </a:solidFill>
              </a:rPr>
              <a:t>} </a:t>
            </a:r>
          </a:p>
          <a:p>
            <a:r>
              <a:rPr lang="en-US" dirty="0" err="1">
                <a:solidFill>
                  <a:schemeClr val="bg1"/>
                </a:solidFill>
              </a:rPr>
              <a:t>System.out.println</a:t>
            </a:r>
            <a:r>
              <a:rPr lang="en-US" dirty="0">
                <a:solidFill>
                  <a:schemeClr val="bg1"/>
                </a:solidFill>
              </a:rPr>
              <a:t>("total number : "+count); </a:t>
            </a:r>
          </a:p>
          <a:p>
            <a:r>
              <a:rPr lang="en-US" dirty="0">
                <a:solidFill>
                  <a:schemeClr val="bg1"/>
                </a:solidFill>
              </a:rPr>
              <a:t>} </a:t>
            </a:r>
          </a:p>
          <a:p>
            <a:r>
              <a:rPr lang="en-US" dirty="0">
                <a:solidFill>
                  <a:schemeClr val="bg1"/>
                </a:solidFill>
              </a:rPr>
              <a:t>}</a:t>
            </a:r>
          </a:p>
        </p:txBody>
      </p:sp>
      <p:sp>
        <p:nvSpPr>
          <p:cNvPr id="3" name="Rectangle 2"/>
          <p:cNvSpPr/>
          <p:nvPr/>
        </p:nvSpPr>
        <p:spPr>
          <a:xfrm>
            <a:off x="8790450" y="4713975"/>
            <a:ext cx="284052" cy="307777"/>
          </a:xfrm>
          <a:prstGeom prst="rect">
            <a:avLst/>
          </a:prstGeom>
        </p:spPr>
        <p:txBody>
          <a:bodyPr wrap="none">
            <a:spAutoFit/>
          </a:bodyPr>
          <a:lstStyle/>
          <a:p>
            <a:r>
              <a:rPr lang="en-US" dirty="0"/>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0"/>
        <p:cNvGrpSpPr/>
        <p:nvPr/>
      </p:nvGrpSpPr>
      <p:grpSpPr>
        <a:xfrm>
          <a:off x="0" y="0"/>
          <a:ext cx="0" cy="0"/>
          <a:chOff x="0" y="0"/>
          <a:chExt cx="0" cy="0"/>
        </a:xfrm>
      </p:grpSpPr>
      <p:pic>
        <p:nvPicPr>
          <p:cNvPr id="222" name="Google Shape;222;p19"/>
          <p:cNvPicPr preferRelativeResize="0"/>
          <p:nvPr/>
        </p:nvPicPr>
        <p:blipFill rotWithShape="1">
          <a:blip r:embed="rId3">
            <a:alphaModFix/>
          </a:blip>
          <a:srcRect l="19242" t="23483" r="19242"/>
          <a:stretch/>
        </p:blipFill>
        <p:spPr>
          <a:xfrm>
            <a:off x="228600" y="296839"/>
            <a:ext cx="2205357" cy="4114800"/>
          </a:xfrm>
          <a:prstGeom prst="rect">
            <a:avLst/>
          </a:prstGeom>
          <a:noFill/>
          <a:ln>
            <a:noFill/>
          </a:ln>
        </p:spPr>
      </p:pic>
      <p:sp>
        <p:nvSpPr>
          <p:cNvPr id="226" name="Google Shape;226;p19"/>
          <p:cNvSpPr/>
          <p:nvPr/>
        </p:nvSpPr>
        <p:spPr>
          <a:xfrm rot="-708899">
            <a:off x="2883317" y="1898825"/>
            <a:ext cx="915896" cy="715560"/>
          </a:xfrm>
          <a:custGeom>
            <a:avLst/>
            <a:gdLst/>
            <a:ahLst/>
            <a:cxnLst/>
            <a:rect l="l" t="t" r="r" b="b"/>
            <a:pathLst>
              <a:path w="1829575" h="1427910" extrusionOk="0">
                <a:moveTo>
                  <a:pt x="1650983" y="647362"/>
                </a:moveTo>
                <a:cubicBezTo>
                  <a:pt x="1670408" y="645270"/>
                  <a:pt x="1686845" y="644971"/>
                  <a:pt x="1702086" y="641684"/>
                </a:cubicBezTo>
                <a:cubicBezTo>
                  <a:pt x="1736155" y="633913"/>
                  <a:pt x="1769925" y="633615"/>
                  <a:pt x="1803995" y="639293"/>
                </a:cubicBezTo>
                <a:cubicBezTo>
                  <a:pt x="1811167" y="640488"/>
                  <a:pt x="1819535" y="645270"/>
                  <a:pt x="1824316" y="650948"/>
                </a:cubicBezTo>
                <a:cubicBezTo>
                  <a:pt x="1833880" y="662304"/>
                  <a:pt x="1829995" y="671569"/>
                  <a:pt x="1815949" y="676948"/>
                </a:cubicBezTo>
                <a:cubicBezTo>
                  <a:pt x="1792040" y="685914"/>
                  <a:pt x="1767535" y="691592"/>
                  <a:pt x="1741833" y="690994"/>
                </a:cubicBezTo>
                <a:cubicBezTo>
                  <a:pt x="1707167" y="689799"/>
                  <a:pt x="1673994" y="697868"/>
                  <a:pt x="1639327" y="706534"/>
                </a:cubicBezTo>
                <a:cubicBezTo>
                  <a:pt x="1634247" y="729845"/>
                  <a:pt x="1629166" y="752856"/>
                  <a:pt x="1623189" y="779454"/>
                </a:cubicBezTo>
                <a:cubicBezTo>
                  <a:pt x="1635143" y="781546"/>
                  <a:pt x="1646799" y="784535"/>
                  <a:pt x="1658454" y="785132"/>
                </a:cubicBezTo>
                <a:cubicBezTo>
                  <a:pt x="1693121" y="787523"/>
                  <a:pt x="1727787" y="789316"/>
                  <a:pt x="1762454" y="791408"/>
                </a:cubicBezTo>
                <a:cubicBezTo>
                  <a:pt x="1778293" y="792305"/>
                  <a:pt x="1792937" y="796489"/>
                  <a:pt x="1805190" y="807247"/>
                </a:cubicBezTo>
                <a:cubicBezTo>
                  <a:pt x="1814454" y="815316"/>
                  <a:pt x="1816247" y="825178"/>
                  <a:pt x="1813259" y="836236"/>
                </a:cubicBezTo>
                <a:cubicBezTo>
                  <a:pt x="1810569" y="846696"/>
                  <a:pt x="1801305" y="848788"/>
                  <a:pt x="1792040" y="849983"/>
                </a:cubicBezTo>
                <a:cubicBezTo>
                  <a:pt x="1788753" y="850282"/>
                  <a:pt x="1785466" y="850282"/>
                  <a:pt x="1782178" y="850282"/>
                </a:cubicBezTo>
                <a:cubicBezTo>
                  <a:pt x="1749006" y="848788"/>
                  <a:pt x="1715833" y="846696"/>
                  <a:pt x="1682661" y="845799"/>
                </a:cubicBezTo>
                <a:cubicBezTo>
                  <a:pt x="1657557" y="845202"/>
                  <a:pt x="1632155" y="845799"/>
                  <a:pt x="1604661" y="845799"/>
                </a:cubicBezTo>
                <a:cubicBezTo>
                  <a:pt x="1596592" y="871202"/>
                  <a:pt x="1588523" y="897202"/>
                  <a:pt x="1579856" y="925294"/>
                </a:cubicBezTo>
                <a:cubicBezTo>
                  <a:pt x="1611235" y="928880"/>
                  <a:pt x="1642316" y="931868"/>
                  <a:pt x="1673098" y="936650"/>
                </a:cubicBezTo>
                <a:cubicBezTo>
                  <a:pt x="1699695" y="940834"/>
                  <a:pt x="1725994" y="945616"/>
                  <a:pt x="1751994" y="952788"/>
                </a:cubicBezTo>
                <a:cubicBezTo>
                  <a:pt x="1772615" y="958466"/>
                  <a:pt x="1780385" y="970420"/>
                  <a:pt x="1780086" y="988052"/>
                </a:cubicBezTo>
                <a:cubicBezTo>
                  <a:pt x="1779788" y="1002995"/>
                  <a:pt x="1774109" y="1009271"/>
                  <a:pt x="1758868" y="1008076"/>
                </a:cubicBezTo>
                <a:cubicBezTo>
                  <a:pt x="1734362" y="1005984"/>
                  <a:pt x="1710155" y="1002397"/>
                  <a:pt x="1685948" y="999708"/>
                </a:cubicBezTo>
                <a:cubicBezTo>
                  <a:pt x="1644707" y="995524"/>
                  <a:pt x="1603465" y="991340"/>
                  <a:pt x="1561626" y="987455"/>
                </a:cubicBezTo>
                <a:cubicBezTo>
                  <a:pt x="1554155" y="1002995"/>
                  <a:pt x="1546384" y="1016443"/>
                  <a:pt x="1540706" y="1030788"/>
                </a:cubicBezTo>
                <a:cubicBezTo>
                  <a:pt x="1518591" y="1085777"/>
                  <a:pt x="1486315" y="1135087"/>
                  <a:pt x="1453143" y="1183800"/>
                </a:cubicBezTo>
                <a:cubicBezTo>
                  <a:pt x="1438499" y="1205318"/>
                  <a:pt x="1420269" y="1224444"/>
                  <a:pt x="1402338" y="1243272"/>
                </a:cubicBezTo>
                <a:cubicBezTo>
                  <a:pt x="1384407" y="1262099"/>
                  <a:pt x="1365878" y="1280329"/>
                  <a:pt x="1346154" y="1297364"/>
                </a:cubicBezTo>
                <a:cubicBezTo>
                  <a:pt x="1274729" y="1359226"/>
                  <a:pt x="1193142" y="1400169"/>
                  <a:pt x="1099303" y="1414215"/>
                </a:cubicBezTo>
                <a:cubicBezTo>
                  <a:pt x="1035348" y="1423778"/>
                  <a:pt x="971095" y="1429157"/>
                  <a:pt x="906544" y="1427663"/>
                </a:cubicBezTo>
                <a:cubicBezTo>
                  <a:pt x="827946" y="1425571"/>
                  <a:pt x="749945" y="1417203"/>
                  <a:pt x="673439" y="1397479"/>
                </a:cubicBezTo>
                <a:cubicBezTo>
                  <a:pt x="567347" y="1369985"/>
                  <a:pt x="471117" y="1323663"/>
                  <a:pt x="391324" y="1245961"/>
                </a:cubicBezTo>
                <a:cubicBezTo>
                  <a:pt x="365025" y="1220559"/>
                  <a:pt x="342910" y="1193065"/>
                  <a:pt x="324680" y="1161685"/>
                </a:cubicBezTo>
                <a:cubicBezTo>
                  <a:pt x="320197" y="1154214"/>
                  <a:pt x="313921" y="1147639"/>
                  <a:pt x="307047" y="1138972"/>
                </a:cubicBezTo>
                <a:cubicBezTo>
                  <a:pt x="292105" y="1149731"/>
                  <a:pt x="278657" y="1160191"/>
                  <a:pt x="264611" y="1169455"/>
                </a:cubicBezTo>
                <a:cubicBezTo>
                  <a:pt x="255944" y="1175134"/>
                  <a:pt x="246082" y="1179915"/>
                  <a:pt x="236220" y="1183202"/>
                </a:cubicBezTo>
                <a:cubicBezTo>
                  <a:pt x="223668" y="1187088"/>
                  <a:pt x="212013" y="1184099"/>
                  <a:pt x="203346" y="1173042"/>
                </a:cubicBezTo>
                <a:cubicBezTo>
                  <a:pt x="194082" y="1161386"/>
                  <a:pt x="197070" y="1150030"/>
                  <a:pt x="203645" y="1138674"/>
                </a:cubicBezTo>
                <a:cubicBezTo>
                  <a:pt x="213806" y="1121041"/>
                  <a:pt x="231438" y="1111478"/>
                  <a:pt x="247576" y="1100421"/>
                </a:cubicBezTo>
                <a:cubicBezTo>
                  <a:pt x="255944" y="1094444"/>
                  <a:pt x="264611" y="1088467"/>
                  <a:pt x="272680" y="1083087"/>
                </a:cubicBezTo>
                <a:cubicBezTo>
                  <a:pt x="252955" y="1038857"/>
                  <a:pt x="234128" y="997018"/>
                  <a:pt x="213806" y="951593"/>
                </a:cubicBezTo>
                <a:cubicBezTo>
                  <a:pt x="200059" y="956374"/>
                  <a:pt x="185714" y="959662"/>
                  <a:pt x="172863" y="965639"/>
                </a:cubicBezTo>
                <a:cubicBezTo>
                  <a:pt x="140886" y="980282"/>
                  <a:pt x="109805" y="996420"/>
                  <a:pt x="78127" y="1011064"/>
                </a:cubicBezTo>
                <a:cubicBezTo>
                  <a:pt x="70058" y="1014650"/>
                  <a:pt x="60794" y="1015846"/>
                  <a:pt x="51828" y="1016443"/>
                </a:cubicBezTo>
                <a:cubicBezTo>
                  <a:pt x="37185" y="1017639"/>
                  <a:pt x="27621" y="1010167"/>
                  <a:pt x="22242" y="995823"/>
                </a:cubicBezTo>
                <a:cubicBezTo>
                  <a:pt x="17759" y="983570"/>
                  <a:pt x="19552" y="972811"/>
                  <a:pt x="30909" y="965639"/>
                </a:cubicBezTo>
                <a:cubicBezTo>
                  <a:pt x="40472" y="959662"/>
                  <a:pt x="50334" y="953983"/>
                  <a:pt x="60794" y="949800"/>
                </a:cubicBezTo>
                <a:cubicBezTo>
                  <a:pt x="100541" y="933363"/>
                  <a:pt x="140587" y="917524"/>
                  <a:pt x="180334" y="901684"/>
                </a:cubicBezTo>
                <a:cubicBezTo>
                  <a:pt x="183921" y="900190"/>
                  <a:pt x="187208" y="897799"/>
                  <a:pt x="190794" y="895707"/>
                </a:cubicBezTo>
                <a:cubicBezTo>
                  <a:pt x="186610" y="870903"/>
                  <a:pt x="182426" y="846696"/>
                  <a:pt x="177944" y="820397"/>
                </a:cubicBezTo>
                <a:cubicBezTo>
                  <a:pt x="168978" y="821293"/>
                  <a:pt x="160909" y="820995"/>
                  <a:pt x="153737" y="823086"/>
                </a:cubicBezTo>
                <a:cubicBezTo>
                  <a:pt x="119369" y="833247"/>
                  <a:pt x="85001" y="844006"/>
                  <a:pt x="50633" y="854466"/>
                </a:cubicBezTo>
                <a:cubicBezTo>
                  <a:pt x="45254" y="856259"/>
                  <a:pt x="39575" y="857156"/>
                  <a:pt x="33897" y="857753"/>
                </a:cubicBezTo>
                <a:cubicBezTo>
                  <a:pt x="15368" y="860443"/>
                  <a:pt x="7598" y="856558"/>
                  <a:pt x="2219" y="842512"/>
                </a:cubicBezTo>
                <a:cubicBezTo>
                  <a:pt x="-2862" y="829063"/>
                  <a:pt x="127" y="820696"/>
                  <a:pt x="18058" y="811730"/>
                </a:cubicBezTo>
                <a:cubicBezTo>
                  <a:pt x="33897" y="803661"/>
                  <a:pt x="50932" y="797684"/>
                  <a:pt x="67966" y="792305"/>
                </a:cubicBezTo>
                <a:cubicBezTo>
                  <a:pt x="92173" y="785132"/>
                  <a:pt x="116978" y="779454"/>
                  <a:pt x="141185" y="772879"/>
                </a:cubicBezTo>
                <a:cubicBezTo>
                  <a:pt x="148955" y="770787"/>
                  <a:pt x="155829" y="766902"/>
                  <a:pt x="163001" y="763914"/>
                </a:cubicBezTo>
                <a:cubicBezTo>
                  <a:pt x="158817" y="706833"/>
                  <a:pt x="154633" y="651247"/>
                  <a:pt x="151047" y="595959"/>
                </a:cubicBezTo>
                <a:cubicBezTo>
                  <a:pt x="148955" y="560994"/>
                  <a:pt x="147162" y="526327"/>
                  <a:pt x="145966" y="491361"/>
                </a:cubicBezTo>
                <a:cubicBezTo>
                  <a:pt x="144771" y="460281"/>
                  <a:pt x="143875" y="429200"/>
                  <a:pt x="144173" y="398120"/>
                </a:cubicBezTo>
                <a:cubicBezTo>
                  <a:pt x="144173" y="381982"/>
                  <a:pt x="146564" y="365545"/>
                  <a:pt x="147760" y="349407"/>
                </a:cubicBezTo>
                <a:cubicBezTo>
                  <a:pt x="149254" y="329982"/>
                  <a:pt x="149553" y="310556"/>
                  <a:pt x="151944" y="291430"/>
                </a:cubicBezTo>
                <a:cubicBezTo>
                  <a:pt x="157024" y="248395"/>
                  <a:pt x="161507" y="205360"/>
                  <a:pt x="169277" y="162924"/>
                </a:cubicBezTo>
                <a:cubicBezTo>
                  <a:pt x="179438" y="107038"/>
                  <a:pt x="210518" y="64004"/>
                  <a:pt x="260725" y="37107"/>
                </a:cubicBezTo>
                <a:cubicBezTo>
                  <a:pt x="280450" y="26647"/>
                  <a:pt x="302565" y="22463"/>
                  <a:pt x="326772" y="27544"/>
                </a:cubicBezTo>
                <a:cubicBezTo>
                  <a:pt x="368013" y="36211"/>
                  <a:pt x="393416" y="64900"/>
                  <a:pt x="418519" y="93590"/>
                </a:cubicBezTo>
                <a:cubicBezTo>
                  <a:pt x="440335" y="118992"/>
                  <a:pt x="458864" y="147084"/>
                  <a:pt x="479186" y="173682"/>
                </a:cubicBezTo>
                <a:cubicBezTo>
                  <a:pt x="512060" y="216418"/>
                  <a:pt x="544933" y="259154"/>
                  <a:pt x="577807" y="301889"/>
                </a:cubicBezTo>
                <a:cubicBezTo>
                  <a:pt x="586772" y="313545"/>
                  <a:pt x="597531" y="323706"/>
                  <a:pt x="605600" y="335959"/>
                </a:cubicBezTo>
                <a:cubicBezTo>
                  <a:pt x="611577" y="344924"/>
                  <a:pt x="618750" y="346717"/>
                  <a:pt x="628313" y="346120"/>
                </a:cubicBezTo>
                <a:cubicBezTo>
                  <a:pt x="651922" y="344924"/>
                  <a:pt x="675830" y="342533"/>
                  <a:pt x="699439" y="343729"/>
                </a:cubicBezTo>
                <a:cubicBezTo>
                  <a:pt x="726336" y="344924"/>
                  <a:pt x="752934" y="344326"/>
                  <a:pt x="779830" y="340441"/>
                </a:cubicBezTo>
                <a:cubicBezTo>
                  <a:pt x="791785" y="338947"/>
                  <a:pt x="804037" y="340740"/>
                  <a:pt x="816290" y="341039"/>
                </a:cubicBezTo>
                <a:cubicBezTo>
                  <a:pt x="819578" y="341039"/>
                  <a:pt x="822865" y="342832"/>
                  <a:pt x="825854" y="341936"/>
                </a:cubicBezTo>
                <a:cubicBezTo>
                  <a:pt x="872176" y="330878"/>
                  <a:pt x="918796" y="336556"/>
                  <a:pt x="965118" y="338349"/>
                </a:cubicBezTo>
                <a:cubicBezTo>
                  <a:pt x="1033555" y="340740"/>
                  <a:pt x="1101694" y="347913"/>
                  <a:pt x="1170131" y="352097"/>
                </a:cubicBezTo>
                <a:cubicBezTo>
                  <a:pt x="1191947" y="353292"/>
                  <a:pt x="1215855" y="356280"/>
                  <a:pt x="1235579" y="349108"/>
                </a:cubicBezTo>
                <a:cubicBezTo>
                  <a:pt x="1256797" y="341338"/>
                  <a:pt x="1275625" y="324602"/>
                  <a:pt x="1292660" y="308464"/>
                </a:cubicBezTo>
                <a:cubicBezTo>
                  <a:pt x="1327625" y="274993"/>
                  <a:pt x="1350936" y="232257"/>
                  <a:pt x="1379327" y="193406"/>
                </a:cubicBezTo>
                <a:cubicBezTo>
                  <a:pt x="1402936" y="161130"/>
                  <a:pt x="1425051" y="127958"/>
                  <a:pt x="1444775" y="92992"/>
                </a:cubicBezTo>
                <a:cubicBezTo>
                  <a:pt x="1459120" y="67590"/>
                  <a:pt x="1477649" y="44280"/>
                  <a:pt x="1497373" y="22463"/>
                </a:cubicBezTo>
                <a:cubicBezTo>
                  <a:pt x="1523672" y="-7123"/>
                  <a:pt x="1571189" y="-6824"/>
                  <a:pt x="1601074" y="19475"/>
                </a:cubicBezTo>
                <a:cubicBezTo>
                  <a:pt x="1629764" y="44877"/>
                  <a:pt x="1642017" y="78647"/>
                  <a:pt x="1648891" y="113912"/>
                </a:cubicBezTo>
                <a:cubicBezTo>
                  <a:pt x="1656661" y="153958"/>
                  <a:pt x="1662937" y="194602"/>
                  <a:pt x="1666822" y="234947"/>
                </a:cubicBezTo>
                <a:cubicBezTo>
                  <a:pt x="1673994" y="304878"/>
                  <a:pt x="1678178" y="375108"/>
                  <a:pt x="1669810" y="445637"/>
                </a:cubicBezTo>
                <a:cubicBezTo>
                  <a:pt x="1663534" y="497637"/>
                  <a:pt x="1659948" y="549637"/>
                  <a:pt x="1654868" y="601936"/>
                </a:cubicBezTo>
                <a:cubicBezTo>
                  <a:pt x="1654868" y="615385"/>
                  <a:pt x="1652776" y="629730"/>
                  <a:pt x="1650983" y="647362"/>
                </a:cubicBezTo>
                <a:close/>
                <a:moveTo>
                  <a:pt x="1596890" y="650350"/>
                </a:moveTo>
                <a:cubicBezTo>
                  <a:pt x="1598385" y="645868"/>
                  <a:pt x="1600477" y="641385"/>
                  <a:pt x="1601074" y="636603"/>
                </a:cubicBezTo>
                <a:cubicBezTo>
                  <a:pt x="1609442" y="563683"/>
                  <a:pt x="1619005" y="490764"/>
                  <a:pt x="1624982" y="417545"/>
                </a:cubicBezTo>
                <a:cubicBezTo>
                  <a:pt x="1628569" y="371223"/>
                  <a:pt x="1629166" y="324005"/>
                  <a:pt x="1626178" y="277683"/>
                </a:cubicBezTo>
                <a:cubicBezTo>
                  <a:pt x="1623488" y="233154"/>
                  <a:pt x="1615120" y="188625"/>
                  <a:pt x="1607350" y="144395"/>
                </a:cubicBezTo>
                <a:cubicBezTo>
                  <a:pt x="1603465" y="121981"/>
                  <a:pt x="1596890" y="99567"/>
                  <a:pt x="1587925" y="78946"/>
                </a:cubicBezTo>
                <a:cubicBezTo>
                  <a:pt x="1577465" y="55337"/>
                  <a:pt x="1563120" y="51452"/>
                  <a:pt x="1539810" y="58923"/>
                </a:cubicBezTo>
                <a:cubicBezTo>
                  <a:pt x="1522476" y="64303"/>
                  <a:pt x="1509327" y="74762"/>
                  <a:pt x="1499465" y="89406"/>
                </a:cubicBezTo>
                <a:cubicBezTo>
                  <a:pt x="1481833" y="116004"/>
                  <a:pt x="1464798" y="142901"/>
                  <a:pt x="1447764" y="169498"/>
                </a:cubicBezTo>
                <a:cubicBezTo>
                  <a:pt x="1439097" y="183245"/>
                  <a:pt x="1428936" y="196694"/>
                  <a:pt x="1422361" y="211337"/>
                </a:cubicBezTo>
                <a:cubicBezTo>
                  <a:pt x="1401143" y="259453"/>
                  <a:pt x="1373648" y="303683"/>
                  <a:pt x="1339878" y="343729"/>
                </a:cubicBezTo>
                <a:cubicBezTo>
                  <a:pt x="1323143" y="363453"/>
                  <a:pt x="1303717" y="382878"/>
                  <a:pt x="1278614" y="391844"/>
                </a:cubicBezTo>
                <a:cubicBezTo>
                  <a:pt x="1242154" y="404993"/>
                  <a:pt x="1203901" y="407982"/>
                  <a:pt x="1165349" y="404694"/>
                </a:cubicBezTo>
                <a:cubicBezTo>
                  <a:pt x="1130383" y="401706"/>
                  <a:pt x="1095418" y="398120"/>
                  <a:pt x="1060153" y="396327"/>
                </a:cubicBezTo>
                <a:cubicBezTo>
                  <a:pt x="1021601" y="394235"/>
                  <a:pt x="983348" y="393338"/>
                  <a:pt x="944796" y="393338"/>
                </a:cubicBezTo>
                <a:cubicBezTo>
                  <a:pt x="898475" y="393338"/>
                  <a:pt x="851854" y="395729"/>
                  <a:pt x="805532" y="396028"/>
                </a:cubicBezTo>
                <a:cubicBezTo>
                  <a:pt x="774451" y="396327"/>
                  <a:pt x="743669" y="395430"/>
                  <a:pt x="712589" y="394533"/>
                </a:cubicBezTo>
                <a:cubicBezTo>
                  <a:pt x="682405" y="393637"/>
                  <a:pt x="652221" y="392143"/>
                  <a:pt x="622037" y="390947"/>
                </a:cubicBezTo>
                <a:cubicBezTo>
                  <a:pt x="605002" y="390350"/>
                  <a:pt x="590060" y="383775"/>
                  <a:pt x="578703" y="370924"/>
                </a:cubicBezTo>
                <a:cubicBezTo>
                  <a:pt x="569140" y="359867"/>
                  <a:pt x="559278" y="348809"/>
                  <a:pt x="550014" y="337453"/>
                </a:cubicBezTo>
                <a:cubicBezTo>
                  <a:pt x="519232" y="301292"/>
                  <a:pt x="487853" y="265430"/>
                  <a:pt x="458565" y="228372"/>
                </a:cubicBezTo>
                <a:cubicBezTo>
                  <a:pt x="428082" y="189820"/>
                  <a:pt x="400588" y="149176"/>
                  <a:pt x="369806" y="110923"/>
                </a:cubicBezTo>
                <a:cubicBezTo>
                  <a:pt x="360243" y="98969"/>
                  <a:pt x="344703" y="87314"/>
                  <a:pt x="330358" y="84624"/>
                </a:cubicBezTo>
                <a:cubicBezTo>
                  <a:pt x="298680" y="78946"/>
                  <a:pt x="270886" y="90601"/>
                  <a:pt x="250863" y="117199"/>
                </a:cubicBezTo>
                <a:cubicBezTo>
                  <a:pt x="235323" y="137521"/>
                  <a:pt x="225162" y="159038"/>
                  <a:pt x="222472" y="185636"/>
                </a:cubicBezTo>
                <a:cubicBezTo>
                  <a:pt x="218587" y="224487"/>
                  <a:pt x="209921" y="262740"/>
                  <a:pt x="204243" y="301591"/>
                </a:cubicBezTo>
                <a:cubicBezTo>
                  <a:pt x="199760" y="333568"/>
                  <a:pt x="197668" y="365844"/>
                  <a:pt x="199162" y="398419"/>
                </a:cubicBezTo>
                <a:cubicBezTo>
                  <a:pt x="200955" y="443844"/>
                  <a:pt x="198863" y="489568"/>
                  <a:pt x="200656" y="534994"/>
                </a:cubicBezTo>
                <a:cubicBezTo>
                  <a:pt x="202748" y="581316"/>
                  <a:pt x="207231" y="627638"/>
                  <a:pt x="211116" y="673960"/>
                </a:cubicBezTo>
                <a:cubicBezTo>
                  <a:pt x="213208" y="699063"/>
                  <a:pt x="216495" y="724167"/>
                  <a:pt x="219185" y="751661"/>
                </a:cubicBezTo>
                <a:cubicBezTo>
                  <a:pt x="260725" y="745983"/>
                  <a:pt x="299875" y="740603"/>
                  <a:pt x="339025" y="734925"/>
                </a:cubicBezTo>
                <a:cubicBezTo>
                  <a:pt x="356657" y="732236"/>
                  <a:pt x="374289" y="728052"/>
                  <a:pt x="391921" y="726259"/>
                </a:cubicBezTo>
                <a:cubicBezTo>
                  <a:pt x="404473" y="725063"/>
                  <a:pt x="418519" y="738213"/>
                  <a:pt x="419714" y="749270"/>
                </a:cubicBezTo>
                <a:cubicBezTo>
                  <a:pt x="420611" y="760626"/>
                  <a:pt x="414036" y="768696"/>
                  <a:pt x="399691" y="772581"/>
                </a:cubicBezTo>
                <a:cubicBezTo>
                  <a:pt x="393416" y="774374"/>
                  <a:pt x="387140" y="776167"/>
                  <a:pt x="380565" y="777362"/>
                </a:cubicBezTo>
                <a:cubicBezTo>
                  <a:pt x="334841" y="786328"/>
                  <a:pt x="289116" y="794994"/>
                  <a:pt x="243691" y="803960"/>
                </a:cubicBezTo>
                <a:cubicBezTo>
                  <a:pt x="237714" y="805155"/>
                  <a:pt x="232036" y="807845"/>
                  <a:pt x="224564" y="810535"/>
                </a:cubicBezTo>
                <a:cubicBezTo>
                  <a:pt x="232335" y="835040"/>
                  <a:pt x="239208" y="857454"/>
                  <a:pt x="246381" y="879868"/>
                </a:cubicBezTo>
                <a:cubicBezTo>
                  <a:pt x="258633" y="877477"/>
                  <a:pt x="267599" y="876282"/>
                  <a:pt x="276266" y="873891"/>
                </a:cubicBezTo>
                <a:cubicBezTo>
                  <a:pt x="306749" y="866121"/>
                  <a:pt x="337231" y="857454"/>
                  <a:pt x="368013" y="850282"/>
                </a:cubicBezTo>
                <a:cubicBezTo>
                  <a:pt x="378174" y="847891"/>
                  <a:pt x="389232" y="848489"/>
                  <a:pt x="399691" y="849385"/>
                </a:cubicBezTo>
                <a:cubicBezTo>
                  <a:pt x="405967" y="849983"/>
                  <a:pt x="412542" y="852374"/>
                  <a:pt x="417921" y="855661"/>
                </a:cubicBezTo>
                <a:cubicBezTo>
                  <a:pt x="433163" y="865523"/>
                  <a:pt x="432266" y="881362"/>
                  <a:pt x="416128" y="890029"/>
                </a:cubicBezTo>
                <a:cubicBezTo>
                  <a:pt x="409553" y="893317"/>
                  <a:pt x="402979" y="896903"/>
                  <a:pt x="395806" y="898696"/>
                </a:cubicBezTo>
                <a:cubicBezTo>
                  <a:pt x="363530" y="907064"/>
                  <a:pt x="330956" y="914535"/>
                  <a:pt x="298680" y="922903"/>
                </a:cubicBezTo>
                <a:cubicBezTo>
                  <a:pt x="287323" y="925891"/>
                  <a:pt x="276266" y="930673"/>
                  <a:pt x="265806" y="934558"/>
                </a:cubicBezTo>
                <a:cubicBezTo>
                  <a:pt x="269990" y="962650"/>
                  <a:pt x="299277" y="1028397"/>
                  <a:pt x="317507" y="1052306"/>
                </a:cubicBezTo>
                <a:cubicBezTo>
                  <a:pt x="326473" y="1046627"/>
                  <a:pt x="335737" y="1041547"/>
                  <a:pt x="344105" y="1034972"/>
                </a:cubicBezTo>
                <a:cubicBezTo>
                  <a:pt x="368013" y="1016742"/>
                  <a:pt x="391025" y="997616"/>
                  <a:pt x="414933" y="979386"/>
                </a:cubicBezTo>
                <a:cubicBezTo>
                  <a:pt x="426588" y="970420"/>
                  <a:pt x="440335" y="971616"/>
                  <a:pt x="447508" y="981179"/>
                </a:cubicBezTo>
                <a:cubicBezTo>
                  <a:pt x="453784" y="989547"/>
                  <a:pt x="451990" y="999409"/>
                  <a:pt x="442427" y="1009570"/>
                </a:cubicBezTo>
                <a:cubicBezTo>
                  <a:pt x="420013" y="1033179"/>
                  <a:pt x="397301" y="1056489"/>
                  <a:pt x="374887" y="1080099"/>
                </a:cubicBezTo>
                <a:cubicBezTo>
                  <a:pt x="365921" y="1089363"/>
                  <a:pt x="356956" y="1098926"/>
                  <a:pt x="347094" y="1109386"/>
                </a:cubicBezTo>
                <a:cubicBezTo>
                  <a:pt x="373392" y="1161386"/>
                  <a:pt x="408956" y="1205915"/>
                  <a:pt x="453784" y="1242076"/>
                </a:cubicBezTo>
                <a:cubicBezTo>
                  <a:pt x="492036" y="1272858"/>
                  <a:pt x="533876" y="1297663"/>
                  <a:pt x="579002" y="1318881"/>
                </a:cubicBezTo>
                <a:cubicBezTo>
                  <a:pt x="652819" y="1353249"/>
                  <a:pt x="731417" y="1367295"/>
                  <a:pt x="810612" y="1377456"/>
                </a:cubicBezTo>
                <a:cubicBezTo>
                  <a:pt x="850061" y="1382536"/>
                  <a:pt x="890405" y="1380444"/>
                  <a:pt x="930452" y="1382238"/>
                </a:cubicBezTo>
                <a:cubicBezTo>
                  <a:pt x="989026" y="1384927"/>
                  <a:pt x="1046406" y="1377456"/>
                  <a:pt x="1103487" y="1364904"/>
                </a:cubicBezTo>
                <a:cubicBezTo>
                  <a:pt x="1168935" y="1350559"/>
                  <a:pt x="1227809" y="1321870"/>
                  <a:pt x="1280407" y="1279433"/>
                </a:cubicBezTo>
                <a:cubicBezTo>
                  <a:pt x="1307602" y="1257617"/>
                  <a:pt x="1333901" y="1234904"/>
                  <a:pt x="1356913" y="1208605"/>
                </a:cubicBezTo>
                <a:cubicBezTo>
                  <a:pt x="1380821" y="1181111"/>
                  <a:pt x="1405028" y="1153616"/>
                  <a:pt x="1424752" y="1123133"/>
                </a:cubicBezTo>
                <a:cubicBezTo>
                  <a:pt x="1446867" y="1089064"/>
                  <a:pt x="1464499" y="1052007"/>
                  <a:pt x="1483327" y="1015846"/>
                </a:cubicBezTo>
                <a:cubicBezTo>
                  <a:pt x="1489304" y="1004489"/>
                  <a:pt x="1492890" y="992236"/>
                  <a:pt x="1498269" y="978489"/>
                </a:cubicBezTo>
                <a:cubicBezTo>
                  <a:pt x="1477350" y="972811"/>
                  <a:pt x="1459120" y="968627"/>
                  <a:pt x="1441189" y="963248"/>
                </a:cubicBezTo>
                <a:cubicBezTo>
                  <a:pt x="1430430" y="959960"/>
                  <a:pt x="1419074" y="956673"/>
                  <a:pt x="1409511" y="950995"/>
                </a:cubicBezTo>
                <a:cubicBezTo>
                  <a:pt x="1396361" y="943225"/>
                  <a:pt x="1389189" y="925593"/>
                  <a:pt x="1393074" y="915432"/>
                </a:cubicBezTo>
                <a:cubicBezTo>
                  <a:pt x="1396959" y="905569"/>
                  <a:pt x="1408315" y="902581"/>
                  <a:pt x="1427741" y="905569"/>
                </a:cubicBezTo>
                <a:cubicBezTo>
                  <a:pt x="1454338" y="909753"/>
                  <a:pt x="1480936" y="913340"/>
                  <a:pt x="1507534" y="917822"/>
                </a:cubicBezTo>
                <a:cubicBezTo>
                  <a:pt x="1520683" y="920213"/>
                  <a:pt x="1528453" y="914834"/>
                  <a:pt x="1531741" y="903179"/>
                </a:cubicBezTo>
                <a:cubicBezTo>
                  <a:pt x="1537419" y="884052"/>
                  <a:pt x="1541902" y="864328"/>
                  <a:pt x="1547281" y="842811"/>
                </a:cubicBezTo>
                <a:cubicBezTo>
                  <a:pt x="1520086" y="844006"/>
                  <a:pt x="1494982" y="845799"/>
                  <a:pt x="1469879" y="846098"/>
                </a:cubicBezTo>
                <a:cubicBezTo>
                  <a:pt x="1449557" y="846098"/>
                  <a:pt x="1428936" y="846098"/>
                  <a:pt x="1408913" y="842512"/>
                </a:cubicBezTo>
                <a:cubicBezTo>
                  <a:pt x="1399648" y="841018"/>
                  <a:pt x="1389786" y="832949"/>
                  <a:pt x="1383212" y="825178"/>
                </a:cubicBezTo>
                <a:cubicBezTo>
                  <a:pt x="1369464" y="809339"/>
                  <a:pt x="1376637" y="790213"/>
                  <a:pt x="1397557" y="786925"/>
                </a:cubicBezTo>
                <a:cubicBezTo>
                  <a:pt x="1412798" y="784535"/>
                  <a:pt x="1428338" y="784535"/>
                  <a:pt x="1443878" y="783937"/>
                </a:cubicBezTo>
                <a:cubicBezTo>
                  <a:pt x="1470476" y="783040"/>
                  <a:pt x="1497074" y="782741"/>
                  <a:pt x="1523373" y="781845"/>
                </a:cubicBezTo>
                <a:cubicBezTo>
                  <a:pt x="1537718" y="781247"/>
                  <a:pt x="1551764" y="780052"/>
                  <a:pt x="1566109" y="779155"/>
                </a:cubicBezTo>
                <a:cubicBezTo>
                  <a:pt x="1572086" y="755546"/>
                  <a:pt x="1584040" y="735523"/>
                  <a:pt x="1581350" y="712213"/>
                </a:cubicBezTo>
                <a:cubicBezTo>
                  <a:pt x="1577166" y="711615"/>
                  <a:pt x="1574477" y="711017"/>
                  <a:pt x="1572385" y="711316"/>
                </a:cubicBezTo>
                <a:cubicBezTo>
                  <a:pt x="1537718" y="716994"/>
                  <a:pt x="1503051" y="722075"/>
                  <a:pt x="1468683" y="728948"/>
                </a:cubicBezTo>
                <a:cubicBezTo>
                  <a:pt x="1448361" y="732833"/>
                  <a:pt x="1433120" y="725960"/>
                  <a:pt x="1420867" y="711017"/>
                </a:cubicBezTo>
                <a:cubicBezTo>
                  <a:pt x="1408315" y="695477"/>
                  <a:pt x="1413694" y="678144"/>
                  <a:pt x="1431626" y="672166"/>
                </a:cubicBezTo>
                <a:cubicBezTo>
                  <a:pt x="1442384" y="668580"/>
                  <a:pt x="1453741" y="665293"/>
                  <a:pt x="1464798" y="663799"/>
                </a:cubicBezTo>
                <a:cubicBezTo>
                  <a:pt x="1508132" y="659017"/>
                  <a:pt x="1551166" y="655132"/>
                  <a:pt x="1596890" y="650350"/>
                </a:cubicBezTo>
                <a:close/>
                <a:moveTo>
                  <a:pt x="936727" y="782741"/>
                </a:moveTo>
                <a:cubicBezTo>
                  <a:pt x="945394" y="796489"/>
                  <a:pt x="952268" y="811730"/>
                  <a:pt x="962728" y="823983"/>
                </a:cubicBezTo>
                <a:cubicBezTo>
                  <a:pt x="1006659" y="874788"/>
                  <a:pt x="1063142" y="898995"/>
                  <a:pt x="1129786" y="898098"/>
                </a:cubicBezTo>
                <a:cubicBezTo>
                  <a:pt x="1166544" y="897501"/>
                  <a:pt x="1198223" y="882558"/>
                  <a:pt x="1223027" y="855362"/>
                </a:cubicBezTo>
                <a:cubicBezTo>
                  <a:pt x="1227211" y="850880"/>
                  <a:pt x="1229901" y="841914"/>
                  <a:pt x="1228705" y="835937"/>
                </a:cubicBezTo>
                <a:cubicBezTo>
                  <a:pt x="1226613" y="826075"/>
                  <a:pt x="1217349" y="822190"/>
                  <a:pt x="1207487" y="823983"/>
                </a:cubicBezTo>
                <a:cubicBezTo>
                  <a:pt x="1197924" y="825776"/>
                  <a:pt x="1188659" y="829063"/>
                  <a:pt x="1179395" y="832052"/>
                </a:cubicBezTo>
                <a:cubicBezTo>
                  <a:pt x="1146820" y="842811"/>
                  <a:pt x="1113946" y="846995"/>
                  <a:pt x="1080774" y="836834"/>
                </a:cubicBezTo>
                <a:cubicBezTo>
                  <a:pt x="1012337" y="815914"/>
                  <a:pt x="971992" y="768098"/>
                  <a:pt x="952268" y="700557"/>
                </a:cubicBezTo>
                <a:cubicBezTo>
                  <a:pt x="954360" y="697569"/>
                  <a:pt x="955854" y="694281"/>
                  <a:pt x="958245" y="692488"/>
                </a:cubicBezTo>
                <a:cubicBezTo>
                  <a:pt x="982153" y="674557"/>
                  <a:pt x="995900" y="649454"/>
                  <a:pt x="1003969" y="621959"/>
                </a:cubicBezTo>
                <a:cubicBezTo>
                  <a:pt x="1007854" y="608810"/>
                  <a:pt x="1006958" y="592971"/>
                  <a:pt x="1004567" y="578925"/>
                </a:cubicBezTo>
                <a:cubicBezTo>
                  <a:pt x="1002176" y="563086"/>
                  <a:pt x="991417" y="552925"/>
                  <a:pt x="973486" y="553821"/>
                </a:cubicBezTo>
                <a:cubicBezTo>
                  <a:pt x="938521" y="555316"/>
                  <a:pt x="903256" y="556212"/>
                  <a:pt x="868290" y="558005"/>
                </a:cubicBezTo>
                <a:cubicBezTo>
                  <a:pt x="860222" y="558304"/>
                  <a:pt x="852451" y="561591"/>
                  <a:pt x="844382" y="562787"/>
                </a:cubicBezTo>
                <a:cubicBezTo>
                  <a:pt x="833923" y="564580"/>
                  <a:pt x="828842" y="571454"/>
                  <a:pt x="827946" y="581316"/>
                </a:cubicBezTo>
                <a:cubicBezTo>
                  <a:pt x="824957" y="615684"/>
                  <a:pt x="829739" y="648258"/>
                  <a:pt x="854842" y="674856"/>
                </a:cubicBezTo>
                <a:cubicBezTo>
                  <a:pt x="861417" y="682029"/>
                  <a:pt x="868290" y="688902"/>
                  <a:pt x="873670" y="694879"/>
                </a:cubicBezTo>
                <a:cubicBezTo>
                  <a:pt x="875164" y="728948"/>
                  <a:pt x="859325" y="756144"/>
                  <a:pt x="846474" y="783937"/>
                </a:cubicBezTo>
                <a:cubicBezTo>
                  <a:pt x="841095" y="795592"/>
                  <a:pt x="836911" y="809040"/>
                  <a:pt x="828244" y="818006"/>
                </a:cubicBezTo>
                <a:cubicBezTo>
                  <a:pt x="793877" y="853868"/>
                  <a:pt x="754727" y="882857"/>
                  <a:pt x="703324" y="889431"/>
                </a:cubicBezTo>
                <a:cubicBezTo>
                  <a:pt x="695256" y="890328"/>
                  <a:pt x="686888" y="891822"/>
                  <a:pt x="679118" y="893914"/>
                </a:cubicBezTo>
                <a:cubicBezTo>
                  <a:pt x="667462" y="897501"/>
                  <a:pt x="663876" y="908259"/>
                  <a:pt x="672842" y="916029"/>
                </a:cubicBezTo>
                <a:cubicBezTo>
                  <a:pt x="680014" y="922006"/>
                  <a:pt x="689876" y="926788"/>
                  <a:pt x="698842" y="927386"/>
                </a:cubicBezTo>
                <a:cubicBezTo>
                  <a:pt x="721554" y="928880"/>
                  <a:pt x="744267" y="927983"/>
                  <a:pt x="766980" y="927684"/>
                </a:cubicBezTo>
                <a:cubicBezTo>
                  <a:pt x="805831" y="926788"/>
                  <a:pt x="838106" y="910351"/>
                  <a:pt x="864107" y="882259"/>
                </a:cubicBezTo>
                <a:cubicBezTo>
                  <a:pt x="885325" y="859546"/>
                  <a:pt x="902957" y="834144"/>
                  <a:pt x="915509" y="805454"/>
                </a:cubicBezTo>
                <a:cubicBezTo>
                  <a:pt x="920291" y="794696"/>
                  <a:pt x="923279" y="783339"/>
                  <a:pt x="928061" y="768397"/>
                </a:cubicBezTo>
                <a:cubicBezTo>
                  <a:pt x="932245" y="774673"/>
                  <a:pt x="934337" y="778856"/>
                  <a:pt x="936727" y="782741"/>
                </a:cubicBezTo>
                <a:close/>
                <a:moveTo>
                  <a:pt x="507577" y="632120"/>
                </a:moveTo>
                <a:cubicBezTo>
                  <a:pt x="508473" y="656626"/>
                  <a:pt x="536267" y="682626"/>
                  <a:pt x="561071" y="686212"/>
                </a:cubicBezTo>
                <a:cubicBezTo>
                  <a:pt x="582589" y="689201"/>
                  <a:pt x="599623" y="680235"/>
                  <a:pt x="611577" y="663201"/>
                </a:cubicBezTo>
                <a:cubicBezTo>
                  <a:pt x="623531" y="646764"/>
                  <a:pt x="621439" y="629730"/>
                  <a:pt x="607991" y="611201"/>
                </a:cubicBezTo>
                <a:cubicBezTo>
                  <a:pt x="603807" y="605224"/>
                  <a:pt x="598428" y="600143"/>
                  <a:pt x="594244" y="593867"/>
                </a:cubicBezTo>
                <a:cubicBezTo>
                  <a:pt x="586175" y="581614"/>
                  <a:pt x="575117" y="576534"/>
                  <a:pt x="566152" y="577431"/>
                </a:cubicBezTo>
                <a:cubicBezTo>
                  <a:pt x="514450" y="579821"/>
                  <a:pt x="506083" y="593867"/>
                  <a:pt x="507577" y="632120"/>
                </a:cubicBezTo>
                <a:close/>
                <a:moveTo>
                  <a:pt x="1322545" y="570856"/>
                </a:moveTo>
                <a:cubicBezTo>
                  <a:pt x="1319556" y="547545"/>
                  <a:pt x="1312384" y="539178"/>
                  <a:pt x="1289671" y="536189"/>
                </a:cubicBezTo>
                <a:cubicBezTo>
                  <a:pt x="1280108" y="534994"/>
                  <a:pt x="1270246" y="534695"/>
                  <a:pt x="1260384" y="535293"/>
                </a:cubicBezTo>
                <a:cubicBezTo>
                  <a:pt x="1242453" y="536189"/>
                  <a:pt x="1220935" y="561293"/>
                  <a:pt x="1222430" y="579224"/>
                </a:cubicBezTo>
                <a:cubicBezTo>
                  <a:pt x="1224522" y="608810"/>
                  <a:pt x="1257694" y="640189"/>
                  <a:pt x="1287878" y="641086"/>
                </a:cubicBezTo>
                <a:cubicBezTo>
                  <a:pt x="1310591" y="641684"/>
                  <a:pt x="1328223" y="624649"/>
                  <a:pt x="1329120" y="599247"/>
                </a:cubicBezTo>
                <a:cubicBezTo>
                  <a:pt x="1327028" y="591477"/>
                  <a:pt x="1323740" y="581316"/>
                  <a:pt x="1322545" y="57085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7" name="Google Shape;227;p19"/>
          <p:cNvSpPr/>
          <p:nvPr/>
        </p:nvSpPr>
        <p:spPr>
          <a:xfrm>
            <a:off x="2285529" y="285750"/>
            <a:ext cx="1099568" cy="870771"/>
          </a:xfrm>
          <a:custGeom>
            <a:avLst/>
            <a:gdLst/>
            <a:ahLst/>
            <a:cxnLst/>
            <a:rect l="l" t="t" r="r" b="b"/>
            <a:pathLst>
              <a:path w="2199136" h="1741542" extrusionOk="0">
                <a:moveTo>
                  <a:pt x="525510" y="792670"/>
                </a:moveTo>
                <a:cubicBezTo>
                  <a:pt x="517656" y="802020"/>
                  <a:pt x="513168" y="805012"/>
                  <a:pt x="512046" y="809126"/>
                </a:cubicBezTo>
                <a:cubicBezTo>
                  <a:pt x="481379" y="908980"/>
                  <a:pt x="437623" y="1003973"/>
                  <a:pt x="395736" y="1099340"/>
                </a:cubicBezTo>
                <a:cubicBezTo>
                  <a:pt x="366565" y="1165910"/>
                  <a:pt x="330662" y="1228365"/>
                  <a:pt x="283914" y="1283342"/>
                </a:cubicBezTo>
                <a:cubicBezTo>
                  <a:pt x="256613" y="1315505"/>
                  <a:pt x="226694" y="1345798"/>
                  <a:pt x="193783" y="1372725"/>
                </a:cubicBezTo>
                <a:cubicBezTo>
                  <a:pt x="141799" y="1415359"/>
                  <a:pt x="72237" y="1407131"/>
                  <a:pt x="34464" y="1342058"/>
                </a:cubicBezTo>
                <a:cubicBezTo>
                  <a:pt x="10529" y="1300919"/>
                  <a:pt x="806" y="1255667"/>
                  <a:pt x="58" y="1209292"/>
                </a:cubicBezTo>
                <a:cubicBezTo>
                  <a:pt x="-1064" y="1122527"/>
                  <a:pt x="14269" y="1038380"/>
                  <a:pt x="41570" y="956103"/>
                </a:cubicBezTo>
                <a:cubicBezTo>
                  <a:pt x="71115" y="867094"/>
                  <a:pt x="111506" y="782573"/>
                  <a:pt x="156384" y="700669"/>
                </a:cubicBezTo>
                <a:cubicBezTo>
                  <a:pt x="188173" y="642701"/>
                  <a:pt x="225572" y="588473"/>
                  <a:pt x="273442" y="541351"/>
                </a:cubicBezTo>
                <a:cubicBezTo>
                  <a:pt x="318321" y="496846"/>
                  <a:pt x="357216" y="445610"/>
                  <a:pt x="404338" y="403349"/>
                </a:cubicBezTo>
                <a:cubicBezTo>
                  <a:pt x="477266" y="337528"/>
                  <a:pt x="555803" y="276942"/>
                  <a:pt x="644438" y="233559"/>
                </a:cubicBezTo>
                <a:cubicBezTo>
                  <a:pt x="700910" y="205884"/>
                  <a:pt x="762244" y="188681"/>
                  <a:pt x="820212" y="163623"/>
                </a:cubicBezTo>
                <a:cubicBezTo>
                  <a:pt x="875936" y="139314"/>
                  <a:pt x="935774" y="136322"/>
                  <a:pt x="993368" y="121737"/>
                </a:cubicBezTo>
                <a:cubicBezTo>
                  <a:pt x="1030393" y="112387"/>
                  <a:pt x="1064800" y="126599"/>
                  <a:pt x="1100329" y="128469"/>
                </a:cubicBezTo>
                <a:cubicBezTo>
                  <a:pt x="1112296" y="128843"/>
                  <a:pt x="1124264" y="131461"/>
                  <a:pt x="1142215" y="133705"/>
                </a:cubicBezTo>
                <a:cubicBezTo>
                  <a:pt x="1138101" y="104159"/>
                  <a:pt x="1134735" y="78728"/>
                  <a:pt x="1130996" y="53671"/>
                </a:cubicBezTo>
                <a:cubicBezTo>
                  <a:pt x="1129874" y="46191"/>
                  <a:pt x="1127256" y="39086"/>
                  <a:pt x="1127256" y="31606"/>
                </a:cubicBezTo>
                <a:cubicBezTo>
                  <a:pt x="1127256" y="7297"/>
                  <a:pt x="1142215" y="-4671"/>
                  <a:pt x="1166524" y="1687"/>
                </a:cubicBezTo>
                <a:cubicBezTo>
                  <a:pt x="1202053" y="11037"/>
                  <a:pt x="1225988" y="37216"/>
                  <a:pt x="1250672" y="61525"/>
                </a:cubicBezTo>
                <a:cubicBezTo>
                  <a:pt x="1262265" y="72745"/>
                  <a:pt x="1271989" y="85834"/>
                  <a:pt x="1282086" y="97428"/>
                </a:cubicBezTo>
                <a:cubicBezTo>
                  <a:pt x="1285826" y="96306"/>
                  <a:pt x="1288818" y="96306"/>
                  <a:pt x="1289566" y="95184"/>
                </a:cubicBezTo>
                <a:cubicBezTo>
                  <a:pt x="1307518" y="59281"/>
                  <a:pt x="1317615" y="55541"/>
                  <a:pt x="1348282" y="77606"/>
                </a:cubicBezTo>
                <a:cubicBezTo>
                  <a:pt x="1368478" y="92192"/>
                  <a:pt x="1390543" y="107151"/>
                  <a:pt x="1404006" y="126973"/>
                </a:cubicBezTo>
                <a:cubicBezTo>
                  <a:pt x="1433925" y="170355"/>
                  <a:pt x="1477308" y="192794"/>
                  <a:pt x="1522186" y="214486"/>
                </a:cubicBezTo>
                <a:cubicBezTo>
                  <a:pt x="1552105" y="229071"/>
                  <a:pt x="1581650" y="245153"/>
                  <a:pt x="1611569" y="260112"/>
                </a:cubicBezTo>
                <a:cubicBezTo>
                  <a:pt x="1620545" y="264600"/>
                  <a:pt x="1629895" y="267966"/>
                  <a:pt x="1639618" y="270210"/>
                </a:cubicBezTo>
                <a:cubicBezTo>
                  <a:pt x="1694221" y="283299"/>
                  <a:pt x="1740595" y="311722"/>
                  <a:pt x="1784352" y="345755"/>
                </a:cubicBezTo>
                <a:cubicBezTo>
                  <a:pt x="1878596" y="419057"/>
                  <a:pt x="1951898" y="510310"/>
                  <a:pt x="2007996" y="614278"/>
                </a:cubicBezTo>
                <a:cubicBezTo>
                  <a:pt x="2041655" y="676360"/>
                  <a:pt x="2066712" y="743678"/>
                  <a:pt x="2094387" y="808752"/>
                </a:cubicBezTo>
                <a:cubicBezTo>
                  <a:pt x="2138518" y="912720"/>
                  <a:pt x="2162453" y="1022298"/>
                  <a:pt x="2183396" y="1132999"/>
                </a:cubicBezTo>
                <a:cubicBezTo>
                  <a:pt x="2197608" y="1208170"/>
                  <a:pt x="2201348" y="1283342"/>
                  <a:pt x="2197982" y="1359261"/>
                </a:cubicBezTo>
                <a:cubicBezTo>
                  <a:pt x="2196486" y="1391424"/>
                  <a:pt x="2199104" y="1424709"/>
                  <a:pt x="2194242" y="1456124"/>
                </a:cubicBezTo>
                <a:cubicBezTo>
                  <a:pt x="2184892" y="1514840"/>
                  <a:pt x="2153103" y="1561962"/>
                  <a:pt x="2107851" y="1600109"/>
                </a:cubicBezTo>
                <a:cubicBezTo>
                  <a:pt x="2099249" y="1607215"/>
                  <a:pt x="2089899" y="1613946"/>
                  <a:pt x="2082046" y="1621800"/>
                </a:cubicBezTo>
                <a:cubicBezTo>
                  <a:pt x="2051005" y="1652467"/>
                  <a:pt x="1972467" y="1644613"/>
                  <a:pt x="1946288" y="1609085"/>
                </a:cubicBezTo>
                <a:cubicBezTo>
                  <a:pt x="1909637" y="1559718"/>
                  <a:pt x="1878222" y="1508108"/>
                  <a:pt x="1863637" y="1447148"/>
                </a:cubicBezTo>
                <a:cubicBezTo>
                  <a:pt x="1851295" y="1396660"/>
                  <a:pt x="1833718" y="1347293"/>
                  <a:pt x="1824368" y="1296057"/>
                </a:cubicBezTo>
                <a:cubicBezTo>
                  <a:pt x="1812027" y="1229114"/>
                  <a:pt x="1806043" y="1160674"/>
                  <a:pt x="1796319" y="1093356"/>
                </a:cubicBezTo>
                <a:cubicBezTo>
                  <a:pt x="1794449" y="1079892"/>
                  <a:pt x="1789213" y="1067177"/>
                  <a:pt x="1786222" y="1053713"/>
                </a:cubicBezTo>
                <a:cubicBezTo>
                  <a:pt x="1777620" y="1012575"/>
                  <a:pt x="1769766" y="971062"/>
                  <a:pt x="1761164" y="929924"/>
                </a:cubicBezTo>
                <a:cubicBezTo>
                  <a:pt x="1760416" y="926932"/>
                  <a:pt x="1757424" y="924314"/>
                  <a:pt x="1751815" y="915712"/>
                </a:cubicBezTo>
                <a:cubicBezTo>
                  <a:pt x="1750319" y="929924"/>
                  <a:pt x="1748449" y="938899"/>
                  <a:pt x="1748823" y="947875"/>
                </a:cubicBezTo>
                <a:cubicBezTo>
                  <a:pt x="1751815" y="1048104"/>
                  <a:pt x="1723018" y="1142722"/>
                  <a:pt x="1690107" y="1235097"/>
                </a:cubicBezTo>
                <a:cubicBezTo>
                  <a:pt x="1675521" y="1276610"/>
                  <a:pt x="1649716" y="1314757"/>
                  <a:pt x="1626529" y="1352903"/>
                </a:cubicBezTo>
                <a:cubicBezTo>
                  <a:pt x="1593618" y="1406758"/>
                  <a:pt x="1559211" y="1460238"/>
                  <a:pt x="1523308" y="1512222"/>
                </a:cubicBezTo>
                <a:cubicBezTo>
                  <a:pt x="1510219" y="1531295"/>
                  <a:pt x="1492641" y="1547751"/>
                  <a:pt x="1476186" y="1564206"/>
                </a:cubicBezTo>
                <a:cubicBezTo>
                  <a:pt x="1398397" y="1640500"/>
                  <a:pt x="1306770" y="1694354"/>
                  <a:pt x="1203549" y="1727639"/>
                </a:cubicBezTo>
                <a:cubicBezTo>
                  <a:pt x="1176622" y="1736240"/>
                  <a:pt x="1147451" y="1741102"/>
                  <a:pt x="1119402" y="1741476"/>
                </a:cubicBezTo>
                <a:cubicBezTo>
                  <a:pt x="1041613" y="1742598"/>
                  <a:pt x="964945" y="1729509"/>
                  <a:pt x="891644" y="1705199"/>
                </a:cubicBezTo>
                <a:cubicBezTo>
                  <a:pt x="808618" y="1677524"/>
                  <a:pt x="731203" y="1636386"/>
                  <a:pt x="664633" y="1578044"/>
                </a:cubicBezTo>
                <a:cubicBezTo>
                  <a:pt x="656405" y="1570564"/>
                  <a:pt x="647056" y="1563832"/>
                  <a:pt x="638080" y="1557474"/>
                </a:cubicBezTo>
                <a:cubicBezTo>
                  <a:pt x="581982" y="1517084"/>
                  <a:pt x="546827" y="1462482"/>
                  <a:pt x="529250" y="1396660"/>
                </a:cubicBezTo>
                <a:cubicBezTo>
                  <a:pt x="501575" y="1292691"/>
                  <a:pt x="485119" y="1187601"/>
                  <a:pt x="488111" y="1079145"/>
                </a:cubicBezTo>
                <a:cubicBezTo>
                  <a:pt x="489981" y="1023046"/>
                  <a:pt x="491103" y="966948"/>
                  <a:pt x="501949" y="911972"/>
                </a:cubicBezTo>
                <a:cubicBezTo>
                  <a:pt x="507185" y="883923"/>
                  <a:pt x="514664" y="856248"/>
                  <a:pt x="520648" y="828199"/>
                </a:cubicBezTo>
                <a:cubicBezTo>
                  <a:pt x="522518" y="818849"/>
                  <a:pt x="523266" y="809126"/>
                  <a:pt x="525510" y="792670"/>
                </a:cubicBezTo>
                <a:close/>
                <a:moveTo>
                  <a:pt x="1175874" y="62647"/>
                </a:moveTo>
                <a:cubicBezTo>
                  <a:pt x="1179240" y="84338"/>
                  <a:pt x="1181858" y="99672"/>
                  <a:pt x="1184102" y="115005"/>
                </a:cubicBezTo>
                <a:cubicBezTo>
                  <a:pt x="1192703" y="167737"/>
                  <a:pt x="1175126" y="187559"/>
                  <a:pt x="1122768" y="182697"/>
                </a:cubicBezTo>
                <a:cubicBezTo>
                  <a:pt x="1050588" y="175965"/>
                  <a:pt x="980279" y="177087"/>
                  <a:pt x="908847" y="197282"/>
                </a:cubicBezTo>
                <a:cubicBezTo>
                  <a:pt x="843025" y="215982"/>
                  <a:pt x="778699" y="238047"/>
                  <a:pt x="717365" y="266844"/>
                </a:cubicBezTo>
                <a:cubicBezTo>
                  <a:pt x="665755" y="291153"/>
                  <a:pt x="618259" y="324438"/>
                  <a:pt x="570388" y="355853"/>
                </a:cubicBezTo>
                <a:cubicBezTo>
                  <a:pt x="532990" y="380162"/>
                  <a:pt x="495217" y="404845"/>
                  <a:pt x="461558" y="433642"/>
                </a:cubicBezTo>
                <a:cubicBezTo>
                  <a:pt x="426777" y="463561"/>
                  <a:pt x="395736" y="497968"/>
                  <a:pt x="363947" y="531253"/>
                </a:cubicBezTo>
                <a:cubicBezTo>
                  <a:pt x="314955" y="582863"/>
                  <a:pt x="266711" y="635596"/>
                  <a:pt x="230808" y="696929"/>
                </a:cubicBezTo>
                <a:cubicBezTo>
                  <a:pt x="167604" y="805012"/>
                  <a:pt x="114498" y="917582"/>
                  <a:pt x="80091" y="1038380"/>
                </a:cubicBezTo>
                <a:cubicBezTo>
                  <a:pt x="61765" y="1102332"/>
                  <a:pt x="48302" y="1167406"/>
                  <a:pt x="55034" y="1233975"/>
                </a:cubicBezTo>
                <a:cubicBezTo>
                  <a:pt x="58026" y="1264642"/>
                  <a:pt x="65879" y="1295683"/>
                  <a:pt x="78221" y="1323732"/>
                </a:cubicBezTo>
                <a:cubicBezTo>
                  <a:pt x="90936" y="1353651"/>
                  <a:pt x="114498" y="1358513"/>
                  <a:pt x="141799" y="1339814"/>
                </a:cubicBezTo>
                <a:cubicBezTo>
                  <a:pt x="221832" y="1285212"/>
                  <a:pt x="280174" y="1211536"/>
                  <a:pt x="322435" y="1125145"/>
                </a:cubicBezTo>
                <a:cubicBezTo>
                  <a:pt x="348240" y="1072787"/>
                  <a:pt x="371053" y="1018933"/>
                  <a:pt x="393118" y="964704"/>
                </a:cubicBezTo>
                <a:cubicBezTo>
                  <a:pt x="421541" y="894395"/>
                  <a:pt x="449590" y="824085"/>
                  <a:pt x="473526" y="751906"/>
                </a:cubicBezTo>
                <a:cubicBezTo>
                  <a:pt x="509802" y="641953"/>
                  <a:pt x="563283" y="542099"/>
                  <a:pt x="633966" y="450472"/>
                </a:cubicBezTo>
                <a:cubicBezTo>
                  <a:pt x="643690" y="437756"/>
                  <a:pt x="653414" y="425041"/>
                  <a:pt x="669869" y="431772"/>
                </a:cubicBezTo>
                <a:cubicBezTo>
                  <a:pt x="690064" y="440000"/>
                  <a:pt x="680341" y="457204"/>
                  <a:pt x="676601" y="470667"/>
                </a:cubicBezTo>
                <a:cubicBezTo>
                  <a:pt x="652666" y="558180"/>
                  <a:pt x="626861" y="645693"/>
                  <a:pt x="604047" y="733580"/>
                </a:cubicBezTo>
                <a:cubicBezTo>
                  <a:pt x="589088" y="791548"/>
                  <a:pt x="573380" y="849516"/>
                  <a:pt x="565527" y="908606"/>
                </a:cubicBezTo>
                <a:cubicBezTo>
                  <a:pt x="552063" y="1007339"/>
                  <a:pt x="542339" y="1106446"/>
                  <a:pt x="553933" y="1206674"/>
                </a:cubicBezTo>
                <a:cubicBezTo>
                  <a:pt x="560291" y="1262398"/>
                  <a:pt x="562909" y="1318122"/>
                  <a:pt x="580112" y="1372351"/>
                </a:cubicBezTo>
                <a:cubicBezTo>
                  <a:pt x="599933" y="1434059"/>
                  <a:pt x="626487" y="1491279"/>
                  <a:pt x="682211" y="1528677"/>
                </a:cubicBezTo>
                <a:cubicBezTo>
                  <a:pt x="783561" y="1596369"/>
                  <a:pt x="888652" y="1656207"/>
                  <a:pt x="1012068" y="1672289"/>
                </a:cubicBezTo>
                <a:cubicBezTo>
                  <a:pt x="1078263" y="1680890"/>
                  <a:pt x="1143337" y="1677898"/>
                  <a:pt x="1206915" y="1655085"/>
                </a:cubicBezTo>
                <a:cubicBezTo>
                  <a:pt x="1256281" y="1637134"/>
                  <a:pt x="1299290" y="1608711"/>
                  <a:pt x="1344168" y="1582532"/>
                </a:cubicBezTo>
                <a:cubicBezTo>
                  <a:pt x="1409616" y="1544011"/>
                  <a:pt x="1456739" y="1487913"/>
                  <a:pt x="1498999" y="1428823"/>
                </a:cubicBezTo>
                <a:cubicBezTo>
                  <a:pt x="1532658" y="1381700"/>
                  <a:pt x="1563325" y="1331960"/>
                  <a:pt x="1590626" y="1279976"/>
                </a:cubicBezTo>
                <a:cubicBezTo>
                  <a:pt x="1632513" y="1199568"/>
                  <a:pt x="1662432" y="1115795"/>
                  <a:pt x="1679635" y="1027534"/>
                </a:cubicBezTo>
                <a:cubicBezTo>
                  <a:pt x="1688985" y="978916"/>
                  <a:pt x="1692351" y="928802"/>
                  <a:pt x="1697586" y="879435"/>
                </a:cubicBezTo>
                <a:cubicBezTo>
                  <a:pt x="1702822" y="828947"/>
                  <a:pt x="1724514" y="778085"/>
                  <a:pt x="1693473" y="726848"/>
                </a:cubicBezTo>
                <a:cubicBezTo>
                  <a:pt x="1706562" y="719743"/>
                  <a:pt x="1717034" y="714133"/>
                  <a:pt x="1731245" y="706653"/>
                </a:cubicBezTo>
                <a:cubicBezTo>
                  <a:pt x="1740595" y="724605"/>
                  <a:pt x="1746579" y="742182"/>
                  <a:pt x="1757424" y="756393"/>
                </a:cubicBezTo>
                <a:cubicBezTo>
                  <a:pt x="1788465" y="796036"/>
                  <a:pt x="1802677" y="842411"/>
                  <a:pt x="1813523" y="889907"/>
                </a:cubicBezTo>
                <a:cubicBezTo>
                  <a:pt x="1829230" y="958721"/>
                  <a:pt x="1848303" y="1026786"/>
                  <a:pt x="1855035" y="1098218"/>
                </a:cubicBezTo>
                <a:cubicBezTo>
                  <a:pt x="1861767" y="1168528"/>
                  <a:pt x="1876726" y="1238089"/>
                  <a:pt x="1889442" y="1307651"/>
                </a:cubicBezTo>
                <a:cubicBezTo>
                  <a:pt x="1903654" y="1387310"/>
                  <a:pt x="1926093" y="1465099"/>
                  <a:pt x="1964613" y="1536905"/>
                </a:cubicBezTo>
                <a:cubicBezTo>
                  <a:pt x="1971719" y="1549995"/>
                  <a:pt x="1979947" y="1562710"/>
                  <a:pt x="1988923" y="1574678"/>
                </a:cubicBezTo>
                <a:cubicBezTo>
                  <a:pt x="1997150" y="1585523"/>
                  <a:pt x="2007996" y="1591133"/>
                  <a:pt x="2021460" y="1582905"/>
                </a:cubicBezTo>
                <a:cubicBezTo>
                  <a:pt x="2036419" y="1573930"/>
                  <a:pt x="2052501" y="1566450"/>
                  <a:pt x="2065216" y="1555230"/>
                </a:cubicBezTo>
                <a:cubicBezTo>
                  <a:pt x="2098127" y="1526807"/>
                  <a:pt x="2129916" y="1496888"/>
                  <a:pt x="2138518" y="1450888"/>
                </a:cubicBezTo>
                <a:cubicBezTo>
                  <a:pt x="2153851" y="1369359"/>
                  <a:pt x="2152729" y="1287455"/>
                  <a:pt x="2143754" y="1205926"/>
                </a:cubicBezTo>
                <a:cubicBezTo>
                  <a:pt x="2136648" y="1141600"/>
                  <a:pt x="2122062" y="1078397"/>
                  <a:pt x="2109347" y="1014819"/>
                </a:cubicBezTo>
                <a:cubicBezTo>
                  <a:pt x="2069704" y="820719"/>
                  <a:pt x="1986679" y="646441"/>
                  <a:pt x="1863263" y="491984"/>
                </a:cubicBezTo>
                <a:cubicBezTo>
                  <a:pt x="1818758" y="436260"/>
                  <a:pt x="1766774" y="388016"/>
                  <a:pt x="1706936" y="351739"/>
                </a:cubicBezTo>
                <a:cubicBezTo>
                  <a:pt x="1695717" y="355479"/>
                  <a:pt x="1684123" y="358471"/>
                  <a:pt x="1674025" y="355853"/>
                </a:cubicBezTo>
                <a:cubicBezTo>
                  <a:pt x="1661310" y="352861"/>
                  <a:pt x="1648220" y="346503"/>
                  <a:pt x="1637374" y="339398"/>
                </a:cubicBezTo>
                <a:cubicBezTo>
                  <a:pt x="1595862" y="311722"/>
                  <a:pt x="1552105" y="287413"/>
                  <a:pt x="1504983" y="272454"/>
                </a:cubicBezTo>
                <a:cubicBezTo>
                  <a:pt x="1457487" y="257120"/>
                  <a:pt x="1420088" y="232437"/>
                  <a:pt x="1393909" y="189803"/>
                </a:cubicBezTo>
                <a:cubicBezTo>
                  <a:pt x="1381567" y="169981"/>
                  <a:pt x="1365486" y="153526"/>
                  <a:pt x="1339681" y="144550"/>
                </a:cubicBezTo>
                <a:cubicBezTo>
                  <a:pt x="1338559" y="159884"/>
                  <a:pt x="1339681" y="172599"/>
                  <a:pt x="1336315" y="183819"/>
                </a:cubicBezTo>
                <a:cubicBezTo>
                  <a:pt x="1333697" y="192047"/>
                  <a:pt x="1326217" y="202892"/>
                  <a:pt x="1319111" y="204762"/>
                </a:cubicBezTo>
                <a:cubicBezTo>
                  <a:pt x="1312005" y="206258"/>
                  <a:pt x="1299664" y="199900"/>
                  <a:pt x="1294802" y="193542"/>
                </a:cubicBezTo>
                <a:cubicBezTo>
                  <a:pt x="1280965" y="174469"/>
                  <a:pt x="1270119" y="153152"/>
                  <a:pt x="1257403" y="132957"/>
                </a:cubicBezTo>
                <a:cubicBezTo>
                  <a:pt x="1237582" y="103412"/>
                  <a:pt x="1211029" y="83590"/>
                  <a:pt x="1175874" y="62647"/>
                </a:cubicBezTo>
                <a:close/>
                <a:moveTo>
                  <a:pt x="1148199" y="1034640"/>
                </a:moveTo>
                <a:cubicBezTo>
                  <a:pt x="1132865" y="1051096"/>
                  <a:pt x="1118280" y="1066055"/>
                  <a:pt x="1105190" y="1082136"/>
                </a:cubicBezTo>
                <a:cubicBezTo>
                  <a:pt x="1076767" y="1116543"/>
                  <a:pt x="1038621" y="1133747"/>
                  <a:pt x="997482" y="1144966"/>
                </a:cubicBezTo>
                <a:cubicBezTo>
                  <a:pt x="943628" y="1159552"/>
                  <a:pt x="872944" y="1112803"/>
                  <a:pt x="863595" y="1057827"/>
                </a:cubicBezTo>
                <a:cubicBezTo>
                  <a:pt x="862473" y="1052217"/>
                  <a:pt x="864716" y="1045860"/>
                  <a:pt x="865464" y="1040624"/>
                </a:cubicBezTo>
                <a:cubicBezTo>
                  <a:pt x="883790" y="1033518"/>
                  <a:pt x="892766" y="1045486"/>
                  <a:pt x="902863" y="1054087"/>
                </a:cubicBezTo>
                <a:cubicBezTo>
                  <a:pt x="938018" y="1084006"/>
                  <a:pt x="992620" y="1081762"/>
                  <a:pt x="1027775" y="1051096"/>
                </a:cubicBezTo>
                <a:cubicBezTo>
                  <a:pt x="1081255" y="1004347"/>
                  <a:pt x="1119028" y="946005"/>
                  <a:pt x="1154557" y="880931"/>
                </a:cubicBezTo>
                <a:cubicBezTo>
                  <a:pt x="1121272" y="855500"/>
                  <a:pt x="1099955" y="821093"/>
                  <a:pt x="1091353" y="779581"/>
                </a:cubicBezTo>
                <a:cubicBezTo>
                  <a:pt x="1088735" y="766117"/>
                  <a:pt x="1085743" y="752654"/>
                  <a:pt x="1086117" y="738816"/>
                </a:cubicBezTo>
                <a:cubicBezTo>
                  <a:pt x="1086491" y="684588"/>
                  <a:pt x="1107060" y="657661"/>
                  <a:pt x="1173630" y="668506"/>
                </a:cubicBezTo>
                <a:cubicBezTo>
                  <a:pt x="1250297" y="681596"/>
                  <a:pt x="1300786" y="745922"/>
                  <a:pt x="1268623" y="833435"/>
                </a:cubicBezTo>
                <a:cubicBezTo>
                  <a:pt x="1261517" y="852508"/>
                  <a:pt x="1251420" y="868590"/>
                  <a:pt x="1231224" y="877939"/>
                </a:cubicBezTo>
                <a:cubicBezTo>
                  <a:pt x="1222622" y="882053"/>
                  <a:pt x="1212899" y="893273"/>
                  <a:pt x="1212151" y="901875"/>
                </a:cubicBezTo>
                <a:cubicBezTo>
                  <a:pt x="1209533" y="943013"/>
                  <a:pt x="1207663" y="984152"/>
                  <a:pt x="1209907" y="1025290"/>
                </a:cubicBezTo>
                <a:cubicBezTo>
                  <a:pt x="1212151" y="1067551"/>
                  <a:pt x="1227858" y="1080266"/>
                  <a:pt x="1269745" y="1078397"/>
                </a:cubicBezTo>
                <a:cubicBezTo>
                  <a:pt x="1290688" y="1077275"/>
                  <a:pt x="1311632" y="1073161"/>
                  <a:pt x="1331453" y="1066803"/>
                </a:cubicBezTo>
                <a:cubicBezTo>
                  <a:pt x="1343046" y="1063063"/>
                  <a:pt x="1353144" y="1059323"/>
                  <a:pt x="1361746" y="1069421"/>
                </a:cubicBezTo>
                <a:cubicBezTo>
                  <a:pt x="1370721" y="1080266"/>
                  <a:pt x="1369600" y="1092608"/>
                  <a:pt x="1361746" y="1103828"/>
                </a:cubicBezTo>
                <a:cubicBezTo>
                  <a:pt x="1320981" y="1163292"/>
                  <a:pt x="1220379" y="1164040"/>
                  <a:pt x="1180362" y="1104202"/>
                </a:cubicBezTo>
                <a:cubicBezTo>
                  <a:pt x="1166150" y="1084380"/>
                  <a:pt x="1159045" y="1059697"/>
                  <a:pt x="1148199" y="1034640"/>
                </a:cubicBezTo>
                <a:close/>
                <a:moveTo>
                  <a:pt x="1197565" y="834557"/>
                </a:moveTo>
                <a:cubicBezTo>
                  <a:pt x="1227484" y="812118"/>
                  <a:pt x="1239826" y="785190"/>
                  <a:pt x="1225614" y="751906"/>
                </a:cubicBezTo>
                <a:cubicBezTo>
                  <a:pt x="1209533" y="713385"/>
                  <a:pt x="1174004" y="721239"/>
                  <a:pt x="1143337" y="718247"/>
                </a:cubicBezTo>
                <a:cubicBezTo>
                  <a:pt x="1123890" y="773971"/>
                  <a:pt x="1147825" y="824833"/>
                  <a:pt x="1197565" y="834557"/>
                </a:cubicBezTo>
                <a:close/>
                <a:moveTo>
                  <a:pt x="1004962" y="1442660"/>
                </a:moveTo>
                <a:cubicBezTo>
                  <a:pt x="1024409" y="1435180"/>
                  <a:pt x="1041613" y="1423213"/>
                  <a:pt x="1059938" y="1413115"/>
                </a:cubicBezTo>
                <a:cubicBezTo>
                  <a:pt x="1087987" y="1445278"/>
                  <a:pt x="1103320" y="1450514"/>
                  <a:pt x="1130622" y="1434807"/>
                </a:cubicBezTo>
                <a:cubicBezTo>
                  <a:pt x="1168394" y="1413115"/>
                  <a:pt x="1205419" y="1389928"/>
                  <a:pt x="1242818" y="1367489"/>
                </a:cubicBezTo>
                <a:cubicBezTo>
                  <a:pt x="1252915" y="1361505"/>
                  <a:pt x="1263013" y="1354773"/>
                  <a:pt x="1255159" y="1341310"/>
                </a:cubicBezTo>
                <a:cubicBezTo>
                  <a:pt x="1248054" y="1329716"/>
                  <a:pt x="1237208" y="1329716"/>
                  <a:pt x="1225614" y="1335700"/>
                </a:cubicBezTo>
                <a:cubicBezTo>
                  <a:pt x="1206915" y="1345423"/>
                  <a:pt x="1188590" y="1356269"/>
                  <a:pt x="1169142" y="1363749"/>
                </a:cubicBezTo>
                <a:cubicBezTo>
                  <a:pt x="1150443" y="1371229"/>
                  <a:pt x="1133613" y="1386562"/>
                  <a:pt x="1110426" y="1382074"/>
                </a:cubicBezTo>
                <a:cubicBezTo>
                  <a:pt x="1118654" y="1340562"/>
                  <a:pt x="1117906" y="1339066"/>
                  <a:pt x="1086865" y="1327098"/>
                </a:cubicBezTo>
                <a:cubicBezTo>
                  <a:pt x="1061434" y="1349537"/>
                  <a:pt x="1036751" y="1371977"/>
                  <a:pt x="1011694" y="1394042"/>
                </a:cubicBezTo>
                <a:cubicBezTo>
                  <a:pt x="992620" y="1410871"/>
                  <a:pt x="972425" y="1422465"/>
                  <a:pt x="945498" y="1392920"/>
                </a:cubicBezTo>
                <a:cubicBezTo>
                  <a:pt x="946620" y="1437050"/>
                  <a:pt x="971677" y="1455376"/>
                  <a:pt x="1004962" y="1442660"/>
                </a:cubicBezTo>
                <a:close/>
                <a:moveTo>
                  <a:pt x="875936" y="747418"/>
                </a:moveTo>
                <a:cubicBezTo>
                  <a:pt x="914083" y="754150"/>
                  <a:pt x="941384" y="724605"/>
                  <a:pt x="932034" y="686832"/>
                </a:cubicBezTo>
                <a:cubicBezTo>
                  <a:pt x="929790" y="678230"/>
                  <a:pt x="926798" y="670376"/>
                  <a:pt x="924554" y="661775"/>
                </a:cubicBezTo>
                <a:cubicBezTo>
                  <a:pt x="916701" y="630360"/>
                  <a:pt x="884538" y="607920"/>
                  <a:pt x="852749" y="612034"/>
                </a:cubicBezTo>
                <a:cubicBezTo>
                  <a:pt x="829562" y="615026"/>
                  <a:pt x="813480" y="638587"/>
                  <a:pt x="812358" y="671124"/>
                </a:cubicBezTo>
                <a:cubicBezTo>
                  <a:pt x="810862" y="707027"/>
                  <a:pt x="838911" y="741060"/>
                  <a:pt x="875936" y="747418"/>
                </a:cubicBezTo>
                <a:close/>
                <a:moveTo>
                  <a:pt x="1527796" y="797158"/>
                </a:moveTo>
                <a:cubicBezTo>
                  <a:pt x="1541260" y="780329"/>
                  <a:pt x="1521438" y="767987"/>
                  <a:pt x="1514333" y="754524"/>
                </a:cubicBezTo>
                <a:cubicBezTo>
                  <a:pt x="1509471" y="745922"/>
                  <a:pt x="1504609" y="736572"/>
                  <a:pt x="1497877" y="729466"/>
                </a:cubicBezTo>
                <a:cubicBezTo>
                  <a:pt x="1479552" y="709645"/>
                  <a:pt x="1452999" y="705531"/>
                  <a:pt x="1433925" y="717873"/>
                </a:cubicBezTo>
                <a:cubicBezTo>
                  <a:pt x="1407372" y="735076"/>
                  <a:pt x="1401014" y="754150"/>
                  <a:pt x="1410364" y="785564"/>
                </a:cubicBezTo>
                <a:cubicBezTo>
                  <a:pt x="1418966" y="814361"/>
                  <a:pt x="1441405" y="831939"/>
                  <a:pt x="1472072" y="832313"/>
                </a:cubicBezTo>
                <a:cubicBezTo>
                  <a:pt x="1500495" y="837923"/>
                  <a:pt x="1513959" y="814735"/>
                  <a:pt x="1527796" y="79715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5334000" y="823677"/>
            <a:ext cx="2313454" cy="646331"/>
          </a:xfrm>
          <a:prstGeom prst="rect">
            <a:avLst/>
          </a:prstGeom>
        </p:spPr>
        <p:txBody>
          <a:bodyPr wrap="none">
            <a:spAutoFit/>
          </a:bodyPr>
          <a:lstStyle/>
          <a:p>
            <a:r>
              <a:rPr lang="en-US" sz="3600" b="1" dirty="0" err="1">
                <a:solidFill>
                  <a:schemeClr val="bg1">
                    <a:lumMod val="50000"/>
                  </a:schemeClr>
                </a:solidFill>
              </a:rPr>
              <a:t>FileWriter</a:t>
            </a:r>
            <a:endParaRPr lang="en-US" sz="3600" b="1" dirty="0">
              <a:solidFill>
                <a:schemeClr val="bg1">
                  <a:lumMod val="50000"/>
                </a:schemeClr>
              </a:solidFill>
            </a:endParaRPr>
          </a:p>
        </p:txBody>
      </p:sp>
      <p:sp>
        <p:nvSpPr>
          <p:cNvPr id="3" name="Rectangle 2"/>
          <p:cNvSpPr/>
          <p:nvPr/>
        </p:nvSpPr>
        <p:spPr>
          <a:xfrm>
            <a:off x="4419600" y="1786920"/>
            <a:ext cx="4572000" cy="523220"/>
          </a:xfrm>
          <a:prstGeom prst="rect">
            <a:avLst/>
          </a:prstGeom>
        </p:spPr>
        <p:txBody>
          <a:bodyPr>
            <a:spAutoFit/>
          </a:bodyPr>
          <a:lstStyle/>
          <a:p>
            <a:r>
              <a:rPr lang="en-US" dirty="0"/>
              <a:t>By using </a:t>
            </a:r>
            <a:r>
              <a:rPr lang="en-US" dirty="0" err="1"/>
              <a:t>FileWriter</a:t>
            </a:r>
            <a:r>
              <a:rPr lang="en-US" dirty="0"/>
              <a:t> object we can write character data to the file. </a:t>
            </a:r>
          </a:p>
        </p:txBody>
      </p:sp>
      <p:sp>
        <p:nvSpPr>
          <p:cNvPr id="4" name="Rectangle 3"/>
          <p:cNvSpPr/>
          <p:nvPr/>
        </p:nvSpPr>
        <p:spPr>
          <a:xfrm>
            <a:off x="8754201" y="4629150"/>
            <a:ext cx="284052" cy="307777"/>
          </a:xfrm>
          <a:prstGeom prst="rect">
            <a:avLst/>
          </a:prstGeom>
        </p:spPr>
        <p:txBody>
          <a:bodyPr wrap="none">
            <a:spAutoFit/>
          </a:bodyPr>
          <a:lstStyle/>
          <a:p>
            <a:r>
              <a:rPr lang="en-US" dirty="0"/>
              <a:t>6</a:t>
            </a:r>
          </a:p>
        </p:txBody>
      </p:sp>
    </p:spTree>
  </p:cSld>
  <p:clrMapOvr>
    <a:masterClrMapping/>
  </p:clrMapOvr>
</p:sld>
</file>

<file path=ppt/theme/theme1.xml><?xml version="1.0" encoding="utf-8"?>
<a:theme xmlns:a="http://schemas.openxmlformats.org/drawingml/2006/main" name="SlidesCarnival base template">
  <a:themeElements>
    <a:clrScheme name="Custom 347">
      <a:dk1>
        <a:srgbClr val="000000"/>
      </a:dk1>
      <a:lt1>
        <a:srgbClr val="FFFCF0"/>
      </a:lt1>
      <a:dk2>
        <a:srgbClr val="43C4A5"/>
      </a:dk2>
      <a:lt2>
        <a:srgbClr val="D09AFF"/>
      </a:lt2>
      <a:accent1>
        <a:srgbClr val="5A60F1"/>
      </a:accent1>
      <a:accent2>
        <a:srgbClr val="4D4D4D"/>
      </a:accent2>
      <a:accent3>
        <a:srgbClr val="C0C0C0"/>
      </a:accent3>
      <a:accent4>
        <a:srgbClr val="FFFFFF"/>
      </a:accent4>
      <a:accent5>
        <a:srgbClr val="FFFFFF"/>
      </a:accent5>
      <a:accent6>
        <a:srgbClr val="FFFFFF"/>
      </a:accent6>
      <a:hlink>
        <a:srgbClr val="5A60F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3469</Words>
  <Application>Microsoft Office PowerPoint</Application>
  <PresentationFormat>On-screen Show (16:9)</PresentationFormat>
  <Paragraphs>545</Paragraphs>
  <Slides>29</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DM Sans</vt:lpstr>
      <vt:lpstr>Calibri</vt:lpstr>
      <vt:lpstr>Arial</vt:lpstr>
      <vt:lpstr>Architects Daughter</vt:lpstr>
      <vt:lpstr>Algerian</vt:lpstr>
      <vt:lpstr>SlidesCarnival base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Sreekanth S</cp:lastModifiedBy>
  <cp:revision>22</cp:revision>
  <dcterms:modified xsi:type="dcterms:W3CDTF">2024-05-06T09:49:36Z</dcterms:modified>
</cp:coreProperties>
</file>