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tableStyles" Target="tableStyle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586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4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42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42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42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42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42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42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CE963F1-08B4-461E-AEFB-64E866C5EEAD}" type="slidenum">
              <a:rPr lang="en-IN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D6DF75F-59B2-43DE-9BB9-9A3BFB835124}" type="slidenum">
              <a:rPr lang="en-IN" sz="1400" b="0" strike="noStrike" spc="-1">
                <a:latin typeface="Arial"/>
              </a:rPr>
              <a:t>‹#›</a:t>
            </a:fld>
            <a:endParaRPr lang="en-IN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-719640" y="1080000"/>
            <a:ext cx="11159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5860" b="0" strike="noStrike" spc="-1">
                <a:solidFill>
                  <a:srgbClr val="FFFFFF"/>
                </a:solidFill>
                <a:latin typeface="Arial"/>
              </a:rPr>
              <a:t>Java NIO </a:t>
            </a:r>
            <a:br/>
            <a:r>
              <a:rPr lang="en-IN" sz="5860" b="0" strike="noStrike" spc="-1">
                <a:solidFill>
                  <a:srgbClr val="FFFFFF"/>
                </a:solidFill>
                <a:latin typeface="Arial"/>
              </a:rPr>
              <a:t>(New Input/Output)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720360" y="1872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200" b="0" strike="noStrike" spc="-1">
                <a:solidFill>
                  <a:srgbClr val="FFFFFF"/>
                </a:solidFill>
                <a:latin typeface="Arial"/>
              </a:rPr>
              <a:t>Efficient Non-blocking I/O in 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Introduction to Java NIO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Arial"/>
              </a:rPr>
              <a:t>Content</a:t>
            </a:r>
            <a:r>
              <a:rPr lang="en-IN" sz="3200" b="0" strike="noStrike" spc="-1">
                <a:latin typeface="Arial"/>
              </a:rPr>
              <a:t> 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Introduced in Java 1.4 as part of the Java standard library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Provides a new way to handle I/O operations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Designed for high-performance I/O operations, especially useful in network programming and large file handling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Core components: Channels, Buffers, and Selectors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16360" y="792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Key Components of Java NIO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76360" y="2304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latin typeface="Arial"/>
              </a:rPr>
              <a:t>Buffers: Containers for data; used to move data in and out of Channels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latin typeface="Arial"/>
              </a:rPr>
              <a:t>Channels: Interfaces for data transfer between byte buffers and entities such as files or sockets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latin typeface="Arial"/>
              </a:rPr>
              <a:t>Selectors: Allow a single thread to manage multiple channels, enabling non-blocking I/O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Buffers in Java NIO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Types: ByteBuffer, CharBuffer, IntBuffer, etc.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Each buffer type is a container for a specific type of data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Buffers maintain three properties: position, limit, and capacity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Used in conjunction with channels to read/write data</a:t>
            </a:r>
          </a:p>
        </p:txBody>
      </p:sp>
      <p:sp>
        <p:nvSpPr>
          <p:cNvPr id="90" name="TextShape 3"/>
          <p:cNvSpPr txBox="1"/>
          <p:nvPr/>
        </p:nvSpPr>
        <p:spPr>
          <a:xfrm>
            <a:off x="826200" y="3384000"/>
            <a:ext cx="4141800" cy="83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600" b="1" strike="noStrike" spc="-1">
                <a:latin typeface="Arial"/>
              </a:rPr>
              <a:t>Buffer Operations</a:t>
            </a:r>
          </a:p>
          <a:p>
            <a:endParaRPr lang="en-IN" sz="1600" b="0" strike="noStrike" spc="-1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1008000" y="3846240"/>
            <a:ext cx="8352000" cy="253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Allocating Buffers: ByteBuffer.allocate(capacity)</a:t>
            </a: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Writing Data: buffer.put(data) - Puts data into the buffer</a:t>
            </a: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Reading Data: buffer.get() - Retrieves data from the buffer</a:t>
            </a: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Preparing for Read: buffer.flip() - Prepares buffer for reading by setting limit to current position and position to zero</a:t>
            </a: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Clearing Buffer: buffer.clear() - Clears buffer for new data, setting position to zero and limit to capacity</a:t>
            </a:r>
          </a:p>
          <a:p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Channels in Java NIO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Types: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FileChannel: For file I/O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DatagramChannel: For UDP connections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SocketChannel: For TCP connections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ServerSocketChannel: For listening to incoming TCP connections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Channels are bidirectional and can be used for both reading and writing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936000" y="4104000"/>
            <a:ext cx="4176000" cy="78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1" strike="noStrike" spc="-1">
                <a:latin typeface="Arial"/>
              </a:rPr>
              <a:t>Channel Operations</a:t>
            </a:r>
          </a:p>
          <a:p>
            <a:endParaRPr lang="en-IN" sz="1400" b="0" strike="noStrike" spc="-1"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898200" y="4464000"/>
            <a:ext cx="7165800" cy="260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Opening a Channel: FileChannel.open(path, StandardOpenOption.READ)</a:t>
            </a: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Reading from a Channel: channel.read(buffer) - Reads data into the buffer from the channel</a:t>
            </a: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Writing to a Channel: channel.write(buffer) - Writes data from the buffer to the channel</a:t>
            </a: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Closing a Channel: channel.close() - Closes the channel to release resources</a:t>
            </a: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Selectors in Java NIO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Selectors: Used to manage multiple channels using a single thread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Non-blocking I/O: Channels can be configured to be non-blocking, meaning I/O operations return immediately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Key Methods: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select(): Blocks until at least one channel is ready for an I/O operation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selectedKeys(): Returns a set of keys representing the channels ready for I/O operations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register(channel, ops): Registers a channel with the selector for specific operations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1" strike="noStrike" spc="-1">
                <a:latin typeface="Arial"/>
              </a:rPr>
              <a:t>Selector Operations</a:t>
            </a:r>
            <a:endParaRPr lang="en-IN" sz="15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Registering Channels: selector.register(channel, SelectionKey.OP_READ)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Selecting Channels: selector.select() - Selects keys for channels ready for operations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Handling Selected Keys: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Set&lt;SelectionKey&gt; selectedKeys = selector.selectedKeys()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Iterate over the selected keys to handle ready channels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Perform appropriate I/O operations based on the key's ready state (e.g., read, write)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Non-blocking I/O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Non-blocking Mode: Channels in non-blocking mode allow for operations to be performed without blocking the thread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Immediate Return: Methods return immediately, indicating the current state of the operation (e.g., bytes read/written or zero if not ready)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Efficiency: Improves efficiency and resource utilization by allowing a single thread to manage multiple I/O channels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Advantages of Java NIO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High Performance: Reduced overhead and better resource management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Scalability: Can handle thousands of connections with a single thread using selectors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Efficient Resource Utilization: Non-blocking I/O prevents thread blocking, leading to better CPU and memory utilization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Suitability for Large-scale Applications: Ideal for server-side applications and real-time data 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152360" y="298584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5860" b="0" strike="noStrike" spc="-1">
                <a:solidFill>
                  <a:srgbClr val="FFFFFF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Sreekanth S</cp:lastModifiedBy>
  <cp:revision>3</cp:revision>
  <dcterms:created xsi:type="dcterms:W3CDTF">2024-05-20T20:37:01Z</dcterms:created>
  <dcterms:modified xsi:type="dcterms:W3CDTF">2024-09-29T07:20:18Z</dcterms:modified>
  <dc:language>en-IN</dc:language>
</cp:coreProperties>
</file>