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5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98DE5-E511-4841-B062-CCF1D8C74BF4}" type="datetimeFigureOut">
              <a:rPr lang="es-BO" smtClean="0"/>
              <a:t>16/2/2020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3FC82-BC8E-4A93-ADF0-D8E9B55B7AC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230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BO" dirty="0"/>
              <a:t>Ingeniería de Mecatrónica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s-BO" sz="2400" dirty="0"/>
              <a:t>Introducción a la Ingeniería</a:t>
            </a:r>
          </a:p>
          <a:p>
            <a:pPr algn="ctr"/>
            <a:endParaRPr lang="es-BO" sz="2400" dirty="0"/>
          </a:p>
          <a:p>
            <a:pPr algn="ctr"/>
            <a:r>
              <a:rPr lang="es-BO" sz="1800" dirty="0" err="1"/>
              <a:t>Mgr</a:t>
            </a:r>
            <a:r>
              <a:rPr lang="es-BO" sz="1800" dirty="0"/>
              <a:t>. José Luis Dorado Ponce de León</a:t>
            </a:r>
          </a:p>
          <a:p>
            <a:pPr algn="ctr"/>
            <a:r>
              <a:rPr lang="es-BO" sz="1800" dirty="0"/>
              <a:t>2020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04" y="438329"/>
            <a:ext cx="2151541" cy="15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Plan global </a:t>
            </a:r>
            <a:r>
              <a:rPr lang="es-BO" dirty="0" err="1"/>
              <a:t>Int</a:t>
            </a:r>
            <a:r>
              <a:rPr lang="es-BO" dirty="0"/>
              <a:t>. Ing. Mecatrónica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46479" y="3730357"/>
            <a:ext cx="76285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/>
              <a:t>-Introducción a los sistemas </a:t>
            </a:r>
            <a:r>
              <a:rPr lang="es-BO" sz="2800" dirty="0" err="1"/>
              <a:t>mecatrónicos</a:t>
            </a:r>
            <a:r>
              <a:rPr lang="es-BO" sz="2800" dirty="0"/>
              <a:t>.</a:t>
            </a:r>
          </a:p>
          <a:p>
            <a:r>
              <a:rPr lang="es-BO" sz="2800" dirty="0"/>
              <a:t>-Elementos funcionales </a:t>
            </a:r>
            <a:r>
              <a:rPr lang="es-BO" sz="2800" dirty="0" err="1"/>
              <a:t>mecatrónicos</a:t>
            </a:r>
            <a:endParaRPr lang="es-BO" sz="2800" dirty="0"/>
          </a:p>
          <a:p>
            <a:r>
              <a:rPr lang="es-BO" sz="2800" dirty="0"/>
              <a:t>-Diagrama de Bloques.</a:t>
            </a:r>
          </a:p>
          <a:p>
            <a:r>
              <a:rPr lang="es-BO" sz="2800" dirty="0"/>
              <a:t>-Variables de un proceso de control.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48742" y="1965951"/>
            <a:ext cx="109384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BO" sz="2800" dirty="0"/>
              <a:t>1.Observar el funcionamiento, diseño e implementación de  dispositivos </a:t>
            </a:r>
            <a:r>
              <a:rPr lang="es-BO" sz="2800" dirty="0" err="1"/>
              <a:t>mecatrónicos</a:t>
            </a:r>
            <a:r>
              <a:rPr lang="es-BO" sz="2800" dirty="0"/>
              <a:t> por medio de técnicas, herramientas de diseño, con la finalidad de sistemas </a:t>
            </a:r>
            <a:r>
              <a:rPr lang="es-BO" sz="2800" dirty="0" err="1"/>
              <a:t>mecatrónicos</a:t>
            </a:r>
            <a:r>
              <a:rPr lang="es-BO" sz="2800" dirty="0"/>
              <a:t> que respondan a necesidades y demandas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2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017" y="118186"/>
            <a:ext cx="9905998" cy="1478570"/>
          </a:xfrm>
        </p:spPr>
        <p:txBody>
          <a:bodyPr/>
          <a:lstStyle/>
          <a:p>
            <a:r>
              <a:rPr lang="es-BO" dirty="0"/>
              <a:t>Plan de Estudios (Área Básica)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58" y="1357803"/>
            <a:ext cx="5629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017" y="118186"/>
            <a:ext cx="9905998" cy="1478570"/>
          </a:xfrm>
        </p:spPr>
        <p:txBody>
          <a:bodyPr/>
          <a:lstStyle/>
          <a:p>
            <a:r>
              <a:rPr lang="es-BO" dirty="0"/>
              <a:t>Plan de Estudios (Área Básica)</a:t>
            </a:r>
            <a:endParaRPr lang="es-ES" dirty="0"/>
          </a:p>
        </p:txBody>
      </p:sp>
      <p:pic>
        <p:nvPicPr>
          <p:cNvPr id="4" name="Mod Mat Ca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26516" y="1832334"/>
            <a:ext cx="6477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1160</TotalTime>
  <Words>95</Words>
  <Application>Microsoft Office PowerPoint</Application>
  <PresentationFormat>Panorámica</PresentationFormat>
  <Paragraphs>13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Circuito</vt:lpstr>
      <vt:lpstr>Ingeniería de Mecatrónica</vt:lpstr>
      <vt:lpstr>Plan global Int. Ing. Mecatrónica</vt:lpstr>
      <vt:lpstr>Plan de Estudios (Área Básica)</vt:lpstr>
      <vt:lpstr>Plan de Estudios (Área Básica)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Mecatrónica</dc:title>
  <dc:creator>Jose Luis Dorado Ponce de León</dc:creator>
  <cp:lastModifiedBy>Jose Luis Dorado Ponce de León</cp:lastModifiedBy>
  <cp:revision>31</cp:revision>
  <dcterms:created xsi:type="dcterms:W3CDTF">2018-02-13T15:32:08Z</dcterms:created>
  <dcterms:modified xsi:type="dcterms:W3CDTF">2020-02-16T05:27:24Z</dcterms:modified>
</cp:coreProperties>
</file>