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FB4C-FFA2-4B4F-B0DD-56F8754FFAB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0A8B-3BE0-4639-AFAB-B24B0914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FB4C-FFA2-4B4F-B0DD-56F8754FFAB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0A8B-3BE0-4639-AFAB-B24B0914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0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FB4C-FFA2-4B4F-B0DD-56F8754FFAB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0A8B-3BE0-4639-AFAB-B24B0914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19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FB4C-FFA2-4B4F-B0DD-56F8754FFAB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0A8B-3BE0-4639-AFAB-B24B0914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66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FB4C-FFA2-4B4F-B0DD-56F8754FFAB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0A8B-3BE0-4639-AFAB-B24B0914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37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FB4C-FFA2-4B4F-B0DD-56F8754FFAB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0A8B-3BE0-4639-AFAB-B24B0914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39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FB4C-FFA2-4B4F-B0DD-56F8754FFAB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0A8B-3BE0-4639-AFAB-B24B0914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75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FB4C-FFA2-4B4F-B0DD-56F8754FFAB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0A8B-3BE0-4639-AFAB-B24B0914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54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FB4C-FFA2-4B4F-B0DD-56F8754FFAB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0A8B-3BE0-4639-AFAB-B24B0914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43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FB4C-FFA2-4B4F-B0DD-56F8754FFAB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0A8B-3BE0-4639-AFAB-B24B0914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6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FB4C-FFA2-4B4F-B0DD-56F8754FFAB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0A8B-3BE0-4639-AFAB-B24B0914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04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2FB4C-FFA2-4B4F-B0DD-56F8754FFAB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10A8B-3BE0-4639-AFAB-B24B0914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1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Application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26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45309" y="720436"/>
            <a:ext cx="4433454" cy="5615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48764" y="720435"/>
            <a:ext cx="4433454" cy="5615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098880" y="230971"/>
            <a:ext cx="193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Main(connected)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3866" y="230971"/>
            <a:ext cx="231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Lobby(unconnected)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63963" y="4470400"/>
            <a:ext cx="3796145" cy="16533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 </a:t>
            </a:r>
            <a:r>
              <a:rPr lang="ko-KR" altLang="en-US" dirty="0" smtClean="0"/>
              <a:t>따위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63963" y="988291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Connect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45102" y="1708422"/>
            <a:ext cx="12057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hc-06</a:t>
            </a:r>
          </a:p>
          <a:p>
            <a:r>
              <a:rPr lang="en-US" altLang="ko-KR" sz="2800" dirty="0" smtClean="0"/>
              <a:t>List2</a:t>
            </a:r>
          </a:p>
          <a:p>
            <a:r>
              <a:rPr lang="en-US" altLang="ko-KR" sz="2800" dirty="0" smtClean="0"/>
              <a:t>List3 ..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4585853" y="951285"/>
            <a:ext cx="674255" cy="6741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444" y="1091150"/>
            <a:ext cx="427071" cy="4270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13735" y="95128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Drawing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13735" y="1551467"/>
            <a:ext cx="59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Text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610419" y="1999250"/>
            <a:ext cx="3412836" cy="3047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길 동이가 어쩌고 저쩌고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14511" y="2525904"/>
            <a:ext cx="103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Formula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610419" y="2982681"/>
            <a:ext cx="2955981" cy="3047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   V = IR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098880" y="2982681"/>
            <a:ext cx="0" cy="31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이등변 삼각형 20"/>
          <p:cNvSpPr/>
          <p:nvPr/>
        </p:nvSpPr>
        <p:spPr>
          <a:xfrm flipV="1">
            <a:off x="7738465" y="3084279"/>
            <a:ext cx="232370" cy="13854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31817" y="351389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Clock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064353" y="1013570"/>
            <a:ext cx="249382" cy="2447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064353" y="1618402"/>
            <a:ext cx="249382" cy="2447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4577" y="2583089"/>
            <a:ext cx="249382" cy="2447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064353" y="3576178"/>
            <a:ext cx="249382" cy="2447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201407" y="5533954"/>
            <a:ext cx="2921648" cy="5897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317018" y="5533954"/>
            <a:ext cx="706237" cy="589754"/>
          </a:xfrm>
          <a:prstGeom prst="rect">
            <a:avLst/>
          </a:prstGeom>
          <a:solidFill>
            <a:srgbClr val="FEA9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Stop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75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28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Application Design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Design</dc:title>
  <dc:creator>조 정하</dc:creator>
  <cp:lastModifiedBy>조 정하</cp:lastModifiedBy>
  <cp:revision>3</cp:revision>
  <dcterms:created xsi:type="dcterms:W3CDTF">2019-09-05T10:44:14Z</dcterms:created>
  <dcterms:modified xsi:type="dcterms:W3CDTF">2019-09-05T11:00:39Z</dcterms:modified>
</cp:coreProperties>
</file>