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7" r:id="rId5"/>
    <p:sldId id="258" r:id="rId6"/>
    <p:sldId id="259" r:id="rId7"/>
    <p:sldId id="260" r:id="rId8"/>
    <p:sldId id="261" r:id="rId9"/>
    <p:sldId id="262" r:id="rId10"/>
    <p:sldId id="263" r:id="rId11"/>
    <p:sldId id="265" r:id="rId12"/>
    <p:sldId id="264" r:id="rId13"/>
    <p:sldId id="266" r:id="rId14"/>
    <p:sldId id="267" r:id="rId1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52" autoAdjust="0"/>
  </p:normalViewPr>
  <p:slideViewPr>
    <p:cSldViewPr snapToGrid="0" showGuides="1">
      <p:cViewPr varScale="1">
        <p:scale>
          <a:sx n="105" d="100"/>
          <a:sy n="105" d="100"/>
        </p:scale>
        <p:origin x="52" y="56"/>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5" d="100"/>
          <a:sy n="75" d="100"/>
        </p:scale>
        <p:origin x="349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392995628877597E-2"/>
          <c:y val="3.0909815071996201E-2"/>
          <c:w val="0.92562513848602002"/>
          <c:h val="0.86878974795596198"/>
        </c:manualLayout>
      </c:layout>
      <c:barChart>
        <c:barDir val="col"/>
        <c:grouping val="clustered"/>
        <c:varyColors val="0"/>
        <c:ser>
          <c:idx val="0"/>
          <c:order val="0"/>
          <c:tx>
            <c:strRef>
              <c:f>Sheet1!$B$1</c:f>
              <c:strCache>
                <c:ptCount val="1"/>
                <c:pt idx="0">
                  <c:v>Lorem ipsum</c:v>
                </c:pt>
              </c:strCache>
            </c:strRef>
          </c:tx>
          <c:spPr>
            <a:solidFill>
              <a:srgbClr val="7BEAD8"/>
            </a:solidFill>
            <a:ln>
              <a:noFill/>
            </a:ln>
            <a:effectLst>
              <a:outerShdw blurRad="190500" sx="102000" sy="102000" algn="ctr" rotWithShape="0">
                <a:prstClr val="black">
                  <a:alpha val="5000"/>
                </a:prstClr>
              </a:outerShdw>
            </a:effectLst>
          </c:spPr>
          <c:invertIfNegative val="0"/>
          <c:dPt>
            <c:idx val="0"/>
            <c:invertIfNegative val="0"/>
            <c:bubble3D val="0"/>
            <c:spPr>
              <a:solidFill>
                <a:srgbClr val="7BEAD8"/>
              </a:solidFill>
              <a:ln>
                <a:noFill/>
              </a:ln>
              <a:effectLst>
                <a:outerShdw blurRad="190500" sx="102000" sy="102000" algn="ctr" rotWithShape="0">
                  <a:prstClr val="black">
                    <a:alpha val="5000"/>
                  </a:prstClr>
                </a:outerShdw>
              </a:effectLst>
            </c:spPr>
            <c:extLst>
              <c:ext xmlns:c16="http://schemas.microsoft.com/office/drawing/2014/chart" uri="{C3380CC4-5D6E-409C-BE32-E72D297353CC}">
                <c16:uniqueId val="{00000001-D92F-4C56-B09B-1A8350847F53}"/>
              </c:ext>
            </c:extLst>
          </c:dPt>
          <c:cat>
            <c:strRef>
              <c:f>Sheet1!$A$2:$A$5</c:f>
              <c:strCache>
                <c:ptCount val="4"/>
                <c:pt idx="0">
                  <c:v>Lorem ipsum</c:v>
                </c:pt>
                <c:pt idx="1">
                  <c:v>Lorem ipsum</c:v>
                </c:pt>
                <c:pt idx="2">
                  <c:v>Lorem ipsum</c:v>
                </c:pt>
                <c:pt idx="3">
                  <c:v>Lorem ipsum</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2-D92F-4C56-B09B-1A8350847F53}"/>
            </c:ext>
          </c:extLst>
        </c:ser>
        <c:ser>
          <c:idx val="1"/>
          <c:order val="1"/>
          <c:tx>
            <c:strRef>
              <c:f>Sheet1!$C$1</c:f>
              <c:strCache>
                <c:ptCount val="1"/>
                <c:pt idx="0">
                  <c:v>Lorem ipsum2</c:v>
                </c:pt>
              </c:strCache>
            </c:strRef>
          </c:tx>
          <c:spPr>
            <a:solidFill>
              <a:srgbClr val="6C92E1"/>
            </a:solidFill>
            <a:ln>
              <a:noFill/>
            </a:ln>
            <a:effectLst>
              <a:outerShdw blurRad="190500" sx="102000" sy="102000" algn="ctr" rotWithShape="0">
                <a:prstClr val="black">
                  <a:alpha val="5000"/>
                </a:prstClr>
              </a:outerShdw>
            </a:effectLst>
          </c:spPr>
          <c:invertIfNegative val="0"/>
          <c:dPt>
            <c:idx val="0"/>
            <c:invertIfNegative val="0"/>
            <c:bubble3D val="0"/>
            <c:spPr>
              <a:solidFill>
                <a:srgbClr val="6C92E1"/>
              </a:solidFill>
              <a:ln>
                <a:noFill/>
              </a:ln>
              <a:effectLst>
                <a:outerShdw blurRad="190500" sx="102000" sy="102000" algn="ctr" rotWithShape="0">
                  <a:prstClr val="black">
                    <a:alpha val="5000"/>
                  </a:prstClr>
                </a:outerShdw>
              </a:effectLst>
            </c:spPr>
            <c:extLst>
              <c:ext xmlns:c16="http://schemas.microsoft.com/office/drawing/2014/chart" uri="{C3380CC4-5D6E-409C-BE32-E72D297353CC}">
                <c16:uniqueId val="{00000004-D92F-4C56-B09B-1A8350847F53}"/>
              </c:ext>
            </c:extLst>
          </c:dPt>
          <c:cat>
            <c:strRef>
              <c:f>Sheet1!$A$2:$A$5</c:f>
              <c:strCache>
                <c:ptCount val="4"/>
                <c:pt idx="0">
                  <c:v>Lorem ipsum</c:v>
                </c:pt>
                <c:pt idx="1">
                  <c:v>Lorem ipsum</c:v>
                </c:pt>
                <c:pt idx="2">
                  <c:v>Lorem ipsum</c:v>
                </c:pt>
                <c:pt idx="3">
                  <c:v>Lorem ipsum</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5-D92F-4C56-B09B-1A8350847F53}"/>
            </c:ext>
          </c:extLst>
        </c:ser>
        <c:ser>
          <c:idx val="2"/>
          <c:order val="2"/>
          <c:tx>
            <c:strRef>
              <c:f>Sheet1!$D$1</c:f>
              <c:strCache>
                <c:ptCount val="1"/>
                <c:pt idx="0">
                  <c:v>Lorem ipsum3</c:v>
                </c:pt>
              </c:strCache>
            </c:strRef>
          </c:tx>
          <c:spPr>
            <a:solidFill>
              <a:srgbClr val="872DE5"/>
            </a:solidFill>
            <a:ln>
              <a:noFill/>
            </a:ln>
            <a:effectLst>
              <a:outerShdw blurRad="190500" sx="102000" sy="102000" algn="ctr" rotWithShape="0">
                <a:prstClr val="black">
                  <a:alpha val="5000"/>
                </a:prstClr>
              </a:outerShdw>
            </a:effectLst>
          </c:spPr>
          <c:invertIfNegative val="0"/>
          <c:cat>
            <c:strRef>
              <c:f>Sheet1!$A$2:$A$5</c:f>
              <c:strCache>
                <c:ptCount val="4"/>
                <c:pt idx="0">
                  <c:v>Lorem ipsum</c:v>
                </c:pt>
                <c:pt idx="1">
                  <c:v>Lorem ipsum</c:v>
                </c:pt>
                <c:pt idx="2">
                  <c:v>Lorem ipsum</c:v>
                </c:pt>
                <c:pt idx="3">
                  <c:v>Lorem ipsum</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6-D92F-4C56-B09B-1A8350847F53}"/>
            </c:ext>
          </c:extLst>
        </c:ser>
        <c:dLbls>
          <c:showLegendKey val="0"/>
          <c:showVal val="0"/>
          <c:showCatName val="0"/>
          <c:showSerName val="0"/>
          <c:showPercent val="0"/>
          <c:showBubbleSize val="0"/>
        </c:dLbls>
        <c:gapWidth val="77"/>
        <c:overlap val="-27"/>
        <c:axId val="363395920"/>
        <c:axId val="363397488"/>
      </c:barChart>
      <c:catAx>
        <c:axId val="363395920"/>
        <c:scaling>
          <c:orientation val="minMax"/>
        </c:scaling>
        <c:delete val="0"/>
        <c:axPos val="b"/>
        <c:numFmt formatCode="General" sourceLinked="1"/>
        <c:majorTickMark val="none"/>
        <c:minorTickMark val="none"/>
        <c:tickLblPos val="nextTo"/>
        <c:spPr>
          <a:noFill/>
          <a:ln w="9525" cap="flat" cmpd="sng" algn="ctr">
            <a:solidFill>
              <a:srgbClr val="6971FF"/>
            </a:solidFill>
            <a:round/>
          </a:ln>
          <a:effectLst/>
        </c:spPr>
        <c:txPr>
          <a:bodyPr rot="-60000000" spcFirstLastPara="1" vertOverflow="ellipsis" vert="horz" wrap="square" anchor="ctr" anchorCtr="1"/>
          <a:lstStyle/>
          <a:p>
            <a:pPr>
              <a:defRPr lang="zh-CN" sz="1600" b="0" i="0" u="none" strike="noStrike" kern="1200" baseline="0" noProof="0">
                <a:solidFill>
                  <a:srgbClr val="002060"/>
                </a:solidFill>
                <a:latin typeface="Microsoft YaHei UI" panose="020B0503020204020204" pitchFamily="34" charset="-122"/>
                <a:ea typeface="Microsoft YaHei UI" panose="020B0503020204020204" pitchFamily="34" charset="-122"/>
                <a:cs typeface="+mn-cs"/>
              </a:defRPr>
            </a:pPr>
            <a:endParaRPr lang="zh-CN"/>
          </a:p>
        </c:txPr>
        <c:crossAx val="363397488"/>
        <c:crosses val="autoZero"/>
        <c:auto val="1"/>
        <c:lblAlgn val="ctr"/>
        <c:lblOffset val="100"/>
        <c:noMultiLvlLbl val="0"/>
      </c:catAx>
      <c:valAx>
        <c:axId val="363397488"/>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600" b="0" i="0" u="none" strike="noStrike" kern="1200" baseline="0" noProof="0">
                <a:solidFill>
                  <a:srgbClr val="002060"/>
                </a:solidFill>
                <a:latin typeface="Microsoft YaHei UI" panose="020B0503020204020204" pitchFamily="34" charset="-122"/>
                <a:ea typeface="Microsoft YaHei UI" panose="020B0503020204020204" pitchFamily="34" charset="-122"/>
                <a:cs typeface="+mn-cs"/>
              </a:defRPr>
            </a:pPr>
            <a:endParaRPr lang="zh-CN"/>
          </a:p>
        </c:txPr>
        <c:crossAx val="363395920"/>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lang="zh-CN" sz="1600" noProof="0">
          <a:solidFill>
            <a:srgbClr val="7030A0"/>
          </a:solidFill>
          <a:latin typeface="Microsoft YaHei UI" panose="020B0503020204020204" pitchFamily="34" charset="-122"/>
          <a:ea typeface="Microsoft YaHei UI" panose="020B0503020204020204"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E212A44-EE62-41C6-BD9E-81D1C7FDFCC2}" type="datetime1">
              <a:rPr lang="zh-CN" altLang="en-US" smtClean="0">
                <a:latin typeface="Microsoft YaHei UI" panose="020B0503020204020204" pitchFamily="34" charset="-122"/>
                <a:ea typeface="Microsoft YaHei UI" panose="020B0503020204020204" pitchFamily="34" charset="-122"/>
              </a:rPr>
              <a:t>2024/7/10</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328996C-DF1E-45F4-80FD-86472FDB10B8}"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D149E40-92AC-4AD7-A8B0-60217D1C66F2}" type="datetime1">
              <a:rPr lang="zh-CN" altLang="en-US" noProof="0" smtClean="0"/>
              <a:t>2024/7/10</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DF8F48A-6110-47DA-8521-A1D1FFD22FEF}" type="slidenum">
              <a:rPr lang="en-US" altLang="zh-CN" noProof="0" smtClean="0"/>
              <a:pPr/>
              <a:t>‹#›</a:t>
            </a:fld>
            <a:endParaRPr lang="zh-CN" altLang="en-US" noProof="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62007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4043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a:latin typeface="Microsoft YaHei UI" panose="020B0503020204020204" pitchFamily="34" charset="-122"/>
                <a:ea typeface="Microsoft YaHei UI" panose="020B0503020204020204" pitchFamily="34" charset="-122"/>
              </a:rPr>
              <a:t> </a:t>
            </a:r>
          </a:p>
        </p:txBody>
      </p:sp>
      <p:sp>
        <p:nvSpPr>
          <p:cNvPr id="4" name="幻灯片编号占位符 3"/>
          <p:cNvSpPr>
            <a:spLocks noGrp="1"/>
          </p:cNvSpPr>
          <p:nvPr>
            <p:ph type="sldNum" sz="quarter" idx="10"/>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7180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986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0881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0987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90774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5788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2609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rtlCol="0" anchor="b"/>
          <a:lstStyle>
            <a:lvl1pPr algn="ctr">
              <a:defRPr sz="6000">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副标题 2">
            <a:extLst>
              <a:ext uri="{FF2B5EF4-FFF2-40B4-BE49-F238E27FC236}">
                <a16:creationId xmlns:a16="http://schemas.microsoft.com/office/drawing/2014/main" id="{58207C41-C17D-4E84-B9CC-CA142B94C10D}"/>
              </a:ext>
            </a:extLst>
          </p:cNvPr>
          <p:cNvSpPr>
            <a:spLocks noGrp="1"/>
          </p:cNvSpPr>
          <p:nvPr>
            <p:ph type="subTitle" idx="1" hasCustomPrompt="1"/>
          </p:nvPr>
        </p:nvSpPr>
        <p:spPr>
          <a:xfrm>
            <a:off x="1524000" y="3602038"/>
            <a:ext cx="9144000" cy="1655762"/>
          </a:xfrm>
        </p:spPr>
        <p:txBody>
          <a:bodyPr rtlCol="0"/>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a:extLst>
              <a:ext uri="{FF2B5EF4-FFF2-40B4-BE49-F238E27FC236}">
                <a16:creationId xmlns:a16="http://schemas.microsoft.com/office/drawing/2014/main" id="{7245F25D-6082-47DE-9B2C-675944DD1812}"/>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0186E40-087B-4630-BA42-BB10C248ACBF}" type="datetime1">
              <a:rPr lang="zh-CN" altLang="en-US" noProof="0" smtClean="0"/>
              <a:t>2024/7/10</a:t>
            </a:fld>
            <a:endParaRPr lang="zh-CN" altLang="en-US" noProof="0"/>
          </a:p>
        </p:txBody>
      </p:sp>
      <p:sp>
        <p:nvSpPr>
          <p:cNvPr id="5" name="页脚占位符 4">
            <a:extLst>
              <a:ext uri="{FF2B5EF4-FFF2-40B4-BE49-F238E27FC236}">
                <a16:creationId xmlns:a16="http://schemas.microsoft.com/office/drawing/2014/main" id="{5E24B0FF-3B25-4E5C-A0A7-4E1636362153}"/>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ED6580AB-5C3C-4B4F-8E2A-8B7A0A8CE695}" type="slidenum">
              <a:rPr lang="en-US" altLang="zh-CN" noProof="0" smtClean="0"/>
              <a:pPr/>
              <a:t>‹#›</a:t>
            </a:fld>
            <a:endParaRPr lang="zh-CN" altLang="en-US" noProof="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81C24-32F4-4208-B651-CDCBFCD0312A}"/>
              </a:ext>
            </a:extLst>
          </p:cNvPr>
          <p:cNvSpPr>
            <a:spLocks noGrp="1"/>
          </p:cNvSpPr>
          <p:nvPr>
            <p:ph type="title"/>
          </p:nvPr>
        </p:nvSpPr>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垂直文本占位符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89B044BD-4FA0-432C-95D7-517D2DE8C4B6}"/>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7AC882E-81A9-424A-A093-D59C89D54CB4}" type="datetime1">
              <a:rPr lang="zh-CN" altLang="en-US" noProof="0" smtClean="0"/>
              <a:t>2024/7/10</a:t>
            </a:fld>
            <a:endParaRPr lang="zh-CN" altLang="en-US" noProof="0"/>
          </a:p>
        </p:txBody>
      </p:sp>
      <p:sp>
        <p:nvSpPr>
          <p:cNvPr id="5" name="页脚占位符 4">
            <a:extLst>
              <a:ext uri="{FF2B5EF4-FFF2-40B4-BE49-F238E27FC236}">
                <a16:creationId xmlns:a16="http://schemas.microsoft.com/office/drawing/2014/main" id="{AD17F283-FE61-4C9A-9E39-74D429C582C2}"/>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ED6580AB-5C3C-4B4F-8E2A-8B7A0A8CE695}" type="slidenum">
              <a:rPr lang="en-US" altLang="zh-CN" noProof="0" smtClean="0"/>
              <a:pPr/>
              <a:t>‹#›</a:t>
            </a:fld>
            <a:endParaRPr lang="zh-CN" altLang="en-US" noProof="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垂直文本占位符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34C92C56-63F3-4246-AAEE-2FBC89E80248}"/>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4CD9BD8-602B-4CE9-B85B-8F3DD3C0ADF0}" type="datetime1">
              <a:rPr lang="zh-CN" altLang="en-US" noProof="0" smtClean="0"/>
              <a:t>2024/7/10</a:t>
            </a:fld>
            <a:endParaRPr lang="zh-CN" altLang="en-US" noProof="0"/>
          </a:p>
        </p:txBody>
      </p:sp>
      <p:sp>
        <p:nvSpPr>
          <p:cNvPr id="5" name="页脚占位符 4">
            <a:extLst>
              <a:ext uri="{FF2B5EF4-FFF2-40B4-BE49-F238E27FC236}">
                <a16:creationId xmlns:a16="http://schemas.microsoft.com/office/drawing/2014/main" id="{35C10319-C816-40EC-B1D0-FD9748E41D7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ED6580AB-5C3C-4B4F-8E2A-8B7A0A8CE695}" type="slidenum">
              <a:rPr lang="en-US" altLang="zh-CN" noProof="0" smtClean="0"/>
              <a:pPr/>
              <a:t>‹#›</a:t>
            </a:fld>
            <a:endParaRPr lang="zh-CN" altLang="en-US" noProof="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ADCE2-978E-4923-B0E9-4C966B6798C3}"/>
              </a:ext>
            </a:extLst>
          </p:cNvPr>
          <p:cNvSpPr>
            <a:spLocks noGrp="1"/>
          </p:cNvSpPr>
          <p:nvPr>
            <p:ph type="title"/>
          </p:nvPr>
        </p:nvSpPr>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内容占位符 2">
            <a:extLst>
              <a:ext uri="{FF2B5EF4-FFF2-40B4-BE49-F238E27FC236}">
                <a16:creationId xmlns:a16="http://schemas.microsoft.com/office/drawing/2014/main" id="{6CEB0BD6-F012-4C6D-BDAD-9E90ED25A387}"/>
              </a:ext>
            </a:extLst>
          </p:cNvPr>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DEE2F9E5-192C-4E88-9147-D263893B1842}"/>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D141E76-0412-436C-9010-0D132E992FD2}" type="datetime1">
              <a:rPr lang="zh-CN" altLang="en-US" noProof="0" smtClean="0"/>
              <a:t>2024/7/10</a:t>
            </a:fld>
            <a:endParaRPr lang="zh-CN" altLang="en-US" noProof="0"/>
          </a:p>
        </p:txBody>
      </p:sp>
      <p:sp>
        <p:nvSpPr>
          <p:cNvPr id="5" name="页脚占位符 4">
            <a:extLst>
              <a:ext uri="{FF2B5EF4-FFF2-40B4-BE49-F238E27FC236}">
                <a16:creationId xmlns:a16="http://schemas.microsoft.com/office/drawing/2014/main" id="{794A7138-3EAF-4C9D-903E-55D9BC040272}"/>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ED6580AB-5C3C-4B4F-8E2A-8B7A0A8CE695}" type="slidenum">
              <a:rPr lang="en-US" altLang="zh-CN" noProof="0" smtClean="0"/>
              <a:pPr/>
              <a:t>‹#›</a:t>
            </a:fld>
            <a:endParaRPr lang="zh-CN" altLang="en-US" noProof="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rtlCol="0" anchor="b"/>
          <a:lstStyle>
            <a:lvl1pPr>
              <a:defRPr sz="6000">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a:extLst>
              <a:ext uri="{FF2B5EF4-FFF2-40B4-BE49-F238E27FC236}">
                <a16:creationId xmlns:a16="http://schemas.microsoft.com/office/drawing/2014/main" id="{A2F46640-E89E-47CE-984D-0C0ECF7CF529}"/>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CAA7907-70AC-44F2-9A2D-019C3495D0CF}" type="datetime1">
              <a:rPr lang="zh-CN" altLang="en-US" noProof="0" smtClean="0"/>
              <a:t>2024/7/10</a:t>
            </a:fld>
            <a:endParaRPr lang="zh-CN" altLang="en-US" noProof="0"/>
          </a:p>
        </p:txBody>
      </p:sp>
      <p:sp>
        <p:nvSpPr>
          <p:cNvPr id="5" name="页脚占位符 4">
            <a:extLst>
              <a:ext uri="{FF2B5EF4-FFF2-40B4-BE49-F238E27FC236}">
                <a16:creationId xmlns:a16="http://schemas.microsoft.com/office/drawing/2014/main" id="{F4177A8F-F167-4C43-AEE7-45067080142F}"/>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ED6580AB-5C3C-4B4F-8E2A-8B7A0A8CE695}" type="slidenum">
              <a:rPr lang="en-US" altLang="zh-CN" noProof="0" smtClean="0"/>
              <a:pPr/>
              <a:t>‹#›</a:t>
            </a:fld>
            <a:endParaRPr lang="zh-CN" altLang="en-US" noProof="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AA026-BFE6-4D2A-9ABF-C593B5666574}"/>
              </a:ext>
            </a:extLst>
          </p:cNvPr>
          <p:cNvSpPr>
            <a:spLocks noGrp="1"/>
          </p:cNvSpPr>
          <p:nvPr>
            <p:ph type="title"/>
          </p:nvPr>
        </p:nvSpPr>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内容占位符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a:extLst>
              <a:ext uri="{FF2B5EF4-FFF2-40B4-BE49-F238E27FC236}">
                <a16:creationId xmlns:a16="http://schemas.microsoft.com/office/drawing/2014/main" id="{85C49B47-0C41-4DCC-9902-126916D9C448}"/>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F71FEA1-3FD5-4085-9C13-F1794D5F636D}" type="datetime1">
              <a:rPr lang="zh-CN" altLang="en-US" noProof="0" smtClean="0"/>
              <a:t>2024/7/10</a:t>
            </a:fld>
            <a:endParaRPr lang="zh-CN" altLang="en-US" noProof="0"/>
          </a:p>
        </p:txBody>
      </p:sp>
      <p:sp>
        <p:nvSpPr>
          <p:cNvPr id="6" name="页脚占位符 5">
            <a:extLst>
              <a:ext uri="{FF2B5EF4-FFF2-40B4-BE49-F238E27FC236}">
                <a16:creationId xmlns:a16="http://schemas.microsoft.com/office/drawing/2014/main" id="{B7CD28B7-2F2D-4E80-A107-C1F266C63064}"/>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ED6580AB-5C3C-4B4F-8E2A-8B7A0A8CE695}" type="slidenum">
              <a:rPr lang="en-US" altLang="zh-CN" noProof="0" smtClean="0"/>
              <a:pPr/>
              <a:t>‹#›</a:t>
            </a:fld>
            <a:endParaRPr lang="zh-CN" altLang="en-US" noProof="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文本占位符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46E8C038-E6A1-499D-9E24-FA5980421C8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3E1ACAF-6AC9-4017-95B2-5E62641BFD58}" type="datetime1">
              <a:rPr lang="zh-CN" altLang="en-US" noProof="0" smtClean="0"/>
              <a:t>2024/7/10</a:t>
            </a:fld>
            <a:endParaRPr lang="zh-CN" altLang="en-US" noProof="0"/>
          </a:p>
        </p:txBody>
      </p:sp>
      <p:sp>
        <p:nvSpPr>
          <p:cNvPr id="8" name="页脚占位符 7">
            <a:extLst>
              <a:ext uri="{FF2B5EF4-FFF2-40B4-BE49-F238E27FC236}">
                <a16:creationId xmlns:a16="http://schemas.microsoft.com/office/drawing/2014/main" id="{F9F911B6-A759-487E-8CB6-CF9EF737F07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9" name="灯片编号占位符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ED6580AB-5C3C-4B4F-8E2A-8B7A0A8CE695}" type="slidenum">
              <a:rPr lang="en-US" altLang="zh-CN" noProof="0" smtClean="0"/>
              <a:pPr/>
              <a:t>‹#›</a:t>
            </a:fld>
            <a:endParaRPr lang="zh-CN" altLang="en-US" noProof="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02F8A-97AC-456C-B9E3-45A7D520C5DA}"/>
              </a:ext>
            </a:extLst>
          </p:cNvPr>
          <p:cNvSpPr>
            <a:spLocks noGrp="1"/>
          </p:cNvSpPr>
          <p:nvPr>
            <p:ph type="title"/>
          </p:nvPr>
        </p:nvSpPr>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日期占位符 2">
            <a:extLst>
              <a:ext uri="{FF2B5EF4-FFF2-40B4-BE49-F238E27FC236}">
                <a16:creationId xmlns:a16="http://schemas.microsoft.com/office/drawing/2014/main" id="{8340F483-F2B9-47A3-9B5C-8C264B7016BD}"/>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E0E47DB-F037-4CAA-98EA-06E26E375370}" type="datetime1">
              <a:rPr lang="zh-CN" altLang="en-US" noProof="0" smtClean="0"/>
              <a:t>2024/7/10</a:t>
            </a:fld>
            <a:endParaRPr lang="zh-CN" altLang="en-US" noProof="0"/>
          </a:p>
        </p:txBody>
      </p:sp>
      <p:sp>
        <p:nvSpPr>
          <p:cNvPr id="4" name="页脚占位符 3">
            <a:extLst>
              <a:ext uri="{FF2B5EF4-FFF2-40B4-BE49-F238E27FC236}">
                <a16:creationId xmlns:a16="http://schemas.microsoft.com/office/drawing/2014/main" id="{25849874-9D9B-4597-B20D-33D6F58BCA32}"/>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5" name="灯片编号占位符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ED6580AB-5C3C-4B4F-8E2A-8B7A0A8CE695}" type="slidenum">
              <a:rPr lang="en-US" altLang="zh-CN" noProof="0" smtClean="0"/>
              <a:pPr/>
              <a:t>‹#›</a:t>
            </a:fld>
            <a:endParaRPr lang="zh-CN" altLang="en-US" noProof="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6A3F6AD-4D61-4238-AB7D-613625BFF81F}"/>
              </a:ext>
            </a:extLst>
          </p:cNvPr>
          <p:cNvSpPr>
            <a:spLocks noGrp="1"/>
          </p:cNvSpPr>
          <p:nvPr>
            <p:ph type="dt" sz="half" idx="10"/>
          </p:nvPr>
        </p:nvSpPr>
        <p:spPr/>
        <p:txBody>
          <a:bodyPr rtlCol="0"/>
          <a:lstStyle/>
          <a:p>
            <a:pPr rtl="0"/>
            <a:fld id="{CBF85164-2AB2-4A4C-B79E-FCD8D4E3307C}" type="datetime1">
              <a:rPr lang="zh-CN" altLang="en-US" noProof="0" smtClean="0"/>
              <a:t>2024/7/10</a:t>
            </a:fld>
            <a:endParaRPr lang="zh-CN" altLang="en-US" noProof="0"/>
          </a:p>
        </p:txBody>
      </p:sp>
      <p:sp>
        <p:nvSpPr>
          <p:cNvPr id="3" name="页脚占位符 2">
            <a:extLst>
              <a:ext uri="{FF2B5EF4-FFF2-40B4-BE49-F238E27FC236}">
                <a16:creationId xmlns:a16="http://schemas.microsoft.com/office/drawing/2014/main" id="{D8AACDC9-944D-47C6-B286-82C86AD94318}"/>
              </a:ext>
            </a:extLst>
          </p:cNvPr>
          <p:cNvSpPr>
            <a:spLocks noGrp="1"/>
          </p:cNvSpPr>
          <p:nvPr>
            <p:ph type="ftr" sz="quarter" idx="11"/>
          </p:nvPr>
        </p:nvSpPr>
        <p:spPr/>
        <p:txBody>
          <a:bodyPr rtlCol="0"/>
          <a:lstStyle/>
          <a:p>
            <a:pPr rtl="0"/>
            <a:endParaRPr lang="zh-CN" altLang="en-US" noProof="0"/>
          </a:p>
        </p:txBody>
      </p:sp>
      <p:sp>
        <p:nvSpPr>
          <p:cNvPr id="4" name="灯片编号占位符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rtlCol="0"/>
          <a:lstStyle/>
          <a:p>
            <a:pPr rtl="0"/>
            <a:fld id="{ED6580AB-5C3C-4B4F-8E2A-8B7A0A8CE695}" type="slidenum">
              <a:rPr lang="en-US" altLang="zh-CN" noProof="0" smtClean="0"/>
              <a:t>‹#›</a:t>
            </a:fld>
            <a:endParaRPr lang="zh-CN" altLang="en-US" noProof="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rtlCol="0" anchor="b"/>
          <a:lstStyle>
            <a:lvl1pPr>
              <a:defRPr sz="3200">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内容占位符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rtlCol="0"/>
          <a:lstStyle>
            <a:lvl1pPr>
              <a:defRPr sz="3200">
                <a:latin typeface="Microsoft YaHei UI" panose="020B0503020204020204" pitchFamily="34" charset="-122"/>
                <a:ea typeface="Microsoft YaHei UI" panose="020B0503020204020204" pitchFamily="34" charset="-122"/>
              </a:defRPr>
            </a:lvl1pPr>
            <a:lvl2pPr>
              <a:defRPr sz="2800">
                <a:latin typeface="Microsoft YaHei UI" panose="020B0503020204020204" pitchFamily="34" charset="-122"/>
                <a:ea typeface="Microsoft YaHei UI" panose="020B0503020204020204" pitchFamily="34" charset="-122"/>
              </a:defRPr>
            </a:lvl2pPr>
            <a:lvl3pPr>
              <a:defRPr sz="2400">
                <a:latin typeface="Microsoft YaHei UI" panose="020B0503020204020204" pitchFamily="34" charset="-122"/>
                <a:ea typeface="Microsoft YaHei UI" panose="020B0503020204020204" pitchFamily="34" charset="-122"/>
              </a:defRPr>
            </a:lvl3pPr>
            <a:lvl4pPr>
              <a:defRPr sz="2000">
                <a:latin typeface="Microsoft YaHei UI" panose="020B0503020204020204" pitchFamily="34" charset="-122"/>
                <a:ea typeface="Microsoft YaHei UI" panose="020B0503020204020204" pitchFamily="34" charset="-122"/>
              </a:defRPr>
            </a:lvl4pPr>
            <a:lvl5pPr>
              <a:defRPr sz="2000">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46909769-F5A5-4635-BD0C-D6049DEB9632}"/>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08C1348-E470-429C-A60E-1B58C48129F1}" type="datetime1">
              <a:rPr lang="zh-CN" altLang="en-US" noProof="0" smtClean="0"/>
              <a:t>2024/7/10</a:t>
            </a:fld>
            <a:endParaRPr lang="zh-CN" altLang="en-US" noProof="0"/>
          </a:p>
        </p:txBody>
      </p:sp>
      <p:sp>
        <p:nvSpPr>
          <p:cNvPr id="6" name="页脚占位符 5">
            <a:extLst>
              <a:ext uri="{FF2B5EF4-FFF2-40B4-BE49-F238E27FC236}">
                <a16:creationId xmlns:a16="http://schemas.microsoft.com/office/drawing/2014/main" id="{F9252DC3-D3D7-446F-A866-D7820B7BF87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ED6580AB-5C3C-4B4F-8E2A-8B7A0A8CE695}" type="slidenum">
              <a:rPr lang="en-US" altLang="zh-CN" noProof="0" smtClean="0"/>
              <a:pPr/>
              <a:t>‹#›</a:t>
            </a:fld>
            <a:endParaRPr lang="zh-CN" altLang="en-US" noProof="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rtlCol="0" anchor="b"/>
          <a:lstStyle>
            <a:lvl1pPr>
              <a:defRPr sz="3200">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图片占位符 2">
            <a:extLst>
              <a:ext uri="{FF2B5EF4-FFF2-40B4-BE49-F238E27FC236}">
                <a16:creationId xmlns:a16="http://schemas.microsoft.com/office/drawing/2014/main" id="{5D245657-DA21-4769-84F8-88DC644508E0}"/>
              </a:ext>
            </a:extLst>
          </p:cNvPr>
          <p:cNvSpPr>
            <a:spLocks noGrp="1"/>
          </p:cNvSpPr>
          <p:nvPr>
            <p:ph type="pic" idx="1" hasCustomPrompt="1"/>
          </p:nvPr>
        </p:nvSpPr>
        <p:spPr>
          <a:xfrm>
            <a:off x="5183188" y="987425"/>
            <a:ext cx="6172200" cy="4873625"/>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E7DA2C9E-A9AD-4BB9-A691-90BB84F58CE9}"/>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19E1DDF-B902-4761-97DA-01E5A24E1639}" type="datetime1">
              <a:rPr lang="zh-CN" altLang="en-US" noProof="0" smtClean="0"/>
              <a:t>2024/7/10</a:t>
            </a:fld>
            <a:endParaRPr lang="zh-CN" altLang="en-US" noProof="0"/>
          </a:p>
        </p:txBody>
      </p:sp>
      <p:sp>
        <p:nvSpPr>
          <p:cNvPr id="6" name="页脚占位符 5">
            <a:extLst>
              <a:ext uri="{FF2B5EF4-FFF2-40B4-BE49-F238E27FC236}">
                <a16:creationId xmlns:a16="http://schemas.microsoft.com/office/drawing/2014/main" id="{F4B3D45D-C826-4846-BBFC-A0D98B7E7A2C}"/>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ED6580AB-5C3C-4B4F-8E2A-8B7A0A8CE695}" type="slidenum">
              <a:rPr lang="en-US" altLang="zh-CN" noProof="0" smtClean="0"/>
              <a:pPr/>
              <a:t>‹#›</a:t>
            </a:fld>
            <a:endParaRPr lang="zh-CN" altLang="en-US" noProof="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D87B7C66-2681-4BCA-BDB0-E5C275FF84E7}" type="datetime1">
              <a:rPr lang="zh-CN" altLang="en-US" noProof="0" smtClean="0"/>
              <a:t>2024/7/10</a:t>
            </a:fld>
            <a:endParaRPr lang="zh-CN" altLang="en-US" noProof="0"/>
          </a:p>
        </p:txBody>
      </p:sp>
      <p:sp>
        <p:nvSpPr>
          <p:cNvPr id="5" name="页脚占位符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ED6580AB-5C3C-4B4F-8E2A-8B7A0A8CE695}" type="slidenum">
              <a:rPr lang="en-US" altLang="zh-CN" noProof="0" smtClean="0"/>
              <a:pPr/>
              <a:t>‹#›</a:t>
            </a:fld>
            <a:endParaRPr lang="zh-CN" altLang="en-US" noProof="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Light" panose="020B0502040204020203" pitchFamily="34" charset="-122"/>
          <a:ea typeface="Microsoft YaHei UI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pPr rtl="0"/>
            <a:r>
              <a:rPr lang="zh-CN" altLang="en-US" dirty="0"/>
              <a:t>人力资源幻灯片 </a:t>
            </a:r>
            <a:r>
              <a:rPr lang="en-US" altLang="zh-CN" dirty="0"/>
              <a:t>1</a:t>
            </a:r>
          </a:p>
        </p:txBody>
      </p:sp>
      <p:grpSp>
        <p:nvGrpSpPr>
          <p:cNvPr id="21" name="组 20" descr="该图像是一个读作“24”的徽标。 ">
            <a:extLst>
              <a:ext uri="{FF2B5EF4-FFF2-40B4-BE49-F238E27FC236}">
                <a16:creationId xmlns:a16="http://schemas.microsoft.com/office/drawing/2014/main" id="{FBE0CB24-B318-4A75-829C-F2AFFC048326}"/>
              </a:ext>
            </a:extLst>
          </p:cNvPr>
          <p:cNvGrpSpPr/>
          <p:nvPr/>
        </p:nvGrpSpPr>
        <p:grpSpPr>
          <a:xfrm>
            <a:off x="695930" y="587345"/>
            <a:ext cx="530996" cy="530996"/>
            <a:chOff x="1116392" y="531685"/>
            <a:chExt cx="530996" cy="530996"/>
          </a:xfrm>
        </p:grpSpPr>
        <p:sp>
          <p:nvSpPr>
            <p:cNvPr id="22" name="矩形：圆角 21">
              <a:extLst>
                <a:ext uri="{FF2B5EF4-FFF2-40B4-BE49-F238E27FC236}">
                  <a16:creationId xmlns:a16="http://schemas.microsoft.com/office/drawing/2014/main" id="{D6FFCD8A-D531-4D2A-AABF-370BF35DF0FD}"/>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23" name="组 22">
              <a:extLst>
                <a:ext uri="{FF2B5EF4-FFF2-40B4-BE49-F238E27FC236}">
                  <a16:creationId xmlns:a16="http://schemas.microsoft.com/office/drawing/2014/main" id="{141B387A-E007-4189-8E98-2F8E5B7C9511}"/>
                </a:ext>
              </a:extLst>
            </p:cNvPr>
            <p:cNvGrpSpPr/>
            <p:nvPr/>
          </p:nvGrpSpPr>
          <p:grpSpPr>
            <a:xfrm>
              <a:off x="1225345" y="623888"/>
              <a:ext cx="313090" cy="346590"/>
              <a:chOff x="-2198688" y="-1935162"/>
              <a:chExt cx="1157288" cy="1281111"/>
            </a:xfrm>
          </p:grpSpPr>
          <p:sp>
            <p:nvSpPr>
              <p:cNvPr id="25" name="任意多边形(F) 11">
                <a:hlinkClick r:id="rId3"/>
                <a:extLst>
                  <a:ext uri="{FF2B5EF4-FFF2-40B4-BE49-F238E27FC236}">
                    <a16:creationId xmlns:a16="http://schemas.microsoft.com/office/drawing/2014/main" id="{CA3FECAC-E569-460A-8F81-CECE58A61CC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6" name="任意多边形(F) 12">
                <a:extLst>
                  <a:ext uri="{FF2B5EF4-FFF2-40B4-BE49-F238E27FC236}">
                    <a16:creationId xmlns:a16="http://schemas.microsoft.com/office/drawing/2014/main" id="{7CB7D654-7384-4C22-9BEF-3BF3A786CE88}"/>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grpSp>
      <p:grpSp>
        <p:nvGrpSpPr>
          <p:cNvPr id="56" name="组 55" descr="该图像是三个相连的人形图标。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任意多边形(F)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58" name="任意多边形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59" name="任意多边形(F)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60" name="任意多边形(F)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74" name="任意多边形(F)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75" name="任意多边形(F)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76" name="任意多边形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77" name="任意多边形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78" name="任意多边形(F)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grpSp>
      <p:sp>
        <p:nvSpPr>
          <p:cNvPr id="24" name="文本框 23">
            <a:extLst>
              <a:ext uri="{FF2B5EF4-FFF2-40B4-BE49-F238E27FC236}">
                <a16:creationId xmlns:a16="http://schemas.microsoft.com/office/drawing/2014/main" id="{C1165547-DF3A-4694-9097-2BDAF2003713}"/>
              </a:ext>
            </a:extLst>
          </p:cNvPr>
          <p:cNvSpPr txBox="1"/>
          <p:nvPr/>
        </p:nvSpPr>
        <p:spPr>
          <a:xfrm>
            <a:off x="733192" y="3512329"/>
            <a:ext cx="4845708" cy="830997"/>
          </a:xfrm>
          <a:prstGeom prst="rect">
            <a:avLst/>
          </a:prstGeom>
          <a:noFill/>
        </p:spPr>
        <p:txBody>
          <a:bodyPr wrap="square" lIns="0" tIns="0" rIns="0" bIns="0" rtlCol="0">
            <a:spAutoFit/>
          </a:bodyPr>
          <a:lstStyle/>
          <a:p>
            <a:pPr rtl="0"/>
            <a:r>
              <a:rPr lang="zh-CN" altLang="en-US" sz="5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a:t>
            </a:r>
          </a:p>
        </p:txBody>
      </p:sp>
      <p:sp>
        <p:nvSpPr>
          <p:cNvPr id="55" name="长方形 54">
            <a:extLst>
              <a:ext uri="{FF2B5EF4-FFF2-40B4-BE49-F238E27FC236}">
                <a16:creationId xmlns:a16="http://schemas.microsoft.com/office/drawing/2014/main" id="{6BBBCB2E-F413-4381-8378-02FDC20EA4F6}"/>
              </a:ext>
            </a:extLst>
          </p:cNvPr>
          <p:cNvSpPr/>
          <p:nvPr/>
        </p:nvSpPr>
        <p:spPr>
          <a:xfrm>
            <a:off x="733192" y="5358396"/>
            <a:ext cx="3536195" cy="492443"/>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endPar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nvGrpSpPr>
          <p:cNvPr id="2" name="组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833465"/>
            <a:ext cx="8948964" cy="12105059"/>
            <a:chOff x="4855953" y="-2833465"/>
            <a:chExt cx="8948964" cy="12105059"/>
          </a:xfrm>
        </p:grpSpPr>
        <p:sp>
          <p:nvSpPr>
            <p:cNvPr id="18" name="任意多边形(F)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 name="任意多边形(F)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 name="任意多边形(F)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hidden="1">
            <a:extLst>
              <a:ext uri="{FF2B5EF4-FFF2-40B4-BE49-F238E27FC236}">
                <a16:creationId xmlns:a16="http://schemas.microsoft.com/office/drawing/2014/main" id="{24922840-A8AD-427F-889C-2B79CACC872F}"/>
              </a:ext>
            </a:extLst>
          </p:cNvPr>
          <p:cNvSpPr>
            <a:spLocks noGrp="1"/>
          </p:cNvSpPr>
          <p:nvPr>
            <p:ph type="title"/>
          </p:nvPr>
        </p:nvSpPr>
        <p:spPr/>
        <p:txBody>
          <a:bodyPr rtlCol="0"/>
          <a:lstStyle/>
          <a:p>
            <a:pPr rtl="0"/>
            <a:r>
              <a:rPr lang="zh-CN" altLang="en-US" dirty="0"/>
              <a:t>人力资源幻灯片 </a:t>
            </a:r>
            <a:r>
              <a:rPr lang="en-US" altLang="zh-CN" dirty="0"/>
              <a:t>10</a:t>
            </a:r>
          </a:p>
        </p:txBody>
      </p:sp>
      <p:grpSp>
        <p:nvGrpSpPr>
          <p:cNvPr id="19" name="组 18" descr="该图像是一个读作“24”的徽标。 ">
            <a:extLst>
              <a:ext uri="{FF2B5EF4-FFF2-40B4-BE49-F238E27FC236}">
                <a16:creationId xmlns:a16="http://schemas.microsoft.com/office/drawing/2014/main" id="{28514796-5CCE-4908-9069-378D749B8407}"/>
              </a:ext>
            </a:extLst>
          </p:cNvPr>
          <p:cNvGrpSpPr/>
          <p:nvPr/>
        </p:nvGrpSpPr>
        <p:grpSpPr>
          <a:xfrm>
            <a:off x="733192" y="531685"/>
            <a:ext cx="530996" cy="530996"/>
            <a:chOff x="1116392" y="531685"/>
            <a:chExt cx="530996" cy="530996"/>
          </a:xfrm>
        </p:grpSpPr>
        <p:sp>
          <p:nvSpPr>
            <p:cNvPr id="24" name="矩形：圆角 23">
              <a:extLst>
                <a:ext uri="{FF2B5EF4-FFF2-40B4-BE49-F238E27FC236}">
                  <a16:creationId xmlns:a16="http://schemas.microsoft.com/office/drawing/2014/main" id="{3DAFE0C3-ADBF-4568-8971-E7BB1DC18FCF}"/>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26" name="组 25">
              <a:extLst>
                <a:ext uri="{FF2B5EF4-FFF2-40B4-BE49-F238E27FC236}">
                  <a16:creationId xmlns:a16="http://schemas.microsoft.com/office/drawing/2014/main" id="{A6C540A9-B6C9-4A39-B2A9-F8D99AAA7515}"/>
                </a:ext>
              </a:extLst>
            </p:cNvPr>
            <p:cNvGrpSpPr/>
            <p:nvPr/>
          </p:nvGrpSpPr>
          <p:grpSpPr>
            <a:xfrm>
              <a:off x="1225345" y="623888"/>
              <a:ext cx="313090" cy="346590"/>
              <a:chOff x="-2198688" y="-1935162"/>
              <a:chExt cx="1157288" cy="1281111"/>
            </a:xfrm>
          </p:grpSpPr>
          <p:sp>
            <p:nvSpPr>
              <p:cNvPr id="27" name="任意多边形(F) 11">
                <a:hlinkClick r:id="rId3"/>
                <a:extLst>
                  <a:ext uri="{FF2B5EF4-FFF2-40B4-BE49-F238E27FC236}">
                    <a16:creationId xmlns:a16="http://schemas.microsoft.com/office/drawing/2014/main" id="{AFF915B9-3BC1-4270-81D2-171636BAF0D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8" name="任意多边形(F) 12">
                <a:extLst>
                  <a:ext uri="{FF2B5EF4-FFF2-40B4-BE49-F238E27FC236}">
                    <a16:creationId xmlns:a16="http://schemas.microsoft.com/office/drawing/2014/main" id="{DD109419-50C7-4E35-AC9A-AE0655C353B9}"/>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grpSp>
      <p:grpSp>
        <p:nvGrpSpPr>
          <p:cNvPr id="5" name="组 4" descr="此图像是显示三个人的图标。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任意多边形(F)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7" name="任意多边形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8" name="任意多边形(F)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9" name="任意多边形(F)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10" name="任意多边形(F)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11" name="任意多边形(F)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12" name="任意多边形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13" name="任意多边形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14" name="任意多边形(F)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grpSp>
      <p:sp>
        <p:nvSpPr>
          <p:cNvPr id="3" name="文本框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pPr rtl="0"/>
            <a:r>
              <a:rPr lang="zh-CN" altLang="en-US" sz="5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谢谢</a:t>
            </a:r>
          </a:p>
        </p:txBody>
      </p:sp>
      <p:sp>
        <p:nvSpPr>
          <p:cNvPr id="4" name="长方形 3">
            <a:extLst>
              <a:ext uri="{FF2B5EF4-FFF2-40B4-BE49-F238E27FC236}">
                <a16:creationId xmlns:a16="http://schemas.microsoft.com/office/drawing/2014/main" id="{A9B74FAF-1757-48A8-BBFB-722E8E1D6FA4}"/>
              </a:ext>
            </a:extLst>
          </p:cNvPr>
          <p:cNvSpPr/>
          <p:nvPr/>
        </p:nvSpPr>
        <p:spPr>
          <a:xfrm>
            <a:off x="733192" y="5358396"/>
            <a:ext cx="3536195" cy="492443"/>
          </a:xfrm>
          <a:prstGeom prst="rect">
            <a:avLst/>
          </a:prstGeom>
        </p:spPr>
        <p:txBody>
          <a:bodyPr wrap="square" lIns="0" tIns="0" rIns="0" bIns="0" rtlCol="0">
            <a:spAutoFit/>
          </a:bodyPr>
          <a:lstStyle/>
          <a:p>
            <a:pPr rtl="0"/>
            <a:r>
              <a:rPr lang="en-US" altLang="zh-CN" sz="1600" dirty="0">
                <a:latin typeface="Microsoft YaHei UI Light" panose="020B0502040204020203" pitchFamily="34" charset="-122"/>
                <a:ea typeface="Microsoft YaHei UI Light" panose="020B0502040204020203" pitchFamily="34" charset="-122"/>
              </a:rPr>
              <a:t>Lorem ipsum dolor sit </a:t>
            </a:r>
            <a:r>
              <a:rPr lang="en-US" altLang="zh-CN" sz="1600" dirty="0" err="1">
                <a:latin typeface="Microsoft YaHei UI Light" panose="020B0502040204020203" pitchFamily="34" charset="-122"/>
                <a:ea typeface="Microsoft YaHei UI Light" panose="020B0502040204020203" pitchFamily="34" charset="-122"/>
              </a:rPr>
              <a:t>amet</a:t>
            </a:r>
            <a:r>
              <a:rPr lang="en-US" altLang="zh-CN" sz="1600" dirty="0">
                <a:latin typeface="Microsoft YaHei UI Light" panose="020B0502040204020203" pitchFamily="34" charset="-122"/>
                <a:ea typeface="Microsoft YaHei UI Light" panose="020B0502040204020203" pitchFamily="34" charset="-122"/>
              </a:rPr>
              <a:t>, </a:t>
            </a:r>
            <a:r>
              <a:rPr lang="en-US" altLang="zh-CN" sz="1600" dirty="0" err="1">
                <a:latin typeface="Microsoft YaHei UI Light" panose="020B0502040204020203" pitchFamily="34" charset="-122"/>
                <a:ea typeface="Microsoft YaHei UI Light" panose="020B0502040204020203" pitchFamily="34" charset="-122"/>
              </a:rPr>
              <a:t>consectetur</a:t>
            </a:r>
            <a:r>
              <a:rPr lang="en-US" altLang="zh-CN" sz="1600" dirty="0">
                <a:latin typeface="Microsoft YaHei UI Light" panose="020B0502040204020203" pitchFamily="34" charset="-122"/>
                <a:ea typeface="Microsoft YaHei UI Light" panose="020B0502040204020203" pitchFamily="34" charset="-122"/>
              </a:rPr>
              <a:t> </a:t>
            </a:r>
            <a:r>
              <a:rPr lang="en-US" altLang="zh-CN" sz="1600" dirty="0" err="1">
                <a:latin typeface="Microsoft YaHei UI Light" panose="020B0502040204020203" pitchFamily="34" charset="-122"/>
                <a:ea typeface="Microsoft YaHei UI Light" panose="020B0502040204020203" pitchFamily="34" charset="-122"/>
              </a:rPr>
              <a:t>adipiscing</a:t>
            </a:r>
            <a:r>
              <a:rPr lang="en-US" altLang="zh-CN" sz="1600" dirty="0">
                <a:latin typeface="Microsoft YaHei UI Light" panose="020B0502040204020203" pitchFamily="34" charset="-122"/>
                <a:ea typeface="Microsoft YaHei UI Light" panose="020B0502040204020203" pitchFamily="34" charset="-122"/>
              </a:rPr>
              <a:t> </a:t>
            </a:r>
            <a:r>
              <a:rPr lang="en-US" altLang="zh-CN" sz="1600" dirty="0" err="1">
                <a:latin typeface="Microsoft YaHei UI Light" panose="020B0502040204020203" pitchFamily="34" charset="-122"/>
                <a:ea typeface="Microsoft YaHei UI Light" panose="020B0502040204020203" pitchFamily="34" charset="-122"/>
              </a:rPr>
              <a:t>elit</a:t>
            </a:r>
            <a:r>
              <a:rPr lang="en-US" altLang="zh-CN" sz="1600" dirty="0">
                <a:latin typeface="Microsoft YaHei UI Light" panose="020B0502040204020203" pitchFamily="34" charset="-122"/>
                <a:ea typeface="Microsoft YaHei UI Light" panose="020B0502040204020203" pitchFamily="34" charset="-122"/>
              </a:rPr>
              <a:t>. </a:t>
            </a:r>
            <a:endPar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nvGrpSpPr>
          <p:cNvPr id="23" name="组 22" descr="该图像是一个抽象的形状。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任意多边形(F)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1" name="任意多边形(F)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2" name="任意多边形(F)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235256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hidden="1">
            <a:extLst>
              <a:ext uri="{FF2B5EF4-FFF2-40B4-BE49-F238E27FC236}">
                <a16:creationId xmlns:a16="http://schemas.microsoft.com/office/drawing/2014/main" id="{369BDDB6-A69A-415D-B73D-D630C736A22A}"/>
              </a:ext>
            </a:extLst>
          </p:cNvPr>
          <p:cNvSpPr>
            <a:spLocks noGrp="1"/>
          </p:cNvSpPr>
          <p:nvPr>
            <p:ph type="title"/>
          </p:nvPr>
        </p:nvSpPr>
        <p:spPr/>
        <p:txBody>
          <a:bodyPr rtlCol="0"/>
          <a:lstStyle/>
          <a:p>
            <a:pPr rtl="0"/>
            <a:r>
              <a:rPr lang="zh-CN" altLang="en-US" dirty="0"/>
              <a:t>人力资源幻灯片 </a:t>
            </a:r>
            <a:r>
              <a:rPr lang="en-US" altLang="zh-CN" dirty="0"/>
              <a:t>11</a:t>
            </a:r>
            <a:endParaRPr lang="zh-CN" altLang="en-US" dirty="0"/>
          </a:p>
        </p:txBody>
      </p:sp>
      <p:sp>
        <p:nvSpPr>
          <p:cNvPr id="3" name="文本框 2">
            <a:extLst>
              <a:ext uri="{FF2B5EF4-FFF2-40B4-BE49-F238E27FC236}">
                <a16:creationId xmlns:a16="http://schemas.microsoft.com/office/drawing/2014/main" id="{9436B850-15F2-41BC-A54E-6E0F332F011D}"/>
              </a:ext>
            </a:extLst>
          </p:cNvPr>
          <p:cNvSpPr txBox="1"/>
          <p:nvPr/>
        </p:nvSpPr>
        <p:spPr>
          <a:xfrm>
            <a:off x="733192" y="2044635"/>
            <a:ext cx="4845708" cy="830997"/>
          </a:xfrm>
          <a:prstGeom prst="rect">
            <a:avLst/>
          </a:prstGeom>
          <a:noFill/>
        </p:spPr>
        <p:txBody>
          <a:bodyPr wrap="square" lIns="0" tIns="0" rIns="0" bIns="0" rtlCol="0">
            <a:spAutoFit/>
          </a:bodyPr>
          <a:lstStyle/>
          <a:p>
            <a:pPr rtl="0"/>
            <a:r>
              <a:rPr lang="zh-CN" altLang="en-US" sz="5400" b="1">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编辑数据</a:t>
            </a:r>
          </a:p>
        </p:txBody>
      </p:sp>
      <p:sp>
        <p:nvSpPr>
          <p:cNvPr id="4" name="长方形 3">
            <a:extLst>
              <a:ext uri="{FF2B5EF4-FFF2-40B4-BE49-F238E27FC236}">
                <a16:creationId xmlns:a16="http://schemas.microsoft.com/office/drawing/2014/main" id="{A9B74FAF-1757-48A8-BBFB-722E8E1D6FA4}"/>
              </a:ext>
            </a:extLst>
          </p:cNvPr>
          <p:cNvSpPr/>
          <p:nvPr/>
        </p:nvSpPr>
        <p:spPr>
          <a:xfrm>
            <a:off x="733192" y="3135016"/>
            <a:ext cx="3698765" cy="738664"/>
          </a:xfrm>
          <a:prstGeom prst="rect">
            <a:avLst/>
          </a:prstGeom>
        </p:spPr>
        <p:txBody>
          <a:bodyPr wrap="square" lIns="0" tIns="0" rIns="0" bIns="0" rtlCol="0">
            <a:spAutoFit/>
          </a:bodyPr>
          <a:lstStyle/>
          <a:p>
            <a:pPr rtl="0"/>
            <a:r>
              <a:rPr lang="zh-CN" altLang="en-US" sz="1600"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如果要编辑附加到此模板的图形中的数据，只需右键单击它，然后选择“</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在 </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Excel </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中编辑数据”。</a:t>
            </a:r>
            <a:endParaRPr lang="zh-CN" altLang="en-US" sz="1600"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pic>
        <p:nvPicPr>
          <p:cNvPr id="24" name="图片 23" descr="此图像是条形图，包含有关如何在 Excel 中编辑数据的屏幕。 ">
            <a:extLst>
              <a:ext uri="{FF2B5EF4-FFF2-40B4-BE49-F238E27FC236}">
                <a16:creationId xmlns:a16="http://schemas.microsoft.com/office/drawing/2014/main" id="{021C3A2A-F5EC-F34D-A555-EF7A9D36D506}"/>
              </a:ext>
            </a:extLst>
          </p:cNvPr>
          <p:cNvPicPr>
            <a:picLocks noChangeAspect="1"/>
          </p:cNvPicPr>
          <p:nvPr/>
        </p:nvPicPr>
        <p:blipFill>
          <a:blip r:embed="rId3"/>
          <a:srcRect/>
          <a:stretch/>
        </p:blipFill>
        <p:spPr>
          <a:xfrm>
            <a:off x="5446196" y="778321"/>
            <a:ext cx="5711120" cy="5169400"/>
          </a:xfrm>
          <a:prstGeom prst="rect">
            <a:avLst/>
          </a:prstGeom>
        </p:spPr>
      </p:pic>
    </p:spTree>
    <p:extLst>
      <p:ext uri="{BB962C8B-B14F-4D97-AF65-F5344CB8AC3E}">
        <p14:creationId xmlns:p14="http://schemas.microsoft.com/office/powerpoint/2010/main" val="36262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pPr rtl="0"/>
            <a:r>
              <a:rPr lang="zh-CN" altLang="en-US" sz="32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议程</a:t>
            </a:r>
          </a:p>
        </p:txBody>
      </p:sp>
      <p:cxnSp>
        <p:nvCxnSpPr>
          <p:cNvPr id="4" name="直接连接符​​(S)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组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4201583" cy="3742543"/>
            <a:chOff x="518433" y="1692049"/>
            <a:chExt cx="4201583" cy="3742543"/>
          </a:xfrm>
        </p:grpSpPr>
        <p:grpSp>
          <p:nvGrpSpPr>
            <p:cNvPr id="21" name="组 20">
              <a:extLst>
                <a:ext uri="{FF2B5EF4-FFF2-40B4-BE49-F238E27FC236}">
                  <a16:creationId xmlns:a16="http://schemas.microsoft.com/office/drawing/2014/main" id="{B111D787-E830-4638-97B3-205F0A0ABC3F}"/>
                </a:ext>
              </a:extLst>
            </p:cNvPr>
            <p:cNvGrpSpPr/>
            <p:nvPr/>
          </p:nvGrpSpPr>
          <p:grpSpPr>
            <a:xfrm>
              <a:off x="518433" y="1692049"/>
              <a:ext cx="4201583" cy="492443"/>
              <a:chOff x="518433" y="1851126"/>
              <a:chExt cx="4201583" cy="492443"/>
            </a:xfrm>
          </p:grpSpPr>
          <p:sp>
            <p:nvSpPr>
              <p:cNvPr id="6" name="矩形：圆角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Light" panose="020B0502040204020203" pitchFamily="34" charset="-122"/>
                  <a:ea typeface="Microsoft YaHei UI Light" panose="020B0502040204020203" pitchFamily="34" charset="-122"/>
                </a:endParaRPr>
              </a:p>
            </p:txBody>
          </p:sp>
          <p:sp>
            <p:nvSpPr>
              <p:cNvPr id="8" name="长方形 7">
                <a:extLst>
                  <a:ext uri="{FF2B5EF4-FFF2-40B4-BE49-F238E27FC236}">
                    <a16:creationId xmlns:a16="http://schemas.microsoft.com/office/drawing/2014/main" id="{E9101D99-B002-4698-9C7E-C942B9AA2D39}"/>
                  </a:ext>
                </a:extLst>
              </p:cNvPr>
              <p:cNvSpPr/>
              <p:nvPr/>
            </p:nvSpPr>
            <p:spPr>
              <a:xfrm>
                <a:off x="1183821" y="1851126"/>
                <a:ext cx="3536195" cy="492443"/>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endPar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grpSp>
          <p:nvGrpSpPr>
            <p:cNvPr id="20" name="组 19">
              <a:extLst>
                <a:ext uri="{FF2B5EF4-FFF2-40B4-BE49-F238E27FC236}">
                  <a16:creationId xmlns:a16="http://schemas.microsoft.com/office/drawing/2014/main" id="{2D19246F-8F2D-4FAD-8927-AA34DDAA5DFA}"/>
                </a:ext>
              </a:extLst>
            </p:cNvPr>
            <p:cNvGrpSpPr/>
            <p:nvPr/>
          </p:nvGrpSpPr>
          <p:grpSpPr>
            <a:xfrm>
              <a:off x="518433" y="2775416"/>
              <a:ext cx="4201583" cy="492443"/>
              <a:chOff x="518433" y="2717554"/>
              <a:chExt cx="4201583" cy="492443"/>
            </a:xfrm>
          </p:grpSpPr>
          <p:sp>
            <p:nvSpPr>
              <p:cNvPr id="9" name="矩形：圆角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Light" panose="020B0502040204020203" pitchFamily="34" charset="-122"/>
                  <a:ea typeface="Microsoft YaHei UI Light" panose="020B0502040204020203" pitchFamily="34" charset="-122"/>
                </a:endParaRPr>
              </a:p>
            </p:txBody>
          </p:sp>
          <p:sp>
            <p:nvSpPr>
              <p:cNvPr id="10" name="长方形 9">
                <a:extLst>
                  <a:ext uri="{FF2B5EF4-FFF2-40B4-BE49-F238E27FC236}">
                    <a16:creationId xmlns:a16="http://schemas.microsoft.com/office/drawing/2014/main" id="{B00C2221-E8A7-47E0-B2B2-5A6A32F96791}"/>
                  </a:ext>
                </a:extLst>
              </p:cNvPr>
              <p:cNvSpPr/>
              <p:nvPr/>
            </p:nvSpPr>
            <p:spPr>
              <a:xfrm>
                <a:off x="1183821" y="2717554"/>
                <a:ext cx="3536195" cy="492443"/>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endPar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grpSp>
          <p:nvGrpSpPr>
            <p:cNvPr id="19" name="组 18">
              <a:extLst>
                <a:ext uri="{FF2B5EF4-FFF2-40B4-BE49-F238E27FC236}">
                  <a16:creationId xmlns:a16="http://schemas.microsoft.com/office/drawing/2014/main" id="{9D065A01-39E4-4CC9-9075-3910C66205F5}"/>
                </a:ext>
              </a:extLst>
            </p:cNvPr>
            <p:cNvGrpSpPr/>
            <p:nvPr/>
          </p:nvGrpSpPr>
          <p:grpSpPr>
            <a:xfrm>
              <a:off x="518433" y="3858783"/>
              <a:ext cx="4201583" cy="492443"/>
              <a:chOff x="518433" y="3597907"/>
              <a:chExt cx="4201583" cy="492443"/>
            </a:xfrm>
          </p:grpSpPr>
          <p:sp>
            <p:nvSpPr>
              <p:cNvPr id="11" name="矩形：圆角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Light" panose="020B0502040204020203" pitchFamily="34" charset="-122"/>
                  <a:ea typeface="Microsoft YaHei UI Light" panose="020B0502040204020203" pitchFamily="34" charset="-122"/>
                </a:endParaRPr>
              </a:p>
            </p:txBody>
          </p:sp>
          <p:sp>
            <p:nvSpPr>
              <p:cNvPr id="12" name="长方形 11">
                <a:extLst>
                  <a:ext uri="{FF2B5EF4-FFF2-40B4-BE49-F238E27FC236}">
                    <a16:creationId xmlns:a16="http://schemas.microsoft.com/office/drawing/2014/main" id="{CA17B45E-57F0-4725-89C0-3CD74A5097A3}"/>
                  </a:ext>
                </a:extLst>
              </p:cNvPr>
              <p:cNvSpPr/>
              <p:nvPr/>
            </p:nvSpPr>
            <p:spPr>
              <a:xfrm>
                <a:off x="1183821" y="3597907"/>
                <a:ext cx="3536195" cy="492443"/>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endPar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grpSp>
          <p:nvGrpSpPr>
            <p:cNvPr id="18" name="组 17">
              <a:extLst>
                <a:ext uri="{FF2B5EF4-FFF2-40B4-BE49-F238E27FC236}">
                  <a16:creationId xmlns:a16="http://schemas.microsoft.com/office/drawing/2014/main" id="{609D452F-25F9-4A2F-84BD-9A44714884C6}"/>
                </a:ext>
              </a:extLst>
            </p:cNvPr>
            <p:cNvGrpSpPr/>
            <p:nvPr/>
          </p:nvGrpSpPr>
          <p:grpSpPr>
            <a:xfrm>
              <a:off x="518433" y="4942149"/>
              <a:ext cx="4201583" cy="492443"/>
              <a:chOff x="518433" y="4478260"/>
              <a:chExt cx="4201583" cy="492443"/>
            </a:xfrm>
          </p:grpSpPr>
          <p:sp>
            <p:nvSpPr>
              <p:cNvPr id="13" name="矩形：圆角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Light" panose="020B0502040204020203" pitchFamily="34" charset="-122"/>
                  <a:ea typeface="Microsoft YaHei UI Light" panose="020B0502040204020203" pitchFamily="34" charset="-122"/>
                </a:endParaRPr>
              </a:p>
            </p:txBody>
          </p:sp>
          <p:sp>
            <p:nvSpPr>
              <p:cNvPr id="14" name="长方形 13">
                <a:extLst>
                  <a:ext uri="{FF2B5EF4-FFF2-40B4-BE49-F238E27FC236}">
                    <a16:creationId xmlns:a16="http://schemas.microsoft.com/office/drawing/2014/main" id="{9187696D-0387-46E9-A420-AD2392161D95}"/>
                  </a:ext>
                </a:extLst>
              </p:cNvPr>
              <p:cNvSpPr/>
              <p:nvPr/>
            </p:nvSpPr>
            <p:spPr>
              <a:xfrm>
                <a:off x="1183821" y="4478260"/>
                <a:ext cx="3536195" cy="492443"/>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endPar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grpSp>
      <p:sp>
        <p:nvSpPr>
          <p:cNvPr id="22" name="椭圆形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3" name="椭圆形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62" name="组 61" descr="该图像显示一位女士正在纸上写东西。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任意多边形(F)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6" name="任意多边形(F)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7" name="任意多边形(F)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8" name="任意多边形(F)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9" name="任意多边形(F)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0" name="任意多边形(F)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1" name="任意多边形(F)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nvGrpSpPr>
            <p:cNvPr id="60" name="组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任意多边形(F)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3" name="任意多边形(F)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sp>
          <p:nvSpPr>
            <p:cNvPr id="54" name="任意多边形(F)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5" name="任意多边形(F)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6" name="任意多边形(F)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7" name="任意多边形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8" name="任意多边形(F)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7" name="任意多边形：形状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solidFill>
                  <a:schemeClr val="tx1"/>
                </a:solidFill>
                <a:latin typeface="Microsoft YaHei UI" panose="020B0503020204020204" pitchFamily="34" charset="-122"/>
                <a:ea typeface="Microsoft YaHei UI" panose="020B0503020204020204" pitchFamily="34" charset="-122"/>
              </a:endParaRPr>
            </a:p>
          </p:txBody>
        </p:sp>
      </p:grpSp>
      <p:sp>
        <p:nvSpPr>
          <p:cNvPr id="15" name="标题 14" hidden="1">
            <a:extLst>
              <a:ext uri="{FF2B5EF4-FFF2-40B4-BE49-F238E27FC236}">
                <a16:creationId xmlns:a16="http://schemas.microsoft.com/office/drawing/2014/main" id="{1B710331-53CB-4E4F-A9D3-D1E190EEAEE4}"/>
              </a:ext>
            </a:extLst>
          </p:cNvPr>
          <p:cNvSpPr>
            <a:spLocks noGrp="1"/>
          </p:cNvSpPr>
          <p:nvPr>
            <p:ph type="title"/>
          </p:nvPr>
        </p:nvSpPr>
        <p:spPr/>
        <p:txBody>
          <a:bodyPr rtlCol="0"/>
          <a:lstStyle/>
          <a:p>
            <a:pPr rtl="0"/>
            <a:r>
              <a:rPr lang="zh-CN" altLang="en-US" dirty="0"/>
              <a:t>人力资源幻灯片 </a:t>
            </a:r>
            <a:r>
              <a:rPr lang="en-US" altLang="zh-CN" dirty="0"/>
              <a:t>2</a:t>
            </a:r>
            <a:endParaRPr lang="zh-CN" altLang="en-US" dirty="0"/>
          </a:p>
        </p:txBody>
      </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标题 67" hidden="1">
            <a:extLst>
              <a:ext uri="{FF2B5EF4-FFF2-40B4-BE49-F238E27FC236}">
                <a16:creationId xmlns:a16="http://schemas.microsoft.com/office/drawing/2014/main" id="{3D46526D-118F-4F6F-BAE0-066F422EBD1E}"/>
              </a:ext>
            </a:extLst>
          </p:cNvPr>
          <p:cNvSpPr>
            <a:spLocks noGrp="1"/>
          </p:cNvSpPr>
          <p:nvPr>
            <p:ph type="title"/>
          </p:nvPr>
        </p:nvSpPr>
        <p:spPr/>
        <p:txBody>
          <a:bodyPr rtlCol="0"/>
          <a:lstStyle/>
          <a:p>
            <a:pPr rtl="0"/>
            <a:r>
              <a:rPr lang="zh-CN" altLang="en-US" dirty="0"/>
              <a:t>人力资源幻灯片 </a:t>
            </a:r>
            <a:r>
              <a:rPr lang="en-US" altLang="zh-CN" dirty="0"/>
              <a:t>3</a:t>
            </a:r>
          </a:p>
        </p:txBody>
      </p:sp>
      <p:pic>
        <p:nvPicPr>
          <p:cNvPr id="122" name="图片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长方形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6" name="矩形：圆角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BAD3DD8E-0492-4A48-B06C-F87FA5CFE3C0}"/>
              </a:ext>
            </a:extLst>
          </p:cNvPr>
          <p:cNvSpPr txBox="1"/>
          <p:nvPr/>
        </p:nvSpPr>
        <p:spPr>
          <a:xfrm>
            <a:off x="689985" y="2242036"/>
            <a:ext cx="2378308" cy="1231106"/>
          </a:xfrm>
          <a:prstGeom prst="rect">
            <a:avLst/>
          </a:prstGeom>
          <a:noFill/>
        </p:spPr>
        <p:txBody>
          <a:bodyPr wrap="square" lIns="0" tIns="0" rIns="0" bIns="0" rtlCol="0">
            <a:spAutoFit/>
          </a:bodyPr>
          <a:lstStyle/>
          <a:p>
            <a:pPr rtl="0"/>
            <a:r>
              <a:rPr lang="en-US" altLang="zh-CN" sz="8000"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80%</a:t>
            </a:r>
          </a:p>
        </p:txBody>
      </p:sp>
      <p:sp>
        <p:nvSpPr>
          <p:cNvPr id="2" name="文本框 1">
            <a:extLst>
              <a:ext uri="{FF2B5EF4-FFF2-40B4-BE49-F238E27FC236}">
                <a16:creationId xmlns:a16="http://schemas.microsoft.com/office/drawing/2014/main" id="{62AEF5FE-6C45-4BF6-9676-571742C3CDD7}"/>
              </a:ext>
            </a:extLst>
          </p:cNvPr>
          <p:cNvSpPr txBox="1"/>
          <p:nvPr/>
        </p:nvSpPr>
        <p:spPr>
          <a:xfrm>
            <a:off x="689985" y="3582649"/>
            <a:ext cx="2739877" cy="1354217"/>
          </a:xfrm>
          <a:prstGeom prst="rect">
            <a:avLst/>
          </a:prstGeom>
          <a:noFill/>
        </p:spPr>
        <p:txBody>
          <a:bodyPr wrap="square" lIns="0" tIns="0" rIns="0" bIns="0" rtlCol="0">
            <a:spAutoFit/>
          </a:bodyPr>
          <a:lstStyle/>
          <a:p>
            <a:pPr rtl="0"/>
            <a:r>
              <a:rPr lang="zh-CN" altLang="en-US" sz="4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人力资源计划</a:t>
            </a:r>
          </a:p>
        </p:txBody>
      </p:sp>
      <p:sp>
        <p:nvSpPr>
          <p:cNvPr id="3" name="长方形 2">
            <a:extLst>
              <a:ext uri="{FF2B5EF4-FFF2-40B4-BE49-F238E27FC236}">
                <a16:creationId xmlns:a16="http://schemas.microsoft.com/office/drawing/2014/main" id="{A74D15AA-4B45-41B5-A81C-97FCBF019951}"/>
              </a:ext>
            </a:extLst>
          </p:cNvPr>
          <p:cNvSpPr/>
          <p:nvPr/>
        </p:nvSpPr>
        <p:spPr>
          <a:xfrm>
            <a:off x="689985" y="5372393"/>
            <a:ext cx="2879127" cy="738664"/>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is text of the printing and typesetting industry. </a:t>
            </a:r>
          </a:p>
        </p:txBody>
      </p:sp>
      <p:sp>
        <p:nvSpPr>
          <p:cNvPr id="4" name="平行四边形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solidFill>
                <a:schemeClr val="tx1"/>
              </a:solidFill>
              <a:latin typeface="Microsoft YaHei UI" panose="020B0503020204020204" pitchFamily="34" charset="-122"/>
              <a:ea typeface="Microsoft YaHei UI" panose="020B0503020204020204" pitchFamily="34" charset="-122"/>
            </a:endParaRPr>
          </a:p>
        </p:txBody>
      </p:sp>
      <p:sp>
        <p:nvSpPr>
          <p:cNvPr id="14" name="文本框 13">
            <a:extLst>
              <a:ext uri="{FF2B5EF4-FFF2-40B4-BE49-F238E27FC236}">
                <a16:creationId xmlns:a16="http://schemas.microsoft.com/office/drawing/2014/main" id="{A5704BA3-593E-4519-9139-4E1D86366677}"/>
              </a:ext>
            </a:extLst>
          </p:cNvPr>
          <p:cNvSpPr txBox="1"/>
          <p:nvPr/>
        </p:nvSpPr>
        <p:spPr>
          <a:xfrm>
            <a:off x="4453458" y="1227906"/>
            <a:ext cx="2427971" cy="246221"/>
          </a:xfrm>
          <a:prstGeom prst="rect">
            <a:avLst/>
          </a:prstGeom>
          <a:noFill/>
        </p:spPr>
        <p:txBody>
          <a:bodyPr wrap="square" lIns="0" tIns="0" rIns="0" bIns="0" rtlCol="0">
            <a:spAutoFit/>
          </a:bodyPr>
          <a:lstStyle/>
          <a:p>
            <a:pPr rtl="0"/>
            <a:r>
              <a:rPr lang="zh-CN" altLang="en-US" sz="1600" b="1" dirty="0">
                <a:solidFill>
                  <a:schemeClr val="bg1"/>
                </a:solidFill>
                <a:latin typeface="Microsoft YaHei UI" panose="020B0503020204020204" pitchFamily="34" charset="-122"/>
                <a:ea typeface="Microsoft YaHei UI" panose="020B0503020204020204" pitchFamily="34" charset="-122"/>
                <a:cs typeface="Segoe UI" panose="020B0502040204020203" pitchFamily="34" charset="0"/>
              </a:rPr>
              <a:t>激励员工的要素是：</a:t>
            </a:r>
          </a:p>
        </p:txBody>
      </p:sp>
      <p:grpSp>
        <p:nvGrpSpPr>
          <p:cNvPr id="64" name="组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2034832"/>
            <a:ext cx="3227644" cy="3827676"/>
            <a:chOff x="4711392" y="2125063"/>
            <a:chExt cx="3075333" cy="3827676"/>
          </a:xfrm>
        </p:grpSpPr>
        <p:grpSp>
          <p:nvGrpSpPr>
            <p:cNvPr id="99" name="组 98">
              <a:extLst>
                <a:ext uri="{FF2B5EF4-FFF2-40B4-BE49-F238E27FC236}">
                  <a16:creationId xmlns:a16="http://schemas.microsoft.com/office/drawing/2014/main" id="{6E4AB604-CF34-4776-BFF1-9AD3477F593C}"/>
                </a:ext>
              </a:extLst>
            </p:cNvPr>
            <p:cNvGrpSpPr/>
            <p:nvPr/>
          </p:nvGrpSpPr>
          <p:grpSpPr>
            <a:xfrm>
              <a:off x="4719329" y="2125063"/>
              <a:ext cx="3067396" cy="738664"/>
              <a:chOff x="5063285" y="2128413"/>
              <a:chExt cx="3067396" cy="738664"/>
            </a:xfrm>
          </p:grpSpPr>
          <p:sp>
            <p:nvSpPr>
              <p:cNvPr id="12" name="长方形 11">
                <a:extLst>
                  <a:ext uri="{FF2B5EF4-FFF2-40B4-BE49-F238E27FC236}">
                    <a16:creationId xmlns:a16="http://schemas.microsoft.com/office/drawing/2014/main" id="{267E4A54-8A0F-43A0-AA7D-F508F05BB2EF}"/>
                  </a:ext>
                </a:extLst>
              </p:cNvPr>
              <p:cNvSpPr/>
              <p:nvPr/>
            </p:nvSpPr>
            <p:spPr>
              <a:xfrm>
                <a:off x="5642387" y="2128413"/>
                <a:ext cx="2488294" cy="738664"/>
              </a:xfrm>
              <a:prstGeom prst="rect">
                <a:avLst/>
              </a:prstGeom>
            </p:spPr>
            <p:txBody>
              <a:bodyPr wrap="square" lIns="0" tIns="0" rIns="0" bIns="0" rtlCol="0">
                <a:spAutoFit/>
              </a:bodyPr>
              <a:lstStyle/>
              <a:p>
                <a:pPr rtl="0"/>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zh-CN" altLang="en-US"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zh-CN" altLang="en-US"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endParaRPr lang="zh-CN" altLang="en-US"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nvGrpSpPr>
              <p:cNvPr id="51" name="组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椭圆形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3" name="任意多边形(F)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4" name="椭圆形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5" name="任意多边形(F)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6" name="椭圆形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7" name="任意多边形(F)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8" name="椭圆形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9" name="任意多边形(F)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0" name="椭圆形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1" name="任意多边形(F)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2" name="任意多边形(F)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3" name="线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grpSp>
        <p:grpSp>
          <p:nvGrpSpPr>
            <p:cNvPr id="98" name="组 97">
              <a:extLst>
                <a:ext uri="{FF2B5EF4-FFF2-40B4-BE49-F238E27FC236}">
                  <a16:creationId xmlns:a16="http://schemas.microsoft.com/office/drawing/2014/main" id="{EF34A4EB-3F1D-46DA-8918-F39703249E85}"/>
                </a:ext>
              </a:extLst>
            </p:cNvPr>
            <p:cNvGrpSpPr/>
            <p:nvPr/>
          </p:nvGrpSpPr>
          <p:grpSpPr>
            <a:xfrm>
              <a:off x="4711392" y="3113161"/>
              <a:ext cx="3075333" cy="738664"/>
              <a:chOff x="5055348" y="2856123"/>
              <a:chExt cx="3075333" cy="738664"/>
            </a:xfrm>
          </p:grpSpPr>
          <p:grpSp>
            <p:nvGrpSpPr>
              <p:cNvPr id="15" name="组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任意多边形(F)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 name="任意多边形(F)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8" name="椭圆形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 name="任意多边形(F)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 name="任意多边形(F)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1" name="任意多边形(F)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2" name="椭圆形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3" name="任意多边形(F)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4" name="任意多边形(F)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5" name="任意多边形(F)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6" name="椭圆形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7" name="任意多边形(F)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8" name="线条​​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9" name="线条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sp>
            <p:nvSpPr>
              <p:cNvPr id="65" name="长方形 64">
                <a:extLst>
                  <a:ext uri="{FF2B5EF4-FFF2-40B4-BE49-F238E27FC236}">
                    <a16:creationId xmlns:a16="http://schemas.microsoft.com/office/drawing/2014/main" id="{D600301E-404F-4763-892B-EE1C3109F4D3}"/>
                  </a:ext>
                </a:extLst>
              </p:cNvPr>
              <p:cNvSpPr/>
              <p:nvPr/>
            </p:nvSpPr>
            <p:spPr>
              <a:xfrm>
                <a:off x="5642387" y="2856123"/>
                <a:ext cx="2488294" cy="738664"/>
              </a:xfrm>
              <a:prstGeom prst="rect">
                <a:avLst/>
              </a:prstGeom>
            </p:spPr>
            <p:txBody>
              <a:bodyPr wrap="square" lIns="0" tIns="0" rIns="0" bIns="0" rtlCol="0">
                <a:spAutoFit/>
              </a:bodyPr>
              <a:lstStyle/>
              <a:p>
                <a:pPr rtl="0"/>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endParaRPr lang="zh-CN" altLang="en-US"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grpSp>
          <p:nvGrpSpPr>
            <p:cNvPr id="97" name="组 96">
              <a:extLst>
                <a:ext uri="{FF2B5EF4-FFF2-40B4-BE49-F238E27FC236}">
                  <a16:creationId xmlns:a16="http://schemas.microsoft.com/office/drawing/2014/main" id="{7375CECE-C8C6-426B-9A8C-EB696D69F141}"/>
                </a:ext>
              </a:extLst>
            </p:cNvPr>
            <p:cNvGrpSpPr/>
            <p:nvPr/>
          </p:nvGrpSpPr>
          <p:grpSpPr>
            <a:xfrm>
              <a:off x="4719329" y="4101260"/>
              <a:ext cx="3067396" cy="738664"/>
              <a:chOff x="5063285" y="3639850"/>
              <a:chExt cx="3067396" cy="738664"/>
            </a:xfrm>
          </p:grpSpPr>
          <p:grpSp>
            <p:nvGrpSpPr>
              <p:cNvPr id="41" name="组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椭圆形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3" name="任意多边形(F)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4" name="椭圆形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5" name="任意多边形(F)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6" name="椭圆形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7" name="任意多边形(F)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8" name="任意多边形(F)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9" name="任意多边形(F)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0" name="任意多边形(F)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sp>
            <p:nvSpPr>
              <p:cNvPr id="81" name="长方形 80">
                <a:extLst>
                  <a:ext uri="{FF2B5EF4-FFF2-40B4-BE49-F238E27FC236}">
                    <a16:creationId xmlns:a16="http://schemas.microsoft.com/office/drawing/2014/main" id="{E7E16F25-9A73-4F49-8593-4DDEE2A8AB5D}"/>
                  </a:ext>
                </a:extLst>
              </p:cNvPr>
              <p:cNvSpPr/>
              <p:nvPr/>
            </p:nvSpPr>
            <p:spPr>
              <a:xfrm>
                <a:off x="5642387" y="3639850"/>
                <a:ext cx="2488294" cy="738664"/>
              </a:xfrm>
              <a:prstGeom prst="rect">
                <a:avLst/>
              </a:prstGeom>
            </p:spPr>
            <p:txBody>
              <a:bodyPr wrap="square" lIns="0" tIns="0" rIns="0" bIns="0" rtlCol="0">
                <a:spAutoFit/>
              </a:bodyPr>
              <a:lstStyle/>
              <a:p>
                <a:pPr rtl="0"/>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endParaRPr lang="zh-CN" altLang="en-US"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grpSp>
          <p:nvGrpSpPr>
            <p:cNvPr id="96" name="组 95">
              <a:extLst>
                <a:ext uri="{FF2B5EF4-FFF2-40B4-BE49-F238E27FC236}">
                  <a16:creationId xmlns:a16="http://schemas.microsoft.com/office/drawing/2014/main" id="{B7DB03EE-BB00-488A-B451-6DF7DA5AC981}"/>
                </a:ext>
              </a:extLst>
            </p:cNvPr>
            <p:cNvGrpSpPr/>
            <p:nvPr/>
          </p:nvGrpSpPr>
          <p:grpSpPr>
            <a:xfrm>
              <a:off x="4712185" y="5089358"/>
              <a:ext cx="3074540" cy="738664"/>
              <a:chOff x="5056141" y="4560242"/>
              <a:chExt cx="3074540" cy="738664"/>
            </a:xfrm>
          </p:grpSpPr>
          <p:grpSp>
            <p:nvGrpSpPr>
              <p:cNvPr id="30" name="组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任意多边形(F)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2" name="任意多边形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3" name="任意多边形(F)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4" name="线条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5" name="线条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6" name="线条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7" name="椭圆形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8" name="椭圆形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9" name="椭圆形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0" name="任意多边形(F)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sp>
            <p:nvSpPr>
              <p:cNvPr id="94" name="长方形 93">
                <a:extLst>
                  <a:ext uri="{FF2B5EF4-FFF2-40B4-BE49-F238E27FC236}">
                    <a16:creationId xmlns:a16="http://schemas.microsoft.com/office/drawing/2014/main" id="{9482C2C4-A83F-481A-A4DA-8A5D9AD7A680}"/>
                  </a:ext>
                </a:extLst>
              </p:cNvPr>
              <p:cNvSpPr/>
              <p:nvPr/>
            </p:nvSpPr>
            <p:spPr>
              <a:xfrm>
                <a:off x="5642387" y="4560242"/>
                <a:ext cx="2488294" cy="738664"/>
              </a:xfrm>
              <a:prstGeom prst="rect">
                <a:avLst/>
              </a:prstGeom>
            </p:spPr>
            <p:txBody>
              <a:bodyPr wrap="square" lIns="0" tIns="0" rIns="0" bIns="0" rtlCol="0">
                <a:spAutoFit/>
              </a:bodyPr>
              <a:lstStyle/>
              <a:p>
                <a:pPr rtl="0"/>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 </a:t>
                </a:r>
                <a:endParaRPr lang="zh-CN" altLang="en-US"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grpSp>
          <p:nvGrpSpPr>
            <p:cNvPr id="13" name="组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组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矩形：圆角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71" name="矩形：圆角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sp>
            <p:nvSpPr>
              <p:cNvPr id="73" name="长方形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rtlCol="0">
                <a:spAutoFit/>
              </a:bodyPr>
              <a:lstStyle/>
              <a:p>
                <a:pPr rtl="0"/>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65%</a:t>
                </a:r>
                <a:endParaRPr lang="zh-CN" altLang="en-US"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grpSp>
          <p:nvGrpSpPr>
            <p:cNvPr id="11" name="组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组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矩形：圆角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80" name="矩形：圆角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sp>
            <p:nvSpPr>
              <p:cNvPr id="82" name="长方形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rtlCol="0">
                <a:spAutoFit/>
              </a:bodyPr>
              <a:lstStyle/>
              <a:p>
                <a:pPr rtl="0"/>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50%</a:t>
                </a:r>
                <a:endParaRPr lang="zh-CN" altLang="en-US"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grpSp>
          <p:nvGrpSpPr>
            <p:cNvPr id="10" name="组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组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矩形：圆角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85" name="矩形：圆角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sp>
            <p:nvSpPr>
              <p:cNvPr id="86" name="长方形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rtlCol="0">
                <a:spAutoFit/>
              </a:bodyPr>
              <a:lstStyle/>
              <a:p>
                <a:pPr rtl="0"/>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80%</a:t>
                </a:r>
                <a:endParaRPr lang="zh-CN" altLang="en-US"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grpSp>
          <p:nvGrpSpPr>
            <p:cNvPr id="9" name="组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组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矩形：圆角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89" name="矩形：圆角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sp>
            <p:nvSpPr>
              <p:cNvPr id="90" name="长方形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rtlCol="0">
                <a:spAutoFit/>
              </a:bodyPr>
              <a:lstStyle/>
              <a:p>
                <a:pPr rtl="0"/>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35%</a:t>
                </a:r>
                <a:endParaRPr lang="zh-CN" altLang="en-US"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grpSp>
      <p:grpSp>
        <p:nvGrpSpPr>
          <p:cNvPr id="93" name="组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300476"/>
            <a:ext cx="3047138" cy="4564360"/>
            <a:chOff x="8462691" y="1300476"/>
            <a:chExt cx="3047138" cy="4564360"/>
          </a:xfrm>
        </p:grpSpPr>
        <p:sp>
          <p:nvSpPr>
            <p:cNvPr id="101" name="文本框 100">
              <a:extLst>
                <a:ext uri="{FF2B5EF4-FFF2-40B4-BE49-F238E27FC236}">
                  <a16:creationId xmlns:a16="http://schemas.microsoft.com/office/drawing/2014/main" id="{CAECCF3F-B2FA-4F0A-96EE-B54207D66547}"/>
                </a:ext>
              </a:extLst>
            </p:cNvPr>
            <p:cNvSpPr txBox="1"/>
            <p:nvPr/>
          </p:nvSpPr>
          <p:spPr>
            <a:xfrm>
              <a:off x="8462691" y="1300476"/>
              <a:ext cx="3047138" cy="246221"/>
            </a:xfrm>
            <a:prstGeom prst="rect">
              <a:avLst/>
            </a:prstGeom>
            <a:noFill/>
          </p:spPr>
          <p:txBody>
            <a:bodyPr wrap="square" lIns="0" tIns="0" rIns="0" bIns="0" rtlCol="0">
              <a:spAutoFit/>
            </a:bodyPr>
            <a:lstStyle/>
            <a:p>
              <a:pPr rtl="0"/>
              <a:r>
                <a:rPr lang="zh-CN" altLang="en-US" sz="16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人力资源策略：</a:t>
              </a:r>
            </a:p>
          </p:txBody>
        </p:sp>
        <p:sp>
          <p:nvSpPr>
            <p:cNvPr id="103" name="长方形 102">
              <a:extLst>
                <a:ext uri="{FF2B5EF4-FFF2-40B4-BE49-F238E27FC236}">
                  <a16:creationId xmlns:a16="http://schemas.microsoft.com/office/drawing/2014/main" id="{CDAD2E5F-3DBB-47BA-B90E-DDB45972B6AF}"/>
                </a:ext>
              </a:extLst>
            </p:cNvPr>
            <p:cNvSpPr/>
            <p:nvPr/>
          </p:nvSpPr>
          <p:spPr>
            <a:xfrm>
              <a:off x="8483139" y="2034038"/>
              <a:ext cx="2975669" cy="492443"/>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p>
          </p:txBody>
        </p:sp>
        <p:sp>
          <p:nvSpPr>
            <p:cNvPr id="104" name="文本框 103">
              <a:extLst>
                <a:ext uri="{FF2B5EF4-FFF2-40B4-BE49-F238E27FC236}">
                  <a16:creationId xmlns:a16="http://schemas.microsoft.com/office/drawing/2014/main" id="{36650A66-75C3-4933-AFC0-6AB58DFE89D9}"/>
                </a:ext>
              </a:extLst>
            </p:cNvPr>
            <p:cNvSpPr txBox="1"/>
            <p:nvPr/>
          </p:nvSpPr>
          <p:spPr>
            <a:xfrm>
              <a:off x="8462691" y="2899706"/>
              <a:ext cx="3047138" cy="246221"/>
            </a:xfrm>
            <a:prstGeom prst="rect">
              <a:avLst/>
            </a:prstGeom>
            <a:noFill/>
          </p:spPr>
          <p:txBody>
            <a:bodyPr wrap="square" lIns="0" tIns="0" rIns="0" bIns="0" rtlCol="0">
              <a:spAutoFit/>
            </a:bodyPr>
            <a:lstStyle/>
            <a:p>
              <a:pPr rtl="0"/>
              <a:r>
                <a:rPr lang="zh-CN" altLang="en-US" sz="16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人力资源策略：</a:t>
              </a:r>
            </a:p>
          </p:txBody>
        </p:sp>
        <p:sp>
          <p:nvSpPr>
            <p:cNvPr id="105" name="长方形 104">
              <a:extLst>
                <a:ext uri="{FF2B5EF4-FFF2-40B4-BE49-F238E27FC236}">
                  <a16:creationId xmlns:a16="http://schemas.microsoft.com/office/drawing/2014/main" id="{AD1F5E0B-9D11-43FF-9946-9B61EF9D6E88}"/>
                </a:ext>
              </a:extLst>
            </p:cNvPr>
            <p:cNvSpPr/>
            <p:nvPr/>
          </p:nvSpPr>
          <p:spPr>
            <a:xfrm>
              <a:off x="8483139" y="3633268"/>
              <a:ext cx="2975669" cy="492443"/>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p>
          </p:txBody>
        </p:sp>
        <p:sp>
          <p:nvSpPr>
            <p:cNvPr id="106" name="文本框 105">
              <a:extLst>
                <a:ext uri="{FF2B5EF4-FFF2-40B4-BE49-F238E27FC236}">
                  <a16:creationId xmlns:a16="http://schemas.microsoft.com/office/drawing/2014/main" id="{2BACDD99-66AF-423B-B714-10B1BD09EBE4}"/>
                </a:ext>
              </a:extLst>
            </p:cNvPr>
            <p:cNvSpPr txBox="1"/>
            <p:nvPr/>
          </p:nvSpPr>
          <p:spPr>
            <a:xfrm>
              <a:off x="8462691" y="4638831"/>
              <a:ext cx="3047138" cy="246221"/>
            </a:xfrm>
            <a:prstGeom prst="rect">
              <a:avLst/>
            </a:prstGeom>
            <a:noFill/>
          </p:spPr>
          <p:txBody>
            <a:bodyPr wrap="square" lIns="0" tIns="0" rIns="0" bIns="0" rtlCol="0">
              <a:spAutoFit/>
            </a:bodyPr>
            <a:lstStyle/>
            <a:p>
              <a:pPr rtl="0"/>
              <a:r>
                <a:rPr lang="zh-CN" altLang="en-US" sz="16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人力资源策略：</a:t>
              </a:r>
            </a:p>
          </p:txBody>
        </p:sp>
        <p:sp>
          <p:nvSpPr>
            <p:cNvPr id="107" name="长方形 106">
              <a:extLst>
                <a:ext uri="{FF2B5EF4-FFF2-40B4-BE49-F238E27FC236}">
                  <a16:creationId xmlns:a16="http://schemas.microsoft.com/office/drawing/2014/main" id="{D6D9691D-4606-4981-97A5-3BEAC7F0804E}"/>
                </a:ext>
              </a:extLst>
            </p:cNvPr>
            <p:cNvSpPr/>
            <p:nvPr/>
          </p:nvSpPr>
          <p:spPr>
            <a:xfrm>
              <a:off x="8483139" y="5372393"/>
              <a:ext cx="2975669" cy="492443"/>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p>
          </p:txBody>
        </p:sp>
        <p:cxnSp>
          <p:nvCxnSpPr>
            <p:cNvPr id="72" name="直接连接符​​(S)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S)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094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pPr rtl="0"/>
            <a:r>
              <a:rPr lang="zh-CN" altLang="en-US" dirty="0"/>
              <a:t>人力资源幻灯片 </a:t>
            </a:r>
            <a:r>
              <a:rPr lang="en-US" altLang="zh-CN" dirty="0"/>
              <a:t>4</a:t>
            </a:r>
          </a:p>
        </p:txBody>
      </p:sp>
      <p:grpSp>
        <p:nvGrpSpPr>
          <p:cNvPr id="345" name="组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953987" y="537999"/>
            <a:ext cx="4284026" cy="517853"/>
            <a:chOff x="9379627" y="4410753"/>
            <a:chExt cx="2371352" cy="517853"/>
          </a:xfrm>
        </p:grpSpPr>
        <p:sp>
          <p:nvSpPr>
            <p:cNvPr id="346" name="文本框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rtl="0"/>
              <a:r>
                <a:rPr lang="zh-CN" altLang="en-US" sz="16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人力资源策略：</a:t>
              </a:r>
            </a:p>
          </p:txBody>
        </p:sp>
        <p:sp>
          <p:nvSpPr>
            <p:cNvPr id="347" name="长方形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rtlCol="0">
              <a:spAutoFit/>
            </a:bodyPr>
            <a:lstStyle/>
            <a:p>
              <a:pPr algn="ct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p>
          </p:txBody>
        </p:sp>
      </p:grpSp>
      <p:grpSp>
        <p:nvGrpSpPr>
          <p:cNvPr id="40" name="组 39" descr="该图像是显示一人与三人互动的图标。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椭圆形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nvGrpSpPr>
            <p:cNvPr id="153" name="组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椭圆形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55" name="任意多边形(F)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56" name="椭圆形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57" name="任意多边形(F)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58" name="椭圆形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59" name="任意多边形(F)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60" name="椭圆形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61" name="任意多边形(F)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62" name="椭圆形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63" name="任意多边形(F)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64" name="任意多边形(F)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65" name="线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grpSp>
      <p:grpSp>
        <p:nvGrpSpPr>
          <p:cNvPr id="45" name="组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427303" y="2557909"/>
            <a:ext cx="1594605" cy="829330"/>
            <a:chOff x="1427303" y="2203556"/>
            <a:chExt cx="1594605" cy="2044288"/>
          </a:xfrm>
        </p:grpSpPr>
        <p:sp>
          <p:nvSpPr>
            <p:cNvPr id="340" name="文本框 339">
              <a:extLst>
                <a:ext uri="{FF2B5EF4-FFF2-40B4-BE49-F238E27FC236}">
                  <a16:creationId xmlns:a16="http://schemas.microsoft.com/office/drawing/2014/main" id="{246A1BD9-59BD-467C-9A84-D6A5E4382773}"/>
                </a:ext>
              </a:extLst>
            </p:cNvPr>
            <p:cNvSpPr txBox="1"/>
            <p:nvPr/>
          </p:nvSpPr>
          <p:spPr>
            <a:xfrm>
              <a:off x="1427303" y="2203556"/>
              <a:ext cx="1594605" cy="606932"/>
            </a:xfrm>
            <a:prstGeom prst="rect">
              <a:avLst/>
            </a:prstGeom>
            <a:noFill/>
          </p:spPr>
          <p:txBody>
            <a:bodyPr wrap="square" lIns="0" tIns="0" rIns="0" bIns="0" rtlCol="0">
              <a:spAutoFit/>
            </a:bodyPr>
            <a:lstStyle/>
            <a:p>
              <a:pPr algn="r" rtl="0"/>
              <a:r>
                <a:rPr lang="zh-CN" altLang="en-US" sz="16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人力资源策略：</a:t>
              </a:r>
            </a:p>
          </p:txBody>
        </p:sp>
        <p:sp>
          <p:nvSpPr>
            <p:cNvPr id="341" name="长方形 340">
              <a:extLst>
                <a:ext uri="{FF2B5EF4-FFF2-40B4-BE49-F238E27FC236}">
                  <a16:creationId xmlns:a16="http://schemas.microsoft.com/office/drawing/2014/main" id="{594EDD4C-FB3C-4D67-A0E0-448BE5307678}"/>
                </a:ext>
              </a:extLst>
            </p:cNvPr>
            <p:cNvSpPr/>
            <p:nvPr/>
          </p:nvSpPr>
          <p:spPr>
            <a:xfrm>
              <a:off x="1427304" y="3033978"/>
              <a:ext cx="1594604" cy="1213866"/>
            </a:xfrm>
            <a:prstGeom prst="rect">
              <a:avLst/>
            </a:prstGeom>
          </p:spPr>
          <p:txBody>
            <a:bodyPr wrap="square" lIns="0" tIns="0" rIns="0" bIns="0" rtlCol="0">
              <a:spAutoFit/>
            </a:bodyPr>
            <a:lstStyle/>
            <a:p>
              <a:pPr algn="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p>
          </p:txBody>
        </p:sp>
      </p:grpSp>
      <p:grpSp>
        <p:nvGrpSpPr>
          <p:cNvPr id="41" name="组 40" descr="该图像是一个显示三人互动的图标。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任意多边形(F)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nvGrpSpPr>
            <p:cNvPr id="166" name="组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任意多边形(F)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68" name="任意多边形(F)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69" name="椭圆形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0" name="任意多边形(F)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1" name="任意多边形(F)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2" name="任意多边形(F)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3" name="椭圆形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4" name="任意多边形(F)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5" name="任意多边形(F)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6" name="任意多边形(F)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7" name="椭圆形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8" name="任意多边形(F)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9" name="线条​​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80" name="线条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grpSp>
      <p:grpSp>
        <p:nvGrpSpPr>
          <p:cNvPr id="39" name="组 38" descr="该图像是一个显示三人互动的图标。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任意多边形(F)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nvGrpSpPr>
            <p:cNvPr id="213" name="组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任意多边形(F)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15" name="任意多边形(F)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16" name="椭圆形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17" name="任意多边形(F)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18" name="任意多边形(F)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19" name="任意多边形(F)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20" name="椭圆形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21" name="任意多边形(F)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22" name="任意多边形(F)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23" name="任意多边形(F)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24" name="椭圆形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25" name="任意多边形(F)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26" name="线条​​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27" name="线条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grpSp>
      <p:grpSp>
        <p:nvGrpSpPr>
          <p:cNvPr id="336" name="组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094628" y="2557909"/>
            <a:ext cx="1598853" cy="877979"/>
            <a:chOff x="9695998" y="4157408"/>
            <a:chExt cx="1734002" cy="1891116"/>
          </a:xfrm>
        </p:grpSpPr>
        <p:sp>
          <p:nvSpPr>
            <p:cNvPr id="337" name="文本框 336">
              <a:extLst>
                <a:ext uri="{FF2B5EF4-FFF2-40B4-BE49-F238E27FC236}">
                  <a16:creationId xmlns:a16="http://schemas.microsoft.com/office/drawing/2014/main" id="{3380BC47-47FB-44F3-9E0B-80B83E426031}"/>
                </a:ext>
              </a:extLst>
            </p:cNvPr>
            <p:cNvSpPr txBox="1"/>
            <p:nvPr/>
          </p:nvSpPr>
          <p:spPr>
            <a:xfrm>
              <a:off x="9700605" y="4157408"/>
              <a:ext cx="1729395" cy="530346"/>
            </a:xfrm>
            <a:prstGeom prst="rect">
              <a:avLst/>
            </a:prstGeom>
            <a:noFill/>
          </p:spPr>
          <p:txBody>
            <a:bodyPr wrap="square" lIns="0" tIns="0" rIns="0" bIns="0" rtlCol="0">
              <a:spAutoFit/>
            </a:bodyPr>
            <a:lstStyle/>
            <a:p>
              <a:pPr rtl="0"/>
              <a:r>
                <a:rPr lang="zh-CN" altLang="en-US" sz="16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人力资源策略：</a:t>
              </a:r>
            </a:p>
          </p:txBody>
        </p:sp>
        <p:sp>
          <p:nvSpPr>
            <p:cNvPr id="338" name="长方形 337">
              <a:extLst>
                <a:ext uri="{FF2B5EF4-FFF2-40B4-BE49-F238E27FC236}">
                  <a16:creationId xmlns:a16="http://schemas.microsoft.com/office/drawing/2014/main" id="{9DE6A47E-C4CC-416D-9C28-3273394521C8}"/>
                </a:ext>
              </a:extLst>
            </p:cNvPr>
            <p:cNvSpPr/>
            <p:nvPr/>
          </p:nvSpPr>
          <p:spPr>
            <a:xfrm>
              <a:off x="9695998" y="4987830"/>
              <a:ext cx="1729394" cy="1060694"/>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p>
          </p:txBody>
        </p:sp>
      </p:grpSp>
      <p:grpSp>
        <p:nvGrpSpPr>
          <p:cNvPr id="342" name="组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786405" y="4512951"/>
            <a:ext cx="1598853" cy="876485"/>
            <a:chOff x="9695998" y="4157408"/>
            <a:chExt cx="1734002" cy="1895242"/>
          </a:xfrm>
        </p:grpSpPr>
        <p:sp>
          <p:nvSpPr>
            <p:cNvPr id="343" name="文本框 342">
              <a:extLst>
                <a:ext uri="{FF2B5EF4-FFF2-40B4-BE49-F238E27FC236}">
                  <a16:creationId xmlns:a16="http://schemas.microsoft.com/office/drawing/2014/main" id="{36571B2F-0463-48D1-8CC7-EA6BC8F3FB67}"/>
                </a:ext>
              </a:extLst>
            </p:cNvPr>
            <p:cNvSpPr txBox="1"/>
            <p:nvPr/>
          </p:nvSpPr>
          <p:spPr>
            <a:xfrm>
              <a:off x="9700605" y="4157408"/>
              <a:ext cx="1729395" cy="532409"/>
            </a:xfrm>
            <a:prstGeom prst="rect">
              <a:avLst/>
            </a:prstGeom>
            <a:noFill/>
          </p:spPr>
          <p:txBody>
            <a:bodyPr wrap="square" lIns="0" tIns="0" rIns="0" bIns="0" rtlCol="0">
              <a:spAutoFit/>
            </a:bodyPr>
            <a:lstStyle/>
            <a:p>
              <a:pPr algn="r" rtl="0"/>
              <a:r>
                <a:rPr lang="zh-CN" altLang="en-US" sz="16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人力资源策略：</a:t>
              </a:r>
            </a:p>
          </p:txBody>
        </p:sp>
        <p:sp>
          <p:nvSpPr>
            <p:cNvPr id="344" name="长方形 343">
              <a:extLst>
                <a:ext uri="{FF2B5EF4-FFF2-40B4-BE49-F238E27FC236}">
                  <a16:creationId xmlns:a16="http://schemas.microsoft.com/office/drawing/2014/main" id="{2BA0C149-973C-4722-BF48-FF9DE9B8BC55}"/>
                </a:ext>
              </a:extLst>
            </p:cNvPr>
            <p:cNvSpPr/>
            <p:nvPr/>
          </p:nvSpPr>
          <p:spPr>
            <a:xfrm>
              <a:off x="9695998" y="4987830"/>
              <a:ext cx="1729394" cy="1064820"/>
            </a:xfrm>
            <a:prstGeom prst="rect">
              <a:avLst/>
            </a:prstGeom>
          </p:spPr>
          <p:txBody>
            <a:bodyPr wrap="square" lIns="0" tIns="0" rIns="0" bIns="0" rtlCol="0">
              <a:spAutoFit/>
            </a:bodyPr>
            <a:lstStyle/>
            <a:p>
              <a:pPr algn="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p>
          </p:txBody>
        </p:sp>
      </p:grpSp>
      <p:grpSp>
        <p:nvGrpSpPr>
          <p:cNvPr id="42" name="组 41" descr="该图像是一个图标，上面显示了三个人和一个地球。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椭圆形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nvGrpSpPr>
            <p:cNvPr id="191" name="组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任意多边形(F)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3" name="任意多边形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4" name="任意多边形(F)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5" name="线条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6" name="线条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7" name="线条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8" name="椭圆形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9" name="椭圆形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0" name="椭圆形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1" name="任意多边形(F)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grpSp>
      <p:grpSp>
        <p:nvGrpSpPr>
          <p:cNvPr id="27" name="组 26" descr="该图像显示一位男士的背影。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任意多边形(F)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自选图形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 name="任意多边形(F)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7" name="任意多边形(F)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8" name="任意多边形(F)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9" name="任意多边形(F)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0" name="任意多边形(F)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2" name="任意多边形：形状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chemeClr val="tx1"/>
                </a:solidFill>
                <a:latin typeface="Microsoft YaHei UI" panose="020B0503020204020204" pitchFamily="34" charset="-122"/>
                <a:ea typeface="Microsoft YaHei UI" panose="020B0503020204020204" pitchFamily="34" charset="-122"/>
              </a:endParaRPr>
            </a:p>
          </p:txBody>
        </p:sp>
        <p:sp>
          <p:nvSpPr>
            <p:cNvPr id="11" name="任意多边形(F)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2" name="任意多边形(F)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3" name="任意多边形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4" name="任意多边形(F)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5" name="任意多边形(F)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6" name="任意多边形(F)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 name="任意多边形(F)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8" name="任意多边形(F)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 name="任意多边形(F)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 name="任意多边形(F)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5" name="任意多边形：形状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50" name="任意多边形：形状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6" name="任意多边形：形状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chemeClr val="tx1"/>
                </a:solidFill>
                <a:latin typeface="Microsoft YaHei UI" panose="020B0503020204020204" pitchFamily="34" charset="-122"/>
                <a:ea typeface="Microsoft YaHei UI" panose="020B0503020204020204" pitchFamily="34" charset="-122"/>
              </a:endParaRPr>
            </a:p>
          </p:txBody>
        </p:sp>
      </p:grpSp>
      <p:grpSp>
        <p:nvGrpSpPr>
          <p:cNvPr id="38" name="组 37" descr="该图像是一个图标，上面显示了三个人和一个地球。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椭圆形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nvGrpSpPr>
            <p:cNvPr id="202" name="组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任意多边形(F)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4" name="任意多边形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5" name="任意多边形(F)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6" name="线条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7" name="线条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8" name="线条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9" name="椭圆形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10" name="椭圆形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11" name="椭圆形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12" name="任意多边形(F)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grpSp>
      <p:grpSp>
        <p:nvGrpSpPr>
          <p:cNvPr id="43" name="组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54371" y="4512951"/>
            <a:ext cx="1598853" cy="876485"/>
            <a:chOff x="9695998" y="4157408"/>
            <a:chExt cx="1734002" cy="1895242"/>
          </a:xfrm>
        </p:grpSpPr>
        <p:sp>
          <p:nvSpPr>
            <p:cNvPr id="331" name="文本框 330">
              <a:extLst>
                <a:ext uri="{FF2B5EF4-FFF2-40B4-BE49-F238E27FC236}">
                  <a16:creationId xmlns:a16="http://schemas.microsoft.com/office/drawing/2014/main" id="{62109C55-9EBC-4778-80D4-D55D22307915}"/>
                </a:ext>
              </a:extLst>
            </p:cNvPr>
            <p:cNvSpPr txBox="1"/>
            <p:nvPr/>
          </p:nvSpPr>
          <p:spPr>
            <a:xfrm>
              <a:off x="9700605" y="4157408"/>
              <a:ext cx="1729395" cy="532409"/>
            </a:xfrm>
            <a:prstGeom prst="rect">
              <a:avLst/>
            </a:prstGeom>
            <a:noFill/>
          </p:spPr>
          <p:txBody>
            <a:bodyPr wrap="square" lIns="0" tIns="0" rIns="0" bIns="0" rtlCol="0">
              <a:spAutoFit/>
            </a:bodyPr>
            <a:lstStyle/>
            <a:p>
              <a:pPr rtl="0"/>
              <a:r>
                <a:rPr lang="zh-CN" altLang="en-US" sz="16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人力资源策略：</a:t>
              </a:r>
            </a:p>
          </p:txBody>
        </p:sp>
        <p:sp>
          <p:nvSpPr>
            <p:cNvPr id="332" name="长方形 331">
              <a:extLst>
                <a:ext uri="{FF2B5EF4-FFF2-40B4-BE49-F238E27FC236}">
                  <a16:creationId xmlns:a16="http://schemas.microsoft.com/office/drawing/2014/main" id="{779BDC05-BA31-44EF-B695-331F1F3CEBCA}"/>
                </a:ext>
              </a:extLst>
            </p:cNvPr>
            <p:cNvSpPr/>
            <p:nvPr/>
          </p:nvSpPr>
          <p:spPr>
            <a:xfrm>
              <a:off x="9695998" y="4987830"/>
              <a:ext cx="1729394" cy="1064820"/>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p>
          </p:txBody>
        </p:sp>
      </p:grpSp>
      <p:sp>
        <p:nvSpPr>
          <p:cNvPr id="52" name="长方形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rtlCol="0">
            <a:spAutoFit/>
          </a:bodyPr>
          <a:lstStyle/>
          <a:p>
            <a:pPr algn="ctr" rtl="0"/>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6973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hidden="1">
            <a:extLst>
              <a:ext uri="{FF2B5EF4-FFF2-40B4-BE49-F238E27FC236}">
                <a16:creationId xmlns:a16="http://schemas.microsoft.com/office/drawing/2014/main" id="{2784E464-B64A-4614-9350-2C88DBD46AB5}"/>
              </a:ext>
            </a:extLst>
          </p:cNvPr>
          <p:cNvSpPr>
            <a:spLocks noGrp="1"/>
          </p:cNvSpPr>
          <p:nvPr>
            <p:ph type="title"/>
          </p:nvPr>
        </p:nvSpPr>
        <p:spPr/>
        <p:txBody>
          <a:bodyPr rtlCol="0"/>
          <a:lstStyle/>
          <a:p>
            <a:pPr rtl="0"/>
            <a:r>
              <a:rPr lang="zh-CN" altLang="en-US" dirty="0"/>
              <a:t>人力资源幻灯片 </a:t>
            </a:r>
            <a:r>
              <a:rPr lang="en-US" altLang="zh-CN" dirty="0"/>
              <a:t>5</a:t>
            </a:r>
          </a:p>
        </p:txBody>
      </p:sp>
      <p:grpSp>
        <p:nvGrpSpPr>
          <p:cNvPr id="106" name="组 105">
            <a:extLst>
              <a:ext uri="{FF2B5EF4-FFF2-40B4-BE49-F238E27FC236}">
                <a16:creationId xmlns:a16="http://schemas.microsoft.com/office/drawing/2014/main" id="{3638C06D-F644-4B33-8858-D880F038FAC3}"/>
              </a:ext>
              <a:ext uri="{C183D7F6-B498-43B3-948B-1728B52AA6E4}">
                <adec:decorative xmlns:adec="http://schemas.microsoft.com/office/drawing/2017/decorative" val="1"/>
              </a:ext>
            </a:extLst>
          </p:cNvPr>
          <p:cNvGrpSpPr/>
          <p:nvPr/>
        </p:nvGrpSpPr>
        <p:grpSpPr>
          <a:xfrm>
            <a:off x="723900" y="968477"/>
            <a:ext cx="5372100" cy="4921047"/>
            <a:chOff x="723900" y="968477"/>
            <a:chExt cx="5372100" cy="4921047"/>
          </a:xfrm>
        </p:grpSpPr>
        <p:sp>
          <p:nvSpPr>
            <p:cNvPr id="16" name="任意多边形(F) 15">
              <a:extLst>
                <a:ext uri="{FF2B5EF4-FFF2-40B4-BE49-F238E27FC236}">
                  <a16:creationId xmlns:a16="http://schemas.microsoft.com/office/drawing/2014/main"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 name="任意多边形(F) 16">
              <a:extLst>
                <a:ext uri="{FF2B5EF4-FFF2-40B4-BE49-F238E27FC236}">
                  <a16:creationId xmlns:a16="http://schemas.microsoft.com/office/drawing/2014/main" id="{BB8E7BA8-3BC1-4755-AE40-0C84D9216B78}"/>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8" name="任意多边形(F) 17">
              <a:extLst>
                <a:ext uri="{FF2B5EF4-FFF2-40B4-BE49-F238E27FC236}">
                  <a16:creationId xmlns:a16="http://schemas.microsoft.com/office/drawing/2014/main"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 name="任意多边形(F) 18" descr="该图像是一个显示三人互动的图标。 ">
              <a:extLst>
                <a:ext uri="{FF2B5EF4-FFF2-40B4-BE49-F238E27FC236}">
                  <a16:creationId xmlns:a16="http://schemas.microsoft.com/office/drawing/2014/main"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 name="任意多边形(F) 19" descr="该图像是一个图标，上面显示三个人和一个表示连接到互联网的符号。">
              <a:extLst>
                <a:ext uri="{FF2B5EF4-FFF2-40B4-BE49-F238E27FC236}">
                  <a16:creationId xmlns:a16="http://schemas.microsoft.com/office/drawing/2014/main"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1" name="任意多边形(F) 20" descr="该图像是一个图标，上面显示了三个人和一个地球。">
              <a:extLst>
                <a:ext uri="{FF2B5EF4-FFF2-40B4-BE49-F238E27FC236}">
                  <a16:creationId xmlns:a16="http://schemas.microsoft.com/office/drawing/2014/main"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2" name="任意多边形(F) 21" descr="该图像是一个显示四人互动的图标。 ">
              <a:extLst>
                <a:ext uri="{FF2B5EF4-FFF2-40B4-BE49-F238E27FC236}">
                  <a16:creationId xmlns:a16="http://schemas.microsoft.com/office/drawing/2014/main"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4" name="文本框 23">
              <a:extLst>
                <a:ext uri="{FF2B5EF4-FFF2-40B4-BE49-F238E27FC236}">
                  <a16:creationId xmlns:a16="http://schemas.microsoft.com/office/drawing/2014/main" id="{76037B9F-F7D4-490B-B8D1-723E759320EF}"/>
                </a:ext>
              </a:extLst>
            </p:cNvPr>
            <p:cNvSpPr txBox="1"/>
            <p:nvPr/>
          </p:nvSpPr>
          <p:spPr>
            <a:xfrm>
              <a:off x="2919022" y="3906330"/>
              <a:ext cx="981856" cy="323165"/>
            </a:xfrm>
            <a:prstGeom prst="rect">
              <a:avLst/>
            </a:prstGeom>
            <a:noFill/>
          </p:spPr>
          <p:txBody>
            <a:bodyPr wrap="square" lIns="0" tIns="0" rIns="0" bIns="0" rtlCol="0">
              <a:spAutoFit/>
            </a:bodyPr>
            <a:lstStyle/>
            <a:p>
              <a:pPr algn="ctr" rtl="0"/>
              <a:r>
                <a:rPr lang="zh-CN" altLang="en-US" sz="1200" dirty="0">
                  <a:solidFill>
                    <a:schemeClr val="bg1"/>
                  </a:solidFill>
                  <a:latin typeface="Microsoft YaHei UI" panose="020B0503020204020204" pitchFamily="34" charset="-122"/>
                  <a:ea typeface="Microsoft YaHei UI" panose="020B0503020204020204" pitchFamily="34" charset="-122"/>
                </a:rPr>
                <a:t>人力资源部</a:t>
              </a:r>
              <a:br>
                <a:rPr lang="zh-CN" altLang="en-US" sz="1200" dirty="0">
                  <a:solidFill>
                    <a:schemeClr val="bg1"/>
                  </a:solidFill>
                  <a:latin typeface="Microsoft YaHei UI" panose="020B0503020204020204" pitchFamily="34" charset="-122"/>
                  <a:ea typeface="Microsoft YaHei UI" panose="020B0503020204020204" pitchFamily="34" charset="-122"/>
                </a:rPr>
              </a:br>
              <a:r>
                <a:rPr lang="zh-CN" altLang="en-US" sz="900" dirty="0">
                  <a:solidFill>
                    <a:schemeClr val="bg1"/>
                  </a:solidFill>
                  <a:latin typeface="Microsoft YaHei UI" panose="020B0503020204020204" pitchFamily="34" charset="-122"/>
                  <a:ea typeface="Microsoft YaHei UI" panose="020B0503020204020204" pitchFamily="34" charset="-122"/>
                </a:rPr>
                <a:t>计划</a:t>
              </a:r>
              <a:endParaRPr lang="zh-CN" altLang="en-US" sz="1200" dirty="0">
                <a:solidFill>
                  <a:schemeClr val="bg1"/>
                </a:solidFill>
                <a:latin typeface="Microsoft YaHei UI" panose="020B0503020204020204" pitchFamily="34" charset="-122"/>
                <a:ea typeface="Microsoft YaHei UI" panose="020B0503020204020204" pitchFamily="34" charset="-122"/>
              </a:endParaRPr>
            </a:p>
          </p:txBody>
        </p:sp>
        <p:grpSp>
          <p:nvGrpSpPr>
            <p:cNvPr id="90" name="组 89">
              <a:extLst>
                <a:ext uri="{FF2B5EF4-FFF2-40B4-BE49-F238E27FC236}">
                  <a16:creationId xmlns:a16="http://schemas.microsoft.com/office/drawing/2014/main" id="{732C0092-A5BE-4296-9B7E-73CA9D6A0C92}"/>
                </a:ext>
              </a:extLst>
            </p:cNvPr>
            <p:cNvGrpSpPr/>
            <p:nvPr/>
          </p:nvGrpSpPr>
          <p:grpSpPr>
            <a:xfrm>
              <a:off x="3260907" y="3450123"/>
              <a:ext cx="330200" cy="346075"/>
              <a:chOff x="2686050" y="2895601"/>
              <a:chExt cx="330200" cy="346075"/>
            </a:xfrm>
          </p:grpSpPr>
          <p:sp>
            <p:nvSpPr>
              <p:cNvPr id="91" name="椭圆形 309">
                <a:extLst>
                  <a:ext uri="{FF2B5EF4-FFF2-40B4-BE49-F238E27FC236}">
                    <a16:creationId xmlns:a16="http://schemas.microsoft.com/office/drawing/2014/main"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92" name="任意多边形(F) 310">
                <a:extLst>
                  <a:ext uri="{FF2B5EF4-FFF2-40B4-BE49-F238E27FC236}">
                    <a16:creationId xmlns:a16="http://schemas.microsoft.com/office/drawing/2014/main"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93" name="椭圆形 311">
                <a:extLst>
                  <a:ext uri="{FF2B5EF4-FFF2-40B4-BE49-F238E27FC236}">
                    <a16:creationId xmlns:a16="http://schemas.microsoft.com/office/drawing/2014/main"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94" name="任意多边形(F) 312">
                <a:extLst>
                  <a:ext uri="{FF2B5EF4-FFF2-40B4-BE49-F238E27FC236}">
                    <a16:creationId xmlns:a16="http://schemas.microsoft.com/office/drawing/2014/main"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95" name="椭圆形 313">
                <a:extLst>
                  <a:ext uri="{FF2B5EF4-FFF2-40B4-BE49-F238E27FC236}">
                    <a16:creationId xmlns:a16="http://schemas.microsoft.com/office/drawing/2014/main"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96" name="任意多边形(F) 314">
                <a:extLst>
                  <a:ext uri="{FF2B5EF4-FFF2-40B4-BE49-F238E27FC236}">
                    <a16:creationId xmlns:a16="http://schemas.microsoft.com/office/drawing/2014/main"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97" name="椭圆形 315">
                <a:extLst>
                  <a:ext uri="{FF2B5EF4-FFF2-40B4-BE49-F238E27FC236}">
                    <a16:creationId xmlns:a16="http://schemas.microsoft.com/office/drawing/2014/main" id="{8E007759-5FF7-4D0A-A475-0EAD05E962C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98" name="任意多边形(F) 316">
                <a:extLst>
                  <a:ext uri="{FF2B5EF4-FFF2-40B4-BE49-F238E27FC236}">
                    <a16:creationId xmlns:a16="http://schemas.microsoft.com/office/drawing/2014/main"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99" name="椭圆形 317">
                <a:extLst>
                  <a:ext uri="{FF2B5EF4-FFF2-40B4-BE49-F238E27FC236}">
                    <a16:creationId xmlns:a16="http://schemas.microsoft.com/office/drawing/2014/main"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00" name="任意多边形(F) 318">
                <a:extLst>
                  <a:ext uri="{FF2B5EF4-FFF2-40B4-BE49-F238E27FC236}">
                    <a16:creationId xmlns:a16="http://schemas.microsoft.com/office/drawing/2014/main"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01" name="任意多边形(F) 319">
                <a:extLst>
                  <a:ext uri="{FF2B5EF4-FFF2-40B4-BE49-F238E27FC236}">
                    <a16:creationId xmlns:a16="http://schemas.microsoft.com/office/drawing/2014/main"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02" name="线 320">
                <a:extLst>
                  <a:ext uri="{FF2B5EF4-FFF2-40B4-BE49-F238E27FC236}">
                    <a16:creationId xmlns:a16="http://schemas.microsoft.com/office/drawing/2014/main" id="{625F2B4F-F75B-4093-862F-865FC16ABC82}"/>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grpSp>
          <p:nvGrpSpPr>
            <p:cNvPr id="73" name="组 72">
              <a:extLst>
                <a:ext uri="{FF2B5EF4-FFF2-40B4-BE49-F238E27FC236}">
                  <a16:creationId xmlns:a16="http://schemas.microsoft.com/office/drawing/2014/main" id="{B1E38458-8F3E-4314-9FA8-DC2B0EBB7E33}"/>
                </a:ext>
              </a:extLst>
            </p:cNvPr>
            <p:cNvGrpSpPr/>
            <p:nvPr/>
          </p:nvGrpSpPr>
          <p:grpSpPr>
            <a:xfrm>
              <a:off x="3211694" y="4933877"/>
              <a:ext cx="346075" cy="346075"/>
              <a:chOff x="3398838" y="2895601"/>
              <a:chExt cx="346075" cy="346075"/>
            </a:xfrm>
          </p:grpSpPr>
          <p:sp>
            <p:nvSpPr>
              <p:cNvPr id="75" name="任意多边形(F) 49">
                <a:extLst>
                  <a:ext uri="{FF2B5EF4-FFF2-40B4-BE49-F238E27FC236}">
                    <a16:creationId xmlns:a16="http://schemas.microsoft.com/office/drawing/2014/main"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76" name="任意多边形(F) 50">
                <a:extLst>
                  <a:ext uri="{FF2B5EF4-FFF2-40B4-BE49-F238E27FC236}">
                    <a16:creationId xmlns:a16="http://schemas.microsoft.com/office/drawing/2014/main"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77" name="椭圆形 51">
                <a:extLst>
                  <a:ext uri="{FF2B5EF4-FFF2-40B4-BE49-F238E27FC236}">
                    <a16:creationId xmlns:a16="http://schemas.microsoft.com/office/drawing/2014/main"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78" name="任意多边形(F) 52">
                <a:extLst>
                  <a:ext uri="{FF2B5EF4-FFF2-40B4-BE49-F238E27FC236}">
                    <a16:creationId xmlns:a16="http://schemas.microsoft.com/office/drawing/2014/main"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79" name="任意多边形(F) 53">
                <a:extLst>
                  <a:ext uri="{FF2B5EF4-FFF2-40B4-BE49-F238E27FC236}">
                    <a16:creationId xmlns:a16="http://schemas.microsoft.com/office/drawing/2014/main"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80" name="任意多边形(F) 54">
                <a:extLst>
                  <a:ext uri="{FF2B5EF4-FFF2-40B4-BE49-F238E27FC236}">
                    <a16:creationId xmlns:a16="http://schemas.microsoft.com/office/drawing/2014/main"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81" name="椭圆形 55">
                <a:extLst>
                  <a:ext uri="{FF2B5EF4-FFF2-40B4-BE49-F238E27FC236}">
                    <a16:creationId xmlns:a16="http://schemas.microsoft.com/office/drawing/2014/main"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82" name="任意多边形(F) 56">
                <a:extLst>
                  <a:ext uri="{FF2B5EF4-FFF2-40B4-BE49-F238E27FC236}">
                    <a16:creationId xmlns:a16="http://schemas.microsoft.com/office/drawing/2014/main"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83" name="任意多边形(F) 57">
                <a:extLst>
                  <a:ext uri="{FF2B5EF4-FFF2-40B4-BE49-F238E27FC236}">
                    <a16:creationId xmlns:a16="http://schemas.microsoft.com/office/drawing/2014/main"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84" name="任意多边形(F) 58">
                <a:extLst>
                  <a:ext uri="{FF2B5EF4-FFF2-40B4-BE49-F238E27FC236}">
                    <a16:creationId xmlns:a16="http://schemas.microsoft.com/office/drawing/2014/main"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85" name="椭圆形 59">
                <a:extLst>
                  <a:ext uri="{FF2B5EF4-FFF2-40B4-BE49-F238E27FC236}">
                    <a16:creationId xmlns:a16="http://schemas.microsoft.com/office/drawing/2014/main"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86" name="任意多边形(F) 60">
                <a:extLst>
                  <a:ext uri="{FF2B5EF4-FFF2-40B4-BE49-F238E27FC236}">
                    <a16:creationId xmlns:a16="http://schemas.microsoft.com/office/drawing/2014/main"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87" name="线条​​ 61">
                <a:extLst>
                  <a:ext uri="{FF2B5EF4-FFF2-40B4-BE49-F238E27FC236}">
                    <a16:creationId xmlns:a16="http://schemas.microsoft.com/office/drawing/2014/main"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88" name="线条 62">
                <a:extLst>
                  <a:ext uri="{FF2B5EF4-FFF2-40B4-BE49-F238E27FC236}">
                    <a16:creationId xmlns:a16="http://schemas.microsoft.com/office/drawing/2014/main"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grpSp>
          <p:nvGrpSpPr>
            <p:cNvPr id="62" name="组 61">
              <a:extLst>
                <a:ext uri="{FF2B5EF4-FFF2-40B4-BE49-F238E27FC236}">
                  <a16:creationId xmlns:a16="http://schemas.microsoft.com/office/drawing/2014/main" id="{18E10038-0AE7-4F94-99B0-CEA210C9535B}"/>
                </a:ext>
              </a:extLst>
            </p:cNvPr>
            <p:cNvGrpSpPr/>
            <p:nvPr/>
          </p:nvGrpSpPr>
          <p:grpSpPr>
            <a:xfrm>
              <a:off x="4359934" y="2904941"/>
              <a:ext cx="330200" cy="315913"/>
              <a:chOff x="4127500" y="2909888"/>
              <a:chExt cx="330200" cy="315913"/>
            </a:xfrm>
          </p:grpSpPr>
          <p:sp>
            <p:nvSpPr>
              <p:cNvPr id="64" name="椭圆形 268">
                <a:extLst>
                  <a:ext uri="{FF2B5EF4-FFF2-40B4-BE49-F238E27FC236}">
                    <a16:creationId xmlns:a16="http://schemas.microsoft.com/office/drawing/2014/main"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5" name="任意多边形(F) 269">
                <a:extLst>
                  <a:ext uri="{FF2B5EF4-FFF2-40B4-BE49-F238E27FC236}">
                    <a16:creationId xmlns:a16="http://schemas.microsoft.com/office/drawing/2014/main"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6" name="椭圆形 270">
                <a:extLst>
                  <a:ext uri="{FF2B5EF4-FFF2-40B4-BE49-F238E27FC236}">
                    <a16:creationId xmlns:a16="http://schemas.microsoft.com/office/drawing/2014/main"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7" name="任意多边形(F) 271">
                <a:extLst>
                  <a:ext uri="{FF2B5EF4-FFF2-40B4-BE49-F238E27FC236}">
                    <a16:creationId xmlns:a16="http://schemas.microsoft.com/office/drawing/2014/main"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8" name="椭圆形 272">
                <a:extLst>
                  <a:ext uri="{FF2B5EF4-FFF2-40B4-BE49-F238E27FC236}">
                    <a16:creationId xmlns:a16="http://schemas.microsoft.com/office/drawing/2014/main"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9" name="任意多边形(F) 273">
                <a:extLst>
                  <a:ext uri="{FF2B5EF4-FFF2-40B4-BE49-F238E27FC236}">
                    <a16:creationId xmlns:a16="http://schemas.microsoft.com/office/drawing/2014/main"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70" name="任意多边形(F) 274">
                <a:extLst>
                  <a:ext uri="{FF2B5EF4-FFF2-40B4-BE49-F238E27FC236}">
                    <a16:creationId xmlns:a16="http://schemas.microsoft.com/office/drawing/2014/main"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71" name="任意多边形(F) 275">
                <a:extLst>
                  <a:ext uri="{FF2B5EF4-FFF2-40B4-BE49-F238E27FC236}">
                    <a16:creationId xmlns:a16="http://schemas.microsoft.com/office/drawing/2014/main"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72" name="任意多边形(F) 276">
                <a:extLst>
                  <a:ext uri="{FF2B5EF4-FFF2-40B4-BE49-F238E27FC236}">
                    <a16:creationId xmlns:a16="http://schemas.microsoft.com/office/drawing/2014/main"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sp>
          <p:nvSpPr>
            <p:cNvPr id="63" name="长方形 62" descr="该图像显示三个重叠的圆圈。   ">
              <a:extLst>
                <a:ext uri="{FF2B5EF4-FFF2-40B4-BE49-F238E27FC236}">
                  <a16:creationId xmlns:a16="http://schemas.microsoft.com/office/drawing/2014/main" id="{84BAF14B-A443-42DB-8BF6-893FAE5CCE6F}"/>
                </a:ext>
              </a:extLst>
            </p:cNvPr>
            <p:cNvSpPr/>
            <p:nvPr/>
          </p:nvSpPr>
          <p:spPr>
            <a:xfrm>
              <a:off x="4561225" y="4571423"/>
              <a:ext cx="1260332" cy="738664"/>
            </a:xfrm>
            <a:prstGeom prst="rect">
              <a:avLst/>
            </a:prstGeom>
          </p:spPr>
          <p:txBody>
            <a:bodyPr wrap="square" lIns="0" tIns="0" rIns="0" bIns="0" rtlCol="0">
              <a:spAutoFit/>
            </a:bodyPr>
            <a:lstStyle/>
            <a:p>
              <a:pPr algn="ctr" rtl="0"/>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endParaRPr lang="zh-CN" altLang="en-US"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nvGrpSpPr>
            <p:cNvPr id="50" name="组 49">
              <a:extLst>
                <a:ext uri="{FF2B5EF4-FFF2-40B4-BE49-F238E27FC236}">
                  <a16:creationId xmlns:a16="http://schemas.microsoft.com/office/drawing/2014/main" id="{EF6CD563-9511-4250-BCB0-1FBFAAE1289C}"/>
                </a:ext>
              </a:extLst>
            </p:cNvPr>
            <p:cNvGrpSpPr/>
            <p:nvPr/>
          </p:nvGrpSpPr>
          <p:grpSpPr>
            <a:xfrm>
              <a:off x="2177290" y="2874779"/>
              <a:ext cx="344488" cy="346075"/>
              <a:chOff x="4841875" y="2895601"/>
              <a:chExt cx="344488" cy="346075"/>
            </a:xfrm>
          </p:grpSpPr>
          <p:sp>
            <p:nvSpPr>
              <p:cNvPr id="52" name="任意多边形(F) 258">
                <a:extLst>
                  <a:ext uri="{FF2B5EF4-FFF2-40B4-BE49-F238E27FC236}">
                    <a16:creationId xmlns:a16="http://schemas.microsoft.com/office/drawing/2014/main"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3" name="任意多边形 259">
                <a:extLst>
                  <a:ext uri="{FF2B5EF4-FFF2-40B4-BE49-F238E27FC236}">
                    <a16:creationId xmlns:a16="http://schemas.microsoft.com/office/drawing/2014/main"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4" name="任意多边形(F) 260">
                <a:extLst>
                  <a:ext uri="{FF2B5EF4-FFF2-40B4-BE49-F238E27FC236}">
                    <a16:creationId xmlns:a16="http://schemas.microsoft.com/office/drawing/2014/main"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5" name="线条 261">
                <a:extLst>
                  <a:ext uri="{FF2B5EF4-FFF2-40B4-BE49-F238E27FC236}">
                    <a16:creationId xmlns:a16="http://schemas.microsoft.com/office/drawing/2014/main"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6" name="线条 262">
                <a:extLst>
                  <a:ext uri="{FF2B5EF4-FFF2-40B4-BE49-F238E27FC236}">
                    <a16:creationId xmlns:a16="http://schemas.microsoft.com/office/drawing/2014/main"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7" name="线条 263">
                <a:extLst>
                  <a:ext uri="{FF2B5EF4-FFF2-40B4-BE49-F238E27FC236}">
                    <a16:creationId xmlns:a16="http://schemas.microsoft.com/office/drawing/2014/main"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8" name="椭圆形 264">
                <a:extLst>
                  <a:ext uri="{FF2B5EF4-FFF2-40B4-BE49-F238E27FC236}">
                    <a16:creationId xmlns:a16="http://schemas.microsoft.com/office/drawing/2014/main"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9" name="椭圆形 265">
                <a:extLst>
                  <a:ext uri="{FF2B5EF4-FFF2-40B4-BE49-F238E27FC236}">
                    <a16:creationId xmlns:a16="http://schemas.microsoft.com/office/drawing/2014/main"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0" name="椭圆形 266">
                <a:extLst>
                  <a:ext uri="{FF2B5EF4-FFF2-40B4-BE49-F238E27FC236}">
                    <a16:creationId xmlns:a16="http://schemas.microsoft.com/office/drawing/2014/main"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1" name="任意多边形(F) 267">
                <a:extLst>
                  <a:ext uri="{FF2B5EF4-FFF2-40B4-BE49-F238E27FC236}">
                    <a16:creationId xmlns:a16="http://schemas.microsoft.com/office/drawing/2014/main"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sp>
          <p:nvSpPr>
            <p:cNvPr id="104" name="长方形 103">
              <a:extLst>
                <a:ext uri="{FF2B5EF4-FFF2-40B4-BE49-F238E27FC236}">
                  <a16:creationId xmlns:a16="http://schemas.microsoft.com/office/drawing/2014/main" id="{10F61556-59B4-4A9C-90FA-556F81054F9F}"/>
                </a:ext>
              </a:extLst>
            </p:cNvPr>
            <p:cNvSpPr/>
            <p:nvPr/>
          </p:nvSpPr>
          <p:spPr>
            <a:xfrm>
              <a:off x="931858" y="4481916"/>
              <a:ext cx="1260332" cy="738664"/>
            </a:xfrm>
            <a:prstGeom prst="rect">
              <a:avLst/>
            </a:prstGeom>
          </p:spPr>
          <p:txBody>
            <a:bodyPr wrap="square" lIns="0" tIns="0" rIns="0" bIns="0" rtlCol="0">
              <a:spAutoFit/>
            </a:bodyPr>
            <a:lstStyle/>
            <a:p>
              <a:pPr algn="ctr" rtl="0"/>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endParaRPr lang="zh-CN" altLang="en-US"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sp>
          <p:nvSpPr>
            <p:cNvPr id="105" name="长方形 104">
              <a:extLst>
                <a:ext uri="{FF2B5EF4-FFF2-40B4-BE49-F238E27FC236}">
                  <a16:creationId xmlns:a16="http://schemas.microsoft.com/office/drawing/2014/main" id="{F5EBCB29-78BB-40FE-BAC2-F83D56B8F2B7}"/>
                </a:ext>
              </a:extLst>
            </p:cNvPr>
            <p:cNvSpPr/>
            <p:nvPr/>
          </p:nvSpPr>
          <p:spPr>
            <a:xfrm>
              <a:off x="2776791" y="1495581"/>
              <a:ext cx="1260332" cy="738664"/>
            </a:xfrm>
            <a:prstGeom prst="rect">
              <a:avLst/>
            </a:prstGeom>
          </p:spPr>
          <p:txBody>
            <a:bodyPr wrap="square" lIns="0" tIns="0" rIns="0" bIns="0" rtlCol="0">
              <a:spAutoFit/>
            </a:bodyPr>
            <a:lstStyle/>
            <a:p>
              <a:pPr algn="ctr" rtl="0"/>
              <a:r>
                <a:rPr lang="en-US" altLang="zh-CN"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endParaRPr lang="zh-CN" altLang="en-US" sz="1600" i="1" dirty="0">
                <a:solidFill>
                  <a:schemeClr val="bg1"/>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cxnSp>
        <p:nvCxnSpPr>
          <p:cNvPr id="110" name="直接连接符​​(S)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椭圆形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118" name="矩形：圆角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107" name="文本框 106">
            <a:extLst>
              <a:ext uri="{FF2B5EF4-FFF2-40B4-BE49-F238E27FC236}">
                <a16:creationId xmlns:a16="http://schemas.microsoft.com/office/drawing/2014/main" id="{54EA7ED5-6E34-4D47-91B6-F78F5F8B4C6E}"/>
              </a:ext>
            </a:extLst>
          </p:cNvPr>
          <p:cNvSpPr txBox="1"/>
          <p:nvPr/>
        </p:nvSpPr>
        <p:spPr>
          <a:xfrm>
            <a:off x="7313768" y="1459746"/>
            <a:ext cx="3603287" cy="520335"/>
          </a:xfrm>
          <a:prstGeom prst="rect">
            <a:avLst/>
          </a:prstGeom>
          <a:noFill/>
        </p:spPr>
        <p:txBody>
          <a:bodyPr wrap="square" lIns="0" tIns="0" rIns="0" bIns="0" rtlCol="0">
            <a:spAutoFit/>
          </a:bodyPr>
          <a:lstStyle/>
          <a:p>
            <a:pPr rtl="0">
              <a:lnSpc>
                <a:spcPts val="4000"/>
              </a:lnSpc>
            </a:pPr>
            <a:r>
              <a:rPr lang="zh-CN" altLang="en-US" sz="4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 </a:t>
            </a:r>
          </a:p>
        </p:txBody>
      </p:sp>
      <p:sp>
        <p:nvSpPr>
          <p:cNvPr id="119" name="长方形 118">
            <a:extLst>
              <a:ext uri="{FF2B5EF4-FFF2-40B4-BE49-F238E27FC236}">
                <a16:creationId xmlns:a16="http://schemas.microsoft.com/office/drawing/2014/main" id="{EE9F5B85-E2F5-4C15-9A02-657F53EEE3BD}"/>
              </a:ext>
            </a:extLst>
          </p:cNvPr>
          <p:cNvSpPr/>
          <p:nvPr/>
        </p:nvSpPr>
        <p:spPr>
          <a:xfrm>
            <a:off x="7347313" y="2668085"/>
            <a:ext cx="3757292" cy="492443"/>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endPar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nvGrpSpPr>
          <p:cNvPr id="206" name="组 205" descr="该图像是一个显示一人与三人互动的图标。 ">
            <a:extLst>
              <a:ext uri="{FF2B5EF4-FFF2-40B4-BE49-F238E27FC236}">
                <a16:creationId xmlns:a16="http://schemas.microsoft.com/office/drawing/2014/main" id="{23348E2E-A7EF-4B89-8F8D-D88C5354E9D5}"/>
              </a:ext>
            </a:extLst>
          </p:cNvPr>
          <p:cNvGrpSpPr/>
          <p:nvPr/>
        </p:nvGrpSpPr>
        <p:grpSpPr>
          <a:xfrm>
            <a:off x="7319810" y="3566010"/>
            <a:ext cx="3138992" cy="492443"/>
            <a:chOff x="7999616" y="3566010"/>
            <a:chExt cx="3138992" cy="492443"/>
          </a:xfrm>
        </p:grpSpPr>
        <p:sp>
          <p:nvSpPr>
            <p:cNvPr id="190" name="长方形 189">
              <a:extLst>
                <a:ext uri="{FF2B5EF4-FFF2-40B4-BE49-F238E27FC236}">
                  <a16:creationId xmlns:a16="http://schemas.microsoft.com/office/drawing/2014/main" id="{80F4EEC6-F407-4E25-BBB6-C506B28F5A4C}"/>
                </a:ext>
              </a:extLst>
            </p:cNvPr>
            <p:cNvSpPr/>
            <p:nvPr/>
          </p:nvSpPr>
          <p:spPr>
            <a:xfrm>
              <a:off x="8578718" y="3566010"/>
              <a:ext cx="2559890" cy="492443"/>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endPar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nvGrpSpPr>
            <p:cNvPr id="191" name="组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椭圆形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93" name="任意多边形(F)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94" name="椭圆形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95" name="任意多边形(F)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96" name="椭圆形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97" name="任意多边形(F)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98" name="椭圆形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99" name="任意多边形(F)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200" name="椭圆形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201" name="任意多边形(F)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202" name="任意多边形(F)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203" name="线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grpSp>
      </p:grpSp>
      <p:grpSp>
        <p:nvGrpSpPr>
          <p:cNvPr id="205" name="组 204" descr="该图像是一个显示三人互动的图标。 ">
            <a:extLst>
              <a:ext uri="{FF2B5EF4-FFF2-40B4-BE49-F238E27FC236}">
                <a16:creationId xmlns:a16="http://schemas.microsoft.com/office/drawing/2014/main" id="{45696519-F308-4262-9DC5-C541B866A807}"/>
              </a:ext>
            </a:extLst>
          </p:cNvPr>
          <p:cNvGrpSpPr/>
          <p:nvPr/>
        </p:nvGrpSpPr>
        <p:grpSpPr>
          <a:xfrm>
            <a:off x="7311873" y="4554108"/>
            <a:ext cx="3207843" cy="492443"/>
            <a:chOff x="7991679" y="4554108"/>
            <a:chExt cx="3207843" cy="492443"/>
          </a:xfrm>
        </p:grpSpPr>
        <p:grpSp>
          <p:nvGrpSpPr>
            <p:cNvPr id="174" name="组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任意多边形(F)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77" name="任意多边形(F)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78" name="椭圆形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79" name="任意多边形(F)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80" name="任意多边形(F)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81" name="任意多边形(F)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82" name="椭圆形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83" name="任意多边形(F)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84" name="任意多边形(F)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85" name="任意多边形(F)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86" name="椭圆形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87" name="任意多边形(F)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88" name="线条​​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89" name="线条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grpSp>
        <p:sp>
          <p:nvSpPr>
            <p:cNvPr id="175" name="长方形 174">
              <a:extLst>
                <a:ext uri="{FF2B5EF4-FFF2-40B4-BE49-F238E27FC236}">
                  <a16:creationId xmlns:a16="http://schemas.microsoft.com/office/drawing/2014/main" id="{E522F3F9-ECF0-4D2A-9244-1942DCB20E98}"/>
                </a:ext>
              </a:extLst>
            </p:cNvPr>
            <p:cNvSpPr/>
            <p:nvPr/>
          </p:nvSpPr>
          <p:spPr>
            <a:xfrm>
              <a:off x="8578718" y="4554108"/>
              <a:ext cx="2620804" cy="492443"/>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endPar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grpSp>
        <p:nvGrpSpPr>
          <p:cNvPr id="204" name="组 203" descr="该图像是一个图标，上面显示了三个人和一个表示与互联网连接的符号。 ">
            <a:extLst>
              <a:ext uri="{FF2B5EF4-FFF2-40B4-BE49-F238E27FC236}">
                <a16:creationId xmlns:a16="http://schemas.microsoft.com/office/drawing/2014/main" id="{BCE3CAEB-5C3F-4903-9D74-1EC0A2984EE9}"/>
              </a:ext>
            </a:extLst>
          </p:cNvPr>
          <p:cNvGrpSpPr/>
          <p:nvPr/>
        </p:nvGrpSpPr>
        <p:grpSpPr>
          <a:xfrm>
            <a:off x="7319810" y="5542207"/>
            <a:ext cx="3199906" cy="492443"/>
            <a:chOff x="7999616" y="5542207"/>
            <a:chExt cx="3199906" cy="492443"/>
          </a:xfrm>
        </p:grpSpPr>
        <p:grpSp>
          <p:nvGrpSpPr>
            <p:cNvPr id="163" name="组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椭圆形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66" name="任意多边形(F)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67" name="椭圆形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68" name="任意多边形(F)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69" name="椭圆形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70" name="任意多边形(F)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71" name="任意多边形(F)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72" name="任意多边形(F)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sp>
            <p:nvSpPr>
              <p:cNvPr id="173" name="任意多边形(F)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Light" panose="020B0502040204020203" pitchFamily="34" charset="-122"/>
                  <a:ea typeface="Microsoft YaHei UI Light" panose="020B0502040204020203" pitchFamily="34" charset="-122"/>
                </a:endParaRPr>
              </a:p>
            </p:txBody>
          </p:sp>
        </p:grpSp>
        <p:sp>
          <p:nvSpPr>
            <p:cNvPr id="164" name="长方形 163">
              <a:extLst>
                <a:ext uri="{FF2B5EF4-FFF2-40B4-BE49-F238E27FC236}">
                  <a16:creationId xmlns:a16="http://schemas.microsoft.com/office/drawing/2014/main" id="{3E886A0B-A097-4934-BAAA-53B791623B0B}"/>
                </a:ext>
              </a:extLst>
            </p:cNvPr>
            <p:cNvSpPr/>
            <p:nvPr/>
          </p:nvSpPr>
          <p:spPr>
            <a:xfrm>
              <a:off x="8578718" y="5542207"/>
              <a:ext cx="2620804" cy="492443"/>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endPar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grpSp>
    </p:spTree>
    <p:extLst>
      <p:ext uri="{BB962C8B-B14F-4D97-AF65-F5344CB8AC3E}">
        <p14:creationId xmlns:p14="http://schemas.microsoft.com/office/powerpoint/2010/main" val="374002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hidden="1">
            <a:extLst>
              <a:ext uri="{FF2B5EF4-FFF2-40B4-BE49-F238E27FC236}">
                <a16:creationId xmlns:a16="http://schemas.microsoft.com/office/drawing/2014/main" id="{5A790B0A-0491-4358-8078-EF85845DE09F}"/>
              </a:ext>
            </a:extLst>
          </p:cNvPr>
          <p:cNvSpPr>
            <a:spLocks noGrp="1"/>
          </p:cNvSpPr>
          <p:nvPr>
            <p:ph type="title"/>
          </p:nvPr>
        </p:nvSpPr>
        <p:spPr/>
        <p:txBody>
          <a:bodyPr rtlCol="0"/>
          <a:lstStyle/>
          <a:p>
            <a:pPr rtl="0"/>
            <a:r>
              <a:rPr lang="zh-CN" altLang="en-US" dirty="0"/>
              <a:t>人力资源幻灯片 </a:t>
            </a:r>
            <a:r>
              <a:rPr lang="en-US" altLang="zh-CN" dirty="0"/>
              <a:t>6</a:t>
            </a:r>
            <a:endParaRPr lang="zh-CN" altLang="en-US" dirty="0"/>
          </a:p>
        </p:txBody>
      </p:sp>
      <p:grpSp>
        <p:nvGrpSpPr>
          <p:cNvPr id="29" name="组 28" descr="该图像是一个留着胡须的男人的插图。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椭圆形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nvGrpSpPr>
            <p:cNvPr id="24" name="组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任意多边形(F)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0" name="任意多边形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1" name="任意多边形(F)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2" name="任意多边形(F)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3" name="任意多边形(F)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4" name="任意多边形(F)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5" name="任意多边形(F)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6" name="任意多边形(F)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 name="任意多边形(F)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8" name="任意多边形(F)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 name="任意多边形(F)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 name="任意多边形(F)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1" name="任意多边形(F)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sp>
          <p:nvSpPr>
            <p:cNvPr id="27" name="椭圆形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8" name="椭圆形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6" name="菱形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40" name="菱形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41" name="菱形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sp>
        <p:nvSpPr>
          <p:cNvPr id="43" name="文本框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rtl="0">
              <a:lnSpc>
                <a:spcPts val="4000"/>
              </a:lnSpc>
            </a:pPr>
            <a:r>
              <a:rPr lang="zh-CN" altLang="en-US" sz="36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 </a:t>
            </a:r>
          </a:p>
        </p:txBody>
      </p:sp>
      <p:sp>
        <p:nvSpPr>
          <p:cNvPr id="35" name="文本框 34">
            <a:extLst>
              <a:ext uri="{FF2B5EF4-FFF2-40B4-BE49-F238E27FC236}">
                <a16:creationId xmlns:a16="http://schemas.microsoft.com/office/drawing/2014/main" id="{5B9B6ACE-82EA-46F9-BDC2-CEC041ABBF22}"/>
              </a:ext>
            </a:extLst>
          </p:cNvPr>
          <p:cNvSpPr txBox="1"/>
          <p:nvPr/>
        </p:nvSpPr>
        <p:spPr>
          <a:xfrm>
            <a:off x="5257799" y="1015244"/>
            <a:ext cx="6224717" cy="49244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altLang="zh-CN" dirty="0">
                <a:latin typeface="Microsoft YaHei UI Light" panose="020B0502040204020203" pitchFamily="34" charset="-122"/>
                <a:ea typeface="Microsoft YaHei UI Light" panose="020B0502040204020203" pitchFamily="34" charset="-122"/>
              </a:rPr>
              <a:t>Lorem ipsum dolor sit </a:t>
            </a:r>
            <a:r>
              <a:rPr lang="en-US" altLang="zh-CN" dirty="0" err="1">
                <a:latin typeface="Microsoft YaHei UI Light" panose="020B0502040204020203" pitchFamily="34" charset="-122"/>
                <a:ea typeface="Microsoft YaHei UI Light" panose="020B0502040204020203" pitchFamily="34" charset="-122"/>
              </a:rPr>
              <a:t>amet</a:t>
            </a:r>
            <a:r>
              <a:rPr lang="en-US" altLang="zh-CN" dirty="0">
                <a:latin typeface="Microsoft YaHei UI Light" panose="020B0502040204020203" pitchFamily="34" charset="-122"/>
                <a:ea typeface="Microsoft YaHei UI Light" panose="020B0502040204020203" pitchFamily="34" charset="-122"/>
              </a:rPr>
              <a:t>, </a:t>
            </a:r>
            <a:r>
              <a:rPr lang="en-US" altLang="zh-CN" dirty="0" err="1">
                <a:latin typeface="Microsoft YaHei UI Light" panose="020B0502040204020203" pitchFamily="34" charset="-122"/>
                <a:ea typeface="Microsoft YaHei UI Light" panose="020B0502040204020203" pitchFamily="34" charset="-122"/>
              </a:rPr>
              <a:t>consectetur</a:t>
            </a:r>
            <a:r>
              <a:rPr lang="zh-CN" altLang="en-US" dirty="0">
                <a:latin typeface="Microsoft YaHei UI Light" panose="020B0502040204020203" pitchFamily="34" charset="-122"/>
                <a:ea typeface="Microsoft YaHei UI Light" panose="020B0502040204020203" pitchFamily="34" charset="-122"/>
              </a:rPr>
              <a:t> </a:t>
            </a:r>
            <a:r>
              <a:rPr lang="en-US" altLang="zh-CN" dirty="0" err="1">
                <a:latin typeface="Microsoft YaHei UI Light" panose="020B0502040204020203" pitchFamily="34" charset="-122"/>
                <a:ea typeface="Microsoft YaHei UI Light" panose="020B0502040204020203" pitchFamily="34" charset="-122"/>
              </a:rPr>
              <a:t>adipiscing</a:t>
            </a:r>
            <a:r>
              <a:rPr lang="zh-CN" altLang="en-US" dirty="0">
                <a:latin typeface="Microsoft YaHei UI Light" panose="020B0502040204020203" pitchFamily="34" charset="-122"/>
                <a:ea typeface="Microsoft YaHei UI Light" panose="020B0502040204020203" pitchFamily="34" charset="-122"/>
              </a:rPr>
              <a:t> </a:t>
            </a:r>
            <a:r>
              <a:rPr lang="en-US" altLang="zh-CN" dirty="0" err="1">
                <a:latin typeface="Microsoft YaHei UI Light" panose="020B0502040204020203" pitchFamily="34" charset="-122"/>
                <a:ea typeface="Microsoft YaHei UI Light" panose="020B0502040204020203" pitchFamily="34" charset="-122"/>
              </a:rPr>
              <a:t>elit</a:t>
            </a:r>
            <a:r>
              <a:rPr lang="en-US" altLang="zh-CN" dirty="0">
                <a:latin typeface="Microsoft YaHei UI Light" panose="020B0502040204020203" pitchFamily="34" charset="-122"/>
                <a:ea typeface="Microsoft YaHei UI Light" panose="020B0502040204020203" pitchFamily="34" charset="-122"/>
              </a:rPr>
              <a:t>, sed do </a:t>
            </a:r>
            <a:r>
              <a:rPr lang="en-US" altLang="zh-CN" dirty="0" err="1">
                <a:latin typeface="Microsoft YaHei UI Light" panose="020B0502040204020203" pitchFamily="34" charset="-122"/>
                <a:ea typeface="Microsoft YaHei UI Light" panose="020B0502040204020203" pitchFamily="34" charset="-122"/>
              </a:rPr>
              <a:t>eiusmod</a:t>
            </a:r>
            <a:endParaRPr lang="zh-CN" altLang="en-US" dirty="0">
              <a:latin typeface="Microsoft YaHei UI Light" panose="020B0502040204020203" pitchFamily="34" charset="-122"/>
              <a:ea typeface="Microsoft YaHei UI Light" panose="020B0502040204020203" pitchFamily="34" charset="-122"/>
            </a:endParaRPr>
          </a:p>
        </p:txBody>
      </p:sp>
      <p:graphicFrame>
        <p:nvGraphicFramePr>
          <p:cNvPr id="2" name="图表 1" descr="该图像是一个条形图。">
            <a:extLst>
              <a:ext uri="{FF2B5EF4-FFF2-40B4-BE49-F238E27FC236}">
                <a16:creationId xmlns:a16="http://schemas.microsoft.com/office/drawing/2014/main" id="{ED955612-D5ED-475F-9193-5A17B7DE395F}"/>
              </a:ext>
            </a:extLst>
          </p:cNvPr>
          <p:cNvGraphicFramePr/>
          <p:nvPr>
            <p:extLst>
              <p:ext uri="{D42A27DB-BD31-4B8C-83A1-F6EECF244321}">
                <p14:modId xmlns:p14="http://schemas.microsoft.com/office/powerpoint/2010/main" val="1881250601"/>
              </p:ext>
            </p:extLst>
          </p:nvPr>
        </p:nvGraphicFramePr>
        <p:xfrm>
          <a:off x="5257800" y="1705473"/>
          <a:ext cx="6172200" cy="2635120"/>
        </p:xfrm>
        <a:graphic>
          <a:graphicData uri="http://schemas.openxmlformats.org/drawingml/2006/chart">
            <c:chart xmlns:c="http://schemas.openxmlformats.org/drawingml/2006/chart" xmlns:r="http://schemas.openxmlformats.org/officeDocument/2006/relationships" r:id="rId3"/>
          </a:graphicData>
        </a:graphic>
      </p:graphicFrame>
      <p:sp>
        <p:nvSpPr>
          <p:cNvPr id="3" name="长方形 2">
            <a:extLst>
              <a:ext uri="{FF2B5EF4-FFF2-40B4-BE49-F238E27FC236}">
                <a16:creationId xmlns:a16="http://schemas.microsoft.com/office/drawing/2014/main" id="{C12B5D39-FFB4-48DA-8278-FC3F12E94DD9}"/>
              </a:ext>
            </a:extLst>
          </p:cNvPr>
          <p:cNvSpPr/>
          <p:nvPr/>
        </p:nvSpPr>
        <p:spPr>
          <a:xfrm>
            <a:off x="5257800" y="4615348"/>
            <a:ext cx="6172200" cy="1723549"/>
          </a:xfrm>
          <a:prstGeom prst="rect">
            <a:avLst/>
          </a:prstGeom>
        </p:spPr>
        <p:txBody>
          <a:bodyPr wrap="square" lIns="0" tIns="0" rIns="0" bIns="0" rtlCol="0">
            <a:spAutoFit/>
          </a:bodyPr>
          <a:lstStyle/>
          <a:p>
            <a:pPr rtl="0"/>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Lorem ipsum dolor sit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amet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consectetur</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adipiscing</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elit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sed do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eiusmod</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tempor</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incididunt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ut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labore et dolore magna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aliqua.Ut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enim</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ad minim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veniam</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quis</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nostrud</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exercitation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ullamco</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laboris</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nisi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ut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aliquip</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ex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ea</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commodo</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consequat.Duis</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aute</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irure</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dolor in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reprehenderit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in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voluptate</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velit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esse</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cillum</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dolore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eu</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fugiat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nulla</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pariatur</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proident</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sunt in culpa qui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officia</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deserunt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mollit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anim</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id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est</a:t>
            </a:r>
            <a:r>
              <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 </a:t>
            </a:r>
            <a:r>
              <a:rPr lang="en-US" altLang="zh-CN" sz="1600" i="1" dirty="0" err="1">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laborum</a:t>
            </a:r>
            <a:r>
              <a:rPr lang="en-US" altLang="zh-CN"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rPr>
              <a:t>.</a:t>
            </a:r>
            <a:endParaRPr lang="zh-CN" altLang="en-US" sz="1600" i="1" dirty="0">
              <a:solidFill>
                <a:srgbClr val="002060"/>
              </a:solidFill>
              <a:latin typeface="Microsoft YaHei UI Light" panose="020B0502040204020203" pitchFamily="34" charset="-122"/>
              <a:ea typeface="Microsoft YaHei UI Light" panose="020B0502040204020203" pitchFamily="34" charset="-122"/>
              <a:cs typeface="Segoe UI" panose="020B0502040204020203" pitchFamily="34" charset="0"/>
            </a:endParaRPr>
          </a:p>
        </p:txBody>
      </p:sp>
    </p:spTree>
    <p:extLst>
      <p:ext uri="{BB962C8B-B14F-4D97-AF65-F5344CB8AC3E}">
        <p14:creationId xmlns:p14="http://schemas.microsoft.com/office/powerpoint/2010/main" val="213206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hidden="1">
            <a:extLst>
              <a:ext uri="{FF2B5EF4-FFF2-40B4-BE49-F238E27FC236}">
                <a16:creationId xmlns:a16="http://schemas.microsoft.com/office/drawing/2014/main" id="{8336C4B5-E15C-4086-8FF8-C33A073734A2}"/>
              </a:ext>
            </a:extLst>
          </p:cNvPr>
          <p:cNvSpPr>
            <a:spLocks noGrp="1"/>
          </p:cNvSpPr>
          <p:nvPr>
            <p:ph type="title"/>
          </p:nvPr>
        </p:nvSpPr>
        <p:spPr/>
        <p:txBody>
          <a:bodyPr rtlCol="0"/>
          <a:lstStyle/>
          <a:p>
            <a:pPr rtl="0"/>
            <a:r>
              <a:rPr lang="zh-CN" altLang="en-US" dirty="0"/>
              <a:t>人力资源幻灯片 </a:t>
            </a:r>
            <a:r>
              <a:rPr lang="en-US" altLang="zh-CN" dirty="0"/>
              <a:t>7</a:t>
            </a:r>
          </a:p>
        </p:txBody>
      </p:sp>
      <p:sp>
        <p:nvSpPr>
          <p:cNvPr id="57" name="文本框 56">
            <a:extLst>
              <a:ext uri="{FF2B5EF4-FFF2-40B4-BE49-F238E27FC236}">
                <a16:creationId xmlns:a16="http://schemas.microsoft.com/office/drawing/2014/main" id="{25264A13-2CF6-4653-9A8E-AE29B6F25F8E}"/>
              </a:ext>
            </a:extLst>
          </p:cNvPr>
          <p:cNvSpPr txBox="1"/>
          <p:nvPr/>
        </p:nvSpPr>
        <p:spPr>
          <a:xfrm>
            <a:off x="723900" y="457291"/>
            <a:ext cx="3803018" cy="1159742"/>
          </a:xfrm>
          <a:prstGeom prst="rect">
            <a:avLst/>
          </a:prstGeom>
          <a:noFill/>
        </p:spPr>
        <p:txBody>
          <a:bodyPr wrap="square" lIns="0" tIns="0" rIns="0" bIns="0" rtlCol="0">
            <a:noAutofit/>
          </a:bodyPr>
          <a:lstStyle/>
          <a:p>
            <a:pPr rtl="0">
              <a:lnSpc>
                <a:spcPts val="4000"/>
              </a:lnSpc>
            </a:pPr>
            <a:r>
              <a:rPr lang="zh-CN" altLang="en-US" sz="3600" b="1">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人力资源 </a:t>
            </a:r>
          </a:p>
        </p:txBody>
      </p:sp>
      <p:grpSp>
        <p:nvGrpSpPr>
          <p:cNvPr id="67" name="组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图片 1" descr="一群人围坐在桌子旁&#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长方形 2" descr="这是一张桌子的图像，上面显示了一台笔记本电脑和正在工作的人。">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zh-CN" altLang="en-US">
                <a:solidFill>
                  <a:schemeClr val="tx1"/>
                </a:solidFill>
                <a:latin typeface="Microsoft YaHei UI" panose="020B0503020204020204" pitchFamily="34" charset="-122"/>
                <a:ea typeface="Microsoft YaHei UI" panose="020B0503020204020204" pitchFamily="34" charset="-122"/>
              </a:endParaRPr>
            </a:p>
          </p:txBody>
        </p:sp>
        <p:sp>
          <p:nvSpPr>
            <p:cNvPr id="14" name="椭圆形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16" name="椭圆形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17" name="椭圆形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13" name="文本框 12">
              <a:extLst>
                <a:ext uri="{FF2B5EF4-FFF2-40B4-BE49-F238E27FC236}">
                  <a16:creationId xmlns:a16="http://schemas.microsoft.com/office/drawing/2014/main" id="{DC02C732-8960-4820-B185-F087E030DAAA}"/>
                </a:ext>
              </a:extLst>
            </p:cNvPr>
            <p:cNvSpPr txBox="1"/>
            <p:nvPr/>
          </p:nvSpPr>
          <p:spPr>
            <a:xfrm>
              <a:off x="1162379" y="3189004"/>
              <a:ext cx="812723" cy="492443"/>
            </a:xfrm>
            <a:prstGeom prst="rect">
              <a:avLst/>
            </a:prstGeom>
            <a:noFill/>
          </p:spPr>
          <p:txBody>
            <a:bodyPr wrap="none" lIns="0" tIns="0" rIns="0" bIns="0" rtlCol="0">
              <a:spAutoFit/>
            </a:bodyPr>
            <a:lstStyle/>
            <a:p>
              <a:pPr algn="ctr" rtl="0"/>
              <a:r>
                <a:rPr lang="en-US" altLang="zh-CN" sz="3200" b="1" dirty="0">
                  <a:solidFill>
                    <a:schemeClr val="bg1"/>
                  </a:solidFill>
                  <a:latin typeface="Microsoft YaHei UI Light" panose="020B0502040204020203" pitchFamily="34" charset="-122"/>
                  <a:ea typeface="Microsoft YaHei UI Light" panose="020B0502040204020203" pitchFamily="34" charset="-122"/>
                </a:rPr>
                <a:t>45%</a:t>
              </a:r>
            </a:p>
          </p:txBody>
        </p:sp>
        <p:sp>
          <p:nvSpPr>
            <p:cNvPr id="29" name="椭圆形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1" name="椭圆形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2" name="椭圆形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8" name="文本框 27">
              <a:extLst>
                <a:ext uri="{FF2B5EF4-FFF2-40B4-BE49-F238E27FC236}">
                  <a16:creationId xmlns:a16="http://schemas.microsoft.com/office/drawing/2014/main" id="{1CC8C601-FB40-4573-87B3-B1126A610542}"/>
                </a:ext>
              </a:extLst>
            </p:cNvPr>
            <p:cNvSpPr txBox="1"/>
            <p:nvPr/>
          </p:nvSpPr>
          <p:spPr>
            <a:xfrm>
              <a:off x="4193102" y="3189005"/>
              <a:ext cx="735779" cy="492443"/>
            </a:xfrm>
            <a:prstGeom prst="rect">
              <a:avLst/>
            </a:prstGeom>
            <a:noFill/>
          </p:spPr>
          <p:txBody>
            <a:bodyPr wrap="none" lIns="0" tIns="0" rIns="0" bIns="0" rtlCol="0">
              <a:spAutoFit/>
            </a:bodyPr>
            <a:lstStyle/>
            <a:p>
              <a:pPr algn="ctr" rtl="0"/>
              <a:r>
                <a:rPr lang="en-US" altLang="zh-CN" sz="3200" b="1">
                  <a:solidFill>
                    <a:schemeClr val="bg1"/>
                  </a:solidFill>
                  <a:latin typeface="Microsoft YaHei UI Light" panose="020B0502040204020203" pitchFamily="34" charset="-122"/>
                  <a:ea typeface="Microsoft YaHei UI Light" panose="020B0502040204020203" pitchFamily="34" charset="-122"/>
                </a:rPr>
                <a:t>10%</a:t>
              </a:r>
            </a:p>
          </p:txBody>
        </p:sp>
        <p:sp>
          <p:nvSpPr>
            <p:cNvPr id="41" name="椭圆形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42" name="弧形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43" name="椭圆形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44" name="椭圆形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40" name="文本框 39">
              <a:extLst>
                <a:ext uri="{FF2B5EF4-FFF2-40B4-BE49-F238E27FC236}">
                  <a16:creationId xmlns:a16="http://schemas.microsoft.com/office/drawing/2014/main" id="{5C436978-7B84-4F27-8A32-574050B29AD0}"/>
                </a:ext>
              </a:extLst>
            </p:cNvPr>
            <p:cNvSpPr txBox="1"/>
            <p:nvPr/>
          </p:nvSpPr>
          <p:spPr>
            <a:xfrm>
              <a:off x="7171192" y="3189005"/>
              <a:ext cx="806311" cy="492443"/>
            </a:xfrm>
            <a:prstGeom prst="rect">
              <a:avLst/>
            </a:prstGeom>
            <a:noFill/>
          </p:spPr>
          <p:txBody>
            <a:bodyPr wrap="none" lIns="0" tIns="0" rIns="0" bIns="0" rtlCol="0">
              <a:spAutoFit/>
            </a:bodyPr>
            <a:lstStyle/>
            <a:p>
              <a:pPr algn="ctr" rtl="0"/>
              <a:r>
                <a:rPr lang="en-US" altLang="zh-CN" sz="3200" b="1">
                  <a:solidFill>
                    <a:schemeClr val="bg1"/>
                  </a:solidFill>
                  <a:latin typeface="Microsoft YaHei UI Light" panose="020B0502040204020203" pitchFamily="34" charset="-122"/>
                  <a:ea typeface="Microsoft YaHei UI Light" panose="020B0502040204020203" pitchFamily="34" charset="-122"/>
                </a:rPr>
                <a:t>35%</a:t>
              </a:r>
            </a:p>
          </p:txBody>
        </p:sp>
        <p:grpSp>
          <p:nvGrpSpPr>
            <p:cNvPr id="46" name="组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组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椭圆形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54" name="弧形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55" name="椭圆形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56" name="椭圆形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grpSp>
          <p:sp>
            <p:nvSpPr>
              <p:cNvPr id="52" name="文本框 51">
                <a:extLst>
                  <a:ext uri="{FF2B5EF4-FFF2-40B4-BE49-F238E27FC236}">
                    <a16:creationId xmlns:a16="http://schemas.microsoft.com/office/drawing/2014/main" id="{38F4B3FC-E555-4F37-BC12-4940EF773A7E}"/>
                  </a:ext>
                </a:extLst>
              </p:cNvPr>
              <p:cNvSpPr txBox="1"/>
              <p:nvPr/>
            </p:nvSpPr>
            <p:spPr>
              <a:xfrm>
                <a:off x="7516494" y="3160041"/>
                <a:ext cx="735779" cy="492443"/>
              </a:xfrm>
              <a:prstGeom prst="rect">
                <a:avLst/>
              </a:prstGeom>
              <a:noFill/>
            </p:spPr>
            <p:txBody>
              <a:bodyPr wrap="none" lIns="0" tIns="0" rIns="0" bIns="0" rtlCol="0">
                <a:spAutoFit/>
              </a:bodyPr>
              <a:lstStyle/>
              <a:p>
                <a:pPr algn="ctr" rtl="0"/>
                <a:r>
                  <a:rPr lang="en-US" altLang="zh-CN" sz="3200" b="1">
                    <a:solidFill>
                      <a:schemeClr val="bg1"/>
                    </a:solidFill>
                    <a:latin typeface="Microsoft YaHei UI Light" panose="020B0502040204020203" pitchFamily="34" charset="-122"/>
                    <a:ea typeface="Microsoft YaHei UI Light" panose="020B0502040204020203" pitchFamily="34" charset="-122"/>
                  </a:rPr>
                  <a:t>10%</a:t>
                </a:r>
              </a:p>
            </p:txBody>
          </p:sp>
        </p:grpSp>
        <p:sp>
          <p:nvSpPr>
            <p:cNvPr id="64" name="弧形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66" name="弧形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grpSp>
      <p:sp>
        <p:nvSpPr>
          <p:cNvPr id="18" name="文本框 17">
            <a:extLst>
              <a:ext uri="{FF2B5EF4-FFF2-40B4-BE49-F238E27FC236}">
                <a16:creationId xmlns:a16="http://schemas.microsoft.com/office/drawing/2014/main" id="{39929E06-4AB9-4598-A963-82CCC18A3FF2}"/>
              </a:ext>
            </a:extLst>
          </p:cNvPr>
          <p:cNvSpPr txBox="1"/>
          <p:nvPr/>
        </p:nvSpPr>
        <p:spPr>
          <a:xfrm>
            <a:off x="771247" y="4841786"/>
            <a:ext cx="1594988" cy="276999"/>
          </a:xfrm>
          <a:prstGeom prst="rect">
            <a:avLst/>
          </a:prstGeom>
          <a:noFill/>
        </p:spPr>
        <p:txBody>
          <a:bodyPr wrap="none" lIns="0" tIns="0" rIns="0" bIns="0" rtlCol="0">
            <a:spAutoFit/>
          </a:bodyPr>
          <a:lstStyle/>
          <a:p>
            <a:pPr algn="ctr" rtl="0"/>
            <a:r>
              <a:rPr lang="en-US" altLang="zh-CN" b="1">
                <a:latin typeface="Microsoft YaHei UI" panose="020B0503020204020204" pitchFamily="34" charset="-122"/>
                <a:ea typeface="Microsoft YaHei UI" panose="020B0503020204020204" pitchFamily="34" charset="-122"/>
                <a:cs typeface="Segoe UI" panose="020B0502040204020203" pitchFamily="34" charset="0"/>
              </a:rPr>
              <a:t>Lorem Ipsum </a:t>
            </a:r>
          </a:p>
        </p:txBody>
      </p:sp>
      <p:cxnSp>
        <p:nvCxnSpPr>
          <p:cNvPr id="20" name="直接连接符​​(S)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文本占位符 2">
            <a:extLst>
              <a:ext uri="{FF2B5EF4-FFF2-40B4-BE49-F238E27FC236}">
                <a16:creationId xmlns:a16="http://schemas.microsoft.com/office/drawing/2014/main" id="{9DF162EE-A4BE-4D4C-9A3C-51FC2F765D81}"/>
              </a:ext>
            </a:extLst>
          </p:cNvPr>
          <p:cNvSpPr txBox="1">
            <a:spLocks/>
          </p:cNvSpPr>
          <p:nvPr/>
        </p:nvSpPr>
        <p:spPr>
          <a:xfrm>
            <a:off x="241881" y="5454662"/>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Lorem ipsum dolor sit </a:t>
            </a:r>
            <a:r>
              <a:rPr lang="en-US" altLang="zh-CN" sz="1600" dirty="0" err="1">
                <a:latin typeface="Microsoft YaHei UI" panose="020B0503020204020204" pitchFamily="34" charset="-122"/>
                <a:ea typeface="Microsoft YaHei UI" panose="020B0503020204020204" pitchFamily="34" charset="-122"/>
                <a:cs typeface="Segoe UI" panose="020B0502040204020203" pitchFamily="34" charset="0"/>
              </a:rPr>
              <a:t>amet</a:t>
            </a: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 </a:t>
            </a:r>
            <a:r>
              <a:rPr lang="en-US" altLang="zh-CN" sz="1600" dirty="0" err="1">
                <a:latin typeface="Microsoft YaHei UI" panose="020B0503020204020204" pitchFamily="34" charset="-122"/>
                <a:ea typeface="Microsoft YaHei UI" panose="020B0503020204020204" pitchFamily="34" charset="-122"/>
                <a:cs typeface="Segoe UI" panose="020B0502040204020203" pitchFamily="34" charset="0"/>
              </a:rPr>
              <a:t>consectetur</a:t>
            </a: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 </a:t>
            </a:r>
          </a:p>
        </p:txBody>
      </p:sp>
      <p:sp>
        <p:nvSpPr>
          <p:cNvPr id="24" name="文本框 23">
            <a:extLst>
              <a:ext uri="{FF2B5EF4-FFF2-40B4-BE49-F238E27FC236}">
                <a16:creationId xmlns:a16="http://schemas.microsoft.com/office/drawing/2014/main" id="{AB0754C1-4097-4CDA-B3CB-7304331CBBB9}"/>
              </a:ext>
            </a:extLst>
          </p:cNvPr>
          <p:cNvSpPr txBox="1"/>
          <p:nvPr/>
        </p:nvSpPr>
        <p:spPr>
          <a:xfrm>
            <a:off x="3763498" y="4841787"/>
            <a:ext cx="1594988" cy="276999"/>
          </a:xfrm>
          <a:prstGeom prst="rect">
            <a:avLst/>
          </a:prstGeom>
          <a:noFill/>
        </p:spPr>
        <p:txBody>
          <a:bodyPr wrap="none" lIns="0" tIns="0" rIns="0" bIns="0" rtlCol="0">
            <a:spAutoFit/>
          </a:bodyPr>
          <a:lstStyle/>
          <a:p>
            <a:pPr algn="ctr" rtl="0"/>
            <a:r>
              <a:rPr lang="en-US" altLang="zh-CN" b="1">
                <a:latin typeface="Microsoft YaHei UI" panose="020B0503020204020204" pitchFamily="34" charset="-122"/>
                <a:ea typeface="Microsoft YaHei UI" panose="020B0503020204020204" pitchFamily="34" charset="-122"/>
                <a:cs typeface="Segoe UI" panose="020B0502040204020203" pitchFamily="34" charset="0"/>
              </a:rPr>
              <a:t>Lorem Ipsum </a:t>
            </a:r>
          </a:p>
        </p:txBody>
      </p:sp>
      <p:cxnSp>
        <p:nvCxnSpPr>
          <p:cNvPr id="26" name="直接连接符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文本占位符 2">
            <a:extLst>
              <a:ext uri="{FF2B5EF4-FFF2-40B4-BE49-F238E27FC236}">
                <a16:creationId xmlns:a16="http://schemas.microsoft.com/office/drawing/2014/main" id="{72AC3065-20B0-4A63-89FA-B10AD6D1363C}"/>
              </a:ext>
            </a:extLst>
          </p:cNvPr>
          <p:cNvSpPr txBox="1">
            <a:spLocks/>
          </p:cNvSpPr>
          <p:nvPr/>
        </p:nvSpPr>
        <p:spPr>
          <a:xfrm>
            <a:off x="3234132"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en-US" altLang="zh-CN" sz="1600">
                <a:latin typeface="Microsoft YaHei UI" panose="020B0503020204020204" pitchFamily="34" charset="-122"/>
                <a:ea typeface="Microsoft YaHei UI" panose="020B0503020204020204" pitchFamily="34" charset="-122"/>
                <a:cs typeface="Segoe UI" panose="020B0502040204020203" pitchFamily="34" charset="0"/>
              </a:rPr>
              <a:t>Lorem ipsum dolor sit amet, consectetur </a:t>
            </a:r>
          </a:p>
        </p:txBody>
      </p:sp>
      <p:sp>
        <p:nvSpPr>
          <p:cNvPr id="36" name="文本框 35">
            <a:extLst>
              <a:ext uri="{FF2B5EF4-FFF2-40B4-BE49-F238E27FC236}">
                <a16:creationId xmlns:a16="http://schemas.microsoft.com/office/drawing/2014/main" id="{54005B0B-E5FC-472B-962B-C2258039F3B2}"/>
              </a:ext>
            </a:extLst>
          </p:cNvPr>
          <p:cNvSpPr txBox="1"/>
          <p:nvPr/>
        </p:nvSpPr>
        <p:spPr>
          <a:xfrm>
            <a:off x="6776854" y="4841787"/>
            <a:ext cx="1594988" cy="276999"/>
          </a:xfrm>
          <a:prstGeom prst="rect">
            <a:avLst/>
          </a:prstGeom>
          <a:noFill/>
        </p:spPr>
        <p:txBody>
          <a:bodyPr wrap="none" lIns="0" tIns="0" rIns="0" bIns="0" rtlCol="0">
            <a:spAutoFit/>
          </a:bodyPr>
          <a:lstStyle/>
          <a:p>
            <a:pPr algn="ctr" rtl="0"/>
            <a:r>
              <a:rPr lang="en-US" altLang="zh-CN" b="1">
                <a:latin typeface="Microsoft YaHei UI" panose="020B0503020204020204" pitchFamily="34" charset="-122"/>
                <a:ea typeface="Microsoft YaHei UI" panose="020B0503020204020204" pitchFamily="34" charset="-122"/>
                <a:cs typeface="Segoe UI" panose="020B0502040204020203" pitchFamily="34" charset="0"/>
              </a:rPr>
              <a:t>Lorem Ipsum </a:t>
            </a:r>
          </a:p>
        </p:txBody>
      </p:sp>
      <p:cxnSp>
        <p:nvCxnSpPr>
          <p:cNvPr id="38" name="直接连接符​​(S)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文本占位符 2">
            <a:extLst>
              <a:ext uri="{FF2B5EF4-FFF2-40B4-BE49-F238E27FC236}">
                <a16:creationId xmlns:a16="http://schemas.microsoft.com/office/drawing/2014/main" id="{5BA86B7F-9A89-4AB5-BADE-64D7C6E5C868}"/>
              </a:ext>
            </a:extLst>
          </p:cNvPr>
          <p:cNvSpPr txBox="1">
            <a:spLocks/>
          </p:cNvSpPr>
          <p:nvPr/>
        </p:nvSpPr>
        <p:spPr>
          <a:xfrm>
            <a:off x="6247488"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en-US" altLang="zh-CN" sz="1600">
                <a:latin typeface="Microsoft YaHei UI" panose="020B0503020204020204" pitchFamily="34" charset="-122"/>
                <a:ea typeface="Microsoft YaHei UI" panose="020B0503020204020204" pitchFamily="34" charset="-122"/>
                <a:cs typeface="Segoe UI" panose="020B0502040204020203" pitchFamily="34" charset="0"/>
              </a:rPr>
              <a:t>Lorem ipsum dolor sit amet, consectetur </a:t>
            </a:r>
          </a:p>
        </p:txBody>
      </p:sp>
      <p:sp>
        <p:nvSpPr>
          <p:cNvPr id="48" name="文本框 47">
            <a:extLst>
              <a:ext uri="{FF2B5EF4-FFF2-40B4-BE49-F238E27FC236}">
                <a16:creationId xmlns:a16="http://schemas.microsoft.com/office/drawing/2014/main" id="{F7B6FBDF-4663-4A5D-A2B3-B90DCEBBA233}"/>
              </a:ext>
            </a:extLst>
          </p:cNvPr>
          <p:cNvSpPr txBox="1"/>
          <p:nvPr/>
        </p:nvSpPr>
        <p:spPr>
          <a:xfrm>
            <a:off x="9790209" y="4841787"/>
            <a:ext cx="1594988" cy="276999"/>
          </a:xfrm>
          <a:prstGeom prst="rect">
            <a:avLst/>
          </a:prstGeom>
          <a:noFill/>
        </p:spPr>
        <p:txBody>
          <a:bodyPr wrap="none" lIns="0" tIns="0" rIns="0" bIns="0" rtlCol="0">
            <a:spAutoFit/>
          </a:bodyPr>
          <a:lstStyle/>
          <a:p>
            <a:pPr algn="ctr" rtl="0"/>
            <a:r>
              <a:rPr lang="en-US" altLang="zh-CN" b="1">
                <a:latin typeface="Microsoft YaHei UI" panose="020B0503020204020204" pitchFamily="34" charset="-122"/>
                <a:ea typeface="Microsoft YaHei UI" panose="020B0503020204020204" pitchFamily="34" charset="-122"/>
                <a:cs typeface="Segoe UI" panose="020B0502040204020203" pitchFamily="34" charset="0"/>
              </a:rPr>
              <a:t>Lorem Ipsum </a:t>
            </a:r>
          </a:p>
        </p:txBody>
      </p:sp>
      <p:cxnSp>
        <p:nvCxnSpPr>
          <p:cNvPr id="50" name="直接连接符​​(S)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文本占位符 2">
            <a:extLst>
              <a:ext uri="{FF2B5EF4-FFF2-40B4-BE49-F238E27FC236}">
                <a16:creationId xmlns:a16="http://schemas.microsoft.com/office/drawing/2014/main" id="{EB976B3E-89DE-4833-94D4-23A4F14582CA}"/>
              </a:ext>
            </a:extLst>
          </p:cNvPr>
          <p:cNvSpPr txBox="1">
            <a:spLocks/>
          </p:cNvSpPr>
          <p:nvPr/>
        </p:nvSpPr>
        <p:spPr>
          <a:xfrm>
            <a:off x="9260843"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en-US" altLang="zh-CN" sz="1600">
                <a:latin typeface="Microsoft YaHei UI" panose="020B0503020204020204" pitchFamily="34" charset="-122"/>
                <a:ea typeface="Microsoft YaHei UI" panose="020B0503020204020204" pitchFamily="34" charset="-122"/>
                <a:cs typeface="Segoe UI" panose="020B0502040204020203" pitchFamily="34" charset="0"/>
              </a:rPr>
              <a:t>Lorem ipsum dolor sit amet, consectetur </a:t>
            </a:r>
          </a:p>
        </p:txBody>
      </p:sp>
    </p:spTree>
    <p:extLst>
      <p:ext uri="{BB962C8B-B14F-4D97-AF65-F5344CB8AC3E}">
        <p14:creationId xmlns:p14="http://schemas.microsoft.com/office/powerpoint/2010/main" val="216376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标题 52" hidden="1">
            <a:extLst>
              <a:ext uri="{FF2B5EF4-FFF2-40B4-BE49-F238E27FC236}">
                <a16:creationId xmlns:a16="http://schemas.microsoft.com/office/drawing/2014/main" id="{6BCAF586-A14B-4A3B-A249-655ADDBB3A4C}"/>
              </a:ext>
            </a:extLst>
          </p:cNvPr>
          <p:cNvSpPr>
            <a:spLocks noGrp="1"/>
          </p:cNvSpPr>
          <p:nvPr>
            <p:ph type="title"/>
          </p:nvPr>
        </p:nvSpPr>
        <p:spPr/>
        <p:txBody>
          <a:bodyPr rtlCol="0"/>
          <a:lstStyle/>
          <a:p>
            <a:pPr rtl="0"/>
            <a:r>
              <a:rPr lang="zh-CN" altLang="en-US" dirty="0"/>
              <a:t>人力资源幻灯片 </a:t>
            </a:r>
            <a:r>
              <a:rPr lang="en-US" altLang="zh-CN" dirty="0"/>
              <a:t>8</a:t>
            </a:r>
            <a:endParaRPr lang="zh-CN" altLang="en-US" dirty="0"/>
          </a:p>
        </p:txBody>
      </p:sp>
      <p:sp>
        <p:nvSpPr>
          <p:cNvPr id="3" name="文本框 2">
            <a:extLst>
              <a:ext uri="{FF2B5EF4-FFF2-40B4-BE49-F238E27FC236}">
                <a16:creationId xmlns:a16="http://schemas.microsoft.com/office/drawing/2014/main" id="{CE6AF7FE-5978-4B5F-90E1-044AC25EC230}"/>
              </a:ext>
            </a:extLst>
          </p:cNvPr>
          <p:cNvSpPr txBox="1"/>
          <p:nvPr/>
        </p:nvSpPr>
        <p:spPr>
          <a:xfrm>
            <a:off x="726781" y="273553"/>
            <a:ext cx="5369219" cy="579110"/>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zh-CN" altLang="en-US" sz="3200" dirty="0">
                <a:latin typeface="Microsoft YaHei UI" panose="020B0503020204020204" pitchFamily="34" charset="-122"/>
                <a:ea typeface="Microsoft YaHei UI" panose="020B0503020204020204" pitchFamily="34" charset="-122"/>
              </a:rPr>
              <a:t>人力资源发展</a:t>
            </a:r>
          </a:p>
        </p:txBody>
      </p:sp>
      <p:sp>
        <p:nvSpPr>
          <p:cNvPr id="2" name="文本框 1">
            <a:extLst>
              <a:ext uri="{FF2B5EF4-FFF2-40B4-BE49-F238E27FC236}">
                <a16:creationId xmlns:a16="http://schemas.microsoft.com/office/drawing/2014/main" id="{CF3ECDF0-20E4-42EB-A939-E751FFB8EB9E}"/>
              </a:ext>
            </a:extLst>
          </p:cNvPr>
          <p:cNvSpPr txBox="1"/>
          <p:nvPr/>
        </p:nvSpPr>
        <p:spPr>
          <a:xfrm>
            <a:off x="726781" y="865651"/>
            <a:ext cx="6224717"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altLang="zh-CN" i="0" dirty="0">
                <a:latin typeface="Microsoft YaHei UI Light" panose="020B0502040204020203" pitchFamily="34" charset="-122"/>
                <a:ea typeface="Microsoft YaHei UI Light" panose="020B0502040204020203" pitchFamily="34" charset="-122"/>
              </a:rPr>
              <a:t>Lorem ipsum dolor sit </a:t>
            </a:r>
            <a:r>
              <a:rPr lang="en-US" altLang="zh-CN" i="0" dirty="0" err="1">
                <a:latin typeface="Microsoft YaHei UI Light" panose="020B0502040204020203" pitchFamily="34" charset="-122"/>
                <a:ea typeface="Microsoft YaHei UI Light" panose="020B0502040204020203" pitchFamily="34" charset="-122"/>
              </a:rPr>
              <a:t>amet</a:t>
            </a:r>
            <a:r>
              <a:rPr lang="en-US" altLang="zh-CN" i="0" dirty="0">
                <a:latin typeface="Microsoft YaHei UI Light" panose="020B0502040204020203" pitchFamily="34" charset="-122"/>
                <a:ea typeface="Microsoft YaHei UI Light" panose="020B0502040204020203" pitchFamily="34" charset="-122"/>
              </a:rPr>
              <a:t>, </a:t>
            </a:r>
            <a:r>
              <a:rPr lang="en-US" altLang="zh-CN" i="0" dirty="0" err="1">
                <a:latin typeface="Microsoft YaHei UI Light" panose="020B0502040204020203" pitchFamily="34" charset="-122"/>
                <a:ea typeface="Microsoft YaHei UI Light" panose="020B0502040204020203" pitchFamily="34" charset="-122"/>
              </a:rPr>
              <a:t>consectetur</a:t>
            </a:r>
            <a:r>
              <a:rPr lang="en-US" altLang="zh-CN" i="0" dirty="0">
                <a:latin typeface="Microsoft YaHei UI Light" panose="020B0502040204020203" pitchFamily="34" charset="-122"/>
                <a:ea typeface="Microsoft YaHei UI Light" panose="020B0502040204020203" pitchFamily="34" charset="-122"/>
              </a:rPr>
              <a:t> </a:t>
            </a:r>
            <a:r>
              <a:rPr lang="en-US" altLang="zh-CN" i="0" dirty="0" err="1">
                <a:latin typeface="Microsoft YaHei UI Light" panose="020B0502040204020203" pitchFamily="34" charset="-122"/>
                <a:ea typeface="Microsoft YaHei UI Light" panose="020B0502040204020203" pitchFamily="34" charset="-122"/>
              </a:rPr>
              <a:t>adipiscing</a:t>
            </a:r>
            <a:r>
              <a:rPr lang="en-US" altLang="zh-CN" i="0" dirty="0">
                <a:latin typeface="Microsoft YaHei UI Light" panose="020B0502040204020203" pitchFamily="34" charset="-122"/>
                <a:ea typeface="Microsoft YaHei UI Light" panose="020B0502040204020203" pitchFamily="34" charset="-122"/>
              </a:rPr>
              <a:t>.</a:t>
            </a:r>
            <a:endParaRPr lang="zh-CN" altLang="en-US" dirty="0">
              <a:latin typeface="Microsoft YaHei UI Light" panose="020B0502040204020203" pitchFamily="34" charset="-122"/>
              <a:ea typeface="Microsoft YaHei UI Light" panose="020B0502040204020203" pitchFamily="34" charset="-122"/>
            </a:endParaRPr>
          </a:p>
        </p:txBody>
      </p:sp>
      <p:sp>
        <p:nvSpPr>
          <p:cNvPr id="4" name="文本框 3">
            <a:extLst>
              <a:ext uri="{FF2B5EF4-FFF2-40B4-BE49-F238E27FC236}">
                <a16:creationId xmlns:a16="http://schemas.microsoft.com/office/drawing/2014/main" id="{171A55DA-183A-4D18-85CD-0F3BC09D5269}"/>
              </a:ext>
            </a:extLst>
          </p:cNvPr>
          <p:cNvSpPr txBox="1"/>
          <p:nvPr/>
        </p:nvSpPr>
        <p:spPr>
          <a:xfrm>
            <a:off x="726781" y="1800992"/>
            <a:ext cx="2883732"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zh-CN" altLang="en-US" b="1" dirty="0">
                <a:latin typeface="Microsoft YaHei UI" panose="020B0503020204020204" pitchFamily="34" charset="-122"/>
                <a:ea typeface="Microsoft YaHei UI" panose="020B0503020204020204" pitchFamily="34" charset="-122"/>
              </a:rPr>
              <a:t>我们的团队遍布全球</a:t>
            </a:r>
          </a:p>
        </p:txBody>
      </p:sp>
      <p:sp>
        <p:nvSpPr>
          <p:cNvPr id="5" name="文本框 4">
            <a:extLst>
              <a:ext uri="{FF2B5EF4-FFF2-40B4-BE49-F238E27FC236}">
                <a16:creationId xmlns:a16="http://schemas.microsoft.com/office/drawing/2014/main" id="{11FEAF3D-6FC9-46CB-B4A4-9B8CA760AE20}"/>
              </a:ext>
            </a:extLst>
          </p:cNvPr>
          <p:cNvSpPr txBox="1"/>
          <p:nvPr/>
        </p:nvSpPr>
        <p:spPr>
          <a:xfrm>
            <a:off x="726781" y="2274346"/>
            <a:ext cx="5369219" cy="984885"/>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altLang="zh-CN" i="0">
                <a:latin typeface="Microsoft YaHei UI Light" panose="020B0502040204020203" pitchFamily="34" charset="-122"/>
                <a:ea typeface="Microsoft YaHei UI Light" panose="020B0502040204020203" pitchFamily="34" charset="-122"/>
              </a:rPr>
              <a:t>Sed ut perspiciatis unde omnis iste natus error sit voluptatem accusantium doloremque laudantium, totam rem aperiam, eaque ipsa quae ab illo inventore veritatis et quasi architecto beatae vitae dicta sunt explicabo. </a:t>
            </a:r>
            <a:endParaRPr lang="zh-CN" altLang="en-US">
              <a:latin typeface="Microsoft YaHei UI Light" panose="020B0502040204020203" pitchFamily="34" charset="-122"/>
              <a:ea typeface="Microsoft YaHei UI Light" panose="020B0502040204020203" pitchFamily="34" charset="-122"/>
            </a:endParaRPr>
          </a:p>
        </p:txBody>
      </p:sp>
      <p:grpSp>
        <p:nvGrpSpPr>
          <p:cNvPr id="95" name="组 94">
            <a:extLst>
              <a:ext uri="{FF2B5EF4-FFF2-40B4-BE49-F238E27FC236}">
                <a16:creationId xmlns:a16="http://schemas.microsoft.com/office/drawing/2014/main" id="{2D732C95-5F88-4013-B13B-3A9F05760413}"/>
              </a:ext>
              <a:ext uri="{C183D7F6-B498-43B3-948B-1728B52AA6E4}">
                <adec:decorative xmlns:adec="http://schemas.microsoft.com/office/drawing/2017/decorative" val="1"/>
              </a:ext>
            </a:extLst>
          </p:cNvPr>
          <p:cNvGrpSpPr/>
          <p:nvPr/>
        </p:nvGrpSpPr>
        <p:grpSpPr>
          <a:xfrm>
            <a:off x="726781" y="3429000"/>
            <a:ext cx="4817676" cy="2416471"/>
            <a:chOff x="726781" y="3291989"/>
            <a:chExt cx="4817676" cy="2416471"/>
          </a:xfrm>
        </p:grpSpPr>
        <p:grpSp>
          <p:nvGrpSpPr>
            <p:cNvPr id="6" name="组 5">
              <a:extLst>
                <a:ext uri="{FF2B5EF4-FFF2-40B4-BE49-F238E27FC236}">
                  <a16:creationId xmlns:a16="http://schemas.microsoft.com/office/drawing/2014/main" id="{7AEFDBF9-3FF7-41D9-B79E-12A22F941417}"/>
                </a:ext>
              </a:extLst>
            </p:cNvPr>
            <p:cNvGrpSpPr/>
            <p:nvPr/>
          </p:nvGrpSpPr>
          <p:grpSpPr>
            <a:xfrm>
              <a:off x="755664" y="3291989"/>
              <a:ext cx="593945" cy="593205"/>
              <a:chOff x="5459412" y="1395413"/>
              <a:chExt cx="1273175" cy="1271588"/>
            </a:xfrm>
          </p:grpSpPr>
          <p:sp>
            <p:nvSpPr>
              <p:cNvPr id="7" name="椭圆形 26" descr="该图像是一个显示一人与三人互动的图标。">
                <a:extLst>
                  <a:ext uri="{FF2B5EF4-FFF2-40B4-BE49-F238E27FC236}">
                    <a16:creationId xmlns:a16="http://schemas.microsoft.com/office/drawing/2014/main" id="{FBD1C069-BF74-4E4D-8790-D34807934F63}"/>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nvGrpSpPr>
              <p:cNvPr id="8" name="组 7">
                <a:extLst>
                  <a:ext uri="{FF2B5EF4-FFF2-40B4-BE49-F238E27FC236}">
                    <a16:creationId xmlns:a16="http://schemas.microsoft.com/office/drawing/2014/main" id="{AA14590B-EBFC-4E01-B049-4B69FD257C40}"/>
                  </a:ext>
                </a:extLst>
              </p:cNvPr>
              <p:cNvGrpSpPr/>
              <p:nvPr/>
            </p:nvGrpSpPr>
            <p:grpSpPr>
              <a:xfrm>
                <a:off x="5781290" y="1569642"/>
                <a:ext cx="584970" cy="674403"/>
                <a:chOff x="2686050" y="2895601"/>
                <a:chExt cx="330200" cy="346075"/>
              </a:xfrm>
            </p:grpSpPr>
            <p:sp>
              <p:nvSpPr>
                <p:cNvPr id="9" name="椭圆形 309">
                  <a:extLst>
                    <a:ext uri="{FF2B5EF4-FFF2-40B4-BE49-F238E27FC236}">
                      <a16:creationId xmlns:a16="http://schemas.microsoft.com/office/drawing/2014/main" id="{5AEEE69E-56A2-4F76-959B-DBA45C4FF3A8}"/>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0" name="任意多边形(F) 310">
                  <a:extLst>
                    <a:ext uri="{FF2B5EF4-FFF2-40B4-BE49-F238E27FC236}">
                      <a16:creationId xmlns:a16="http://schemas.microsoft.com/office/drawing/2014/main" id="{874BDC66-65E6-4586-A008-2D699867BDB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1" name="椭圆形 311">
                  <a:extLst>
                    <a:ext uri="{FF2B5EF4-FFF2-40B4-BE49-F238E27FC236}">
                      <a16:creationId xmlns:a16="http://schemas.microsoft.com/office/drawing/2014/main" id="{4D348DD5-AFBE-4257-8F13-C20C20DF5551}"/>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2" name="任意多边形(F) 312">
                  <a:extLst>
                    <a:ext uri="{FF2B5EF4-FFF2-40B4-BE49-F238E27FC236}">
                      <a16:creationId xmlns:a16="http://schemas.microsoft.com/office/drawing/2014/main" id="{E2A473D4-97EB-49F3-A0DB-6CFDF78C95E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3" name="椭圆形 313">
                  <a:extLst>
                    <a:ext uri="{FF2B5EF4-FFF2-40B4-BE49-F238E27FC236}">
                      <a16:creationId xmlns:a16="http://schemas.microsoft.com/office/drawing/2014/main" id="{5B12A1CA-047F-4806-8B0F-48E54DD739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4" name="任意多边形(F) 314">
                  <a:extLst>
                    <a:ext uri="{FF2B5EF4-FFF2-40B4-BE49-F238E27FC236}">
                      <a16:creationId xmlns:a16="http://schemas.microsoft.com/office/drawing/2014/main" id="{6A6BCFB1-C475-4115-A2C4-A04DCB8A07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5" name="椭圆形 315">
                  <a:extLst>
                    <a:ext uri="{FF2B5EF4-FFF2-40B4-BE49-F238E27FC236}">
                      <a16:creationId xmlns:a16="http://schemas.microsoft.com/office/drawing/2014/main" id="{6D7D7898-AB23-44CF-B4B7-14134CAAC0D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6" name="任意多边形(F) 316">
                  <a:extLst>
                    <a:ext uri="{FF2B5EF4-FFF2-40B4-BE49-F238E27FC236}">
                      <a16:creationId xmlns:a16="http://schemas.microsoft.com/office/drawing/2014/main" id="{D81FFC69-D74A-40D5-A6A1-41EE7BEDF1F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7" name="椭圆形 317">
                  <a:extLst>
                    <a:ext uri="{FF2B5EF4-FFF2-40B4-BE49-F238E27FC236}">
                      <a16:creationId xmlns:a16="http://schemas.microsoft.com/office/drawing/2014/main" id="{F628086C-5658-4153-B087-AE51C20EA78D}"/>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8" name="任意多边形(F) 318">
                  <a:extLst>
                    <a:ext uri="{FF2B5EF4-FFF2-40B4-BE49-F238E27FC236}">
                      <a16:creationId xmlns:a16="http://schemas.microsoft.com/office/drawing/2014/main" id="{6CB8EE4B-0598-47EC-88C7-44A258247BDF}"/>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 name="任意多边形(F) 319">
                  <a:extLst>
                    <a:ext uri="{FF2B5EF4-FFF2-40B4-BE49-F238E27FC236}">
                      <a16:creationId xmlns:a16="http://schemas.microsoft.com/office/drawing/2014/main" id="{722DB457-A03A-4844-B278-B3A7F306DF8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 name="线 320">
                  <a:extLst>
                    <a:ext uri="{FF2B5EF4-FFF2-40B4-BE49-F238E27FC236}">
                      <a16:creationId xmlns:a16="http://schemas.microsoft.com/office/drawing/2014/main" id="{1343E704-6E14-43FA-A430-466A2962110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grpSp>
        <p:grpSp>
          <p:nvGrpSpPr>
            <p:cNvPr id="21" name="组 20">
              <a:extLst>
                <a:ext uri="{FF2B5EF4-FFF2-40B4-BE49-F238E27FC236}">
                  <a16:creationId xmlns:a16="http://schemas.microsoft.com/office/drawing/2014/main" id="{1358996A-EA88-48BC-9B83-DE3A74596973}"/>
                </a:ext>
              </a:extLst>
            </p:cNvPr>
            <p:cNvGrpSpPr/>
            <p:nvPr/>
          </p:nvGrpSpPr>
          <p:grpSpPr>
            <a:xfrm>
              <a:off x="726781" y="4174000"/>
              <a:ext cx="651710" cy="651710"/>
              <a:chOff x="3438525" y="2143125"/>
              <a:chExt cx="1397000" cy="1397000"/>
            </a:xfrm>
          </p:grpSpPr>
          <p:sp>
            <p:nvSpPr>
              <p:cNvPr id="22" name="任意多边形(F) 25" descr="该图像是一个显示三人互动的图标。 ">
                <a:extLst>
                  <a:ext uri="{FF2B5EF4-FFF2-40B4-BE49-F238E27FC236}">
                    <a16:creationId xmlns:a16="http://schemas.microsoft.com/office/drawing/2014/main" id="{40B3D9E3-FB50-4DB5-9EC1-B0A5C8747735}"/>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nvGrpSpPr>
              <p:cNvPr id="23" name="组 22">
                <a:extLst>
                  <a:ext uri="{FF2B5EF4-FFF2-40B4-BE49-F238E27FC236}">
                    <a16:creationId xmlns:a16="http://schemas.microsoft.com/office/drawing/2014/main" id="{80E448E9-8D3E-4E87-8BD9-BB0A5FCE4314}"/>
                  </a:ext>
                </a:extLst>
              </p:cNvPr>
              <p:cNvGrpSpPr/>
              <p:nvPr/>
            </p:nvGrpSpPr>
            <p:grpSpPr>
              <a:xfrm>
                <a:off x="3810316" y="2465099"/>
                <a:ext cx="613094" cy="674403"/>
                <a:chOff x="3398838" y="2895601"/>
                <a:chExt cx="346075" cy="346075"/>
              </a:xfrm>
            </p:grpSpPr>
            <p:sp>
              <p:nvSpPr>
                <p:cNvPr id="24" name="任意多边形(F) 49">
                  <a:extLst>
                    <a:ext uri="{FF2B5EF4-FFF2-40B4-BE49-F238E27FC236}">
                      <a16:creationId xmlns:a16="http://schemas.microsoft.com/office/drawing/2014/main" id="{900FD381-E04C-464E-9532-96CE76EC414D}"/>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5" name="任意多边形(F) 50">
                  <a:extLst>
                    <a:ext uri="{FF2B5EF4-FFF2-40B4-BE49-F238E27FC236}">
                      <a16:creationId xmlns:a16="http://schemas.microsoft.com/office/drawing/2014/main" id="{0AAA747D-35DC-4EE0-9D32-BF78DC5D6FA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6" name="椭圆形 51">
                  <a:extLst>
                    <a:ext uri="{FF2B5EF4-FFF2-40B4-BE49-F238E27FC236}">
                      <a16:creationId xmlns:a16="http://schemas.microsoft.com/office/drawing/2014/main" id="{503777B0-93DB-41FF-AF12-988F22D8EF0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7" name="任意多边形(F) 52">
                  <a:extLst>
                    <a:ext uri="{FF2B5EF4-FFF2-40B4-BE49-F238E27FC236}">
                      <a16:creationId xmlns:a16="http://schemas.microsoft.com/office/drawing/2014/main" id="{5BECC3A3-CC8C-45CE-B1CA-43711BF0D28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8" name="任意多边形(F) 53">
                  <a:extLst>
                    <a:ext uri="{FF2B5EF4-FFF2-40B4-BE49-F238E27FC236}">
                      <a16:creationId xmlns:a16="http://schemas.microsoft.com/office/drawing/2014/main" id="{B5171D60-1DF1-499A-9F39-FC24C343ECBD}"/>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9" name="任意多边形(F) 54">
                  <a:extLst>
                    <a:ext uri="{FF2B5EF4-FFF2-40B4-BE49-F238E27FC236}">
                      <a16:creationId xmlns:a16="http://schemas.microsoft.com/office/drawing/2014/main" id="{CFD9B5F6-AFF8-4993-89AE-D69E672105F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0" name="椭圆形 55">
                  <a:extLst>
                    <a:ext uri="{FF2B5EF4-FFF2-40B4-BE49-F238E27FC236}">
                      <a16:creationId xmlns:a16="http://schemas.microsoft.com/office/drawing/2014/main" id="{36BFA32B-FA26-4754-93F4-487DE832F58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1" name="任意多边形(F) 56">
                  <a:extLst>
                    <a:ext uri="{FF2B5EF4-FFF2-40B4-BE49-F238E27FC236}">
                      <a16:creationId xmlns:a16="http://schemas.microsoft.com/office/drawing/2014/main" id="{303EC14D-2E2D-4E85-BB11-A039F98B7AB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2" name="任意多边形(F) 57">
                  <a:extLst>
                    <a:ext uri="{FF2B5EF4-FFF2-40B4-BE49-F238E27FC236}">
                      <a16:creationId xmlns:a16="http://schemas.microsoft.com/office/drawing/2014/main" id="{E13CAB86-D647-424D-B8CD-E02875AB75EA}"/>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3" name="任意多边形(F) 58">
                  <a:extLst>
                    <a:ext uri="{FF2B5EF4-FFF2-40B4-BE49-F238E27FC236}">
                      <a16:creationId xmlns:a16="http://schemas.microsoft.com/office/drawing/2014/main" id="{B7261918-764A-4F85-9EEF-5EB3BA32E0C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4" name="椭圆形 59">
                  <a:extLst>
                    <a:ext uri="{FF2B5EF4-FFF2-40B4-BE49-F238E27FC236}">
                      <a16:creationId xmlns:a16="http://schemas.microsoft.com/office/drawing/2014/main" id="{0E109123-F859-4F4E-8CD0-F7BB960AF24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5" name="任意多边形(F) 60">
                  <a:extLst>
                    <a:ext uri="{FF2B5EF4-FFF2-40B4-BE49-F238E27FC236}">
                      <a16:creationId xmlns:a16="http://schemas.microsoft.com/office/drawing/2014/main" id="{4C0C0DDF-7D59-46B7-B96E-6172A73F8EB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6" name="线条​​ 61">
                  <a:extLst>
                    <a:ext uri="{FF2B5EF4-FFF2-40B4-BE49-F238E27FC236}">
                      <a16:creationId xmlns:a16="http://schemas.microsoft.com/office/drawing/2014/main" id="{B11953D6-9857-4A56-A60D-A53A04E59E59}"/>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7" name="线条 62">
                  <a:extLst>
                    <a:ext uri="{FF2B5EF4-FFF2-40B4-BE49-F238E27FC236}">
                      <a16:creationId xmlns:a16="http://schemas.microsoft.com/office/drawing/2014/main" id="{1C2A1C5E-D452-4250-A462-D29A31FF5CF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grpSp>
        <p:grpSp>
          <p:nvGrpSpPr>
            <p:cNvPr id="38" name="组 37">
              <a:extLst>
                <a:ext uri="{FF2B5EF4-FFF2-40B4-BE49-F238E27FC236}">
                  <a16:creationId xmlns:a16="http://schemas.microsoft.com/office/drawing/2014/main" id="{AE196388-4F72-4D90-94F1-AEE1648035B5}"/>
                </a:ext>
              </a:extLst>
            </p:cNvPr>
            <p:cNvGrpSpPr/>
            <p:nvPr/>
          </p:nvGrpSpPr>
          <p:grpSpPr>
            <a:xfrm>
              <a:off x="756034" y="5114515"/>
              <a:ext cx="593205" cy="593945"/>
              <a:chOff x="2690812" y="4162425"/>
              <a:chExt cx="1271588" cy="1273175"/>
            </a:xfrm>
          </p:grpSpPr>
          <p:sp>
            <p:nvSpPr>
              <p:cNvPr id="39" name="椭圆形 24" descr="该图像是一个图标，上面显示了三个人和一个地球。">
                <a:extLst>
                  <a:ext uri="{FF2B5EF4-FFF2-40B4-BE49-F238E27FC236}">
                    <a16:creationId xmlns:a16="http://schemas.microsoft.com/office/drawing/2014/main" id="{037EDB3C-87C4-4FA9-9513-4A8E2BA33F9A}"/>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nvGrpSpPr>
              <p:cNvPr id="40" name="组 39">
                <a:extLst>
                  <a:ext uri="{FF2B5EF4-FFF2-40B4-BE49-F238E27FC236}">
                    <a16:creationId xmlns:a16="http://schemas.microsoft.com/office/drawing/2014/main" id="{D8E4B96B-58FD-4E6A-AF13-C5020615E0FE}"/>
                  </a:ext>
                </a:extLst>
              </p:cNvPr>
              <p:cNvGrpSpPr/>
              <p:nvPr/>
            </p:nvGrpSpPr>
            <p:grpSpPr>
              <a:xfrm>
                <a:off x="3011359" y="4426329"/>
                <a:ext cx="610282" cy="674403"/>
                <a:chOff x="4841875" y="2895601"/>
                <a:chExt cx="344488" cy="346075"/>
              </a:xfrm>
            </p:grpSpPr>
            <p:sp>
              <p:nvSpPr>
                <p:cNvPr id="41" name="任意多边形(F) 258">
                  <a:extLst>
                    <a:ext uri="{FF2B5EF4-FFF2-40B4-BE49-F238E27FC236}">
                      <a16:creationId xmlns:a16="http://schemas.microsoft.com/office/drawing/2014/main" id="{9171BF0F-A8C1-40E4-8B5E-018BF663509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2" name="任意多边形 259">
                  <a:extLst>
                    <a:ext uri="{FF2B5EF4-FFF2-40B4-BE49-F238E27FC236}">
                      <a16:creationId xmlns:a16="http://schemas.microsoft.com/office/drawing/2014/main" id="{B64E9334-097C-4CB9-9617-46C8650E434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3" name="任意多边形(F) 260">
                  <a:extLst>
                    <a:ext uri="{FF2B5EF4-FFF2-40B4-BE49-F238E27FC236}">
                      <a16:creationId xmlns:a16="http://schemas.microsoft.com/office/drawing/2014/main" id="{B9A1BA9E-445A-47A3-ADC3-32683BF486B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4" name="线条 261">
                  <a:extLst>
                    <a:ext uri="{FF2B5EF4-FFF2-40B4-BE49-F238E27FC236}">
                      <a16:creationId xmlns:a16="http://schemas.microsoft.com/office/drawing/2014/main" id="{C3A77B5D-68B1-4090-BBC4-B0E5DCEC145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5" name="线条 262">
                  <a:extLst>
                    <a:ext uri="{FF2B5EF4-FFF2-40B4-BE49-F238E27FC236}">
                      <a16:creationId xmlns:a16="http://schemas.microsoft.com/office/drawing/2014/main" id="{1A7BA1EA-CD95-424F-8A0A-F35B3CB9BA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6" name="线条 263">
                  <a:extLst>
                    <a:ext uri="{FF2B5EF4-FFF2-40B4-BE49-F238E27FC236}">
                      <a16:creationId xmlns:a16="http://schemas.microsoft.com/office/drawing/2014/main" id="{31E345C1-BFCC-4770-880A-DBB426F702D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7" name="椭圆形 264">
                  <a:extLst>
                    <a:ext uri="{FF2B5EF4-FFF2-40B4-BE49-F238E27FC236}">
                      <a16:creationId xmlns:a16="http://schemas.microsoft.com/office/drawing/2014/main" id="{19215AFA-FCFF-4C23-9FA1-5D129B00D1A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8" name="椭圆形 265">
                  <a:extLst>
                    <a:ext uri="{FF2B5EF4-FFF2-40B4-BE49-F238E27FC236}">
                      <a16:creationId xmlns:a16="http://schemas.microsoft.com/office/drawing/2014/main" id="{BD2367C6-5620-4A86-9127-9FEB49685C96}"/>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9" name="椭圆形 266">
                  <a:extLst>
                    <a:ext uri="{FF2B5EF4-FFF2-40B4-BE49-F238E27FC236}">
                      <a16:creationId xmlns:a16="http://schemas.microsoft.com/office/drawing/2014/main" id="{DAEB3F93-9D9D-4620-87D0-9DEB1033E91A}"/>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0" name="任意多边形(F) 267">
                  <a:extLst>
                    <a:ext uri="{FF2B5EF4-FFF2-40B4-BE49-F238E27FC236}">
                      <a16:creationId xmlns:a16="http://schemas.microsoft.com/office/drawing/2014/main" id="{39E2F49B-9389-47F1-9AD1-A580B79C3758}"/>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grpSp>
        <p:grpSp>
          <p:nvGrpSpPr>
            <p:cNvPr id="85" name="组 84">
              <a:extLst>
                <a:ext uri="{FF2B5EF4-FFF2-40B4-BE49-F238E27FC236}">
                  <a16:creationId xmlns:a16="http://schemas.microsoft.com/office/drawing/2014/main" id="{72F7507E-84C4-43E3-8F05-07666B4AA53B}"/>
                </a:ext>
              </a:extLst>
            </p:cNvPr>
            <p:cNvGrpSpPr/>
            <p:nvPr/>
          </p:nvGrpSpPr>
          <p:grpSpPr>
            <a:xfrm>
              <a:off x="1636214" y="3489300"/>
              <a:ext cx="3908243" cy="198582"/>
              <a:chOff x="1636214" y="3195950"/>
              <a:chExt cx="2421165" cy="88596"/>
            </a:xfrm>
          </p:grpSpPr>
          <p:sp>
            <p:nvSpPr>
              <p:cNvPr id="82" name="矩形：圆角 81">
                <a:extLst>
                  <a:ext uri="{FF2B5EF4-FFF2-40B4-BE49-F238E27FC236}">
                    <a16:creationId xmlns:a16="http://schemas.microsoft.com/office/drawing/2014/main" id="{BCEB1F2F-367D-41AE-A066-F8669215D8F2}"/>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zh-CN" altLang="en-US" dirty="0">
                  <a:solidFill>
                    <a:schemeClr val="tx1"/>
                  </a:solidFill>
                  <a:latin typeface="Microsoft YaHei UI" panose="020B0503020204020204" pitchFamily="34" charset="-122"/>
                  <a:ea typeface="Microsoft YaHei UI" panose="020B0503020204020204" pitchFamily="34" charset="-122"/>
                </a:endParaRPr>
              </a:p>
            </p:txBody>
          </p:sp>
          <p:sp>
            <p:nvSpPr>
              <p:cNvPr id="83" name="矩形：圆角 82">
                <a:extLst>
                  <a:ext uri="{FF2B5EF4-FFF2-40B4-BE49-F238E27FC236}">
                    <a16:creationId xmlns:a16="http://schemas.microsoft.com/office/drawing/2014/main" id="{F7F9128D-E30C-4733-AE4B-3863B632AE0A}"/>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zh-CN" altLang="en-US" dirty="0">
                  <a:solidFill>
                    <a:schemeClr val="tx1"/>
                  </a:solidFill>
                  <a:latin typeface="Microsoft YaHei UI" panose="020B0503020204020204" pitchFamily="34" charset="-122"/>
                  <a:ea typeface="Microsoft YaHei UI" panose="020B0503020204020204" pitchFamily="34" charset="-122"/>
                </a:endParaRPr>
              </a:p>
            </p:txBody>
          </p:sp>
        </p:grpSp>
        <p:grpSp>
          <p:nvGrpSpPr>
            <p:cNvPr id="86" name="组 85">
              <a:extLst>
                <a:ext uri="{FF2B5EF4-FFF2-40B4-BE49-F238E27FC236}">
                  <a16:creationId xmlns:a16="http://schemas.microsoft.com/office/drawing/2014/main" id="{C0891A01-8A14-486D-93D7-756C1B0A9EF0}"/>
                </a:ext>
              </a:extLst>
            </p:cNvPr>
            <p:cNvGrpSpPr/>
            <p:nvPr/>
          </p:nvGrpSpPr>
          <p:grpSpPr>
            <a:xfrm>
              <a:off x="1636214" y="4422278"/>
              <a:ext cx="3908243" cy="198582"/>
              <a:chOff x="1636214" y="3195950"/>
              <a:chExt cx="2421165" cy="88596"/>
            </a:xfrm>
          </p:grpSpPr>
          <p:sp>
            <p:nvSpPr>
              <p:cNvPr id="87" name="矩形：圆角 86">
                <a:extLst>
                  <a:ext uri="{FF2B5EF4-FFF2-40B4-BE49-F238E27FC236}">
                    <a16:creationId xmlns:a16="http://schemas.microsoft.com/office/drawing/2014/main" id="{BEC06DD3-CCF5-4FA9-B6A5-88C2AD698D60}"/>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zh-CN" altLang="en-US" dirty="0">
                  <a:solidFill>
                    <a:schemeClr val="tx1"/>
                  </a:solidFill>
                  <a:latin typeface="Microsoft YaHei UI" panose="020B0503020204020204" pitchFamily="34" charset="-122"/>
                  <a:ea typeface="Microsoft YaHei UI" panose="020B0503020204020204" pitchFamily="34" charset="-122"/>
                </a:endParaRPr>
              </a:p>
            </p:txBody>
          </p:sp>
          <p:sp>
            <p:nvSpPr>
              <p:cNvPr id="88" name="矩形：圆角 87">
                <a:extLst>
                  <a:ext uri="{FF2B5EF4-FFF2-40B4-BE49-F238E27FC236}">
                    <a16:creationId xmlns:a16="http://schemas.microsoft.com/office/drawing/2014/main" id="{AD9B3B86-FE3B-4F92-A920-9858B368D411}"/>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zh-CN" altLang="en-US" dirty="0">
                  <a:solidFill>
                    <a:schemeClr val="tx1"/>
                  </a:solidFill>
                  <a:latin typeface="Microsoft YaHei UI" panose="020B0503020204020204" pitchFamily="34" charset="-122"/>
                  <a:ea typeface="Microsoft YaHei UI" panose="020B0503020204020204" pitchFamily="34" charset="-122"/>
                </a:endParaRPr>
              </a:p>
            </p:txBody>
          </p:sp>
        </p:grpSp>
        <p:grpSp>
          <p:nvGrpSpPr>
            <p:cNvPr id="89" name="组 88">
              <a:extLst>
                <a:ext uri="{FF2B5EF4-FFF2-40B4-BE49-F238E27FC236}">
                  <a16:creationId xmlns:a16="http://schemas.microsoft.com/office/drawing/2014/main" id="{DCB2CD80-A7D2-4E5E-8A6D-4BC684DF7BE1}"/>
                </a:ext>
              </a:extLst>
            </p:cNvPr>
            <p:cNvGrpSpPr/>
            <p:nvPr/>
          </p:nvGrpSpPr>
          <p:grpSpPr>
            <a:xfrm>
              <a:off x="1636214" y="5306795"/>
              <a:ext cx="3908243" cy="198582"/>
              <a:chOff x="1636214" y="3195950"/>
              <a:chExt cx="2421165" cy="88596"/>
            </a:xfrm>
          </p:grpSpPr>
          <p:sp>
            <p:nvSpPr>
              <p:cNvPr id="90" name="矩形：圆角 89">
                <a:extLst>
                  <a:ext uri="{FF2B5EF4-FFF2-40B4-BE49-F238E27FC236}">
                    <a16:creationId xmlns:a16="http://schemas.microsoft.com/office/drawing/2014/main" id="{5819435B-AB91-4456-82A2-4B47BC037ACD}"/>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zh-CN" altLang="en-US" dirty="0">
                  <a:solidFill>
                    <a:schemeClr val="tx1"/>
                  </a:solidFill>
                  <a:latin typeface="Microsoft YaHei UI" panose="020B0503020204020204" pitchFamily="34" charset="-122"/>
                  <a:ea typeface="Microsoft YaHei UI" panose="020B0503020204020204" pitchFamily="34" charset="-122"/>
                </a:endParaRPr>
              </a:p>
            </p:txBody>
          </p:sp>
          <p:sp>
            <p:nvSpPr>
              <p:cNvPr id="91" name="矩形：圆角 90">
                <a:extLst>
                  <a:ext uri="{FF2B5EF4-FFF2-40B4-BE49-F238E27FC236}">
                    <a16:creationId xmlns:a16="http://schemas.microsoft.com/office/drawing/2014/main" id="{0DDE19D2-9433-4660-BEFC-0A90ABFBACB5}"/>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zh-CN" altLang="en-US" dirty="0">
                  <a:solidFill>
                    <a:schemeClr val="tx1"/>
                  </a:solidFill>
                  <a:latin typeface="Microsoft YaHei UI" panose="020B0503020204020204" pitchFamily="34" charset="-122"/>
                  <a:ea typeface="Microsoft YaHei UI" panose="020B0503020204020204" pitchFamily="34" charset="-122"/>
                </a:endParaRPr>
              </a:p>
            </p:txBody>
          </p:sp>
        </p:grpSp>
      </p:grpSp>
      <p:pic>
        <p:nvPicPr>
          <p:cNvPr id="163" name="图片 162" descr="这张图片显示把拼图拼在一起的两双手。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Tree>
    <p:extLst>
      <p:ext uri="{BB962C8B-B14F-4D97-AF65-F5344CB8AC3E}">
        <p14:creationId xmlns:p14="http://schemas.microsoft.com/office/powerpoint/2010/main" val="222538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标题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pPr rtl="0"/>
            <a:r>
              <a:rPr lang="zh-CN" altLang="en-US" dirty="0"/>
              <a:t>人力资源幻灯片 </a:t>
            </a:r>
            <a:r>
              <a:rPr lang="en-US" altLang="zh-CN" dirty="0"/>
              <a:t>9</a:t>
            </a:r>
            <a:endParaRPr lang="zh-CN" altLang="en-US" dirty="0"/>
          </a:p>
        </p:txBody>
      </p:sp>
      <p:sp>
        <p:nvSpPr>
          <p:cNvPr id="87" name="矩形：圆角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67" name="文本框 66">
            <a:extLst>
              <a:ext uri="{FF2B5EF4-FFF2-40B4-BE49-F238E27FC236}">
                <a16:creationId xmlns:a16="http://schemas.microsoft.com/office/drawing/2014/main" id="{EFA5AF66-F428-4EBE-A3A8-9F827101F023}"/>
              </a:ext>
            </a:extLst>
          </p:cNvPr>
          <p:cNvSpPr txBox="1"/>
          <p:nvPr/>
        </p:nvSpPr>
        <p:spPr>
          <a:xfrm>
            <a:off x="726781" y="273553"/>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zh-CN" altLang="en-US">
                <a:latin typeface="Microsoft YaHei UI" panose="020B0503020204020204" pitchFamily="34" charset="-122"/>
                <a:ea typeface="Microsoft YaHei UI" panose="020B0503020204020204" pitchFamily="34" charset="-122"/>
              </a:rPr>
              <a:t>团队简介</a:t>
            </a:r>
          </a:p>
        </p:txBody>
      </p:sp>
      <p:sp>
        <p:nvSpPr>
          <p:cNvPr id="66" name="文本框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altLang="zh-CN">
                <a:latin typeface="Microsoft YaHei UI Light" panose="020B0502040204020203" pitchFamily="34" charset="-122"/>
                <a:ea typeface="Microsoft YaHei UI Light" panose="020B0502040204020203" pitchFamily="34" charset="-122"/>
              </a:rPr>
              <a:t>Lorem ipsum dolor sit amet, consectetur </a:t>
            </a:r>
            <a:endParaRPr lang="zh-CN" altLang="en-US">
              <a:latin typeface="Microsoft YaHei UI Light" panose="020B0502040204020203" pitchFamily="34" charset="-122"/>
              <a:ea typeface="Microsoft YaHei UI Light" panose="020B0502040204020203" pitchFamily="34" charset="-122"/>
            </a:endParaRPr>
          </a:p>
        </p:txBody>
      </p:sp>
      <p:sp>
        <p:nvSpPr>
          <p:cNvPr id="68" name="文本框 67">
            <a:extLst>
              <a:ext uri="{FF2B5EF4-FFF2-40B4-BE49-F238E27FC236}">
                <a16:creationId xmlns:a16="http://schemas.microsoft.com/office/drawing/2014/main" id="{7994E089-025A-4C69-B940-7F951870B5E4}"/>
              </a:ext>
            </a:extLst>
          </p:cNvPr>
          <p:cNvSpPr txBox="1"/>
          <p:nvPr/>
        </p:nvSpPr>
        <p:spPr>
          <a:xfrm>
            <a:off x="726781" y="1608218"/>
            <a:ext cx="2883732"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zh-CN" altLang="en-US" b="1">
                <a:latin typeface="Microsoft YaHei UI" panose="020B0503020204020204" pitchFamily="34" charset="-122"/>
                <a:ea typeface="Microsoft YaHei UI" panose="020B0503020204020204" pitchFamily="34" charset="-122"/>
              </a:rPr>
              <a:t>我们的团队遍布全球</a:t>
            </a:r>
          </a:p>
        </p:txBody>
      </p:sp>
      <p:sp>
        <p:nvSpPr>
          <p:cNvPr id="69" name="文本框 68">
            <a:extLst>
              <a:ext uri="{FF2B5EF4-FFF2-40B4-BE49-F238E27FC236}">
                <a16:creationId xmlns:a16="http://schemas.microsoft.com/office/drawing/2014/main" id="{4A424134-52BB-4183-A9FC-3CBBA75DCD28}"/>
              </a:ext>
            </a:extLst>
          </p:cNvPr>
          <p:cNvSpPr txBox="1"/>
          <p:nvPr/>
        </p:nvSpPr>
        <p:spPr>
          <a:xfrm>
            <a:off x="726781" y="2245249"/>
            <a:ext cx="3724531" cy="3200876"/>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altLang="zh-CN" i="0">
                <a:latin typeface="Microsoft YaHei UI Light" panose="020B0502040204020203" pitchFamily="34" charset="-122"/>
                <a:ea typeface="Microsoft YaHei UI Light" panose="020B0502040204020203" pitchFamily="34" charset="-122"/>
              </a:rPr>
              <a:t>Lorem ipsum dolor sit amet, consectetur adipiscing elit, sed do eiusmod tempor incididunt ut labore et dolore magna aliqua.Ut enim ad minim veniam, quis nostrud exercitation ullamco laboris nisi ut aliquip ex ea commodo consequat. </a:t>
            </a:r>
            <a:endParaRPr lang="zh-CN" altLang="en-US" i="0">
              <a:latin typeface="Microsoft YaHei UI Light" panose="020B0502040204020203" pitchFamily="34" charset="-122"/>
              <a:ea typeface="Microsoft YaHei UI Light" panose="020B0502040204020203" pitchFamily="34" charset="-122"/>
            </a:endParaRPr>
          </a:p>
          <a:p>
            <a:pPr rtl="0"/>
            <a:endParaRPr lang="zh-CN" altLang="en-US" i="0">
              <a:latin typeface="Microsoft YaHei UI Light" panose="020B0502040204020203" pitchFamily="34" charset="-122"/>
              <a:ea typeface="Microsoft YaHei UI Light" panose="020B0502040204020203" pitchFamily="34" charset="-122"/>
            </a:endParaRPr>
          </a:p>
          <a:p>
            <a:pPr rtl="0"/>
            <a:r>
              <a:rPr lang="en-US" altLang="zh-CN" i="0">
                <a:latin typeface="Microsoft YaHei UI Light" panose="020B0502040204020203" pitchFamily="34" charset="-122"/>
                <a:ea typeface="Microsoft YaHei UI Light" panose="020B0502040204020203" pitchFamily="34" charset="-122"/>
              </a:rPr>
              <a:t>Duis aute irure dolor in reprehenderit in voluptate velit esse cillum dolore eu fugiat nulla pariatur.Excepteur sint occaecat cupidatat non proident, sunt in culpa qui officia deserunt mollit anim id est laborum.</a:t>
            </a:r>
            <a:endParaRPr lang="zh-CN" altLang="en-US">
              <a:latin typeface="Microsoft YaHei UI Light" panose="020B0502040204020203" pitchFamily="34" charset="-122"/>
              <a:ea typeface="Microsoft YaHei UI Light" panose="020B0502040204020203" pitchFamily="34" charset="-122"/>
            </a:endParaRPr>
          </a:p>
        </p:txBody>
      </p:sp>
      <p:sp>
        <p:nvSpPr>
          <p:cNvPr id="70" name="文本框 69">
            <a:extLst>
              <a:ext uri="{FF2B5EF4-FFF2-40B4-BE49-F238E27FC236}">
                <a16:creationId xmlns:a16="http://schemas.microsoft.com/office/drawing/2014/main" id="{E1073D7C-9D15-4EED-8C8B-F7016F98D6CE}"/>
              </a:ext>
            </a:extLst>
          </p:cNvPr>
          <p:cNvSpPr txBox="1"/>
          <p:nvPr/>
        </p:nvSpPr>
        <p:spPr>
          <a:xfrm>
            <a:off x="707096" y="5783169"/>
            <a:ext cx="1388329" cy="184666"/>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altLang="zh-CN" sz="1200" i="0">
                <a:latin typeface="Microsoft YaHei UI Light" panose="020B0502040204020203" pitchFamily="34" charset="-122"/>
                <a:ea typeface="Microsoft YaHei UI Light" panose="020B0502040204020203" pitchFamily="34" charset="-122"/>
              </a:rPr>
              <a:t>www.example.com</a:t>
            </a:r>
            <a:endParaRPr lang="zh-CN" altLang="en-US" sz="1200" i="0">
              <a:latin typeface="Microsoft YaHei UI Light" panose="020B0502040204020203" pitchFamily="34" charset="-122"/>
              <a:ea typeface="Microsoft YaHei UI Light" panose="020B0502040204020203" pitchFamily="34" charset="-122"/>
            </a:endParaRPr>
          </a:p>
        </p:txBody>
      </p:sp>
      <p:grpSp>
        <p:nvGrpSpPr>
          <p:cNvPr id="2" name="组 1">
            <a:extLst>
              <a:ext uri="{FF2B5EF4-FFF2-40B4-BE49-F238E27FC236}">
                <a16:creationId xmlns:a16="http://schemas.microsoft.com/office/drawing/2014/main" id="{BA9C83A5-8679-49CE-AE7A-38DF4C577A2B}"/>
              </a:ext>
              <a:ext uri="{C183D7F6-B498-43B3-948B-1728B52AA6E4}">
                <adec:decorative xmlns:adec="http://schemas.microsoft.com/office/drawing/2017/decorative" val="1"/>
              </a:ext>
            </a:extLst>
          </p:cNvPr>
          <p:cNvGrpSpPr/>
          <p:nvPr/>
        </p:nvGrpSpPr>
        <p:grpSpPr>
          <a:xfrm>
            <a:off x="4931971" y="1722518"/>
            <a:ext cx="6040829" cy="3153419"/>
            <a:chOff x="1504597" y="2399471"/>
            <a:chExt cx="6134807" cy="3202478"/>
          </a:xfrm>
          <a:solidFill>
            <a:schemeClr val="bg1">
              <a:lumMod val="85000"/>
            </a:schemeClr>
          </a:solidFill>
          <a:effectLst/>
        </p:grpSpPr>
        <p:sp>
          <p:nvSpPr>
            <p:cNvPr id="3" name="任意多边形(F) 5962">
              <a:extLst>
                <a:ext uri="{FF2B5EF4-FFF2-40B4-BE49-F238E27FC236}">
                  <a16:creationId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4" name="任意多边形(F) 6151">
              <a:extLst>
                <a:ext uri="{FF2B5EF4-FFF2-40B4-BE49-F238E27FC236}">
                  <a16:creationId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5" name="任意多边形(F) 6153">
              <a:extLst>
                <a:ext uri="{FF2B5EF4-FFF2-40B4-BE49-F238E27FC236}">
                  <a16:creationId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6" name="任意多边形(F) 6155">
              <a:extLst>
                <a:ext uri="{FF2B5EF4-FFF2-40B4-BE49-F238E27FC236}">
                  <a16:creationId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7" name="任意多边形(F) 6156">
              <a:extLst>
                <a:ext uri="{FF2B5EF4-FFF2-40B4-BE49-F238E27FC236}">
                  <a16:creationId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8" name="任意多边形(F) 6004">
              <a:extLst>
                <a:ext uri="{FF2B5EF4-FFF2-40B4-BE49-F238E27FC236}">
                  <a16:creationId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grpSp>
          <p:nvGrpSpPr>
            <p:cNvPr id="9" name="组 224">
              <a:extLst>
                <a:ext uri="{FF2B5EF4-FFF2-40B4-BE49-F238E27FC236}">
                  <a16:creationId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任意多边形(F) 6016">
                <a:extLst>
                  <a:ext uri="{FF2B5EF4-FFF2-40B4-BE49-F238E27FC236}">
                    <a16:creationId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18" name="任意多边形(F) 6017">
                <a:extLst>
                  <a:ext uri="{FF2B5EF4-FFF2-40B4-BE49-F238E27FC236}">
                    <a16:creationId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19" name="任意多边形(F) 6018">
                <a:extLst>
                  <a:ext uri="{FF2B5EF4-FFF2-40B4-BE49-F238E27FC236}">
                    <a16:creationId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20" name="任意多边形(F) 6019">
                <a:extLst>
                  <a:ext uri="{FF2B5EF4-FFF2-40B4-BE49-F238E27FC236}">
                    <a16:creationId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21" name="任意多边形(F) 6020">
                <a:extLst>
                  <a:ext uri="{FF2B5EF4-FFF2-40B4-BE49-F238E27FC236}">
                    <a16:creationId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22" name="任意多边形(F) 6021">
                <a:extLst>
                  <a:ext uri="{FF2B5EF4-FFF2-40B4-BE49-F238E27FC236}">
                    <a16:creationId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23" name="任意多边形(F) 6022">
                <a:extLst>
                  <a:ext uri="{FF2B5EF4-FFF2-40B4-BE49-F238E27FC236}">
                    <a16:creationId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24" name="任意多边形(F) 6023">
                <a:extLst>
                  <a:ext uri="{FF2B5EF4-FFF2-40B4-BE49-F238E27FC236}">
                    <a16:creationId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25" name="任意多边形(F) 6024">
                <a:extLst>
                  <a:ext uri="{FF2B5EF4-FFF2-40B4-BE49-F238E27FC236}">
                    <a16:creationId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26" name="任意多边形(F) 6025">
                <a:extLst>
                  <a:ext uri="{FF2B5EF4-FFF2-40B4-BE49-F238E27FC236}">
                    <a16:creationId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27" name="任意多边形(F) 6026">
                <a:extLst>
                  <a:ext uri="{FF2B5EF4-FFF2-40B4-BE49-F238E27FC236}">
                    <a16:creationId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28" name="任意多边形(F) 6027">
                <a:extLst>
                  <a:ext uri="{FF2B5EF4-FFF2-40B4-BE49-F238E27FC236}">
                    <a16:creationId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29" name="任意多边形(F) 6033">
                <a:extLst>
                  <a:ext uri="{FF2B5EF4-FFF2-40B4-BE49-F238E27FC236}">
                    <a16:creationId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30" name="任意多边形(F) 6037">
                <a:extLst>
                  <a:ext uri="{FF2B5EF4-FFF2-40B4-BE49-F238E27FC236}">
                    <a16:creationId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31" name="任意多边形(F) 6054">
                <a:extLst>
                  <a:ext uri="{FF2B5EF4-FFF2-40B4-BE49-F238E27FC236}">
                    <a16:creationId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32" name="任意多边形(F) 6074">
                <a:extLst>
                  <a:ext uri="{FF2B5EF4-FFF2-40B4-BE49-F238E27FC236}">
                    <a16:creationId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33" name="任意多边形(F) 6084">
                <a:extLst>
                  <a:ext uri="{FF2B5EF4-FFF2-40B4-BE49-F238E27FC236}">
                    <a16:creationId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34" name="任意多边形(F) 6086">
                <a:extLst>
                  <a:ext uri="{FF2B5EF4-FFF2-40B4-BE49-F238E27FC236}">
                    <a16:creationId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35" name="任意多边形(F) 6087">
                <a:extLst>
                  <a:ext uri="{FF2B5EF4-FFF2-40B4-BE49-F238E27FC236}">
                    <a16:creationId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36" name="任意多边形(F) 6088">
                <a:extLst>
                  <a:ext uri="{FF2B5EF4-FFF2-40B4-BE49-F238E27FC236}">
                    <a16:creationId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37" name="任意多边形(F) 6089">
                <a:extLst>
                  <a:ext uri="{FF2B5EF4-FFF2-40B4-BE49-F238E27FC236}">
                    <a16:creationId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38" name="任意多边形(F) 6091">
                <a:extLst>
                  <a:ext uri="{FF2B5EF4-FFF2-40B4-BE49-F238E27FC236}">
                    <a16:creationId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39" name="任意多边形(F) 6092">
                <a:extLst>
                  <a:ext uri="{FF2B5EF4-FFF2-40B4-BE49-F238E27FC236}">
                    <a16:creationId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40" name="任意多边形(F) 6094">
                <a:extLst>
                  <a:ext uri="{FF2B5EF4-FFF2-40B4-BE49-F238E27FC236}">
                    <a16:creationId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41" name="任意多边形(F) 6098">
                <a:extLst>
                  <a:ext uri="{FF2B5EF4-FFF2-40B4-BE49-F238E27FC236}">
                    <a16:creationId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42" name="任意多边形(F) 6099">
                <a:extLst>
                  <a:ext uri="{FF2B5EF4-FFF2-40B4-BE49-F238E27FC236}">
                    <a16:creationId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43" name="任意多边形(F) 6100">
                <a:extLst>
                  <a:ext uri="{FF2B5EF4-FFF2-40B4-BE49-F238E27FC236}">
                    <a16:creationId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44" name="任意多边形(F) 6101">
                <a:extLst>
                  <a:ext uri="{FF2B5EF4-FFF2-40B4-BE49-F238E27FC236}">
                    <a16:creationId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45" name="任意多边形(F) 6102">
                <a:extLst>
                  <a:ext uri="{FF2B5EF4-FFF2-40B4-BE49-F238E27FC236}">
                    <a16:creationId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46" name="任意多边形(F) 6103">
                <a:extLst>
                  <a:ext uri="{FF2B5EF4-FFF2-40B4-BE49-F238E27FC236}">
                    <a16:creationId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47" name="任意多边形(F) 6104">
                <a:extLst>
                  <a:ext uri="{FF2B5EF4-FFF2-40B4-BE49-F238E27FC236}">
                    <a16:creationId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48" name="任意多边形(F) 6105">
                <a:extLst>
                  <a:ext uri="{FF2B5EF4-FFF2-40B4-BE49-F238E27FC236}">
                    <a16:creationId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49" name="任意多边形(F) 6106">
                <a:extLst>
                  <a:ext uri="{FF2B5EF4-FFF2-40B4-BE49-F238E27FC236}">
                    <a16:creationId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50" name="任意多边形(F) 6107">
                <a:extLst>
                  <a:ext uri="{FF2B5EF4-FFF2-40B4-BE49-F238E27FC236}">
                    <a16:creationId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51" name="任意多边形(F) 6108">
                <a:extLst>
                  <a:ext uri="{FF2B5EF4-FFF2-40B4-BE49-F238E27FC236}">
                    <a16:creationId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52" name="任意多边形(F) 6109">
                <a:extLst>
                  <a:ext uri="{FF2B5EF4-FFF2-40B4-BE49-F238E27FC236}">
                    <a16:creationId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53" name="任意多边形(F) 6110">
                <a:extLst>
                  <a:ext uri="{FF2B5EF4-FFF2-40B4-BE49-F238E27FC236}">
                    <a16:creationId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54" name="任意多边形(F) 6111">
                <a:extLst>
                  <a:ext uri="{FF2B5EF4-FFF2-40B4-BE49-F238E27FC236}">
                    <a16:creationId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55" name="任意多边形(F) 6112">
                <a:extLst>
                  <a:ext uri="{FF2B5EF4-FFF2-40B4-BE49-F238E27FC236}">
                    <a16:creationId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56" name="任意多边形(F) 6113">
                <a:extLst>
                  <a:ext uri="{FF2B5EF4-FFF2-40B4-BE49-F238E27FC236}">
                    <a16:creationId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57" name="任意多边形(F) 6115">
                <a:extLst>
                  <a:ext uri="{FF2B5EF4-FFF2-40B4-BE49-F238E27FC236}">
                    <a16:creationId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58" name="任意多边形(F) 6116">
                <a:extLst>
                  <a:ext uri="{FF2B5EF4-FFF2-40B4-BE49-F238E27FC236}">
                    <a16:creationId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59" name="任意多边形(F) 6117">
                <a:extLst>
                  <a:ext uri="{FF2B5EF4-FFF2-40B4-BE49-F238E27FC236}">
                    <a16:creationId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60" name="任意多边形(F) 6118">
                <a:extLst>
                  <a:ext uri="{FF2B5EF4-FFF2-40B4-BE49-F238E27FC236}">
                    <a16:creationId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grpSp>
        <p:sp>
          <p:nvSpPr>
            <p:cNvPr id="10" name="任意多边形(F) 6134">
              <a:extLst>
                <a:ext uri="{FF2B5EF4-FFF2-40B4-BE49-F238E27FC236}">
                  <a16:creationId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11" name="任意多边形(F) 6135">
              <a:extLst>
                <a:ext uri="{FF2B5EF4-FFF2-40B4-BE49-F238E27FC236}">
                  <a16:creationId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12" name="任意多边形(F) 6136">
              <a:extLst>
                <a:ext uri="{FF2B5EF4-FFF2-40B4-BE49-F238E27FC236}">
                  <a16:creationId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13" name="任意多边形(F) 6138">
              <a:extLst>
                <a:ext uri="{FF2B5EF4-FFF2-40B4-BE49-F238E27FC236}">
                  <a16:creationId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14" name="任意多边形(F) 6144">
              <a:extLst>
                <a:ext uri="{FF2B5EF4-FFF2-40B4-BE49-F238E27FC236}">
                  <a16:creationId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15" name="任意多边形(F) 6149">
              <a:extLst>
                <a:ext uri="{FF2B5EF4-FFF2-40B4-BE49-F238E27FC236}">
                  <a16:creationId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sp>
          <p:nvSpPr>
            <p:cNvPr id="16" name="任意多边形(F) 6150">
              <a:extLst>
                <a:ext uri="{FF2B5EF4-FFF2-40B4-BE49-F238E27FC236}">
                  <a16:creationId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rtlCol="0"/>
            <a:lstStyle/>
            <a:p>
              <a:pPr rtl="0"/>
              <a:endParaRPr lang="zh-CN" altLang="en-US" b="1">
                <a:latin typeface="Microsoft YaHei UI" panose="020B0503020204020204" pitchFamily="34" charset="-122"/>
                <a:ea typeface="Microsoft YaHei UI" panose="020B0503020204020204" pitchFamily="34" charset="-122"/>
              </a:endParaRPr>
            </a:p>
          </p:txBody>
        </p:sp>
      </p:grpSp>
      <p:cxnSp>
        <p:nvCxnSpPr>
          <p:cNvPr id="65" name="直接连接符​​(S) 64">
            <a:extLst>
              <a:ext uri="{FF2B5EF4-FFF2-40B4-BE49-F238E27FC236}">
                <a16:creationId xmlns:a16="http://schemas.microsoft.com/office/drawing/2014/main" id="{5B7ACCD3-FC43-4E32-B7AA-E6D86BED1A32}"/>
              </a:ext>
              <a:ext uri="{C183D7F6-B498-43B3-948B-1728B52AA6E4}">
                <adec:decorative xmlns:adec="http://schemas.microsoft.com/office/drawing/2017/decorative" val="1"/>
              </a:ext>
            </a:extLst>
          </p:cNvPr>
          <p:cNvCxnSpPr/>
          <p:nvPr/>
        </p:nvCxnSpPr>
        <p:spPr>
          <a:xfrm flipV="1">
            <a:off x="5736300" y="2448181"/>
            <a:ext cx="0" cy="208701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4" name="任意多边形(F) 6">
            <a:extLst>
              <a:ext uri="{FF2B5EF4-FFF2-40B4-BE49-F238E27FC236}">
                <a16:creationId xmlns:a16="http://schemas.microsoft.com/office/drawing/2014/main" id="{7F192ACD-9C75-481C-8934-C15F525ED96C}"/>
              </a:ext>
              <a:ext uri="{C183D7F6-B498-43B3-948B-1728B52AA6E4}">
                <adec:decorative xmlns:adec="http://schemas.microsoft.com/office/drawing/2017/decorative" val="1"/>
              </a:ext>
            </a:extLst>
          </p:cNvPr>
          <p:cNvSpPr>
            <a:spLocks/>
          </p:cNvSpPr>
          <p:nvPr/>
        </p:nvSpPr>
        <p:spPr bwMode="auto">
          <a:xfrm>
            <a:off x="524948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zh-CN" altLang="en-US">
              <a:solidFill>
                <a:schemeClr val="tx1"/>
              </a:solidFill>
              <a:latin typeface="Microsoft YaHei UI" panose="020B0503020204020204" pitchFamily="34" charset="-122"/>
              <a:ea typeface="Microsoft YaHei UI" panose="020B0503020204020204" pitchFamily="34" charset="-122"/>
            </a:endParaRPr>
          </a:p>
        </p:txBody>
      </p:sp>
      <p:pic>
        <p:nvPicPr>
          <p:cNvPr id="71" name="图片 70" descr="这是一张人的照片。 ">
            <a:extLst>
              <a:ext uri="{FF2B5EF4-FFF2-40B4-BE49-F238E27FC236}">
                <a16:creationId xmlns:a16="http://schemas.microsoft.com/office/drawing/2014/main" id="{F50EC33F-8894-4BEA-B710-42C21395D6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329156" y="4152497"/>
            <a:ext cx="814289" cy="814289"/>
          </a:xfrm>
          <a:prstGeom prst="ellipse">
            <a:avLst/>
          </a:prstGeom>
        </p:spPr>
      </p:pic>
      <p:sp>
        <p:nvSpPr>
          <p:cNvPr id="72" name="文本框 71">
            <a:extLst>
              <a:ext uri="{FF2B5EF4-FFF2-40B4-BE49-F238E27FC236}">
                <a16:creationId xmlns:a16="http://schemas.microsoft.com/office/drawing/2014/main" id="{80237CDA-91C7-49E9-BAFC-0776846C7C3C}"/>
              </a:ext>
            </a:extLst>
          </p:cNvPr>
          <p:cNvSpPr txBox="1"/>
          <p:nvPr/>
        </p:nvSpPr>
        <p:spPr>
          <a:xfrm>
            <a:off x="5405320" y="5117528"/>
            <a:ext cx="731520" cy="553998"/>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algn="ctr" rtl="0"/>
            <a:r>
              <a:rPr lang="en-US" altLang="zh-CN" sz="1200">
                <a:latin typeface="Microsoft YaHei UI Light" panose="020B0502040204020203" pitchFamily="34" charset="-122"/>
                <a:ea typeface="Microsoft YaHei UI Light" panose="020B0502040204020203" pitchFamily="34" charset="-122"/>
              </a:rPr>
              <a:t>Ian Hanssen 	</a:t>
            </a:r>
            <a:endParaRPr lang="zh-CN" altLang="en-US" sz="1200">
              <a:latin typeface="Microsoft YaHei UI Light" panose="020B0502040204020203" pitchFamily="34" charset="-122"/>
              <a:ea typeface="Microsoft YaHei UI Light" panose="020B0502040204020203" pitchFamily="34" charset="-122"/>
            </a:endParaRPr>
          </a:p>
        </p:txBody>
      </p:sp>
      <p:cxnSp>
        <p:nvCxnSpPr>
          <p:cNvPr id="76" name="直接连接符​​(S) 75">
            <a:extLst>
              <a:ext uri="{FF2B5EF4-FFF2-40B4-BE49-F238E27FC236}">
                <a16:creationId xmlns:a16="http://schemas.microsoft.com/office/drawing/2014/main" id="{E4AFE17F-D5F3-4088-A119-1B09AC60EA16}"/>
              </a:ext>
              <a:ext uri="{C183D7F6-B498-43B3-948B-1728B52AA6E4}">
                <adec:decorative xmlns:adec="http://schemas.microsoft.com/office/drawing/2017/decorative" val="1"/>
              </a:ext>
            </a:extLst>
          </p:cNvPr>
          <p:cNvCxnSpPr/>
          <p:nvPr/>
        </p:nvCxnSpPr>
        <p:spPr>
          <a:xfrm flipV="1">
            <a:off x="7288463" y="1925714"/>
            <a:ext cx="0" cy="248881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3" name="任意多边形(F) 6">
            <a:extLst>
              <a:ext uri="{FF2B5EF4-FFF2-40B4-BE49-F238E27FC236}">
                <a16:creationId xmlns:a16="http://schemas.microsoft.com/office/drawing/2014/main" id="{8B1A45F7-385D-4B67-98E4-489AB4E31714}"/>
              </a:ext>
              <a:ext uri="{C183D7F6-B498-43B3-948B-1728B52AA6E4}">
                <adec:decorative xmlns:adec="http://schemas.microsoft.com/office/drawing/2017/decorative" val="1"/>
              </a:ext>
            </a:extLst>
          </p:cNvPr>
          <p:cNvSpPr>
            <a:spLocks/>
          </p:cNvSpPr>
          <p:nvPr/>
        </p:nvSpPr>
        <p:spPr bwMode="auto">
          <a:xfrm>
            <a:off x="6800564"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zh-CN" altLang="en-US">
              <a:solidFill>
                <a:schemeClr val="tx1"/>
              </a:solidFill>
              <a:latin typeface="Microsoft YaHei UI" panose="020B0503020204020204" pitchFamily="34" charset="-122"/>
              <a:ea typeface="Microsoft YaHei UI" panose="020B0503020204020204" pitchFamily="34" charset="-122"/>
            </a:endParaRPr>
          </a:p>
        </p:txBody>
      </p:sp>
      <p:pic>
        <p:nvPicPr>
          <p:cNvPr id="78" name="图片 77" descr="这是一张人的图片。 ">
            <a:extLst>
              <a:ext uri="{FF2B5EF4-FFF2-40B4-BE49-F238E27FC236}">
                <a16:creationId xmlns:a16="http://schemas.microsoft.com/office/drawing/2014/main" id="{2577F7D1-192D-40B4-99E0-89844CC3E1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879361" y="4154911"/>
            <a:ext cx="818204" cy="818204"/>
          </a:xfrm>
          <a:prstGeom prst="ellipse">
            <a:avLst/>
          </a:prstGeom>
        </p:spPr>
      </p:pic>
      <p:sp>
        <p:nvSpPr>
          <p:cNvPr id="73" name="文本框 72">
            <a:extLst>
              <a:ext uri="{FF2B5EF4-FFF2-40B4-BE49-F238E27FC236}">
                <a16:creationId xmlns:a16="http://schemas.microsoft.com/office/drawing/2014/main" id="{8539F668-991D-4BEA-B3AA-3A269274108D}"/>
              </a:ext>
            </a:extLst>
          </p:cNvPr>
          <p:cNvSpPr txBox="1"/>
          <p:nvPr/>
        </p:nvSpPr>
        <p:spPr>
          <a:xfrm>
            <a:off x="6935017" y="5117528"/>
            <a:ext cx="731520" cy="553998"/>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algn="ctr" rtl="0"/>
            <a:r>
              <a:rPr lang="en-US" altLang="zh-CN" sz="1200">
                <a:latin typeface="Microsoft YaHei UI Light" panose="020B0502040204020203" pitchFamily="34" charset="-122"/>
                <a:ea typeface="Microsoft YaHei UI Light" panose="020B0502040204020203" pitchFamily="34" charset="-122"/>
              </a:rPr>
              <a:t>Flora Berggren	</a:t>
            </a:r>
            <a:endParaRPr lang="zh-CN" altLang="en-US" sz="1200">
              <a:latin typeface="Microsoft YaHei UI Light" panose="020B0502040204020203" pitchFamily="34" charset="-122"/>
              <a:ea typeface="Microsoft YaHei UI Light" panose="020B0502040204020203" pitchFamily="34" charset="-122"/>
            </a:endParaRPr>
          </a:p>
        </p:txBody>
      </p:sp>
      <p:cxnSp>
        <p:nvCxnSpPr>
          <p:cNvPr id="77" name="直接连接符​​(S) 76">
            <a:extLst>
              <a:ext uri="{FF2B5EF4-FFF2-40B4-BE49-F238E27FC236}">
                <a16:creationId xmlns:a16="http://schemas.microsoft.com/office/drawing/2014/main" id="{B73380DA-31E8-4A4F-8316-F527A262BAB7}"/>
              </a:ext>
              <a:ext uri="{C183D7F6-B498-43B3-948B-1728B52AA6E4}">
                <adec:decorative xmlns:adec="http://schemas.microsoft.com/office/drawing/2017/decorative" val="1"/>
              </a:ext>
            </a:extLst>
          </p:cNvPr>
          <p:cNvCxnSpPr/>
          <p:nvPr/>
        </p:nvCxnSpPr>
        <p:spPr>
          <a:xfrm flipV="1">
            <a:off x="8834941" y="3030283"/>
            <a:ext cx="0" cy="150490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1" name="任意多边形(F) 6">
            <a:extLst>
              <a:ext uri="{FF2B5EF4-FFF2-40B4-BE49-F238E27FC236}">
                <a16:creationId xmlns:a16="http://schemas.microsoft.com/office/drawing/2014/main" id="{D83BBA1A-1810-4171-BD9C-B27B7C26AF70}"/>
              </a:ext>
              <a:ext uri="{C183D7F6-B498-43B3-948B-1728B52AA6E4}">
                <adec:decorative xmlns:adec="http://schemas.microsoft.com/office/drawing/2017/decorative" val="1"/>
              </a:ext>
            </a:extLst>
          </p:cNvPr>
          <p:cNvSpPr>
            <a:spLocks/>
          </p:cNvSpPr>
          <p:nvPr/>
        </p:nvSpPr>
        <p:spPr bwMode="auto">
          <a:xfrm>
            <a:off x="835163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zh-CN" altLang="en-US">
              <a:solidFill>
                <a:schemeClr val="tx1"/>
              </a:solidFill>
              <a:latin typeface="Microsoft YaHei UI" panose="020B0503020204020204" pitchFamily="34" charset="-122"/>
              <a:ea typeface="Microsoft YaHei UI" panose="020B0503020204020204" pitchFamily="34" charset="-122"/>
            </a:endParaRPr>
          </a:p>
        </p:txBody>
      </p:sp>
      <p:pic>
        <p:nvPicPr>
          <p:cNvPr id="79" name="图片 78" descr="这是一张人的图片。 ">
            <a:extLst>
              <a:ext uri="{FF2B5EF4-FFF2-40B4-BE49-F238E27FC236}">
                <a16:creationId xmlns:a16="http://schemas.microsoft.com/office/drawing/2014/main" id="{D2843F61-A10E-4A12-A192-7001FFCF4E3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8427796" y="4152497"/>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74" name="文本框 73">
            <a:extLst>
              <a:ext uri="{FF2B5EF4-FFF2-40B4-BE49-F238E27FC236}">
                <a16:creationId xmlns:a16="http://schemas.microsoft.com/office/drawing/2014/main" id="{2FCB3924-9B8A-42C3-8967-71424F7BEF3D}"/>
              </a:ext>
            </a:extLst>
          </p:cNvPr>
          <p:cNvSpPr txBox="1"/>
          <p:nvPr/>
        </p:nvSpPr>
        <p:spPr>
          <a:xfrm>
            <a:off x="8488182" y="5117528"/>
            <a:ext cx="731520" cy="184666"/>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algn="ctr" rtl="0"/>
            <a:r>
              <a:rPr lang="zh-CN" altLang="en-US" sz="1200">
                <a:latin typeface="Microsoft YaHei UI Light" panose="020B0502040204020203" pitchFamily="34" charset="-122"/>
                <a:ea typeface="Microsoft YaHei UI Light" panose="020B0502040204020203" pitchFamily="34" charset="-122"/>
              </a:rPr>
              <a:t>郭克仪</a:t>
            </a:r>
          </a:p>
        </p:txBody>
      </p:sp>
      <p:cxnSp>
        <p:nvCxnSpPr>
          <p:cNvPr id="80" name="直接连接符​​(S) 79">
            <a:extLst>
              <a:ext uri="{FF2B5EF4-FFF2-40B4-BE49-F238E27FC236}">
                <a16:creationId xmlns:a16="http://schemas.microsoft.com/office/drawing/2014/main" id="{BB4E19F0-9268-49F1-864A-6AF530251A78}"/>
              </a:ext>
              <a:ext uri="{C183D7F6-B498-43B3-948B-1728B52AA6E4}">
                <adec:decorative xmlns:adec="http://schemas.microsoft.com/office/drawing/2017/decorative" val="1"/>
              </a:ext>
            </a:extLst>
          </p:cNvPr>
          <p:cNvCxnSpPr/>
          <p:nvPr/>
        </p:nvCxnSpPr>
        <p:spPr>
          <a:xfrm flipV="1">
            <a:off x="10390830" y="2272028"/>
            <a:ext cx="0" cy="208701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2" name="任意多边形(F) 6">
            <a:extLst>
              <a:ext uri="{FF2B5EF4-FFF2-40B4-BE49-F238E27FC236}">
                <a16:creationId xmlns:a16="http://schemas.microsoft.com/office/drawing/2014/main" id="{2D409DD0-6B30-47E3-9886-F8F16D42AB79}"/>
              </a:ext>
              <a:ext uri="{C183D7F6-B498-43B3-948B-1728B52AA6E4}">
                <adec:decorative xmlns:adec="http://schemas.microsoft.com/office/drawing/2017/decorative" val="1"/>
              </a:ext>
            </a:extLst>
          </p:cNvPr>
          <p:cNvSpPr>
            <a:spLocks/>
          </p:cNvSpPr>
          <p:nvPr/>
        </p:nvSpPr>
        <p:spPr bwMode="auto">
          <a:xfrm>
            <a:off x="9902715"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zh-CN" altLang="en-US">
              <a:solidFill>
                <a:schemeClr val="tx1"/>
              </a:solidFill>
              <a:latin typeface="Microsoft YaHei UI" panose="020B0503020204020204" pitchFamily="34" charset="-122"/>
              <a:ea typeface="Microsoft YaHei UI" panose="020B0503020204020204" pitchFamily="34" charset="-122"/>
            </a:endParaRPr>
          </a:p>
        </p:txBody>
      </p:sp>
      <p:pic>
        <p:nvPicPr>
          <p:cNvPr id="81" name="图片 80" descr="这是一张人的图片。 ">
            <a:extLst>
              <a:ext uri="{FF2B5EF4-FFF2-40B4-BE49-F238E27FC236}">
                <a16:creationId xmlns:a16="http://schemas.microsoft.com/office/drawing/2014/main" id="{27224B11-0E50-4872-A2D1-98ABC3C8B4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9983685" y="4152497"/>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75" name="文本框 74">
            <a:extLst>
              <a:ext uri="{FF2B5EF4-FFF2-40B4-BE49-F238E27FC236}">
                <a16:creationId xmlns:a16="http://schemas.microsoft.com/office/drawing/2014/main" id="{E92082CD-B83F-48FB-8070-8FA0500FF4B6}"/>
              </a:ext>
            </a:extLst>
          </p:cNvPr>
          <p:cNvSpPr txBox="1"/>
          <p:nvPr/>
        </p:nvSpPr>
        <p:spPr>
          <a:xfrm>
            <a:off x="9880274" y="5117528"/>
            <a:ext cx="1021113" cy="369332"/>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algn="ctr" rtl="0"/>
            <a:r>
              <a:rPr lang="en-US" altLang="zh-CN" sz="1200">
                <a:latin typeface="Microsoft YaHei UI Light" panose="020B0502040204020203" pitchFamily="34" charset="-122"/>
                <a:ea typeface="Microsoft YaHei UI Light" panose="020B0502040204020203" pitchFamily="34" charset="-122"/>
              </a:rPr>
              <a:t>Victoria Lindqvist</a:t>
            </a:r>
            <a:endParaRPr lang="zh-CN" altLang="en-US" sz="1200">
              <a:latin typeface="Microsoft YaHei UI Light" panose="020B0502040204020203" pitchFamily="34" charset="-122"/>
              <a:ea typeface="Microsoft YaHei UI Light" panose="020B0502040204020203" pitchFamily="34" charset="-122"/>
            </a:endParaRPr>
          </a:p>
        </p:txBody>
      </p:sp>
      <p:grpSp>
        <p:nvGrpSpPr>
          <p:cNvPr id="94" name="组 93" descr="此图像是一个抽象的形状。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任意多边形(F)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a:latin typeface="Microsoft YaHei UI" panose="020B0503020204020204" pitchFamily="34" charset="-122"/>
                <a:ea typeface="Microsoft YaHei UI" panose="020B0503020204020204" pitchFamily="34" charset="-122"/>
              </a:endParaRPr>
            </a:p>
          </p:txBody>
        </p:sp>
        <p:sp>
          <p:nvSpPr>
            <p:cNvPr id="96" name="任意多边形(F)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a:latin typeface="Microsoft YaHei UI" panose="020B0503020204020204" pitchFamily="34" charset="-122"/>
                <a:ea typeface="Microsoft YaHei UI" panose="020B0503020204020204" pitchFamily="34" charset="-122"/>
              </a:endParaRPr>
            </a:p>
          </p:txBody>
        </p:sp>
        <p:sp>
          <p:nvSpPr>
            <p:cNvPr id="97" name="任意多边形(F)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35322043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067190_TF33668227_Win32" id="{F966244E-91E8-45EE-975E-AA1E0467BFFD}" vid="{B82D6ACC-DEFB-4858-B894-D3D50880294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40622C-5D03-4258-98D9-CB4F18C7FAD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16AB37-D7B9-4507-B21E-5D459905C6C0}">
  <ds:schemaRefs>
    <ds:schemaRef ds:uri="http://schemas.microsoft.com/sharepoint/v3/contenttype/forms"/>
  </ds:schemaRefs>
</ds:datastoreItem>
</file>

<file path=customXml/itemProps3.xml><?xml version="1.0" encoding="utf-8"?>
<ds:datastoreItem xmlns:ds="http://schemas.openxmlformats.org/officeDocument/2006/customXml" ds:itemID="{0AA17EA8-7A9B-4350-B9C2-AA100F76C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人力资源，来自 24Slides</Template>
  <TotalTime>163</TotalTime>
  <Words>633</Words>
  <Application>Microsoft Office PowerPoint</Application>
  <PresentationFormat>宽屏</PresentationFormat>
  <Paragraphs>103</Paragraphs>
  <Slides>11</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Microsoft YaHei UI</vt:lpstr>
      <vt:lpstr>Microsoft YaHei UI Light</vt:lpstr>
      <vt:lpstr>Arial</vt:lpstr>
      <vt:lpstr>Office 主题</vt:lpstr>
      <vt:lpstr>人力资源幻灯片 1</vt:lpstr>
      <vt:lpstr>人力资源幻灯片 2</vt:lpstr>
      <vt:lpstr>人力资源幻灯片 3</vt:lpstr>
      <vt:lpstr>人力资源幻灯片 4</vt:lpstr>
      <vt:lpstr>人力资源幻灯片 5</vt:lpstr>
      <vt:lpstr>人力资源幻灯片 6</vt:lpstr>
      <vt:lpstr>人力资源幻灯片 7</vt:lpstr>
      <vt:lpstr>人力资源幻灯片 8</vt:lpstr>
      <vt:lpstr>人力资源幻灯片 9</vt:lpstr>
      <vt:lpstr>人力资源幻灯片 10</vt:lpstr>
      <vt:lpstr>人力资源幻灯片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书涵 姚</dc:creator>
  <cp:lastModifiedBy>书涵 姚</cp:lastModifiedBy>
  <cp:revision>1</cp:revision>
  <dcterms:created xsi:type="dcterms:W3CDTF">2024-07-10T09:22:27Z</dcterms:created>
  <dcterms:modified xsi:type="dcterms:W3CDTF">2024-07-10T12:05:48Z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