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52868-3621-4CC0-A528-22C23444D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799B80-6291-47E3-A740-2C57196A3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1320C9-77F4-4465-9388-A791EA82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62A0-9553-4238-8F98-60A174460EA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6423A5-4971-4E48-84F8-388226C4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ED8E5-2C55-4780-B737-2BC92C0A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4261-0EA3-42DD-8C29-8BA91DCD8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60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8942D-F297-484A-89AD-9DAF547E7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CEFC4A-B5AC-4F62-8587-615EEC8C9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FB190C-6397-4429-A341-EE33C142A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62A0-9553-4238-8F98-60A174460EA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E17932-19ED-474F-B6F1-A29E4B91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F36083-9102-4BD6-B9B7-5C067E91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4261-0EA3-42DD-8C29-8BA91DCD8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95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F92F1C-9C22-42E7-B75D-64C788D23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730679-E5D8-454D-A9DD-1B913E343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517752-47EA-4A66-904F-CD490B31B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62A0-9553-4238-8F98-60A174460EA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A78F41-0374-40BB-B488-0CB20B0B7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4441FD-BAB6-4884-8B80-D3B1F29E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4261-0EA3-42DD-8C29-8BA91DCD8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22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E57DB-D068-4C8D-93FD-DB2C80B6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6E61D9-0AEF-4D4D-BA4F-8FA9D9A27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65422C-D06F-485E-9A87-FDD3D6FDC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62A0-9553-4238-8F98-60A174460EA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7588EB-2A5D-48F2-9FAD-E7764C5CF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6BAF94-C3CD-42AE-8B9C-6D7DFDCEE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4261-0EA3-42DD-8C29-8BA91DCD8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25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89776-5FF4-4972-91EA-8849CEC9B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D1D47C-7DA4-4D90-B793-27C332D33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3D684B-35F3-402B-B0FE-03A37C98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62A0-9553-4238-8F98-60A174460EA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911B6F-D1EB-4AD9-B226-6EEFB6CBE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E87503-E22E-46D2-9401-FB6064D1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4261-0EA3-42DD-8C29-8BA91DCD8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43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E8B92-7471-4429-8D05-335BE9E1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7A8862-DDB8-49D7-8FD5-81591A9EED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EFA406-9414-4528-A2EC-127051814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6E0450-C0DE-4498-9F6A-BE6CC06C0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62A0-9553-4238-8F98-60A174460EA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93F781-8C9D-4C37-9A50-C77A37D4A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D7DD7C-1070-4354-8839-7A46D771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4261-0EA3-42DD-8C29-8BA91DCD8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5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60928-6B82-474D-87EA-3FB54E1B8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75D712-9804-409F-BB9B-DF45FD222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BF6C43-21A7-4CC9-8570-E2041E3E9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4C76CD-D517-42B7-9E9A-4D969CEB2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449282-9E22-425A-93B1-03E74FF6F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C2A9A1-8C78-4561-849C-72C0AA1B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62A0-9553-4238-8F98-60A174460EA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5CD5FA-4A14-4294-A4D8-C1EFD89AB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4355E0-E429-4672-9A95-4D8B04DC7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4261-0EA3-42DD-8C29-8BA91DCD8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28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BD4E9-F0CC-4646-9662-DB7F789B3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85B9D3-427E-4899-B168-6B9DE5054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62A0-9553-4238-8F98-60A174460EA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FD31D5-4245-4532-A573-043B7627F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66F9B6-1BE8-44B8-8AA8-D18683AF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4261-0EA3-42DD-8C29-8BA91DCD8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728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A0AF70-9496-4A2F-BC5C-B23DF121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62A0-9553-4238-8F98-60A174460EA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3B278E-5BA9-4090-B98C-366D61E48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16CEB7-C3A0-4A44-9E3D-B97C696B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4261-0EA3-42DD-8C29-8BA91DCD8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785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E3DEB-BDEC-4502-A3B1-7236ED76B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28364-86A9-44FC-8E2D-08B6B4D9A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643D80-6FAA-4678-BED0-9677BA0FF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A8951D-F77A-4A84-BACD-B42E55BF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62A0-9553-4238-8F98-60A174460EA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AB5878-6FE5-4853-9C1E-AEDE4AD60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C456F3-44A9-49F3-9A5B-FD25053E7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4261-0EA3-42DD-8C29-8BA91DCD8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46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CE920-1BA4-4254-BA99-5C2345F82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49C52C-7E49-4FED-9F9D-D246AC927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811ED8-40D4-44D6-BB10-2F4057DC1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3F76DD-83D7-4892-B0FA-91C29C979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62A0-9553-4238-8F98-60A174460EA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8F41FC-D303-44F1-908F-CA5E4BC1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E47BF6-337A-4F55-94DC-AC1DE74CE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4261-0EA3-42DD-8C29-8BA91DCD8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88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B23B19-3599-48FC-9DF9-DD4C0BD1A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9F45AE-C33F-4E0B-AF96-DFD55B3CE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D1AEC5-4DA8-4E8C-8B96-80E1900C7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262A0-9553-4238-8F98-60A174460EA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5DFF8-E9D5-48DF-8275-296FDA873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D00DDE-0032-49A1-B465-67C4C83D0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74261-0EA3-42DD-8C29-8BA91DCD8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09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0CEBB07-E658-4051-96A3-5B36C9B81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830958"/>
              </p:ext>
            </p:extLst>
          </p:nvPr>
        </p:nvGraphicFramePr>
        <p:xfrm>
          <a:off x="3035299" y="270372"/>
          <a:ext cx="6228975" cy="63172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6325">
                  <a:extLst>
                    <a:ext uri="{9D8B030D-6E8A-4147-A177-3AD203B41FA5}">
                      <a16:colId xmlns:a16="http://schemas.microsoft.com/office/drawing/2014/main" val="3115176213"/>
                    </a:ext>
                  </a:extLst>
                </a:gridCol>
                <a:gridCol w="2076325">
                  <a:extLst>
                    <a:ext uri="{9D8B030D-6E8A-4147-A177-3AD203B41FA5}">
                      <a16:colId xmlns:a16="http://schemas.microsoft.com/office/drawing/2014/main" val="1075137923"/>
                    </a:ext>
                  </a:extLst>
                </a:gridCol>
                <a:gridCol w="2076325">
                  <a:extLst>
                    <a:ext uri="{9D8B030D-6E8A-4147-A177-3AD203B41FA5}">
                      <a16:colId xmlns:a16="http://schemas.microsoft.com/office/drawing/2014/main" val="1163386509"/>
                    </a:ext>
                  </a:extLst>
                </a:gridCol>
              </a:tblGrid>
              <a:tr h="2105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900" dirty="0">
                          <a:latin typeface="Arial Black" panose="020B0A040201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9900" dirty="0"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152" marR="125152" marT="62576" marB="62576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900" dirty="0"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152" marR="125152" marT="62576" marB="62576" anchor="ctr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900">
                          <a:latin typeface="Arial Black" panose="020B0A040201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9900" dirty="0"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152" marR="125152" marT="62576" marB="62576"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56248214"/>
                  </a:ext>
                </a:extLst>
              </a:tr>
              <a:tr h="2105751">
                <a:tc>
                  <a:txBody>
                    <a:bodyPr/>
                    <a:lstStyle/>
                    <a:p>
                      <a:pPr algn="ctr"/>
                      <a:endParaRPr lang="zh-CN" altLang="en-US" sz="9900" dirty="0"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152" marR="125152" marT="62576" marB="62576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900">
                          <a:latin typeface="Arial Black" panose="020B0A040201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9900" dirty="0"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152" marR="125152" marT="62576" marB="62576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900" dirty="0"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152" marR="125152" marT="62576" marB="62576"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30597300"/>
                  </a:ext>
                </a:extLst>
              </a:tr>
              <a:tr h="2105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900">
                          <a:latin typeface="Arial Black" panose="020B0A040201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9900" dirty="0"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152" marR="125152" marT="62576" marB="62576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900" dirty="0"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152" marR="125152" marT="62576" marB="62576" anchor="ctr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900">
                          <a:latin typeface="Arial Black" panose="020B0A040201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9900" dirty="0"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152" marR="125152" marT="62576" marB="62576"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787781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1D6A7239-A666-44C4-B403-83A507904A54}"/>
              </a:ext>
            </a:extLst>
          </p:cNvPr>
          <p:cNvSpPr/>
          <p:nvPr/>
        </p:nvSpPr>
        <p:spPr>
          <a:xfrm rot="20461882">
            <a:off x="3065268" y="566893"/>
            <a:ext cx="6169037" cy="54014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500" cap="none" spc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Berlin Sans FB" panose="020B0604020202020204" pitchFamily="34" charset="0"/>
              </a:rPr>
              <a:t>Sunnie's</a:t>
            </a:r>
          </a:p>
          <a:p>
            <a:pPr algn="ctr"/>
            <a:r>
              <a:rPr lang="en-US" altLang="zh-CN" sz="1150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Berlin Sans FB" panose="020B0604020202020204" pitchFamily="34" charset="0"/>
              </a:rPr>
              <a:t>Sudoku</a:t>
            </a:r>
          </a:p>
          <a:p>
            <a:pPr algn="ctr"/>
            <a:r>
              <a:rPr lang="en-US" altLang="zh-CN" sz="11500" cap="none" spc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Berlin Sans FB" panose="020B0604020202020204" pitchFamily="34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874201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0CEBB07-E658-4051-96A3-5B36C9B8103A}"/>
              </a:ext>
            </a:extLst>
          </p:cNvPr>
          <p:cNvGraphicFramePr>
            <a:graphicFrameLocks noGrp="1"/>
          </p:cNvGraphicFramePr>
          <p:nvPr/>
        </p:nvGraphicFramePr>
        <p:xfrm>
          <a:off x="3035299" y="270372"/>
          <a:ext cx="6228975" cy="63172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6325">
                  <a:extLst>
                    <a:ext uri="{9D8B030D-6E8A-4147-A177-3AD203B41FA5}">
                      <a16:colId xmlns:a16="http://schemas.microsoft.com/office/drawing/2014/main" val="3115176213"/>
                    </a:ext>
                  </a:extLst>
                </a:gridCol>
                <a:gridCol w="2076325">
                  <a:extLst>
                    <a:ext uri="{9D8B030D-6E8A-4147-A177-3AD203B41FA5}">
                      <a16:colId xmlns:a16="http://schemas.microsoft.com/office/drawing/2014/main" val="1075137923"/>
                    </a:ext>
                  </a:extLst>
                </a:gridCol>
                <a:gridCol w="2076325">
                  <a:extLst>
                    <a:ext uri="{9D8B030D-6E8A-4147-A177-3AD203B41FA5}">
                      <a16:colId xmlns:a16="http://schemas.microsoft.com/office/drawing/2014/main" val="1163386509"/>
                    </a:ext>
                  </a:extLst>
                </a:gridCol>
              </a:tblGrid>
              <a:tr h="2105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900" dirty="0">
                          <a:latin typeface="Arial Black" panose="020B0A040201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9900" dirty="0"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152" marR="125152" marT="62576" marB="62576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900" dirty="0"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152" marR="125152" marT="62576" marB="62576" anchor="ctr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900">
                          <a:latin typeface="Arial Black" panose="020B0A040201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9900" dirty="0"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152" marR="125152" marT="62576" marB="62576"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56248214"/>
                  </a:ext>
                </a:extLst>
              </a:tr>
              <a:tr h="2105751">
                <a:tc>
                  <a:txBody>
                    <a:bodyPr/>
                    <a:lstStyle/>
                    <a:p>
                      <a:pPr algn="ctr"/>
                      <a:endParaRPr lang="zh-CN" altLang="en-US" sz="9900" dirty="0"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152" marR="125152" marT="62576" marB="62576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900">
                          <a:latin typeface="Arial Black" panose="020B0A040201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9900" dirty="0"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152" marR="125152" marT="62576" marB="62576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900" dirty="0"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152" marR="125152" marT="62576" marB="62576"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30597300"/>
                  </a:ext>
                </a:extLst>
              </a:tr>
              <a:tr h="2105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900">
                          <a:latin typeface="Arial Black" panose="020B0A040201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9900" dirty="0"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152" marR="125152" marT="62576" marB="62576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900" dirty="0"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152" marR="125152" marT="62576" marB="62576" anchor="ctr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900">
                          <a:latin typeface="Arial Black" panose="020B0A040201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9900" dirty="0"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152" marR="125152" marT="62576" marB="62576"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787781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1D6A7239-A666-44C4-B403-83A507904A54}"/>
              </a:ext>
            </a:extLst>
          </p:cNvPr>
          <p:cNvSpPr/>
          <p:nvPr/>
        </p:nvSpPr>
        <p:spPr>
          <a:xfrm rot="21200126">
            <a:off x="3065268" y="1451751"/>
            <a:ext cx="6169037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500" cap="none" spc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Berlin Sans FB" panose="020B0604020202020204" pitchFamily="34" charset="0"/>
              </a:rPr>
              <a:t>Sudoku </a:t>
            </a:r>
            <a:r>
              <a:rPr lang="en-US" altLang="zh-CN" sz="1150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Berlin Sans FB" panose="020B0604020202020204" pitchFamily="34" charset="0"/>
              </a:rPr>
              <a:t>Art</a:t>
            </a:r>
            <a:endParaRPr lang="en-US" altLang="zh-CN" sz="11500" cap="none" spc="0">
              <a:ln w="12700">
                <a:noFill/>
                <a:prstDash val="solid"/>
              </a:ln>
              <a:solidFill>
                <a:srgbClr val="00B0F0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Berlin Sans FB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79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0CEBB07-E658-4051-96A3-5B36C9B81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798479"/>
              </p:ext>
            </p:extLst>
          </p:nvPr>
        </p:nvGraphicFramePr>
        <p:xfrm>
          <a:off x="3035299" y="270372"/>
          <a:ext cx="6228975" cy="63172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6325">
                  <a:extLst>
                    <a:ext uri="{9D8B030D-6E8A-4147-A177-3AD203B41FA5}">
                      <a16:colId xmlns:a16="http://schemas.microsoft.com/office/drawing/2014/main" val="3115176213"/>
                    </a:ext>
                  </a:extLst>
                </a:gridCol>
                <a:gridCol w="2076325">
                  <a:extLst>
                    <a:ext uri="{9D8B030D-6E8A-4147-A177-3AD203B41FA5}">
                      <a16:colId xmlns:a16="http://schemas.microsoft.com/office/drawing/2014/main" val="1075137923"/>
                    </a:ext>
                  </a:extLst>
                </a:gridCol>
                <a:gridCol w="2076325">
                  <a:extLst>
                    <a:ext uri="{9D8B030D-6E8A-4147-A177-3AD203B41FA5}">
                      <a16:colId xmlns:a16="http://schemas.microsoft.com/office/drawing/2014/main" val="1163386509"/>
                    </a:ext>
                  </a:extLst>
                </a:gridCol>
              </a:tblGrid>
              <a:tr h="2105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900" dirty="0">
                          <a:latin typeface="Arial Black" panose="020B0A040201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9900" dirty="0"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152" marR="125152" marT="62576" marB="62576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900" dirty="0"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152" marR="125152" marT="62576" marB="62576" anchor="ctr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900" dirty="0"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152" marR="125152" marT="62576" marB="62576"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56248214"/>
                  </a:ext>
                </a:extLst>
              </a:tr>
              <a:tr h="2105751">
                <a:tc>
                  <a:txBody>
                    <a:bodyPr/>
                    <a:lstStyle/>
                    <a:p>
                      <a:pPr algn="ctr"/>
                      <a:endParaRPr lang="zh-CN" altLang="en-US" sz="9900" dirty="0"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152" marR="125152" marT="62576" marB="62576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900" dirty="0"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152" marR="125152" marT="62576" marB="62576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900" dirty="0"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152" marR="125152" marT="62576" marB="62576"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30597300"/>
                  </a:ext>
                </a:extLst>
              </a:tr>
              <a:tr h="2105751">
                <a:tc>
                  <a:txBody>
                    <a:bodyPr/>
                    <a:lstStyle/>
                    <a:p>
                      <a:pPr algn="ctr"/>
                      <a:endParaRPr lang="zh-CN" altLang="en-US" sz="9900" dirty="0"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152" marR="125152" marT="62576" marB="62576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900" dirty="0"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152" marR="125152" marT="62576" marB="62576" anchor="ctr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900" dirty="0"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152" marR="125152" marT="62576" marB="62576"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787781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1D6A7239-A666-44C4-B403-83A507904A54}"/>
              </a:ext>
            </a:extLst>
          </p:cNvPr>
          <p:cNvSpPr/>
          <p:nvPr/>
        </p:nvSpPr>
        <p:spPr>
          <a:xfrm rot="21200126">
            <a:off x="3065268" y="566893"/>
            <a:ext cx="6169037" cy="54014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50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Berlin Sans FB" panose="020B0604020202020204" pitchFamily="34" charset="0"/>
              </a:rPr>
              <a:t>Sudoku</a:t>
            </a:r>
          </a:p>
          <a:p>
            <a:pPr algn="ctr"/>
            <a:r>
              <a:rPr lang="en-US" altLang="zh-CN" sz="11500" cap="none" spc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Berlin Sans FB" panose="020B0604020202020204" pitchFamily="34" charset="0"/>
              </a:rPr>
              <a:t>Grid</a:t>
            </a:r>
          </a:p>
          <a:p>
            <a:pPr algn="ctr"/>
            <a:r>
              <a:rPr lang="en-US" altLang="zh-CN" sz="1150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Berlin Sans FB" panose="020B0604020202020204" pitchFamily="34" charset="0"/>
              </a:rPr>
              <a:t>File</a:t>
            </a:r>
            <a:endParaRPr lang="en-US" altLang="zh-CN" sz="11500" cap="none" spc="0">
              <a:ln w="12700">
                <a:noFill/>
                <a:prstDash val="solid"/>
              </a:ln>
              <a:solidFill>
                <a:srgbClr val="00B0F0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Berlin Sans FB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752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0CEBB07-E658-4051-96A3-5B36C9B81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923801"/>
              </p:ext>
            </p:extLst>
          </p:nvPr>
        </p:nvGraphicFramePr>
        <p:xfrm>
          <a:off x="3035299" y="270372"/>
          <a:ext cx="6228975" cy="63172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6325">
                  <a:extLst>
                    <a:ext uri="{9D8B030D-6E8A-4147-A177-3AD203B41FA5}">
                      <a16:colId xmlns:a16="http://schemas.microsoft.com/office/drawing/2014/main" val="3115176213"/>
                    </a:ext>
                  </a:extLst>
                </a:gridCol>
                <a:gridCol w="2076325">
                  <a:extLst>
                    <a:ext uri="{9D8B030D-6E8A-4147-A177-3AD203B41FA5}">
                      <a16:colId xmlns:a16="http://schemas.microsoft.com/office/drawing/2014/main" val="1075137923"/>
                    </a:ext>
                  </a:extLst>
                </a:gridCol>
                <a:gridCol w="2076325">
                  <a:extLst>
                    <a:ext uri="{9D8B030D-6E8A-4147-A177-3AD203B41FA5}">
                      <a16:colId xmlns:a16="http://schemas.microsoft.com/office/drawing/2014/main" val="1163386509"/>
                    </a:ext>
                  </a:extLst>
                </a:gridCol>
              </a:tblGrid>
              <a:tr h="2105751">
                <a:tc>
                  <a:txBody>
                    <a:bodyPr/>
                    <a:lstStyle/>
                    <a:p>
                      <a:pPr algn="ctr"/>
                      <a:endParaRPr lang="zh-CN" altLang="en-US" sz="9900" dirty="0"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152" marR="125152" marT="62576" marB="62576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900">
                          <a:latin typeface="Arial Black" panose="020B0A040201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9900" dirty="0"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152" marR="125152" marT="62576" marB="62576" anchor="ctr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900" dirty="0"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152" marR="125152" marT="62576" marB="62576"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56248214"/>
                  </a:ext>
                </a:extLst>
              </a:tr>
              <a:tr h="2105751">
                <a:tc>
                  <a:txBody>
                    <a:bodyPr/>
                    <a:lstStyle/>
                    <a:p>
                      <a:pPr algn="ctr"/>
                      <a:endParaRPr lang="zh-CN" altLang="en-US" sz="9900" dirty="0"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152" marR="125152" marT="62576" marB="62576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900" dirty="0"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152" marR="125152" marT="62576" marB="62576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900" dirty="0"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152" marR="125152" marT="62576" marB="62576"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30597300"/>
                  </a:ext>
                </a:extLst>
              </a:tr>
              <a:tr h="2105751">
                <a:tc>
                  <a:txBody>
                    <a:bodyPr/>
                    <a:lstStyle/>
                    <a:p>
                      <a:pPr algn="ctr"/>
                      <a:endParaRPr lang="zh-CN" altLang="en-US" sz="9900" dirty="0"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152" marR="125152" marT="62576" marB="62576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900" dirty="0"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152" marR="125152" marT="62576" marB="62576" anchor="ctr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900" dirty="0"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152" marR="125152" marT="62576" marB="62576"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787781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1D6A7239-A666-44C4-B403-83A507904A54}"/>
              </a:ext>
            </a:extLst>
          </p:cNvPr>
          <p:cNvSpPr/>
          <p:nvPr/>
        </p:nvSpPr>
        <p:spPr>
          <a:xfrm rot="21200126">
            <a:off x="3065268" y="566893"/>
            <a:ext cx="6169037" cy="54014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50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Berlin Sans FB" panose="020B0604020202020204" pitchFamily="34" charset="0"/>
              </a:rPr>
              <a:t>Config</a:t>
            </a:r>
          </a:p>
          <a:p>
            <a:pPr algn="ctr"/>
            <a:r>
              <a:rPr lang="en-US" altLang="zh-CN" sz="11500" cap="none" spc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Berlin Sans FB" panose="020B0604020202020204" pitchFamily="34" charset="0"/>
              </a:rPr>
              <a:t>Backup</a:t>
            </a:r>
          </a:p>
          <a:p>
            <a:pPr algn="ctr"/>
            <a:r>
              <a:rPr lang="en-US" altLang="zh-CN" sz="11500" cap="none" spc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Berlin Sans FB" panose="020B0604020202020204" pitchFamily="34" charset="0"/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3281808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0CEBB07-E658-4051-96A3-5B36C9B81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427404"/>
              </p:ext>
            </p:extLst>
          </p:nvPr>
        </p:nvGraphicFramePr>
        <p:xfrm>
          <a:off x="3035299" y="270372"/>
          <a:ext cx="6228975" cy="63172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6325">
                  <a:extLst>
                    <a:ext uri="{9D8B030D-6E8A-4147-A177-3AD203B41FA5}">
                      <a16:colId xmlns:a16="http://schemas.microsoft.com/office/drawing/2014/main" val="3115176213"/>
                    </a:ext>
                  </a:extLst>
                </a:gridCol>
                <a:gridCol w="2076325">
                  <a:extLst>
                    <a:ext uri="{9D8B030D-6E8A-4147-A177-3AD203B41FA5}">
                      <a16:colId xmlns:a16="http://schemas.microsoft.com/office/drawing/2014/main" val="1075137923"/>
                    </a:ext>
                  </a:extLst>
                </a:gridCol>
                <a:gridCol w="2076325">
                  <a:extLst>
                    <a:ext uri="{9D8B030D-6E8A-4147-A177-3AD203B41FA5}">
                      <a16:colId xmlns:a16="http://schemas.microsoft.com/office/drawing/2014/main" val="1163386509"/>
                    </a:ext>
                  </a:extLst>
                </a:gridCol>
              </a:tblGrid>
              <a:tr h="2105751">
                <a:tc>
                  <a:txBody>
                    <a:bodyPr/>
                    <a:lstStyle/>
                    <a:p>
                      <a:pPr algn="ctr"/>
                      <a:endParaRPr lang="zh-CN" altLang="en-US" sz="9900" dirty="0"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152" marR="125152" marT="62576" marB="62576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900" dirty="0"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152" marR="125152" marT="62576" marB="62576" anchor="ctr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900">
                          <a:latin typeface="Arial Black" panose="020B0A040201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9900" dirty="0"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152" marR="125152" marT="62576" marB="62576"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56248214"/>
                  </a:ext>
                </a:extLst>
              </a:tr>
              <a:tr h="2105751">
                <a:tc>
                  <a:txBody>
                    <a:bodyPr/>
                    <a:lstStyle/>
                    <a:p>
                      <a:pPr algn="ctr"/>
                      <a:endParaRPr lang="zh-CN" altLang="en-US" sz="9900" dirty="0"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152" marR="125152" marT="62576" marB="62576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900" dirty="0"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152" marR="125152" marT="62576" marB="62576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900" dirty="0"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152" marR="125152" marT="62576" marB="62576"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30597300"/>
                  </a:ext>
                </a:extLst>
              </a:tr>
              <a:tr h="2105751">
                <a:tc>
                  <a:txBody>
                    <a:bodyPr/>
                    <a:lstStyle/>
                    <a:p>
                      <a:pPr algn="ctr"/>
                      <a:endParaRPr lang="zh-CN" altLang="en-US" sz="9900" dirty="0"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152" marR="125152" marT="62576" marB="62576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900" dirty="0"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152" marR="125152" marT="62576" marB="62576" anchor="ctr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900" dirty="0"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152" marR="125152" marT="62576" marB="62576"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787781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1D6A7239-A666-44C4-B403-83A507904A54}"/>
              </a:ext>
            </a:extLst>
          </p:cNvPr>
          <p:cNvSpPr/>
          <p:nvPr/>
        </p:nvSpPr>
        <p:spPr>
          <a:xfrm rot="21200126">
            <a:off x="3065268" y="1451751"/>
            <a:ext cx="6169037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50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Berlin Sans FB" panose="020B0604020202020204" pitchFamily="34" charset="0"/>
              </a:rPr>
              <a:t>Drawing</a:t>
            </a:r>
          </a:p>
          <a:p>
            <a:pPr algn="ctr"/>
            <a:r>
              <a:rPr lang="en-US" altLang="zh-CN" sz="11500" cap="none" spc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Berlin Sans FB" panose="020B0604020202020204" pitchFamily="34" charset="0"/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2810285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0CEBB07-E658-4051-96A3-5B36C9B81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7668"/>
              </p:ext>
            </p:extLst>
          </p:nvPr>
        </p:nvGraphicFramePr>
        <p:xfrm>
          <a:off x="3035299" y="270372"/>
          <a:ext cx="6228975" cy="63172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6325">
                  <a:extLst>
                    <a:ext uri="{9D8B030D-6E8A-4147-A177-3AD203B41FA5}">
                      <a16:colId xmlns:a16="http://schemas.microsoft.com/office/drawing/2014/main" val="3115176213"/>
                    </a:ext>
                  </a:extLst>
                </a:gridCol>
                <a:gridCol w="2076325">
                  <a:extLst>
                    <a:ext uri="{9D8B030D-6E8A-4147-A177-3AD203B41FA5}">
                      <a16:colId xmlns:a16="http://schemas.microsoft.com/office/drawing/2014/main" val="1075137923"/>
                    </a:ext>
                  </a:extLst>
                </a:gridCol>
                <a:gridCol w="2076325">
                  <a:extLst>
                    <a:ext uri="{9D8B030D-6E8A-4147-A177-3AD203B41FA5}">
                      <a16:colId xmlns:a16="http://schemas.microsoft.com/office/drawing/2014/main" val="1163386509"/>
                    </a:ext>
                  </a:extLst>
                </a:gridCol>
              </a:tblGrid>
              <a:tr h="2105751">
                <a:tc>
                  <a:txBody>
                    <a:bodyPr/>
                    <a:lstStyle/>
                    <a:p>
                      <a:pPr algn="ctr"/>
                      <a:endParaRPr lang="zh-CN" altLang="en-US" sz="9900" dirty="0"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152" marR="125152" marT="62576" marB="62576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900" dirty="0"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152" marR="125152" marT="62576" marB="62576" anchor="ctr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900" dirty="0"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152" marR="125152" marT="62576" marB="62576"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56248214"/>
                  </a:ext>
                </a:extLst>
              </a:tr>
              <a:tr h="2105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900">
                          <a:latin typeface="Arial Black" panose="020B0A040201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9900" dirty="0"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152" marR="125152" marT="62576" marB="62576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900" dirty="0"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152" marR="125152" marT="62576" marB="62576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900" dirty="0"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152" marR="125152" marT="62576" marB="62576"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30597300"/>
                  </a:ext>
                </a:extLst>
              </a:tr>
              <a:tr h="2105751">
                <a:tc>
                  <a:txBody>
                    <a:bodyPr/>
                    <a:lstStyle/>
                    <a:p>
                      <a:pPr algn="ctr"/>
                      <a:endParaRPr lang="zh-CN" altLang="en-US" sz="9900" dirty="0"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152" marR="125152" marT="62576" marB="62576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900" dirty="0"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152" marR="125152" marT="62576" marB="62576" anchor="ctr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900" dirty="0"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152" marR="125152" marT="62576" marB="62576"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787781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1D6A7239-A666-44C4-B403-83A507904A54}"/>
              </a:ext>
            </a:extLst>
          </p:cNvPr>
          <p:cNvSpPr/>
          <p:nvPr/>
        </p:nvSpPr>
        <p:spPr>
          <a:xfrm rot="21200126">
            <a:off x="3065268" y="1451751"/>
            <a:ext cx="6169037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50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Berlin Sans FB" panose="020B0604020202020204" pitchFamily="34" charset="0"/>
              </a:rPr>
              <a:t>Text-only</a:t>
            </a:r>
          </a:p>
          <a:p>
            <a:pPr algn="ctr"/>
            <a:r>
              <a:rPr lang="en-US" altLang="zh-CN" sz="11500" cap="none" spc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Berlin Sans FB" panose="020B0604020202020204" pitchFamily="34" charset="0"/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517161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0CEBB07-E658-4051-96A3-5B36C9B81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473731"/>
              </p:ext>
            </p:extLst>
          </p:nvPr>
        </p:nvGraphicFramePr>
        <p:xfrm>
          <a:off x="3035299" y="270372"/>
          <a:ext cx="6228975" cy="63172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6325">
                  <a:extLst>
                    <a:ext uri="{9D8B030D-6E8A-4147-A177-3AD203B41FA5}">
                      <a16:colId xmlns:a16="http://schemas.microsoft.com/office/drawing/2014/main" val="3115176213"/>
                    </a:ext>
                  </a:extLst>
                </a:gridCol>
                <a:gridCol w="2076325">
                  <a:extLst>
                    <a:ext uri="{9D8B030D-6E8A-4147-A177-3AD203B41FA5}">
                      <a16:colId xmlns:a16="http://schemas.microsoft.com/office/drawing/2014/main" val="1075137923"/>
                    </a:ext>
                  </a:extLst>
                </a:gridCol>
                <a:gridCol w="2076325">
                  <a:extLst>
                    <a:ext uri="{9D8B030D-6E8A-4147-A177-3AD203B41FA5}">
                      <a16:colId xmlns:a16="http://schemas.microsoft.com/office/drawing/2014/main" val="1163386509"/>
                    </a:ext>
                  </a:extLst>
                </a:gridCol>
              </a:tblGrid>
              <a:tr h="2105751">
                <a:tc>
                  <a:txBody>
                    <a:bodyPr/>
                    <a:lstStyle/>
                    <a:p>
                      <a:pPr algn="ctr"/>
                      <a:endParaRPr lang="zh-CN" altLang="en-US" sz="9900" dirty="0"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152" marR="125152" marT="62576" marB="62576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900" dirty="0"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152" marR="125152" marT="62576" marB="62576" anchor="ctr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900" dirty="0"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152" marR="125152" marT="62576" marB="62576"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56248214"/>
                  </a:ext>
                </a:extLst>
              </a:tr>
              <a:tr h="2105751">
                <a:tc>
                  <a:txBody>
                    <a:bodyPr/>
                    <a:lstStyle/>
                    <a:p>
                      <a:pPr algn="ctr"/>
                      <a:endParaRPr lang="zh-CN" altLang="en-US" sz="9900" dirty="0"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152" marR="125152" marT="62576" marB="62576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900" dirty="0"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152" marR="125152" marT="62576" marB="62576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900" dirty="0"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152" marR="125152" marT="62576" marB="62576"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30597300"/>
                  </a:ext>
                </a:extLst>
              </a:tr>
              <a:tr h="2105751">
                <a:tc>
                  <a:txBody>
                    <a:bodyPr/>
                    <a:lstStyle/>
                    <a:p>
                      <a:pPr algn="ctr"/>
                      <a:endParaRPr lang="zh-CN" altLang="en-US" sz="9900" dirty="0"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152" marR="125152" marT="62576" marB="62576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900" dirty="0"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152" marR="125152" marT="62576" marB="62576" anchor="ctr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900">
                          <a:latin typeface="Arial Black" panose="020B0A040201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9900" dirty="0"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152" marR="125152" marT="62576" marB="62576"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787781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1D6A7239-A666-44C4-B403-83A507904A54}"/>
              </a:ext>
            </a:extLst>
          </p:cNvPr>
          <p:cNvSpPr/>
          <p:nvPr/>
        </p:nvSpPr>
        <p:spPr>
          <a:xfrm rot="21200126">
            <a:off x="3065268" y="1451751"/>
            <a:ext cx="6169037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50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Berlin Sans FB" panose="020B0604020202020204" pitchFamily="34" charset="0"/>
              </a:rPr>
              <a:t>Misc.</a:t>
            </a:r>
          </a:p>
          <a:p>
            <a:pPr algn="ctr"/>
            <a:r>
              <a:rPr lang="en-US" altLang="zh-CN" sz="11500" cap="none" spc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Berlin Sans FB" panose="020B0604020202020204" pitchFamily="34" charset="0"/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1442192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33</Words>
  <Application>Microsoft Office PowerPoint</Application>
  <PresentationFormat>宽屏</PresentationFormat>
  <Paragraphs>31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Arial Black</vt:lpstr>
      <vt:lpstr>Berlin Sans FB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terms:created xsi:type="dcterms:W3CDTF">2021-01-30T06:55:43Z</dcterms:created>
  <dcterms:modified xsi:type="dcterms:W3CDTF">2022-06-07T13:53:15Z</dcterms:modified>
</cp:coreProperties>
</file>