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76" r:id="rId6"/>
    <p:sldId id="258" r:id="rId7"/>
    <p:sldId id="259" r:id="rId8"/>
    <p:sldId id="274" r:id="rId9"/>
    <p:sldId id="273" r:id="rId10"/>
    <p:sldId id="266" r:id="rId11"/>
    <p:sldId id="261" r:id="rId12"/>
    <p:sldId id="275" r:id="rId13"/>
    <p:sldId id="278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atriz" initials="BSS" lastIdx="3" clrIdx="0"/>
  <p:cmAuthor id="1" name="bss-ieeta" initials="b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797" autoAdjust="0"/>
  </p:normalViewPr>
  <p:slideViewPr>
    <p:cSldViewPr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atriz Sousa Santos" userId="6d2f969a-6583-4bd3-85f2-fe9e3729cd33" providerId="ADAL" clId="{CA86529F-DEF0-4713-A8FE-AE31E3417907}"/>
    <pc:docChg chg="custSel modSld">
      <pc:chgData name="Beatriz Sousa Santos" userId="6d2f969a-6583-4bd3-85f2-fe9e3729cd33" providerId="ADAL" clId="{CA86529F-DEF0-4713-A8FE-AE31E3417907}" dt="2023-02-06T16:12:09.643" v="30" actId="5793"/>
      <pc:docMkLst>
        <pc:docMk/>
      </pc:docMkLst>
      <pc:sldChg chg="modSp">
        <pc:chgData name="Beatriz Sousa Santos" userId="6d2f969a-6583-4bd3-85f2-fe9e3729cd33" providerId="ADAL" clId="{CA86529F-DEF0-4713-A8FE-AE31E3417907}" dt="2023-02-06T16:12:09.643" v="30" actId="5793"/>
        <pc:sldMkLst>
          <pc:docMk/>
          <pc:sldMk cId="2912463906" sldId="256"/>
        </pc:sldMkLst>
        <pc:spChg chg="mod">
          <ac:chgData name="Beatriz Sousa Santos" userId="6d2f969a-6583-4bd3-85f2-fe9e3729cd33" providerId="ADAL" clId="{CA86529F-DEF0-4713-A8FE-AE31E3417907}" dt="2023-02-06T16:12:09.643" v="30" actId="5793"/>
          <ac:spMkLst>
            <pc:docMk/>
            <pc:sldMk cId="2912463906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BE618-FA35-498C-933C-851E81754BF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F5A50-0555-4869-A4F4-686F4915C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75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F5A50-0555-4869-A4F4-686F4915C4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48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F5A50-0555-4869-A4F4-686F4915C4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48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https://www.mendeley.com/guides/mendeley-cite/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F5A50-0555-4869-A4F4-686F4915C4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0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4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3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4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8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2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4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9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7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4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6EBB8-3D47-42BA-89F1-0D686E33D62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9344-E11B-4725-8D3D-09E2D049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6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Assignment title</a:t>
            </a:r>
            <a:br>
              <a:rPr lang="en-US" dirty="0"/>
            </a:br>
            <a:br>
              <a:rPr lang="en-US" sz="3200" dirty="0"/>
            </a:br>
            <a:r>
              <a:rPr lang="en-US" sz="3200" dirty="0"/>
              <a:t>Data Visualization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43608" y="4509120"/>
            <a:ext cx="6400800" cy="194421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200" dirty="0">
                <a:solidFill>
                  <a:schemeClr val="tx1"/>
                </a:solidFill>
              </a:rPr>
              <a:t>Authors</a:t>
            </a:r>
          </a:p>
          <a:p>
            <a:pPr algn="l"/>
            <a:r>
              <a:rPr lang="en-US" sz="2200" dirty="0">
                <a:solidFill>
                  <a:schemeClr val="tx1"/>
                </a:solidFill>
              </a:rPr>
              <a:t>Name1, nmec1, Study program abbreviation</a:t>
            </a:r>
          </a:p>
          <a:p>
            <a:pPr algn="l"/>
            <a:r>
              <a:rPr lang="en-US" sz="2200" dirty="0">
                <a:solidFill>
                  <a:schemeClr val="tx1"/>
                </a:solidFill>
              </a:rPr>
              <a:t>Name2, nmec2, Study program abbreviation</a:t>
            </a:r>
          </a:p>
          <a:p>
            <a:pPr algn="l"/>
            <a:r>
              <a:rPr lang="en-US" sz="2200" dirty="0">
                <a:solidFill>
                  <a:schemeClr val="tx1"/>
                </a:solidFill>
              </a:rPr>
              <a:t>…</a:t>
            </a:r>
          </a:p>
          <a:p>
            <a:pPr algn="l"/>
            <a:endParaRPr lang="en-US" sz="2200" dirty="0">
              <a:solidFill>
                <a:schemeClr val="tx1"/>
              </a:solidFill>
            </a:endParaRPr>
          </a:p>
          <a:p>
            <a:pPr algn="l"/>
            <a:r>
              <a:rPr lang="en-US" sz="2200" dirty="0">
                <a:solidFill>
                  <a:schemeClr val="tx1"/>
                </a:solidFill>
              </a:rPr>
              <a:t>TPXX –  date …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323850" y="260350"/>
            <a:ext cx="3384553" cy="725488"/>
            <a:chOff x="204" y="164"/>
            <a:chExt cx="2132" cy="457"/>
          </a:xfrm>
        </p:grpSpPr>
        <p:pic>
          <p:nvPicPr>
            <p:cNvPr id="5" name="Picture 8" descr="u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" y="164"/>
              <a:ext cx="415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658" y="346"/>
              <a:ext cx="167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en-US" sz="1600" b="1" dirty="0">
                  <a:solidFill>
                    <a:srgbClr val="777777"/>
                  </a:solidFill>
                </a:rPr>
                <a:t>Universidade de Aveiro</a:t>
              </a:r>
              <a:br>
                <a:rPr lang="pt-PT" altLang="en-US" sz="1600" b="1" dirty="0">
                  <a:solidFill>
                    <a:srgbClr val="777777"/>
                  </a:solidFill>
                </a:rPr>
              </a:br>
              <a:endParaRPr lang="pt-PT" altLang="en-US" sz="1600" b="1" dirty="0">
                <a:solidFill>
                  <a:srgbClr val="77777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2463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Concluding remarks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was concluded by the authors?</a:t>
            </a:r>
          </a:p>
          <a:p>
            <a:endParaRPr lang="en-US" sz="2400" dirty="0"/>
          </a:p>
          <a:p>
            <a:r>
              <a:rPr lang="en-US" sz="2400" dirty="0"/>
              <a:t>What was the benefit of using Visualization?</a:t>
            </a:r>
          </a:p>
          <a:p>
            <a:endParaRPr lang="en-US" sz="2400" dirty="0"/>
          </a:p>
          <a:p>
            <a:r>
              <a:rPr lang="en-US" sz="2400" dirty="0"/>
              <a:t>Add some personal reflections …</a:t>
            </a:r>
          </a:p>
          <a:p>
            <a:endParaRPr lang="en-US" sz="2400" dirty="0"/>
          </a:p>
          <a:p>
            <a:r>
              <a:rPr lang="en-US" sz="2400" dirty="0"/>
              <a:t>And state the effort of each team member</a:t>
            </a:r>
          </a:p>
        </p:txBody>
      </p:sp>
    </p:spTree>
    <p:extLst>
      <p:ext uri="{BB962C8B-B14F-4D97-AF65-F5344CB8AC3E}">
        <p14:creationId xmlns:p14="http://schemas.microsoft.com/office/powerpoint/2010/main" val="3239141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References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1520" y="1556792"/>
            <a:ext cx="8892480" cy="4525963"/>
          </a:xfrm>
        </p:spPr>
        <p:txBody>
          <a:bodyPr/>
          <a:lstStyle/>
          <a:p>
            <a:r>
              <a:rPr lang="en-US" sz="2800" dirty="0"/>
              <a:t>Dissertations, papers, books, reports, … used to prepare this assignment</a:t>
            </a:r>
          </a:p>
          <a:p>
            <a:pPr marL="0" indent="0">
              <a:buNone/>
            </a:pPr>
            <a:r>
              <a:rPr lang="en-US" sz="2400" dirty="0"/>
              <a:t>(mind the citation style; there are several; select one widely used in your field and be consistent)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795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Outline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problem</a:t>
            </a:r>
          </a:p>
          <a:p>
            <a:r>
              <a:rPr lang="en-US" sz="2800" dirty="0"/>
              <a:t>Objectives</a:t>
            </a:r>
          </a:p>
          <a:p>
            <a:r>
              <a:rPr lang="en-US" sz="2800" dirty="0"/>
              <a:t>…</a:t>
            </a:r>
          </a:p>
          <a:p>
            <a:endParaRPr lang="en-US" sz="2800" dirty="0"/>
          </a:p>
          <a:p>
            <a:r>
              <a:rPr lang="en-US" sz="2800" dirty="0"/>
              <a:t>Concluding remarks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74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The problem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1520" y="1412776"/>
            <a:ext cx="915536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State the problem in a few short phrases  (explain the context as to be understood by anyone in the audience)</a:t>
            </a:r>
          </a:p>
          <a:p>
            <a:endParaRPr lang="en-US" sz="2400" dirty="0"/>
          </a:p>
          <a:p>
            <a:r>
              <a:rPr lang="en-US" sz="2400" dirty="0"/>
              <a:t>Use figures to illustrate</a:t>
            </a:r>
          </a:p>
        </p:txBody>
      </p:sp>
    </p:spTree>
    <p:extLst>
      <p:ext uri="{BB962C8B-B14F-4D97-AF65-F5344CB8AC3E}">
        <p14:creationId xmlns:p14="http://schemas.microsoft.com/office/powerpoint/2010/main" val="305063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Objectives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State the specific goal of the work analyzed/ presented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Use figures to illustrate</a:t>
            </a:r>
          </a:p>
          <a:p>
            <a:pPr marL="0" indent="0">
              <a:buNone/>
            </a:pPr>
            <a:r>
              <a:rPr lang="en-US" sz="2800" dirty="0"/>
              <a:t>    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01026" y="32849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82191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Users, Context of use, and Questions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67544" y="1340768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Who were the target users? </a:t>
            </a:r>
          </a:p>
          <a:p>
            <a:pPr marL="0" indent="0">
              <a:buNone/>
            </a:pPr>
            <a:r>
              <a:rPr lang="en-US" sz="2400" dirty="0"/>
              <a:t>(professionals, researchers, students? general public...)</a:t>
            </a:r>
          </a:p>
          <a:p>
            <a:endParaRPr lang="en-US" sz="2800" dirty="0"/>
          </a:p>
          <a:p>
            <a:r>
              <a:rPr lang="en-US" sz="2800" dirty="0"/>
              <a:t>In what context were the visualizations used?</a:t>
            </a:r>
          </a:p>
          <a:p>
            <a:pPr marL="0" indent="0">
              <a:buNone/>
            </a:pPr>
            <a:r>
              <a:rPr lang="en-US" sz="2800" dirty="0"/>
              <a:t>(office, shop-floor, field? … any limitations/issues?)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What were de main questions the visualizations should help answer?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119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23528" y="1628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What type of data was used? (simulated/ measured; tabular data/grid samples; quantitative/qualitative; …)</a:t>
            </a:r>
          </a:p>
          <a:p>
            <a:endParaRPr lang="en-US" sz="2400" dirty="0"/>
          </a:p>
          <a:p>
            <a:r>
              <a:rPr lang="en-US" sz="2400" dirty="0"/>
              <a:t>What data preparation was done? (scale transformation, outlier removal, encoding, …)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Include some print screens to illustrate the data  (data table, data format, …) and/or figures illustrating the process of obtaining the data (simulator, experimental set-up)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78451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How was visualization used along the process?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e.g.</a:t>
            </a:r>
          </a:p>
          <a:p>
            <a:pPr lvl="1"/>
            <a:r>
              <a:rPr lang="en-US" sz="2400" dirty="0"/>
              <a:t>Simulated data - design phase?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Measured data - test phase?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To what general purpose? </a:t>
            </a:r>
          </a:p>
          <a:p>
            <a:pPr marL="457200" lvl="1" indent="0">
              <a:buNone/>
            </a:pPr>
            <a:r>
              <a:rPr lang="en-US" sz="2400" dirty="0"/>
              <a:t>(Explore? Guide the design? Confirm an hypothesis/design? Communicate?...)</a:t>
            </a:r>
          </a:p>
          <a:p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Visualization along the process</a:t>
            </a:r>
          </a:p>
        </p:txBody>
      </p:sp>
    </p:spTree>
    <p:extLst>
      <p:ext uri="{BB962C8B-B14F-4D97-AF65-F5344CB8AC3E}">
        <p14:creationId xmlns:p14="http://schemas.microsoft.com/office/powerpoint/2010/main" val="12376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4186" y="836825"/>
            <a:ext cx="8577152" cy="50790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What type of data was used and how was it obtained?</a:t>
            </a:r>
          </a:p>
          <a:p>
            <a:pPr marL="0" indent="0">
              <a:buNone/>
            </a:pPr>
            <a:r>
              <a:rPr lang="en-US" sz="2400" dirty="0"/>
              <a:t>(e.g. 3D grid data – one quantitative variable, obtained using XXXX simulator …)</a:t>
            </a:r>
          </a:p>
          <a:p>
            <a:endParaRPr lang="en-US" sz="2400" dirty="0"/>
          </a:p>
          <a:p>
            <a:r>
              <a:rPr lang="en-US" sz="2400" dirty="0"/>
              <a:t>Visualization technique:		insight:</a:t>
            </a:r>
          </a:p>
          <a:p>
            <a:pPr marL="457200" lvl="1" indent="0">
              <a:buNone/>
            </a:pPr>
            <a:r>
              <a:rPr lang="en-US" sz="2200" dirty="0"/>
              <a:t>-  Type of chart 		          - new finding? Confirmation?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Include representative visualizations  </a:t>
            </a:r>
          </a:p>
          <a:p>
            <a:pPr marL="0" indent="0">
              <a:buNone/>
            </a:pPr>
            <a:r>
              <a:rPr lang="en-US" sz="2400" dirty="0"/>
              <a:t>    (with annotations  pointing to relevant aspects, if possible)</a:t>
            </a:r>
          </a:p>
          <a:p>
            <a:pPr marL="0" indent="0">
              <a:buNone/>
            </a:pPr>
            <a:r>
              <a:rPr lang="en-US" sz="2400" dirty="0"/>
              <a:t>    (short videos are interesting)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23849" y="188640"/>
            <a:ext cx="700563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Visualization of simulated data</a:t>
            </a:r>
          </a:p>
        </p:txBody>
      </p:sp>
    </p:spTree>
    <p:extLst>
      <p:ext uri="{BB962C8B-B14F-4D97-AF65-F5344CB8AC3E}">
        <p14:creationId xmlns:p14="http://schemas.microsoft.com/office/powerpoint/2010/main" val="383672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39552" y="798240"/>
            <a:ext cx="820891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What type of data was used and how was it obtained?</a:t>
            </a:r>
          </a:p>
          <a:p>
            <a:pPr marL="0" indent="0">
              <a:buNone/>
            </a:pPr>
            <a:r>
              <a:rPr lang="en-US" sz="2400" dirty="0"/>
              <a:t>(e.g. 3D grid data – one quantitative variable, obtained using XYZ setup…)</a:t>
            </a:r>
          </a:p>
          <a:p>
            <a:endParaRPr lang="en-US" sz="2400" dirty="0"/>
          </a:p>
          <a:p>
            <a:r>
              <a:rPr lang="en-US" sz="2400" dirty="0"/>
              <a:t>Visualization technique:		insight:</a:t>
            </a:r>
          </a:p>
          <a:p>
            <a:pPr marL="457200" lvl="1" indent="0">
              <a:buNone/>
            </a:pPr>
            <a:r>
              <a:rPr lang="en-US" sz="2200" dirty="0"/>
              <a:t>-  Type of chart 		          - new finding? Confirmation?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Include visualizations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23849" y="188640"/>
            <a:ext cx="700563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Visualization of measured data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827584" y="5805264"/>
            <a:ext cx="7046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(use more than  one slide with visualizations if needed)</a:t>
            </a:r>
          </a:p>
        </p:txBody>
      </p:sp>
    </p:spTree>
    <p:extLst>
      <p:ext uri="{BB962C8B-B14F-4D97-AF65-F5344CB8AC3E}">
        <p14:creationId xmlns:p14="http://schemas.microsoft.com/office/powerpoint/2010/main" val="1836268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277BE806F8644AAC332864490B5556" ma:contentTypeVersion="14" ma:contentTypeDescription="Create a new document." ma:contentTypeScope="" ma:versionID="64d6c1142d8906c885326692761b5d4f">
  <xsd:schema xmlns:xsd="http://www.w3.org/2001/XMLSchema" xmlns:xs="http://www.w3.org/2001/XMLSchema" xmlns:p="http://schemas.microsoft.com/office/2006/metadata/properties" xmlns:ns3="dd1301d2-a588-4738-8532-d163c2a499a8" xmlns:ns4="faf4ab63-fcbf-4ed6-89b2-7643d1acc9b8" targetNamespace="http://schemas.microsoft.com/office/2006/metadata/properties" ma:root="true" ma:fieldsID="66b9b41d886098ceae54d07c1b8dc774" ns3:_="" ns4:_="">
    <xsd:import namespace="dd1301d2-a588-4738-8532-d163c2a499a8"/>
    <xsd:import namespace="faf4ab63-fcbf-4ed6-89b2-7643d1acc9b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1301d2-a588-4738-8532-d163c2a499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4ab63-fcbf-4ed6-89b2-7643d1acc9b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F2C7FF-5A73-4579-A520-1A0917A98C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1301d2-a588-4738-8532-d163c2a499a8"/>
    <ds:schemaRef ds:uri="faf4ab63-fcbf-4ed6-89b2-7643d1acc9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AA9EFA6-702B-4EC2-8515-47C2E97EDA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857CAC-927C-4A53-B6BE-DCF8D37D673F}">
  <ds:schemaRefs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faf4ab63-fcbf-4ed6-89b2-7643d1acc9b8"/>
    <ds:schemaRef ds:uri="http://www.w3.org/XML/1998/namespace"/>
    <ds:schemaRef ds:uri="dd1301d2-a588-4738-8532-d163c2a499a8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483</Words>
  <Application>Microsoft Office PowerPoint</Application>
  <PresentationFormat>On-screen Show (4:3)</PresentationFormat>
  <Paragraphs>91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do Office</vt:lpstr>
      <vt:lpstr>Assignment title  Data Visualization</vt:lpstr>
      <vt:lpstr>Outline</vt:lpstr>
      <vt:lpstr>The problem</vt:lpstr>
      <vt:lpstr>Objectives</vt:lpstr>
      <vt:lpstr>Users, Context of use, and Questions</vt:lpstr>
      <vt:lpstr>Data</vt:lpstr>
      <vt:lpstr>Visualization along the process</vt:lpstr>
      <vt:lpstr>PowerPoint Presentation</vt:lpstr>
      <vt:lpstr>PowerPoint Presentation</vt:lpstr>
      <vt:lpstr>Concluding remarks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Multilayer radiating structures for mmWaves</dc:title>
  <dc:creator>bss-ieeta</dc:creator>
  <cp:lastModifiedBy>Beatriz Sousa Santos</cp:lastModifiedBy>
  <cp:revision>56</cp:revision>
  <dcterms:created xsi:type="dcterms:W3CDTF">2022-02-22T19:58:09Z</dcterms:created>
  <dcterms:modified xsi:type="dcterms:W3CDTF">2023-02-06T16:12:23Z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0x010100D8277BE806F8644AAC332864490B5556</vt:lpwstr>
  </property>
</Properties>
</file>