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1" r:id="rId6"/>
  </p:sldMasterIdLst>
  <p:notesMasterIdLst>
    <p:notesMasterId r:id="rId7"/>
  </p:notesMasterIdLst>
  <p:sldIdLst>
    <p:sldId id="256" r:id="rId8"/>
    <p:sldId id="257" r:id="rId9"/>
    <p:sldId id="258" r:id="rId10"/>
    <p:sldId id="259" r:id="rId11"/>
    <p:sldId id="260" r:id="rId12"/>
  </p:sldIdLst>
  <p:sldSz cy="5143500" cx="9144000"/>
  <p:notesSz cx="6858000" cy="9144000"/>
  <p:embeddedFontLst>
    <p:embeddedFont>
      <p:font typeface="Roboto Black"/>
      <p:bold r:id="rId13"/>
      <p:boldItalic r:id="rId14"/>
    </p:embeddedFont>
    <p:embeddedFont>
      <p:font typeface="Roboto"/>
      <p:regular r:id="rId15"/>
      <p:bold r:id="rId16"/>
      <p:italic r:id="rId17"/>
      <p:boldItalic r:id="rId18"/>
    </p:embeddedFont>
    <p:embeddedFont>
      <p:font typeface="Caveat"/>
      <p:regular r:id="rId19"/>
      <p:bold r:id="rId20"/>
    </p:embeddedFont>
    <p:embeddedFont>
      <p:font typeface="Poppins"/>
      <p:regular r:id="rId21"/>
      <p:bold r:id="rId22"/>
      <p:italic r:id="rId23"/>
      <p:boldItalic r:id="rId24"/>
    </p:embeddedFont>
    <p:embeddedFont>
      <p:font typeface="Bebas Neue"/>
      <p:regular r:id="rId25"/>
    </p:embeddedFont>
    <p:embeddedFont>
      <p:font typeface="Albert Sans"/>
      <p:regular r:id="rId26"/>
      <p:bold r:id="rId27"/>
      <p:italic r:id="rId28"/>
      <p:boldItalic r:id="rId29"/>
    </p:embeddedFont>
    <p:embeddedFont>
      <p:font typeface="Poppins SemiBold"/>
      <p:regular r:id="rId30"/>
      <p:bold r:id="rId31"/>
      <p:italic r:id="rId32"/>
      <p:boldItalic r:id="rId33"/>
    </p:embeddedFont>
    <p:embeddedFont>
      <p:font typeface="Archivo Black"/>
      <p:regular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9" roundtripDataSignature="AMtx7mhxYnl3rEnUN/P3Ys8tKOEddpxS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94AEF76-FB4A-4611-9D89-1E88BA6E83EE}">
  <a:tblStyle styleId="{994AEF76-FB4A-4611-9D89-1E88BA6E83E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aveat-bold.fntdata"/><Relationship Id="rId22" Type="http://schemas.openxmlformats.org/officeDocument/2006/relationships/font" Target="fonts/Poppins-bold.fntdata"/><Relationship Id="rId21" Type="http://schemas.openxmlformats.org/officeDocument/2006/relationships/font" Target="fonts/Poppins-regular.fntdata"/><Relationship Id="rId24" Type="http://schemas.openxmlformats.org/officeDocument/2006/relationships/font" Target="fonts/Poppins-boldItalic.fntdata"/><Relationship Id="rId23"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lbertSans-regular.fntdata"/><Relationship Id="rId25" Type="http://schemas.openxmlformats.org/officeDocument/2006/relationships/font" Target="fonts/BebasNeue-regular.fntdata"/><Relationship Id="rId28" Type="http://schemas.openxmlformats.org/officeDocument/2006/relationships/font" Target="fonts/AlbertSans-italic.fntdata"/><Relationship Id="rId27" Type="http://schemas.openxmlformats.org/officeDocument/2006/relationships/font" Target="fonts/AlbertSans-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lbertSans-boldItalic.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PoppinsSemiBold-bold.fntdata"/><Relationship Id="rId30" Type="http://schemas.openxmlformats.org/officeDocument/2006/relationships/font" Target="fonts/PoppinsSemiBold-regular.fntdata"/><Relationship Id="rId11" Type="http://schemas.openxmlformats.org/officeDocument/2006/relationships/slide" Target="slides/slide4.xml"/><Relationship Id="rId33" Type="http://schemas.openxmlformats.org/officeDocument/2006/relationships/font" Target="fonts/PoppinsSemiBold-boldItalic.fntdata"/><Relationship Id="rId10" Type="http://schemas.openxmlformats.org/officeDocument/2006/relationships/slide" Target="slides/slide3.xml"/><Relationship Id="rId32" Type="http://schemas.openxmlformats.org/officeDocument/2006/relationships/font" Target="fonts/PoppinsSemiBold-italic.fntdata"/><Relationship Id="rId13" Type="http://schemas.openxmlformats.org/officeDocument/2006/relationships/font" Target="fonts/RobotoBlack-bold.fntdata"/><Relationship Id="rId35" Type="http://schemas.openxmlformats.org/officeDocument/2006/relationships/font" Target="fonts/OpenSans-regular.fntdata"/><Relationship Id="rId12" Type="http://schemas.openxmlformats.org/officeDocument/2006/relationships/slide" Target="slides/slide5.xml"/><Relationship Id="rId34" Type="http://schemas.openxmlformats.org/officeDocument/2006/relationships/font" Target="fonts/ArchivoBlack-regular.fntdata"/><Relationship Id="rId15" Type="http://schemas.openxmlformats.org/officeDocument/2006/relationships/font" Target="fonts/Roboto-regular.fntdata"/><Relationship Id="rId37" Type="http://schemas.openxmlformats.org/officeDocument/2006/relationships/font" Target="fonts/OpenSans-italic.fntdata"/><Relationship Id="rId14" Type="http://schemas.openxmlformats.org/officeDocument/2006/relationships/font" Target="fonts/RobotoBlack-boldItalic.fntdata"/><Relationship Id="rId36" Type="http://schemas.openxmlformats.org/officeDocument/2006/relationships/font" Target="fonts/OpenSans-bold.fntdata"/><Relationship Id="rId17" Type="http://schemas.openxmlformats.org/officeDocument/2006/relationships/font" Target="fonts/Roboto-italic.fntdata"/><Relationship Id="rId39" Type="http://customschemas.google.com/relationships/presentationmetadata" Target="metadata"/><Relationship Id="rId16" Type="http://schemas.openxmlformats.org/officeDocument/2006/relationships/font" Target="fonts/Roboto-bold.fntdata"/><Relationship Id="rId38" Type="http://schemas.openxmlformats.org/officeDocument/2006/relationships/font" Target="fonts/OpenSans-boldItalic.fntdata"/><Relationship Id="rId19" Type="http://schemas.openxmlformats.org/officeDocument/2006/relationships/font" Target="fonts/Caveat-regular.fntdata"/><Relationship Id="rId18" Type="http://schemas.openxmlformats.org/officeDocument/2006/relationships/font" Target="fonts/Robot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notes"/>
          <p:cNvSpPr txBox="1"/>
          <p:nvPr>
            <p:ph idx="1" type="body"/>
          </p:nvPr>
        </p:nvSpPr>
        <p:spPr>
          <a:xfrm>
            <a:off x="685800" y="4343378"/>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8" name="Google Shape;278;p2:notes"/>
          <p:cNvSpPr/>
          <p:nvPr>
            <p:ph idx="2" type="sldImg"/>
          </p:nvPr>
        </p:nvSpPr>
        <p:spPr>
          <a:xfrm>
            <a:off x="1143225" y="685778"/>
            <a:ext cx="4572300" cy="34287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a10ab90c0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26a10ab90c0_0_2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7399658557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27399658557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739965855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g27399658557_0_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1" name="Google Shape;11;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9" name="Google Shape;49;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3" name="Google Shape;5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9" name="Shape 59"/>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spTree>
      <p:nvGrpSpPr>
        <p:cNvPr id="60" name="Shape 60"/>
        <p:cNvGrpSpPr/>
        <p:nvPr/>
      </p:nvGrpSpPr>
      <p:grpSpPr>
        <a:xfrm>
          <a:off x="0" y="0"/>
          <a:ext cx="0" cy="0"/>
          <a:chOff x="0" y="0"/>
          <a:chExt cx="0" cy="0"/>
        </a:xfrm>
      </p:grpSpPr>
      <p:sp>
        <p:nvSpPr>
          <p:cNvPr id="61" name="Google Shape;61;g26a10ab90c0_0_28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2" name="Google Shape;62;g26a10ab90c0_0_289"/>
          <p:cNvSpPr/>
          <p:nvPr/>
        </p:nvSpPr>
        <p:spPr>
          <a:xfrm rot="-2700000">
            <a:off x="8539789" y="4602428"/>
            <a:ext cx="535421" cy="535421"/>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g26a10ab90c0_0_289"/>
          <p:cNvSpPr/>
          <p:nvPr/>
        </p:nvSpPr>
        <p:spPr>
          <a:xfrm rot="-8100000">
            <a:off x="110889" y="4340778"/>
            <a:ext cx="535421" cy="535421"/>
          </a:xfrm>
          <a:prstGeom prst="pie">
            <a:avLst>
              <a:gd fmla="val 561151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g26a10ab90c0_0_289"/>
          <p:cNvSpPr/>
          <p:nvPr/>
        </p:nvSpPr>
        <p:spPr>
          <a:xfrm rot="10800000">
            <a:off x="8613000" y="-2625"/>
            <a:ext cx="531000" cy="5310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5" name="Shape 65"/>
        <p:cNvGrpSpPr/>
        <p:nvPr/>
      </p:nvGrpSpPr>
      <p:grpSpPr>
        <a:xfrm>
          <a:off x="0" y="0"/>
          <a:ext cx="0" cy="0"/>
          <a:chOff x="0" y="0"/>
          <a:chExt cx="0" cy="0"/>
        </a:xfrm>
      </p:grpSpPr>
      <p:sp>
        <p:nvSpPr>
          <p:cNvPr id="66" name="Google Shape;66;g26a10ab90c0_0_294"/>
          <p:cNvSpPr txBox="1"/>
          <p:nvPr>
            <p:ph type="ctrTitle"/>
          </p:nvPr>
        </p:nvSpPr>
        <p:spPr>
          <a:xfrm>
            <a:off x="715100" y="827125"/>
            <a:ext cx="4136400" cy="2631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5500">
                <a:solidFill>
                  <a:srgbClr val="191919"/>
                </a:solidFill>
                <a:latin typeface="Poppins SemiBold"/>
                <a:ea typeface="Poppins SemiBold"/>
                <a:cs typeface="Poppins SemiBold"/>
                <a:sym typeface="Poppins SemiBold"/>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67" name="Google Shape;67;g26a10ab90c0_0_294"/>
          <p:cNvSpPr txBox="1"/>
          <p:nvPr>
            <p:ph idx="1" type="subTitle"/>
          </p:nvPr>
        </p:nvSpPr>
        <p:spPr>
          <a:xfrm>
            <a:off x="715100" y="3646163"/>
            <a:ext cx="2988300" cy="670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8" name="Google Shape;68;g26a10ab90c0_0_294"/>
          <p:cNvSpPr/>
          <p:nvPr/>
        </p:nvSpPr>
        <p:spPr>
          <a:xfrm>
            <a:off x="0" y="4608500"/>
            <a:ext cx="531000" cy="531000"/>
          </a:xfrm>
          <a:prstGeom prst="corner">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g26a10ab90c0_0_298"/>
          <p:cNvSpPr txBox="1"/>
          <p:nvPr>
            <p:ph type="title"/>
          </p:nvPr>
        </p:nvSpPr>
        <p:spPr>
          <a:xfrm>
            <a:off x="4068675" y="2491331"/>
            <a:ext cx="36432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71" name="Google Shape;71;g26a10ab90c0_0_298"/>
          <p:cNvSpPr txBox="1"/>
          <p:nvPr>
            <p:ph idx="2" type="title"/>
          </p:nvPr>
        </p:nvSpPr>
        <p:spPr>
          <a:xfrm>
            <a:off x="4162075" y="1090394"/>
            <a:ext cx="1368300" cy="12903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72" name="Google Shape;72;g26a10ab90c0_0_298"/>
          <p:cNvSpPr txBox="1"/>
          <p:nvPr>
            <p:ph idx="1" type="subTitle"/>
          </p:nvPr>
        </p:nvSpPr>
        <p:spPr>
          <a:xfrm>
            <a:off x="4068675" y="3406606"/>
            <a:ext cx="3643200" cy="6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3" name="Shape 73"/>
        <p:cNvGrpSpPr/>
        <p:nvPr/>
      </p:nvGrpSpPr>
      <p:grpSpPr>
        <a:xfrm>
          <a:off x="0" y="0"/>
          <a:ext cx="0" cy="0"/>
          <a:chOff x="0" y="0"/>
          <a:chExt cx="0" cy="0"/>
        </a:xfrm>
      </p:grpSpPr>
      <p:sp>
        <p:nvSpPr>
          <p:cNvPr id="74" name="Google Shape;74;g26a10ab90c0_0_302"/>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5" name="Google Shape;75;g26a10ab90c0_0_302"/>
          <p:cNvSpPr txBox="1"/>
          <p:nvPr>
            <p:ph idx="1" type="body"/>
          </p:nvPr>
        </p:nvSpPr>
        <p:spPr>
          <a:xfrm>
            <a:off x="720000" y="1107700"/>
            <a:ext cx="7704000" cy="3615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sz="145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76" name="Google Shape;76;g26a10ab90c0_0_302"/>
          <p:cNvSpPr/>
          <p:nvPr/>
        </p:nvSpPr>
        <p:spPr>
          <a:xfrm flipH="1" rot="5400000">
            <a:off x="-656278" y="3840900"/>
            <a:ext cx="1302600" cy="1302600"/>
          </a:xfrm>
          <a:prstGeom prst="blockArc">
            <a:avLst>
              <a:gd fmla="val 10800000" name="adj1"/>
              <a:gd fmla="val 569" name="adj2"/>
              <a:gd fmla="val 18797"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g26a10ab90c0_0_302"/>
          <p:cNvSpPr/>
          <p:nvPr/>
        </p:nvSpPr>
        <p:spPr>
          <a:xfrm flipH="1">
            <a:off x="8613000" y="4608500"/>
            <a:ext cx="531000" cy="531000"/>
          </a:xfrm>
          <a:prstGeom prst="corner">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26a10ab90c0_0_302"/>
          <p:cNvSpPr/>
          <p:nvPr/>
        </p:nvSpPr>
        <p:spPr>
          <a:xfrm rot="10800000">
            <a:off x="7841400" y="-659175"/>
            <a:ext cx="1302600" cy="1302600"/>
          </a:xfrm>
          <a:prstGeom prst="blockArc">
            <a:avLst>
              <a:gd fmla="val 10800000" name="adj1"/>
              <a:gd fmla="val 569" name="adj2"/>
              <a:gd fmla="val 18797"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26a10ab90c0_0_302"/>
          <p:cNvSpPr/>
          <p:nvPr/>
        </p:nvSpPr>
        <p:spPr>
          <a:xfrm rot="-2700000">
            <a:off x="8539789" y="957878"/>
            <a:ext cx="535421" cy="535421"/>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26a10ab90c0_0_302"/>
          <p:cNvSpPr/>
          <p:nvPr/>
        </p:nvSpPr>
        <p:spPr>
          <a:xfrm rot="-8100000">
            <a:off x="82764" y="70778"/>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1" name="Shape 81"/>
        <p:cNvGrpSpPr/>
        <p:nvPr/>
      </p:nvGrpSpPr>
      <p:grpSpPr>
        <a:xfrm>
          <a:off x="0" y="0"/>
          <a:ext cx="0" cy="0"/>
          <a:chOff x="0" y="0"/>
          <a:chExt cx="0" cy="0"/>
        </a:xfrm>
      </p:grpSpPr>
      <p:sp>
        <p:nvSpPr>
          <p:cNvPr id="82" name="Google Shape;82;g26a10ab90c0_0_310"/>
          <p:cNvSpPr txBox="1"/>
          <p:nvPr>
            <p:ph idx="1" type="subTitle"/>
          </p:nvPr>
        </p:nvSpPr>
        <p:spPr>
          <a:xfrm>
            <a:off x="1746491" y="2637900"/>
            <a:ext cx="2503800" cy="43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3" name="Google Shape;83;g26a10ab90c0_0_310"/>
          <p:cNvSpPr txBox="1"/>
          <p:nvPr>
            <p:ph idx="2" type="subTitle"/>
          </p:nvPr>
        </p:nvSpPr>
        <p:spPr>
          <a:xfrm>
            <a:off x="4893709" y="2637900"/>
            <a:ext cx="2503800" cy="431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84" name="Google Shape;84;g26a10ab90c0_0_310"/>
          <p:cNvSpPr txBox="1"/>
          <p:nvPr>
            <p:ph idx="3" type="subTitle"/>
          </p:nvPr>
        </p:nvSpPr>
        <p:spPr>
          <a:xfrm>
            <a:off x="1746491" y="2975250"/>
            <a:ext cx="2503800" cy="8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5" name="Google Shape;85;g26a10ab90c0_0_310"/>
          <p:cNvSpPr txBox="1"/>
          <p:nvPr>
            <p:ph idx="4" type="subTitle"/>
          </p:nvPr>
        </p:nvSpPr>
        <p:spPr>
          <a:xfrm>
            <a:off x="4893709" y="2975250"/>
            <a:ext cx="2503800" cy="807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g26a10ab90c0_0_31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7" name="Google Shape;87;g26a10ab90c0_0_310"/>
          <p:cNvSpPr/>
          <p:nvPr/>
        </p:nvSpPr>
        <p:spPr>
          <a:xfrm rot="-2700000">
            <a:off x="8598914" y="110878"/>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g26a10ab90c0_0_310"/>
          <p:cNvSpPr/>
          <p:nvPr/>
        </p:nvSpPr>
        <p:spPr>
          <a:xfrm rot="-8100000">
            <a:off x="54939" y="3422128"/>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g26a10ab90c0_0_310"/>
          <p:cNvSpPr/>
          <p:nvPr/>
        </p:nvSpPr>
        <p:spPr>
          <a:xfrm flipH="1">
            <a:off x="8613000" y="4608500"/>
            <a:ext cx="531000" cy="531000"/>
          </a:xfrm>
          <a:prstGeom prst="corner">
            <a:avLst>
              <a:gd fmla="val 50000" name="adj1"/>
              <a:gd fmla="val 5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g26a10ab90c0_0_310"/>
          <p:cNvSpPr/>
          <p:nvPr/>
        </p:nvSpPr>
        <p:spPr>
          <a:xfrm rot="-8100000">
            <a:off x="3923089" y="4380153"/>
            <a:ext cx="535421" cy="535421"/>
          </a:xfrm>
          <a:prstGeom prst="pie">
            <a:avLst>
              <a:gd fmla="val 5611512"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1" name="Shape 91"/>
        <p:cNvGrpSpPr/>
        <p:nvPr/>
      </p:nvGrpSpPr>
      <p:grpSpPr>
        <a:xfrm>
          <a:off x="0" y="0"/>
          <a:ext cx="0" cy="0"/>
          <a:chOff x="0" y="0"/>
          <a:chExt cx="0" cy="0"/>
        </a:xfrm>
      </p:grpSpPr>
      <p:sp>
        <p:nvSpPr>
          <p:cNvPr id="92" name="Google Shape;92;g26a10ab90c0_0_32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3" name="Google Shape;93;g26a10ab90c0_0_320"/>
          <p:cNvSpPr/>
          <p:nvPr/>
        </p:nvSpPr>
        <p:spPr>
          <a:xfrm rot="10800000">
            <a:off x="8609400" y="-270825"/>
            <a:ext cx="534600" cy="534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g26a10ab90c0_0_320"/>
          <p:cNvSpPr/>
          <p:nvPr/>
        </p:nvSpPr>
        <p:spPr>
          <a:xfrm rot="-2700000">
            <a:off x="337052" y="77965"/>
            <a:ext cx="376746" cy="376746"/>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g26a10ab90c0_0_320"/>
          <p:cNvSpPr/>
          <p:nvPr/>
        </p:nvSpPr>
        <p:spPr>
          <a:xfrm rot="-8100000">
            <a:off x="8387827" y="4377678"/>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g26a10ab90c0_0_320"/>
          <p:cNvSpPr/>
          <p:nvPr/>
        </p:nvSpPr>
        <p:spPr>
          <a:xfrm>
            <a:off x="0" y="4608500"/>
            <a:ext cx="531000" cy="5310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5"/>
          <p:cNvSpPr txBox="1"/>
          <p:nvPr>
            <p:ph type="title"/>
          </p:nvPr>
        </p:nvSpPr>
        <p:spPr>
          <a:xfrm>
            <a:off x="438150" y="1609089"/>
            <a:ext cx="8267700" cy="1977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2800"/>
              <a:buNone/>
              <a:defRPr b="1" i="0" sz="6400">
                <a:solidFill>
                  <a:schemeClr val="lt1"/>
                </a:solidFill>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5" name="Google Shape;15;p5"/>
          <p:cNvSpPr txBox="1"/>
          <p:nvPr>
            <p:ph idx="1" type="body"/>
          </p:nvPr>
        </p:nvSpPr>
        <p:spPr>
          <a:xfrm>
            <a:off x="388937" y="1603438"/>
            <a:ext cx="8366100" cy="1763400"/>
          </a:xfrm>
          <a:prstGeom prst="rect">
            <a:avLst/>
          </a:prstGeom>
          <a:noFill/>
          <a:ln>
            <a:noFill/>
          </a:ln>
        </p:spPr>
        <p:txBody>
          <a:bodyPr anchorCtr="0" anchor="t" bIns="0" lIns="0" spcFirstLastPara="1" rIns="0" wrap="square" tIns="0">
            <a:spAutoFit/>
          </a:bodyPr>
          <a:lstStyle>
            <a:lvl1pPr indent="-228600" lvl="0" marL="457200" algn="l">
              <a:lnSpc>
                <a:spcPct val="115000"/>
              </a:lnSpc>
              <a:spcBef>
                <a:spcPts val="0"/>
              </a:spcBef>
              <a:spcAft>
                <a:spcPts val="0"/>
              </a:spcAft>
              <a:buSzPts val="1800"/>
              <a:buNone/>
              <a:defRPr b="1" i="0" sz="5700">
                <a:solidFill>
                  <a:schemeClr val="lt1"/>
                </a:solidFill>
                <a:latin typeface="Roboto"/>
                <a:ea typeface="Roboto"/>
                <a:cs typeface="Roboto"/>
                <a:sym typeface="Roboto"/>
              </a:defRPr>
            </a:lvl1pPr>
            <a:lvl2pPr indent="-228600" lvl="1" marL="914400" algn="l">
              <a:lnSpc>
                <a:spcPct val="115000"/>
              </a:lnSpc>
              <a:spcBef>
                <a:spcPts val="1200"/>
              </a:spcBef>
              <a:spcAft>
                <a:spcPts val="0"/>
              </a:spcAft>
              <a:buSzPts val="1400"/>
              <a:buNone/>
              <a:defRPr/>
            </a:lvl2pPr>
            <a:lvl3pPr indent="-228600" lvl="2" marL="1371600" algn="l">
              <a:lnSpc>
                <a:spcPct val="115000"/>
              </a:lnSpc>
              <a:spcBef>
                <a:spcPts val="1200"/>
              </a:spcBef>
              <a:spcAft>
                <a:spcPts val="0"/>
              </a:spcAft>
              <a:buSzPts val="1400"/>
              <a:buNone/>
              <a:defRPr/>
            </a:lvl3pPr>
            <a:lvl4pPr indent="-228600" lvl="3" marL="1828800" algn="l">
              <a:lnSpc>
                <a:spcPct val="115000"/>
              </a:lnSpc>
              <a:spcBef>
                <a:spcPts val="1200"/>
              </a:spcBef>
              <a:spcAft>
                <a:spcPts val="0"/>
              </a:spcAft>
              <a:buSzPts val="1400"/>
              <a:buNone/>
              <a:defRPr/>
            </a:lvl4pPr>
            <a:lvl5pPr indent="-228600" lvl="4" marL="2286000" algn="l">
              <a:lnSpc>
                <a:spcPct val="115000"/>
              </a:lnSpc>
              <a:spcBef>
                <a:spcPts val="1200"/>
              </a:spcBef>
              <a:spcAft>
                <a:spcPts val="0"/>
              </a:spcAft>
              <a:buSzPts val="1400"/>
              <a:buNone/>
              <a:defRPr/>
            </a:lvl5pPr>
            <a:lvl6pPr indent="-228600" lvl="5" marL="2743200" algn="l">
              <a:lnSpc>
                <a:spcPct val="115000"/>
              </a:lnSpc>
              <a:spcBef>
                <a:spcPts val="1200"/>
              </a:spcBef>
              <a:spcAft>
                <a:spcPts val="0"/>
              </a:spcAft>
              <a:buSzPts val="1400"/>
              <a:buNone/>
              <a:defRPr/>
            </a:lvl6pPr>
            <a:lvl7pPr indent="-228600" lvl="6" marL="3200400" algn="l">
              <a:lnSpc>
                <a:spcPct val="115000"/>
              </a:lnSpc>
              <a:spcBef>
                <a:spcPts val="1200"/>
              </a:spcBef>
              <a:spcAft>
                <a:spcPts val="0"/>
              </a:spcAft>
              <a:buSzPts val="1400"/>
              <a:buNone/>
              <a:defRPr/>
            </a:lvl7pPr>
            <a:lvl8pPr indent="-228600" lvl="7" marL="3657600" algn="l">
              <a:lnSpc>
                <a:spcPct val="115000"/>
              </a:lnSpc>
              <a:spcBef>
                <a:spcPts val="1200"/>
              </a:spcBef>
              <a:spcAft>
                <a:spcPts val="0"/>
              </a:spcAft>
              <a:buSzPts val="1400"/>
              <a:buNone/>
              <a:defRPr/>
            </a:lvl8pPr>
            <a:lvl9pPr indent="-228600" lvl="8" marL="4114800" algn="l">
              <a:lnSpc>
                <a:spcPct val="115000"/>
              </a:lnSpc>
              <a:spcBef>
                <a:spcPts val="1200"/>
              </a:spcBef>
              <a:spcAft>
                <a:spcPts val="1200"/>
              </a:spcAft>
              <a:buSzPts val="1400"/>
              <a:buNone/>
              <a:defRPr/>
            </a:lvl9pPr>
          </a:lstStyle>
          <a:p/>
        </p:txBody>
      </p:sp>
      <p:sp>
        <p:nvSpPr>
          <p:cNvPr id="16" name="Google Shape;16;p5"/>
          <p:cNvSpPr txBox="1"/>
          <p:nvPr>
            <p:ph idx="11" type="ftr"/>
          </p:nvPr>
        </p:nvSpPr>
        <p:spPr>
          <a:xfrm>
            <a:off x="3108960" y="4783455"/>
            <a:ext cx="2926200" cy="2571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7" name="Google Shape;17;p5"/>
          <p:cNvSpPr txBox="1"/>
          <p:nvPr>
            <p:ph idx="10" type="dt"/>
          </p:nvPr>
        </p:nvSpPr>
        <p:spPr>
          <a:xfrm>
            <a:off x="457200" y="4783455"/>
            <a:ext cx="2103000" cy="257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8" name="Google Shape;18;p5"/>
          <p:cNvSpPr txBox="1"/>
          <p:nvPr>
            <p:ph idx="12" type="sldNum"/>
          </p:nvPr>
        </p:nvSpPr>
        <p:spPr>
          <a:xfrm>
            <a:off x="6583680" y="4783455"/>
            <a:ext cx="2103000" cy="153900"/>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solidFill>
                <a:schemeClr val="dk2"/>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7" name="Shape 97"/>
        <p:cNvGrpSpPr/>
        <p:nvPr/>
      </p:nvGrpSpPr>
      <p:grpSpPr>
        <a:xfrm>
          <a:off x="0" y="0"/>
          <a:ext cx="0" cy="0"/>
          <a:chOff x="0" y="0"/>
          <a:chExt cx="0" cy="0"/>
        </a:xfrm>
      </p:grpSpPr>
      <p:sp>
        <p:nvSpPr>
          <p:cNvPr id="98" name="Google Shape;98;g26a10ab90c0_0_326"/>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9" name="Google Shape;99;g26a10ab90c0_0_326"/>
          <p:cNvSpPr txBox="1"/>
          <p:nvPr>
            <p:ph idx="1" type="body"/>
          </p:nvPr>
        </p:nvSpPr>
        <p:spPr>
          <a:xfrm>
            <a:off x="717550" y="2656700"/>
            <a:ext cx="3774900" cy="1951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accent2"/>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0" name="Google Shape;100;g26a10ab90c0_0_326"/>
          <p:cNvSpPr txBox="1"/>
          <p:nvPr>
            <p:ph idx="2" type="body"/>
          </p:nvPr>
        </p:nvSpPr>
        <p:spPr>
          <a:xfrm>
            <a:off x="4651550" y="2656700"/>
            <a:ext cx="3774900" cy="19518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Clr>
                <a:schemeClr val="dk2"/>
              </a:buClr>
              <a:buSzPts val="1400"/>
              <a:buChar char="●"/>
              <a:defRPr sz="1400"/>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01" name="Google Shape;101;g26a10ab90c0_0_326"/>
          <p:cNvSpPr/>
          <p:nvPr/>
        </p:nvSpPr>
        <p:spPr>
          <a:xfrm rot="-2700000">
            <a:off x="8598914" y="110878"/>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g26a10ab90c0_0_326"/>
          <p:cNvSpPr/>
          <p:nvPr/>
        </p:nvSpPr>
        <p:spPr>
          <a:xfrm rot="-8100000">
            <a:off x="54939" y="4220103"/>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g26a10ab90c0_0_326"/>
          <p:cNvSpPr/>
          <p:nvPr/>
        </p:nvSpPr>
        <p:spPr>
          <a:xfrm rot="-1450854">
            <a:off x="8598934" y="2126049"/>
            <a:ext cx="535376" cy="535376"/>
          </a:xfrm>
          <a:prstGeom prst="pie">
            <a:avLst>
              <a:gd fmla="val 5611512"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g26a10ab90c0_0_326"/>
          <p:cNvSpPr/>
          <p:nvPr/>
        </p:nvSpPr>
        <p:spPr>
          <a:xfrm rot="-8100000">
            <a:off x="3925654" y="4536353"/>
            <a:ext cx="451841" cy="451841"/>
          </a:xfrm>
          <a:prstGeom prst="pie">
            <a:avLst>
              <a:gd fmla="val 5611512"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5" name="Shape 105"/>
        <p:cNvGrpSpPr/>
        <p:nvPr/>
      </p:nvGrpSpPr>
      <p:grpSpPr>
        <a:xfrm>
          <a:off x="0" y="0"/>
          <a:ext cx="0" cy="0"/>
          <a:chOff x="0" y="0"/>
          <a:chExt cx="0" cy="0"/>
        </a:xfrm>
      </p:grpSpPr>
      <p:sp>
        <p:nvSpPr>
          <p:cNvPr id="106" name="Google Shape;106;g26a10ab90c0_0_334"/>
          <p:cNvSpPr txBox="1"/>
          <p:nvPr>
            <p:ph type="title"/>
          </p:nvPr>
        </p:nvSpPr>
        <p:spPr>
          <a:xfrm>
            <a:off x="1500900" y="1396200"/>
            <a:ext cx="6142200" cy="23511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85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07" name="Google Shape;107;g26a10ab90c0_0_334"/>
          <p:cNvSpPr/>
          <p:nvPr/>
        </p:nvSpPr>
        <p:spPr>
          <a:xfrm rot="-3390879">
            <a:off x="8161097" y="2657564"/>
            <a:ext cx="535594" cy="535594"/>
          </a:xfrm>
          <a:prstGeom prst="pie">
            <a:avLst>
              <a:gd fmla="val 5611512"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g26a10ab90c0_0_334"/>
          <p:cNvSpPr/>
          <p:nvPr/>
        </p:nvSpPr>
        <p:spPr>
          <a:xfrm rot="-572487">
            <a:off x="300972" y="420211"/>
            <a:ext cx="535711" cy="535711"/>
          </a:xfrm>
          <a:prstGeom prst="pie">
            <a:avLst>
              <a:gd fmla="val 5611512"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g26a10ab90c0_0_334"/>
          <p:cNvSpPr/>
          <p:nvPr/>
        </p:nvSpPr>
        <p:spPr>
          <a:xfrm rot="-572487">
            <a:off x="8262697" y="4239861"/>
            <a:ext cx="535711" cy="535711"/>
          </a:xfrm>
          <a:prstGeom prst="pie">
            <a:avLst>
              <a:gd fmla="val 561151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0" name="Shape 110"/>
        <p:cNvGrpSpPr/>
        <p:nvPr/>
      </p:nvGrpSpPr>
      <p:grpSpPr>
        <a:xfrm>
          <a:off x="0" y="0"/>
          <a:ext cx="0" cy="0"/>
          <a:chOff x="0" y="0"/>
          <a:chExt cx="0" cy="0"/>
        </a:xfrm>
      </p:grpSpPr>
      <p:sp>
        <p:nvSpPr>
          <p:cNvPr id="111" name="Google Shape;111;g26a10ab90c0_0_339"/>
          <p:cNvSpPr txBox="1"/>
          <p:nvPr>
            <p:ph type="title"/>
          </p:nvPr>
        </p:nvSpPr>
        <p:spPr>
          <a:xfrm>
            <a:off x="943050" y="1681638"/>
            <a:ext cx="7257900" cy="841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2" name="Google Shape;112;g26a10ab90c0_0_339"/>
          <p:cNvSpPr txBox="1"/>
          <p:nvPr>
            <p:ph idx="1" type="subTitle"/>
          </p:nvPr>
        </p:nvSpPr>
        <p:spPr>
          <a:xfrm>
            <a:off x="943050" y="2523438"/>
            <a:ext cx="7257900" cy="1692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13" name="Google Shape;113;g26a10ab90c0_0_339"/>
          <p:cNvSpPr/>
          <p:nvPr/>
        </p:nvSpPr>
        <p:spPr>
          <a:xfrm rot="-8100000">
            <a:off x="192064" y="110878"/>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g26a10ab90c0_0_339"/>
          <p:cNvSpPr/>
          <p:nvPr/>
        </p:nvSpPr>
        <p:spPr>
          <a:xfrm rot="9000973">
            <a:off x="8161168" y="4340772"/>
            <a:ext cx="535463" cy="535463"/>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g26a10ab90c0_0_339"/>
          <p:cNvSpPr/>
          <p:nvPr/>
        </p:nvSpPr>
        <p:spPr>
          <a:xfrm rot="-8100000">
            <a:off x="1524814" y="4340778"/>
            <a:ext cx="535421" cy="535421"/>
          </a:xfrm>
          <a:prstGeom prst="pie">
            <a:avLst>
              <a:gd fmla="val 5611512"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6" name="Shape 116"/>
        <p:cNvGrpSpPr/>
        <p:nvPr/>
      </p:nvGrpSpPr>
      <p:grpSpPr>
        <a:xfrm>
          <a:off x="0" y="0"/>
          <a:ext cx="0" cy="0"/>
          <a:chOff x="0" y="0"/>
          <a:chExt cx="0" cy="0"/>
        </a:xfrm>
      </p:grpSpPr>
      <p:sp>
        <p:nvSpPr>
          <p:cNvPr id="117" name="Google Shape;117;g26a10ab90c0_0_345"/>
          <p:cNvSpPr/>
          <p:nvPr>
            <p:ph idx="2" type="pic"/>
          </p:nvPr>
        </p:nvSpPr>
        <p:spPr>
          <a:xfrm>
            <a:off x="0" y="-9900"/>
            <a:ext cx="9144000" cy="5153400"/>
          </a:xfrm>
          <a:prstGeom prst="rect">
            <a:avLst/>
          </a:prstGeom>
          <a:noFill/>
          <a:ln>
            <a:noFill/>
          </a:ln>
        </p:spPr>
      </p:sp>
      <p:sp>
        <p:nvSpPr>
          <p:cNvPr id="118" name="Google Shape;118;g26a10ab90c0_0_345"/>
          <p:cNvSpPr txBox="1"/>
          <p:nvPr>
            <p:ph type="title"/>
          </p:nvPr>
        </p:nvSpPr>
        <p:spPr>
          <a:xfrm>
            <a:off x="720000" y="3950000"/>
            <a:ext cx="7704000" cy="658500"/>
          </a:xfrm>
          <a:prstGeom prst="rect">
            <a:avLst/>
          </a:prstGeom>
          <a:solidFill>
            <a:schemeClr val="lt1"/>
          </a:solid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19" name="Shape 119"/>
        <p:cNvGrpSpPr/>
        <p:nvPr/>
      </p:nvGrpSpPr>
      <p:grpSpPr>
        <a:xfrm>
          <a:off x="0" y="0"/>
          <a:ext cx="0" cy="0"/>
          <a:chOff x="0" y="0"/>
          <a:chExt cx="0" cy="0"/>
        </a:xfrm>
      </p:grpSpPr>
      <p:sp>
        <p:nvSpPr>
          <p:cNvPr id="120" name="Google Shape;120;g26a10ab90c0_0_348"/>
          <p:cNvSpPr txBox="1"/>
          <p:nvPr>
            <p:ph hasCustomPrompt="1" type="title"/>
          </p:nvPr>
        </p:nvSpPr>
        <p:spPr>
          <a:xfrm>
            <a:off x="1284000" y="1459475"/>
            <a:ext cx="6576000" cy="1511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121" name="Google Shape;121;g26a10ab90c0_0_348"/>
          <p:cNvSpPr txBox="1"/>
          <p:nvPr>
            <p:ph idx="1" type="subTitle"/>
          </p:nvPr>
        </p:nvSpPr>
        <p:spPr>
          <a:xfrm>
            <a:off x="1284000" y="2970625"/>
            <a:ext cx="6576000" cy="420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22" name="Google Shape;122;g26a10ab90c0_0_348"/>
          <p:cNvSpPr/>
          <p:nvPr/>
        </p:nvSpPr>
        <p:spPr>
          <a:xfrm rot="-2700000">
            <a:off x="275362" y="765466"/>
            <a:ext cx="504026" cy="504026"/>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123" name="Shape 123"/>
        <p:cNvGrpSpPr/>
        <p:nvPr/>
      </p:nvGrpSpPr>
      <p:grpSpPr>
        <a:xfrm>
          <a:off x="0" y="0"/>
          <a:ext cx="0" cy="0"/>
          <a:chOff x="0" y="0"/>
          <a:chExt cx="0" cy="0"/>
        </a:xfrm>
      </p:grpSpPr>
      <p:sp>
        <p:nvSpPr>
          <p:cNvPr id="124" name="Google Shape;124;g26a10ab90c0_0_352"/>
          <p:cNvSpPr txBox="1"/>
          <p:nvPr>
            <p:ph idx="1" type="subTitle"/>
          </p:nvPr>
        </p:nvSpPr>
        <p:spPr>
          <a:xfrm>
            <a:off x="1708619" y="1592600"/>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5" name="Google Shape;125;g26a10ab90c0_0_352"/>
          <p:cNvSpPr txBox="1"/>
          <p:nvPr>
            <p:ph idx="2" type="subTitle"/>
          </p:nvPr>
        </p:nvSpPr>
        <p:spPr>
          <a:xfrm>
            <a:off x="1708619" y="3104425"/>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6" name="Google Shape;126;g26a10ab90c0_0_352"/>
          <p:cNvSpPr txBox="1"/>
          <p:nvPr>
            <p:ph idx="3" type="subTitle"/>
          </p:nvPr>
        </p:nvSpPr>
        <p:spPr>
          <a:xfrm>
            <a:off x="5707144" y="1592600"/>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7" name="Google Shape;127;g26a10ab90c0_0_352"/>
          <p:cNvSpPr txBox="1"/>
          <p:nvPr>
            <p:ph idx="4" type="subTitle"/>
          </p:nvPr>
        </p:nvSpPr>
        <p:spPr>
          <a:xfrm>
            <a:off x="5707144" y="3104425"/>
            <a:ext cx="2336400" cy="484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28" name="Google Shape;128;g26a10ab90c0_0_352"/>
          <p:cNvSpPr txBox="1"/>
          <p:nvPr>
            <p:ph type="title"/>
          </p:nvPr>
        </p:nvSpPr>
        <p:spPr>
          <a:xfrm>
            <a:off x="829600" y="1731962"/>
            <a:ext cx="726600" cy="726600"/>
          </a:xfrm>
          <a:prstGeom prst="rect">
            <a:avLst/>
          </a:prstGeom>
          <a:solidFill>
            <a:schemeClr val="accent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29" name="Google Shape;129;g26a10ab90c0_0_352"/>
          <p:cNvSpPr txBox="1"/>
          <p:nvPr>
            <p:ph idx="5" type="subTitle"/>
          </p:nvPr>
        </p:nvSpPr>
        <p:spPr>
          <a:xfrm>
            <a:off x="1708606" y="1991068"/>
            <a:ext cx="2336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g26a10ab90c0_0_352"/>
          <p:cNvSpPr txBox="1"/>
          <p:nvPr>
            <p:ph idx="6" type="title"/>
          </p:nvPr>
        </p:nvSpPr>
        <p:spPr>
          <a:xfrm>
            <a:off x="4828125" y="1731950"/>
            <a:ext cx="726600" cy="7266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1" name="Google Shape;131;g26a10ab90c0_0_352"/>
          <p:cNvSpPr txBox="1"/>
          <p:nvPr>
            <p:ph idx="7" type="subTitle"/>
          </p:nvPr>
        </p:nvSpPr>
        <p:spPr>
          <a:xfrm>
            <a:off x="5707131" y="1991068"/>
            <a:ext cx="2336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g26a10ab90c0_0_352"/>
          <p:cNvSpPr txBox="1"/>
          <p:nvPr>
            <p:ph idx="8" type="title"/>
          </p:nvPr>
        </p:nvSpPr>
        <p:spPr>
          <a:xfrm>
            <a:off x="829600" y="3243787"/>
            <a:ext cx="726600" cy="726600"/>
          </a:xfrm>
          <a:prstGeom prst="rect">
            <a:avLst/>
          </a:prstGeom>
          <a:solidFill>
            <a:schemeClr val="accent1"/>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3" name="Google Shape;133;g26a10ab90c0_0_352"/>
          <p:cNvSpPr txBox="1"/>
          <p:nvPr>
            <p:ph idx="9" type="subTitle"/>
          </p:nvPr>
        </p:nvSpPr>
        <p:spPr>
          <a:xfrm>
            <a:off x="1708606" y="3502893"/>
            <a:ext cx="2336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g26a10ab90c0_0_352"/>
          <p:cNvSpPr txBox="1"/>
          <p:nvPr>
            <p:ph idx="13" type="title"/>
          </p:nvPr>
        </p:nvSpPr>
        <p:spPr>
          <a:xfrm>
            <a:off x="4828125" y="3243775"/>
            <a:ext cx="726600" cy="726600"/>
          </a:xfrm>
          <a:prstGeom prst="rect">
            <a:avLst/>
          </a:prstGeom>
          <a:solidFill>
            <a:schemeClr val="accent3"/>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35" name="Google Shape;135;g26a10ab90c0_0_352"/>
          <p:cNvSpPr txBox="1"/>
          <p:nvPr>
            <p:ph idx="14" type="subTitle"/>
          </p:nvPr>
        </p:nvSpPr>
        <p:spPr>
          <a:xfrm>
            <a:off x="5707131" y="3502893"/>
            <a:ext cx="2336400" cy="576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g26a10ab90c0_0_352"/>
          <p:cNvSpPr txBox="1"/>
          <p:nvPr>
            <p:ph idx="15"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7" name="Google Shape;137;g26a10ab90c0_0_352"/>
          <p:cNvSpPr/>
          <p:nvPr/>
        </p:nvSpPr>
        <p:spPr>
          <a:xfrm flipH="1" rot="-5400000">
            <a:off x="8500067" y="-2623"/>
            <a:ext cx="1302600" cy="1302600"/>
          </a:xfrm>
          <a:prstGeom prst="blockArc">
            <a:avLst>
              <a:gd fmla="val 10800000" name="adj1"/>
              <a:gd fmla="val 569" name="adj2"/>
              <a:gd fmla="val 18797"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g26a10ab90c0_0_352"/>
          <p:cNvSpPr/>
          <p:nvPr/>
        </p:nvSpPr>
        <p:spPr>
          <a:xfrm>
            <a:off x="3048" y="4491238"/>
            <a:ext cx="1302600" cy="1302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g26a10ab90c0_0_352"/>
          <p:cNvSpPr/>
          <p:nvPr/>
        </p:nvSpPr>
        <p:spPr>
          <a:xfrm rot="-8100000">
            <a:off x="7100689" y="4392953"/>
            <a:ext cx="535421" cy="535421"/>
          </a:xfrm>
          <a:prstGeom prst="pie">
            <a:avLst>
              <a:gd fmla="val 5611512"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g26a10ab90c0_0_352"/>
          <p:cNvSpPr/>
          <p:nvPr/>
        </p:nvSpPr>
        <p:spPr>
          <a:xfrm rot="5400000">
            <a:off x="0" y="-2625"/>
            <a:ext cx="531000" cy="5310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41" name="Shape 141"/>
        <p:cNvGrpSpPr/>
        <p:nvPr/>
      </p:nvGrpSpPr>
      <p:grpSpPr>
        <a:xfrm>
          <a:off x="0" y="0"/>
          <a:ext cx="0" cy="0"/>
          <a:chOff x="0" y="0"/>
          <a:chExt cx="0" cy="0"/>
        </a:xfrm>
      </p:grpSpPr>
      <p:sp>
        <p:nvSpPr>
          <p:cNvPr id="142" name="Google Shape;142;g26a10ab90c0_0_370"/>
          <p:cNvSpPr txBox="1"/>
          <p:nvPr>
            <p:ph type="title"/>
          </p:nvPr>
        </p:nvSpPr>
        <p:spPr>
          <a:xfrm>
            <a:off x="715100" y="3621675"/>
            <a:ext cx="4650900" cy="531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sz="21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43" name="Google Shape;143;g26a10ab90c0_0_370"/>
          <p:cNvSpPr txBox="1"/>
          <p:nvPr>
            <p:ph idx="1" type="subTitle"/>
          </p:nvPr>
        </p:nvSpPr>
        <p:spPr>
          <a:xfrm>
            <a:off x="715100" y="989925"/>
            <a:ext cx="4650900" cy="24525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500"/>
              <a:buNone/>
              <a:defRPr sz="30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BLANK_1_1_1">
    <p:spTree>
      <p:nvGrpSpPr>
        <p:cNvPr id="144" name="Shape 144"/>
        <p:cNvGrpSpPr/>
        <p:nvPr/>
      </p:nvGrpSpPr>
      <p:grpSpPr>
        <a:xfrm>
          <a:off x="0" y="0"/>
          <a:ext cx="0" cy="0"/>
          <a:chOff x="0" y="0"/>
          <a:chExt cx="0" cy="0"/>
        </a:xfrm>
      </p:grpSpPr>
      <p:sp>
        <p:nvSpPr>
          <p:cNvPr id="145" name="Google Shape;145;g26a10ab90c0_0_373"/>
          <p:cNvSpPr txBox="1"/>
          <p:nvPr>
            <p:ph type="title"/>
          </p:nvPr>
        </p:nvSpPr>
        <p:spPr>
          <a:xfrm>
            <a:off x="715099" y="1994625"/>
            <a:ext cx="3220500" cy="175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000"/>
              <a:buNone/>
              <a:defRPr sz="5000"/>
            </a:lvl1pPr>
            <a:lvl2pPr lvl="1" algn="ctr">
              <a:lnSpc>
                <a:spcPct val="100000"/>
              </a:lnSpc>
              <a:spcBef>
                <a:spcPts val="0"/>
              </a:spcBef>
              <a:spcAft>
                <a:spcPts val="0"/>
              </a:spcAft>
              <a:buSzPts val="5000"/>
              <a:buNone/>
              <a:defRPr sz="5000"/>
            </a:lvl2pPr>
            <a:lvl3pPr lvl="2" algn="ctr">
              <a:lnSpc>
                <a:spcPct val="100000"/>
              </a:lnSpc>
              <a:spcBef>
                <a:spcPts val="0"/>
              </a:spcBef>
              <a:spcAft>
                <a:spcPts val="0"/>
              </a:spcAft>
              <a:buSzPts val="5000"/>
              <a:buNone/>
              <a:defRPr sz="5000"/>
            </a:lvl3pPr>
            <a:lvl4pPr lvl="3" algn="ctr">
              <a:lnSpc>
                <a:spcPct val="100000"/>
              </a:lnSpc>
              <a:spcBef>
                <a:spcPts val="0"/>
              </a:spcBef>
              <a:spcAft>
                <a:spcPts val="0"/>
              </a:spcAft>
              <a:buSzPts val="5000"/>
              <a:buNone/>
              <a:defRPr sz="5000"/>
            </a:lvl4pPr>
            <a:lvl5pPr lvl="4" algn="ctr">
              <a:lnSpc>
                <a:spcPct val="100000"/>
              </a:lnSpc>
              <a:spcBef>
                <a:spcPts val="0"/>
              </a:spcBef>
              <a:spcAft>
                <a:spcPts val="0"/>
              </a:spcAft>
              <a:buSzPts val="5000"/>
              <a:buNone/>
              <a:defRPr sz="5000"/>
            </a:lvl5pPr>
            <a:lvl6pPr lvl="5" algn="ctr">
              <a:lnSpc>
                <a:spcPct val="100000"/>
              </a:lnSpc>
              <a:spcBef>
                <a:spcPts val="0"/>
              </a:spcBef>
              <a:spcAft>
                <a:spcPts val="0"/>
              </a:spcAft>
              <a:buSzPts val="5000"/>
              <a:buNone/>
              <a:defRPr sz="5000"/>
            </a:lvl6pPr>
            <a:lvl7pPr lvl="6" algn="ctr">
              <a:lnSpc>
                <a:spcPct val="100000"/>
              </a:lnSpc>
              <a:spcBef>
                <a:spcPts val="0"/>
              </a:spcBef>
              <a:spcAft>
                <a:spcPts val="0"/>
              </a:spcAft>
              <a:buSzPts val="5000"/>
              <a:buNone/>
              <a:defRPr sz="5000"/>
            </a:lvl7pPr>
            <a:lvl8pPr lvl="7" algn="ctr">
              <a:lnSpc>
                <a:spcPct val="100000"/>
              </a:lnSpc>
              <a:spcBef>
                <a:spcPts val="0"/>
              </a:spcBef>
              <a:spcAft>
                <a:spcPts val="0"/>
              </a:spcAft>
              <a:buSzPts val="5000"/>
              <a:buNone/>
              <a:defRPr sz="5000"/>
            </a:lvl8pPr>
            <a:lvl9pPr lvl="8" algn="ctr">
              <a:lnSpc>
                <a:spcPct val="100000"/>
              </a:lnSpc>
              <a:spcBef>
                <a:spcPts val="0"/>
              </a:spcBef>
              <a:spcAft>
                <a:spcPts val="0"/>
              </a:spcAft>
              <a:buSzPts val="5000"/>
              <a:buNone/>
              <a:defRPr sz="5000"/>
            </a:lvl9pPr>
          </a:lstStyle>
          <a:p/>
        </p:txBody>
      </p:sp>
      <p:sp>
        <p:nvSpPr>
          <p:cNvPr id="146" name="Google Shape;146;g26a10ab90c0_0_373"/>
          <p:cNvSpPr txBox="1"/>
          <p:nvPr>
            <p:ph idx="2" type="title"/>
          </p:nvPr>
        </p:nvSpPr>
        <p:spPr>
          <a:xfrm>
            <a:off x="824475" y="704344"/>
            <a:ext cx="1368300" cy="12903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6000"/>
              <a:buNone/>
              <a:defRPr sz="6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147" name="Google Shape;147;g26a10ab90c0_0_373"/>
          <p:cNvSpPr txBox="1"/>
          <p:nvPr>
            <p:ph idx="1" type="subTitle"/>
          </p:nvPr>
        </p:nvSpPr>
        <p:spPr>
          <a:xfrm>
            <a:off x="715099" y="3716449"/>
            <a:ext cx="3220500" cy="646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48" name="Google Shape;148;g26a10ab90c0_0_373"/>
          <p:cNvSpPr/>
          <p:nvPr>
            <p:ph idx="3" type="pic"/>
          </p:nvPr>
        </p:nvSpPr>
        <p:spPr>
          <a:xfrm>
            <a:off x="6565800" y="961675"/>
            <a:ext cx="2578200" cy="4187700"/>
          </a:xfrm>
          <a:prstGeom prst="round2SameRect">
            <a:avLst>
              <a:gd fmla="val 50000" name="adj1"/>
              <a:gd fmla="val 0" name="adj2"/>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spTree>
      <p:nvGrpSpPr>
        <p:cNvPr id="149" name="Shape 149"/>
        <p:cNvGrpSpPr/>
        <p:nvPr/>
      </p:nvGrpSpPr>
      <p:grpSpPr>
        <a:xfrm>
          <a:off x="0" y="0"/>
          <a:ext cx="0" cy="0"/>
          <a:chOff x="0" y="0"/>
          <a:chExt cx="0" cy="0"/>
        </a:xfrm>
      </p:grpSpPr>
      <p:sp>
        <p:nvSpPr>
          <p:cNvPr id="150" name="Google Shape;150;g26a10ab90c0_0_37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1" name="Google Shape;151;g26a10ab90c0_0_378"/>
          <p:cNvSpPr/>
          <p:nvPr/>
        </p:nvSpPr>
        <p:spPr>
          <a:xfrm rot="5400000">
            <a:off x="-657305" y="3840900"/>
            <a:ext cx="1302600" cy="1302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g26a10ab90c0_0_378"/>
          <p:cNvSpPr/>
          <p:nvPr/>
        </p:nvSpPr>
        <p:spPr>
          <a:xfrm flipH="1">
            <a:off x="8613000" y="4614407"/>
            <a:ext cx="531000" cy="5310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g26a10ab90c0_0_378"/>
          <p:cNvSpPr/>
          <p:nvPr/>
        </p:nvSpPr>
        <p:spPr>
          <a:xfrm rot="-1450854">
            <a:off x="8522459" y="526174"/>
            <a:ext cx="535376" cy="535376"/>
          </a:xfrm>
          <a:prstGeom prst="pie">
            <a:avLst>
              <a:gd fmla="val 5611512"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154" name="Shape 154"/>
        <p:cNvGrpSpPr/>
        <p:nvPr/>
      </p:nvGrpSpPr>
      <p:grpSpPr>
        <a:xfrm>
          <a:off x="0" y="0"/>
          <a:ext cx="0" cy="0"/>
          <a:chOff x="0" y="0"/>
          <a:chExt cx="0" cy="0"/>
        </a:xfrm>
      </p:grpSpPr>
      <p:sp>
        <p:nvSpPr>
          <p:cNvPr id="155" name="Google Shape;155;g26a10ab90c0_0_383"/>
          <p:cNvSpPr txBox="1"/>
          <p:nvPr>
            <p:ph type="title"/>
          </p:nvPr>
        </p:nvSpPr>
        <p:spPr>
          <a:xfrm>
            <a:off x="720000" y="1381788"/>
            <a:ext cx="2512500" cy="1148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56" name="Google Shape;156;g26a10ab90c0_0_383"/>
          <p:cNvSpPr txBox="1"/>
          <p:nvPr>
            <p:ph idx="1" type="subTitle"/>
          </p:nvPr>
        </p:nvSpPr>
        <p:spPr>
          <a:xfrm>
            <a:off x="720000" y="2529913"/>
            <a:ext cx="2512500" cy="1231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7" name="Google Shape;157;g26a10ab90c0_0_383"/>
          <p:cNvSpPr/>
          <p:nvPr/>
        </p:nvSpPr>
        <p:spPr>
          <a:xfrm rot="-2700000">
            <a:off x="1802989" y="40153"/>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g26a10ab90c0_0_383"/>
          <p:cNvSpPr/>
          <p:nvPr/>
        </p:nvSpPr>
        <p:spPr>
          <a:xfrm>
            <a:off x="0" y="4608500"/>
            <a:ext cx="531000" cy="531000"/>
          </a:xfrm>
          <a:prstGeom prst="corner">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g26a10ab90c0_0_383"/>
          <p:cNvSpPr/>
          <p:nvPr/>
        </p:nvSpPr>
        <p:spPr>
          <a:xfrm rot="-8100000">
            <a:off x="8341239" y="4451178"/>
            <a:ext cx="535421" cy="535421"/>
          </a:xfrm>
          <a:prstGeom prst="pie">
            <a:avLst>
              <a:gd fmla="val 5611512"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6"/>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spTree>
      <p:nvGrpSpPr>
        <p:cNvPr id="160" name="Shape 160"/>
        <p:cNvGrpSpPr/>
        <p:nvPr/>
      </p:nvGrpSpPr>
      <p:grpSpPr>
        <a:xfrm>
          <a:off x="0" y="0"/>
          <a:ext cx="0" cy="0"/>
          <a:chOff x="0" y="0"/>
          <a:chExt cx="0" cy="0"/>
        </a:xfrm>
      </p:grpSpPr>
      <p:sp>
        <p:nvSpPr>
          <p:cNvPr id="161" name="Google Shape;161;g26a10ab90c0_0_389"/>
          <p:cNvSpPr txBox="1"/>
          <p:nvPr>
            <p:ph type="title"/>
          </p:nvPr>
        </p:nvSpPr>
        <p:spPr>
          <a:xfrm>
            <a:off x="715100" y="1112100"/>
            <a:ext cx="3572400" cy="1628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62" name="Google Shape;162;g26a10ab90c0_0_389"/>
          <p:cNvSpPr txBox="1"/>
          <p:nvPr>
            <p:ph idx="1" type="subTitle"/>
          </p:nvPr>
        </p:nvSpPr>
        <p:spPr>
          <a:xfrm>
            <a:off x="715100" y="2708825"/>
            <a:ext cx="3572400" cy="974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3" name="Google Shape;163;g26a10ab90c0_0_389"/>
          <p:cNvSpPr/>
          <p:nvPr>
            <p:ph idx="2" type="pic"/>
          </p:nvPr>
        </p:nvSpPr>
        <p:spPr>
          <a:xfrm>
            <a:off x="5018950" y="1377450"/>
            <a:ext cx="3363000" cy="3766200"/>
          </a:xfrm>
          <a:prstGeom prst="round2SameRect">
            <a:avLst>
              <a:gd fmla="val 50000" name="adj1"/>
              <a:gd fmla="val 0" name="adj2"/>
            </a:avLst>
          </a:prstGeom>
          <a:noFill/>
          <a:ln>
            <a:noFill/>
          </a:ln>
        </p:spPr>
      </p:sp>
      <p:sp>
        <p:nvSpPr>
          <p:cNvPr id="164" name="Google Shape;164;g26a10ab90c0_0_389"/>
          <p:cNvSpPr/>
          <p:nvPr/>
        </p:nvSpPr>
        <p:spPr>
          <a:xfrm rot="-2700000">
            <a:off x="4258814" y="48378"/>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g26a10ab90c0_0_389"/>
          <p:cNvSpPr/>
          <p:nvPr/>
        </p:nvSpPr>
        <p:spPr>
          <a:xfrm rot="2700000">
            <a:off x="262414" y="4462978"/>
            <a:ext cx="535421" cy="535421"/>
          </a:xfrm>
          <a:prstGeom prst="blockArc">
            <a:avLst>
              <a:gd fmla="val 10800000" name="adj1"/>
              <a:gd fmla="val 53961" name="adj2"/>
              <a:gd fmla="val 27201"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spTree>
      <p:nvGrpSpPr>
        <p:cNvPr id="166" name="Shape 166"/>
        <p:cNvGrpSpPr/>
        <p:nvPr/>
      </p:nvGrpSpPr>
      <p:grpSpPr>
        <a:xfrm>
          <a:off x="0" y="0"/>
          <a:ext cx="0" cy="0"/>
          <a:chOff x="0" y="0"/>
          <a:chExt cx="0" cy="0"/>
        </a:xfrm>
      </p:grpSpPr>
      <p:sp>
        <p:nvSpPr>
          <p:cNvPr id="167" name="Google Shape;167;g26a10ab90c0_0_395"/>
          <p:cNvSpPr txBox="1"/>
          <p:nvPr>
            <p:ph idx="1" type="subTitle"/>
          </p:nvPr>
        </p:nvSpPr>
        <p:spPr>
          <a:xfrm>
            <a:off x="720000" y="1107700"/>
            <a:ext cx="7704000" cy="1148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2"/>
              </a:buClr>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68" name="Google Shape;168;g26a10ab90c0_0_395"/>
          <p:cNvSpPr/>
          <p:nvPr/>
        </p:nvSpPr>
        <p:spPr>
          <a:xfrm rot="-2700000">
            <a:off x="8539789" y="48378"/>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26a10ab90c0_0_395"/>
          <p:cNvSpPr/>
          <p:nvPr/>
        </p:nvSpPr>
        <p:spPr>
          <a:xfrm rot="2700000">
            <a:off x="262414" y="4462978"/>
            <a:ext cx="535421" cy="535421"/>
          </a:xfrm>
          <a:prstGeom prst="blockArc">
            <a:avLst>
              <a:gd fmla="val 10800000" name="adj1"/>
              <a:gd fmla="val 53961" name="adj2"/>
              <a:gd fmla="val 27201"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g26a10ab90c0_0_395"/>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71" name="Shape 171"/>
        <p:cNvGrpSpPr/>
        <p:nvPr/>
      </p:nvGrpSpPr>
      <p:grpSpPr>
        <a:xfrm>
          <a:off x="0" y="0"/>
          <a:ext cx="0" cy="0"/>
          <a:chOff x="0" y="0"/>
          <a:chExt cx="0" cy="0"/>
        </a:xfrm>
      </p:grpSpPr>
      <p:sp>
        <p:nvSpPr>
          <p:cNvPr id="172" name="Google Shape;172;g26a10ab90c0_0_400"/>
          <p:cNvSpPr txBox="1"/>
          <p:nvPr>
            <p:ph idx="1" type="subTitle"/>
          </p:nvPr>
        </p:nvSpPr>
        <p:spPr>
          <a:xfrm>
            <a:off x="1290763" y="2895950"/>
            <a:ext cx="2907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3" name="Google Shape;173;g26a10ab90c0_0_400"/>
          <p:cNvSpPr txBox="1"/>
          <p:nvPr>
            <p:ph idx="2" type="subTitle"/>
          </p:nvPr>
        </p:nvSpPr>
        <p:spPr>
          <a:xfrm>
            <a:off x="4945638" y="2895950"/>
            <a:ext cx="2907600" cy="5727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74" name="Google Shape;174;g26a10ab90c0_0_400"/>
          <p:cNvSpPr txBox="1"/>
          <p:nvPr>
            <p:ph idx="3" type="subTitle"/>
          </p:nvPr>
        </p:nvSpPr>
        <p:spPr>
          <a:xfrm>
            <a:off x="1290763" y="3439625"/>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g26a10ab90c0_0_400"/>
          <p:cNvSpPr txBox="1"/>
          <p:nvPr>
            <p:ph idx="4" type="subTitle"/>
          </p:nvPr>
        </p:nvSpPr>
        <p:spPr>
          <a:xfrm>
            <a:off x="4945638" y="3439625"/>
            <a:ext cx="2907600" cy="7134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g26a10ab90c0_0_40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7" name="Google Shape;177;g26a10ab90c0_0_400"/>
          <p:cNvSpPr/>
          <p:nvPr/>
        </p:nvSpPr>
        <p:spPr>
          <a:xfrm flipH="1" rot="5400000">
            <a:off x="-657305" y="3464972"/>
            <a:ext cx="1302600" cy="1302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g26a10ab90c0_0_400"/>
          <p:cNvSpPr/>
          <p:nvPr/>
        </p:nvSpPr>
        <p:spPr>
          <a:xfrm rot="10800000">
            <a:off x="8626082" y="-10"/>
            <a:ext cx="531000" cy="5310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9" name="Google Shape;179;g26a10ab90c0_0_400"/>
          <p:cNvSpPr/>
          <p:nvPr/>
        </p:nvSpPr>
        <p:spPr>
          <a:xfrm flipH="1" rot="-9349146">
            <a:off x="8522459" y="2221673"/>
            <a:ext cx="535376" cy="535376"/>
          </a:xfrm>
          <a:prstGeom prst="pie">
            <a:avLst>
              <a:gd fmla="val 5611512" name="adj1"/>
              <a:gd fmla="val 1620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80" name="Shape 180"/>
        <p:cNvGrpSpPr/>
        <p:nvPr/>
      </p:nvGrpSpPr>
      <p:grpSpPr>
        <a:xfrm>
          <a:off x="0" y="0"/>
          <a:ext cx="0" cy="0"/>
          <a:chOff x="0" y="0"/>
          <a:chExt cx="0" cy="0"/>
        </a:xfrm>
      </p:grpSpPr>
      <p:sp>
        <p:nvSpPr>
          <p:cNvPr id="181" name="Google Shape;181;g26a10ab90c0_0_409"/>
          <p:cNvSpPr txBox="1"/>
          <p:nvPr>
            <p:ph idx="1" type="subTitle"/>
          </p:nvPr>
        </p:nvSpPr>
        <p:spPr>
          <a:xfrm>
            <a:off x="720025" y="1225750"/>
            <a:ext cx="3725400" cy="338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82" name="Google Shape;182;g26a10ab90c0_0_409"/>
          <p:cNvSpPr txBox="1"/>
          <p:nvPr>
            <p:ph idx="2" type="subTitle"/>
          </p:nvPr>
        </p:nvSpPr>
        <p:spPr>
          <a:xfrm>
            <a:off x="4698775" y="1225750"/>
            <a:ext cx="3725400" cy="3382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183" name="Google Shape;183;g26a10ab90c0_0_409"/>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4" name="Google Shape;184;g26a10ab90c0_0_409"/>
          <p:cNvSpPr/>
          <p:nvPr/>
        </p:nvSpPr>
        <p:spPr>
          <a:xfrm rot="-2700000">
            <a:off x="8539789" y="4602428"/>
            <a:ext cx="535421" cy="535421"/>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g26a10ab90c0_0_409"/>
          <p:cNvSpPr/>
          <p:nvPr/>
        </p:nvSpPr>
        <p:spPr>
          <a:xfrm rot="-8100000">
            <a:off x="110889" y="3962178"/>
            <a:ext cx="535421" cy="535421"/>
          </a:xfrm>
          <a:prstGeom prst="pie">
            <a:avLst>
              <a:gd fmla="val 561151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g26a10ab90c0_0_409"/>
          <p:cNvSpPr/>
          <p:nvPr/>
        </p:nvSpPr>
        <p:spPr>
          <a:xfrm rot="10800000">
            <a:off x="8626082" y="-10"/>
            <a:ext cx="531000" cy="5310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187" name="Shape 187"/>
        <p:cNvGrpSpPr/>
        <p:nvPr/>
      </p:nvGrpSpPr>
      <p:grpSpPr>
        <a:xfrm>
          <a:off x="0" y="0"/>
          <a:ext cx="0" cy="0"/>
          <a:chOff x="0" y="0"/>
          <a:chExt cx="0" cy="0"/>
        </a:xfrm>
      </p:grpSpPr>
      <p:sp>
        <p:nvSpPr>
          <p:cNvPr id="188" name="Google Shape;188;g26a10ab90c0_0_416"/>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89" name="Google Shape;189;g26a10ab90c0_0_416"/>
          <p:cNvSpPr txBox="1"/>
          <p:nvPr>
            <p:ph idx="1" type="subTitle"/>
          </p:nvPr>
        </p:nvSpPr>
        <p:spPr>
          <a:xfrm>
            <a:off x="720000" y="2633250"/>
            <a:ext cx="2432400" cy="4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0" name="Google Shape;190;g26a10ab90c0_0_416"/>
          <p:cNvSpPr txBox="1"/>
          <p:nvPr>
            <p:ph idx="2" type="subTitle"/>
          </p:nvPr>
        </p:nvSpPr>
        <p:spPr>
          <a:xfrm>
            <a:off x="720000" y="2935429"/>
            <a:ext cx="2432400" cy="10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1" name="Google Shape;191;g26a10ab90c0_0_416"/>
          <p:cNvSpPr txBox="1"/>
          <p:nvPr>
            <p:ph idx="3" type="subTitle"/>
          </p:nvPr>
        </p:nvSpPr>
        <p:spPr>
          <a:xfrm>
            <a:off x="3355800" y="2935429"/>
            <a:ext cx="2432400" cy="10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2" name="Google Shape;192;g26a10ab90c0_0_416"/>
          <p:cNvSpPr txBox="1"/>
          <p:nvPr>
            <p:ph idx="4" type="subTitle"/>
          </p:nvPr>
        </p:nvSpPr>
        <p:spPr>
          <a:xfrm>
            <a:off x="5996500" y="2935429"/>
            <a:ext cx="2432400" cy="1069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solidFill>
                  <a:schemeClr val="dk1"/>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3" name="Google Shape;193;g26a10ab90c0_0_416"/>
          <p:cNvSpPr txBox="1"/>
          <p:nvPr>
            <p:ph idx="5" type="subTitle"/>
          </p:nvPr>
        </p:nvSpPr>
        <p:spPr>
          <a:xfrm>
            <a:off x="3355800" y="2633250"/>
            <a:ext cx="2432400" cy="4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4" name="Google Shape;194;g26a10ab90c0_0_416"/>
          <p:cNvSpPr txBox="1"/>
          <p:nvPr>
            <p:ph idx="6" type="subTitle"/>
          </p:nvPr>
        </p:nvSpPr>
        <p:spPr>
          <a:xfrm>
            <a:off x="5996500" y="2633250"/>
            <a:ext cx="2432400" cy="4182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95" name="Google Shape;195;g26a10ab90c0_0_416"/>
          <p:cNvSpPr/>
          <p:nvPr/>
        </p:nvSpPr>
        <p:spPr>
          <a:xfrm rot="10800000">
            <a:off x="7841400" y="-659175"/>
            <a:ext cx="1302600" cy="1302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g26a10ab90c0_0_416"/>
          <p:cNvSpPr/>
          <p:nvPr/>
        </p:nvSpPr>
        <p:spPr>
          <a:xfrm rot="-8100000">
            <a:off x="82764" y="4240953"/>
            <a:ext cx="535421" cy="535421"/>
          </a:xfrm>
          <a:prstGeom prst="pie">
            <a:avLst>
              <a:gd fmla="val 561151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g26a10ab90c0_0_416"/>
          <p:cNvSpPr/>
          <p:nvPr/>
        </p:nvSpPr>
        <p:spPr>
          <a:xfrm rot="-2700000">
            <a:off x="6588564" y="4448828"/>
            <a:ext cx="535421" cy="535421"/>
          </a:xfrm>
          <a:prstGeom prst="blockArc">
            <a:avLst>
              <a:gd fmla="val 10800000" name="adj1"/>
              <a:gd fmla="val 53961" name="adj2"/>
              <a:gd fmla="val 27201" name="adj3"/>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g26a10ab90c0_0_416"/>
          <p:cNvSpPr/>
          <p:nvPr/>
        </p:nvSpPr>
        <p:spPr>
          <a:xfrm rot="5400000">
            <a:off x="0" y="0"/>
            <a:ext cx="531000" cy="531000"/>
          </a:xfrm>
          <a:prstGeom prst="corner">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spTree>
      <p:nvGrpSpPr>
        <p:cNvPr id="199" name="Shape 199"/>
        <p:cNvGrpSpPr/>
        <p:nvPr/>
      </p:nvGrpSpPr>
      <p:grpSpPr>
        <a:xfrm>
          <a:off x="0" y="0"/>
          <a:ext cx="0" cy="0"/>
          <a:chOff x="0" y="0"/>
          <a:chExt cx="0" cy="0"/>
        </a:xfrm>
      </p:grpSpPr>
      <p:sp>
        <p:nvSpPr>
          <p:cNvPr id="200" name="Google Shape;200;g26a10ab90c0_0_428"/>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1" name="Google Shape;201;g26a10ab90c0_0_428"/>
          <p:cNvSpPr txBox="1"/>
          <p:nvPr>
            <p:ph idx="1" type="subTitle"/>
          </p:nvPr>
        </p:nvSpPr>
        <p:spPr>
          <a:xfrm>
            <a:off x="2263200" y="2010499"/>
            <a:ext cx="4617600" cy="38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Bebas Neue"/>
              <a:buNone/>
              <a:defRPr b="1" sz="1600">
                <a:solidFill>
                  <a:schemeClr val="dk1"/>
                </a:solidFill>
                <a:latin typeface="Poppins"/>
                <a:ea typeface="Poppins"/>
                <a:cs typeface="Poppins"/>
                <a:sym typeface="Poppins"/>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2" name="Google Shape;202;g26a10ab90c0_0_428"/>
          <p:cNvSpPr txBox="1"/>
          <p:nvPr>
            <p:ph idx="2" type="subTitle"/>
          </p:nvPr>
        </p:nvSpPr>
        <p:spPr>
          <a:xfrm>
            <a:off x="2263200" y="3117800"/>
            <a:ext cx="4617600" cy="383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400"/>
              <a:buFont typeface="Bebas Neue"/>
              <a:buNone/>
              <a:defRPr b="1" sz="1600">
                <a:solidFill>
                  <a:schemeClr val="dk1"/>
                </a:solidFill>
                <a:latin typeface="Poppins"/>
                <a:ea typeface="Poppins"/>
                <a:cs typeface="Poppins"/>
                <a:sym typeface="Poppins"/>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3" name="Google Shape;203;g26a10ab90c0_0_428"/>
          <p:cNvSpPr txBox="1"/>
          <p:nvPr>
            <p:ph idx="3" type="subTitle"/>
          </p:nvPr>
        </p:nvSpPr>
        <p:spPr>
          <a:xfrm>
            <a:off x="2263200" y="4225100"/>
            <a:ext cx="4617600" cy="383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chemeClr val="dk1"/>
              </a:buClr>
              <a:buSzPts val="2400"/>
              <a:buFont typeface="Bebas Neue"/>
              <a:buNone/>
              <a:defRPr b="1" sz="1600">
                <a:solidFill>
                  <a:schemeClr val="dk1"/>
                </a:solidFill>
                <a:latin typeface="Poppins"/>
                <a:ea typeface="Poppins"/>
                <a:cs typeface="Poppins"/>
                <a:sym typeface="Poppins"/>
              </a:defRPr>
            </a:lvl1pPr>
            <a:lvl2pPr lvl="1"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l">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04" name="Google Shape;204;g26a10ab90c0_0_428"/>
          <p:cNvSpPr txBox="1"/>
          <p:nvPr>
            <p:ph idx="4" type="subTitle"/>
          </p:nvPr>
        </p:nvSpPr>
        <p:spPr>
          <a:xfrm>
            <a:off x="2263200" y="1439825"/>
            <a:ext cx="4617600" cy="54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5" name="Google Shape;205;g26a10ab90c0_0_428"/>
          <p:cNvSpPr txBox="1"/>
          <p:nvPr>
            <p:ph idx="5" type="subTitle"/>
          </p:nvPr>
        </p:nvSpPr>
        <p:spPr>
          <a:xfrm>
            <a:off x="2263200" y="2547128"/>
            <a:ext cx="4617600" cy="548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6" name="Google Shape;206;g26a10ab90c0_0_428"/>
          <p:cNvSpPr txBox="1"/>
          <p:nvPr>
            <p:ph idx="6" type="subTitle"/>
          </p:nvPr>
        </p:nvSpPr>
        <p:spPr>
          <a:xfrm>
            <a:off x="2263200" y="3654431"/>
            <a:ext cx="4617600" cy="548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07" name="Google Shape;207;g26a10ab90c0_0_428"/>
          <p:cNvSpPr/>
          <p:nvPr/>
        </p:nvSpPr>
        <p:spPr>
          <a:xfrm rot="-2700000">
            <a:off x="8539789" y="463653"/>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g26a10ab90c0_0_428"/>
          <p:cNvSpPr/>
          <p:nvPr/>
        </p:nvSpPr>
        <p:spPr>
          <a:xfrm>
            <a:off x="-7327" y="4615827"/>
            <a:ext cx="531000" cy="5310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g26a10ab90c0_0_428"/>
          <p:cNvSpPr/>
          <p:nvPr/>
        </p:nvSpPr>
        <p:spPr>
          <a:xfrm rot="-8100000">
            <a:off x="-2211" y="2445853"/>
            <a:ext cx="535421" cy="535421"/>
          </a:xfrm>
          <a:prstGeom prst="pie">
            <a:avLst>
              <a:gd fmla="val 5611512"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g26a10ab90c0_0_428"/>
          <p:cNvSpPr/>
          <p:nvPr/>
        </p:nvSpPr>
        <p:spPr>
          <a:xfrm rot="-8100000">
            <a:off x="8508755" y="3996753"/>
            <a:ext cx="438689" cy="438689"/>
          </a:xfrm>
          <a:prstGeom prst="pie">
            <a:avLst>
              <a:gd fmla="val 5611512"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211" name="Shape 211"/>
        <p:cNvGrpSpPr/>
        <p:nvPr/>
      </p:nvGrpSpPr>
      <p:grpSpPr>
        <a:xfrm>
          <a:off x="0" y="0"/>
          <a:ext cx="0" cy="0"/>
          <a:chOff x="0" y="0"/>
          <a:chExt cx="0" cy="0"/>
        </a:xfrm>
      </p:grpSpPr>
      <p:sp>
        <p:nvSpPr>
          <p:cNvPr id="212" name="Google Shape;212;g26a10ab90c0_0_440"/>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3" name="Google Shape;213;g26a10ab90c0_0_440"/>
          <p:cNvSpPr txBox="1"/>
          <p:nvPr>
            <p:ph idx="1" type="subTitle"/>
          </p:nvPr>
        </p:nvSpPr>
        <p:spPr>
          <a:xfrm>
            <a:off x="2008431" y="1969847"/>
            <a:ext cx="23409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4" name="Google Shape;214;g26a10ab90c0_0_440"/>
          <p:cNvSpPr txBox="1"/>
          <p:nvPr>
            <p:ph idx="2" type="subTitle"/>
          </p:nvPr>
        </p:nvSpPr>
        <p:spPr>
          <a:xfrm>
            <a:off x="4794669" y="1969847"/>
            <a:ext cx="2340900" cy="66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5" name="Google Shape;215;g26a10ab90c0_0_440"/>
          <p:cNvSpPr txBox="1"/>
          <p:nvPr>
            <p:ph idx="3" type="subTitle"/>
          </p:nvPr>
        </p:nvSpPr>
        <p:spPr>
          <a:xfrm>
            <a:off x="2008431" y="3688922"/>
            <a:ext cx="23409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6" name="Google Shape;216;g26a10ab90c0_0_440"/>
          <p:cNvSpPr txBox="1"/>
          <p:nvPr>
            <p:ph idx="4" type="subTitle"/>
          </p:nvPr>
        </p:nvSpPr>
        <p:spPr>
          <a:xfrm>
            <a:off x="4794669" y="3688922"/>
            <a:ext cx="2340900" cy="6654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7" name="Google Shape;217;g26a10ab90c0_0_440"/>
          <p:cNvSpPr txBox="1"/>
          <p:nvPr>
            <p:ph idx="5" type="subTitle"/>
          </p:nvPr>
        </p:nvSpPr>
        <p:spPr>
          <a:xfrm>
            <a:off x="2008431" y="1489700"/>
            <a:ext cx="2340900" cy="55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8" name="Google Shape;218;g26a10ab90c0_0_440"/>
          <p:cNvSpPr txBox="1"/>
          <p:nvPr>
            <p:ph idx="6" type="subTitle"/>
          </p:nvPr>
        </p:nvSpPr>
        <p:spPr>
          <a:xfrm>
            <a:off x="2008431" y="3208875"/>
            <a:ext cx="2340900" cy="557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19" name="Google Shape;219;g26a10ab90c0_0_440"/>
          <p:cNvSpPr txBox="1"/>
          <p:nvPr>
            <p:ph idx="7" type="subTitle"/>
          </p:nvPr>
        </p:nvSpPr>
        <p:spPr>
          <a:xfrm>
            <a:off x="4794665" y="1489700"/>
            <a:ext cx="2340900" cy="557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0" name="Google Shape;220;g26a10ab90c0_0_440"/>
          <p:cNvSpPr txBox="1"/>
          <p:nvPr>
            <p:ph idx="8" type="subTitle"/>
          </p:nvPr>
        </p:nvSpPr>
        <p:spPr>
          <a:xfrm>
            <a:off x="4794665" y="3208875"/>
            <a:ext cx="2340900" cy="557700"/>
          </a:xfrm>
          <a:prstGeom prst="rect">
            <a:avLst/>
          </a:prstGeom>
          <a:noFill/>
          <a:ln>
            <a:noFill/>
          </a:ln>
        </p:spPr>
        <p:txBody>
          <a:bodyPr anchorCtr="0" anchor="b" bIns="91425" lIns="91425" spcFirstLastPara="1" rIns="91425" wrap="square" tIns="91425">
            <a:noAutofit/>
          </a:bodyPr>
          <a:lstStyle>
            <a:lvl1pPr lvl="0" algn="r">
              <a:lnSpc>
                <a:spcPct val="100000"/>
              </a:lnSpc>
              <a:spcBef>
                <a:spcPts val="0"/>
              </a:spcBef>
              <a:spcAft>
                <a:spcPts val="0"/>
              </a:spcAft>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21" name="Google Shape;221;g26a10ab90c0_0_440"/>
          <p:cNvSpPr/>
          <p:nvPr/>
        </p:nvSpPr>
        <p:spPr>
          <a:xfrm rot="-8100000">
            <a:off x="8471302" y="4531528"/>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2" name="Google Shape;222;g26a10ab90c0_0_440"/>
          <p:cNvSpPr/>
          <p:nvPr/>
        </p:nvSpPr>
        <p:spPr>
          <a:xfrm>
            <a:off x="0" y="4608500"/>
            <a:ext cx="531000" cy="5310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3" name="Google Shape;223;g26a10ab90c0_0_440"/>
          <p:cNvSpPr/>
          <p:nvPr/>
        </p:nvSpPr>
        <p:spPr>
          <a:xfrm rot="-2700000">
            <a:off x="263914" y="2402403"/>
            <a:ext cx="535421" cy="535421"/>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g26a10ab90c0_0_440"/>
          <p:cNvSpPr/>
          <p:nvPr/>
        </p:nvSpPr>
        <p:spPr>
          <a:xfrm rot="2700000">
            <a:off x="8264139" y="211778"/>
            <a:ext cx="535421" cy="535421"/>
          </a:xfrm>
          <a:prstGeom prst="blockArc">
            <a:avLst>
              <a:gd fmla="val 10800000" name="adj1"/>
              <a:gd fmla="val 53961" name="adj2"/>
              <a:gd fmla="val 27201"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25" name="Shape 225"/>
        <p:cNvGrpSpPr/>
        <p:nvPr/>
      </p:nvGrpSpPr>
      <p:grpSpPr>
        <a:xfrm>
          <a:off x="0" y="0"/>
          <a:ext cx="0" cy="0"/>
          <a:chOff x="0" y="0"/>
          <a:chExt cx="0" cy="0"/>
        </a:xfrm>
      </p:grpSpPr>
      <p:sp>
        <p:nvSpPr>
          <p:cNvPr id="226" name="Google Shape;226;g26a10ab90c0_0_454"/>
          <p:cNvSpPr txBox="1"/>
          <p:nvPr>
            <p:ph type="title"/>
          </p:nvPr>
        </p:nvSpPr>
        <p:spPr>
          <a:xfrm>
            <a:off x="720000" y="535000"/>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27" name="Google Shape;227;g26a10ab90c0_0_454"/>
          <p:cNvSpPr txBox="1"/>
          <p:nvPr>
            <p:ph idx="1" type="subTitle"/>
          </p:nvPr>
        </p:nvSpPr>
        <p:spPr>
          <a:xfrm>
            <a:off x="856125" y="2223063"/>
            <a:ext cx="20613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8" name="Google Shape;228;g26a10ab90c0_0_454"/>
          <p:cNvSpPr txBox="1"/>
          <p:nvPr>
            <p:ph idx="2" type="subTitle"/>
          </p:nvPr>
        </p:nvSpPr>
        <p:spPr>
          <a:xfrm>
            <a:off x="3541350" y="2223063"/>
            <a:ext cx="20613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29" name="Google Shape;229;g26a10ab90c0_0_454"/>
          <p:cNvSpPr txBox="1"/>
          <p:nvPr>
            <p:ph idx="3" type="subTitle"/>
          </p:nvPr>
        </p:nvSpPr>
        <p:spPr>
          <a:xfrm>
            <a:off x="6230775" y="2223063"/>
            <a:ext cx="20571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0" name="Google Shape;230;g26a10ab90c0_0_454"/>
          <p:cNvSpPr txBox="1"/>
          <p:nvPr>
            <p:ph idx="4" type="subTitle"/>
          </p:nvPr>
        </p:nvSpPr>
        <p:spPr>
          <a:xfrm>
            <a:off x="856125" y="4019419"/>
            <a:ext cx="20613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1" name="Google Shape;231;g26a10ab90c0_0_454"/>
          <p:cNvSpPr txBox="1"/>
          <p:nvPr>
            <p:ph idx="5" type="subTitle"/>
          </p:nvPr>
        </p:nvSpPr>
        <p:spPr>
          <a:xfrm>
            <a:off x="3541350" y="4019419"/>
            <a:ext cx="20613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2" name="Google Shape;232;g26a10ab90c0_0_454"/>
          <p:cNvSpPr txBox="1"/>
          <p:nvPr>
            <p:ph idx="6" type="subTitle"/>
          </p:nvPr>
        </p:nvSpPr>
        <p:spPr>
          <a:xfrm>
            <a:off x="6230775" y="4019419"/>
            <a:ext cx="2057100" cy="5760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33" name="Google Shape;233;g26a10ab90c0_0_454"/>
          <p:cNvSpPr txBox="1"/>
          <p:nvPr>
            <p:ph idx="7" type="subTitle"/>
          </p:nvPr>
        </p:nvSpPr>
        <p:spPr>
          <a:xfrm>
            <a:off x="856125" y="1847143"/>
            <a:ext cx="2061300" cy="5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4" name="Google Shape;234;g26a10ab90c0_0_454"/>
          <p:cNvSpPr txBox="1"/>
          <p:nvPr>
            <p:ph idx="8" type="subTitle"/>
          </p:nvPr>
        </p:nvSpPr>
        <p:spPr>
          <a:xfrm>
            <a:off x="3541350" y="1847143"/>
            <a:ext cx="2061300" cy="5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5" name="Google Shape;235;g26a10ab90c0_0_454"/>
          <p:cNvSpPr txBox="1"/>
          <p:nvPr>
            <p:ph idx="9" type="subTitle"/>
          </p:nvPr>
        </p:nvSpPr>
        <p:spPr>
          <a:xfrm>
            <a:off x="6230775" y="1847143"/>
            <a:ext cx="2057100" cy="5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6" name="Google Shape;236;g26a10ab90c0_0_454"/>
          <p:cNvSpPr txBox="1"/>
          <p:nvPr>
            <p:ph idx="13" type="subTitle"/>
          </p:nvPr>
        </p:nvSpPr>
        <p:spPr>
          <a:xfrm>
            <a:off x="856125" y="3645550"/>
            <a:ext cx="2061300" cy="5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7" name="Google Shape;237;g26a10ab90c0_0_454"/>
          <p:cNvSpPr txBox="1"/>
          <p:nvPr>
            <p:ph idx="14" type="subTitle"/>
          </p:nvPr>
        </p:nvSpPr>
        <p:spPr>
          <a:xfrm>
            <a:off x="3541350" y="3645550"/>
            <a:ext cx="2061300" cy="5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8" name="Google Shape;238;g26a10ab90c0_0_454"/>
          <p:cNvSpPr txBox="1"/>
          <p:nvPr>
            <p:ph idx="15" type="subTitle"/>
          </p:nvPr>
        </p:nvSpPr>
        <p:spPr>
          <a:xfrm>
            <a:off x="6230775" y="3645550"/>
            <a:ext cx="2057100" cy="537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100">
                <a:solidFill>
                  <a:schemeClr val="dk1"/>
                </a:solidFill>
                <a:latin typeface="Poppins"/>
                <a:ea typeface="Poppins"/>
                <a:cs typeface="Poppins"/>
                <a:sym typeface="Poppins"/>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39" name="Google Shape;239;g26a10ab90c0_0_454"/>
          <p:cNvSpPr/>
          <p:nvPr/>
        </p:nvSpPr>
        <p:spPr>
          <a:xfrm rot="-2700000">
            <a:off x="8539789" y="110878"/>
            <a:ext cx="535421" cy="535421"/>
          </a:xfrm>
          <a:prstGeom prst="blockArc">
            <a:avLst>
              <a:gd fmla="val 10800000" name="adj1"/>
              <a:gd fmla="val 53961" name="adj2"/>
              <a:gd fmla="val 27201"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g26a10ab90c0_0_454"/>
          <p:cNvSpPr/>
          <p:nvPr/>
        </p:nvSpPr>
        <p:spPr>
          <a:xfrm>
            <a:off x="-7327" y="4615827"/>
            <a:ext cx="531000" cy="531000"/>
          </a:xfrm>
          <a:prstGeom prst="corner">
            <a:avLst>
              <a:gd fmla="val 50000" name="adj1"/>
              <a:gd fmla="val 5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g26a10ab90c0_0_454"/>
          <p:cNvSpPr/>
          <p:nvPr/>
        </p:nvSpPr>
        <p:spPr>
          <a:xfrm rot="-8100000">
            <a:off x="32114" y="110878"/>
            <a:ext cx="535421" cy="535421"/>
          </a:xfrm>
          <a:prstGeom prst="pie">
            <a:avLst>
              <a:gd fmla="val 5611512" name="adj1"/>
              <a:gd fmla="val 16200000" name="adj2"/>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g26a10ab90c0_0_454"/>
          <p:cNvSpPr/>
          <p:nvPr/>
        </p:nvSpPr>
        <p:spPr>
          <a:xfrm rot="-8100000">
            <a:off x="8508755" y="3996753"/>
            <a:ext cx="438689" cy="438689"/>
          </a:xfrm>
          <a:prstGeom prst="pie">
            <a:avLst>
              <a:gd fmla="val 5611512" name="adj1"/>
              <a:gd fmla="val 16200000" name="adj2"/>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243" name="Shape 243"/>
        <p:cNvGrpSpPr/>
        <p:nvPr/>
      </p:nvGrpSpPr>
      <p:grpSpPr>
        <a:xfrm>
          <a:off x="0" y="0"/>
          <a:ext cx="0" cy="0"/>
          <a:chOff x="0" y="0"/>
          <a:chExt cx="0" cy="0"/>
        </a:xfrm>
      </p:grpSpPr>
      <p:sp>
        <p:nvSpPr>
          <p:cNvPr id="244" name="Google Shape;244;g26a10ab90c0_0_472"/>
          <p:cNvSpPr txBox="1"/>
          <p:nvPr>
            <p:ph type="title"/>
          </p:nvPr>
        </p:nvSpPr>
        <p:spPr>
          <a:xfrm>
            <a:off x="715100" y="562300"/>
            <a:ext cx="3516900" cy="8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45" name="Google Shape;245;g26a10ab90c0_0_472"/>
          <p:cNvSpPr txBox="1"/>
          <p:nvPr>
            <p:ph idx="1" type="subTitle"/>
          </p:nvPr>
        </p:nvSpPr>
        <p:spPr>
          <a:xfrm>
            <a:off x="715100" y="1390601"/>
            <a:ext cx="3516900" cy="44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6" name="Google Shape;246;g26a10ab90c0_0_472"/>
          <p:cNvSpPr txBox="1"/>
          <p:nvPr>
            <p:ph idx="2" type="title"/>
          </p:nvPr>
        </p:nvSpPr>
        <p:spPr>
          <a:xfrm>
            <a:off x="715100" y="1935000"/>
            <a:ext cx="3516900" cy="8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47" name="Google Shape;247;g26a10ab90c0_0_472"/>
          <p:cNvSpPr txBox="1"/>
          <p:nvPr>
            <p:ph idx="3" type="subTitle"/>
          </p:nvPr>
        </p:nvSpPr>
        <p:spPr>
          <a:xfrm>
            <a:off x="715100" y="2763300"/>
            <a:ext cx="3516900" cy="44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48" name="Google Shape;248;g26a10ab90c0_0_472"/>
          <p:cNvSpPr txBox="1"/>
          <p:nvPr>
            <p:ph idx="4" type="title"/>
          </p:nvPr>
        </p:nvSpPr>
        <p:spPr>
          <a:xfrm>
            <a:off x="715100" y="3307699"/>
            <a:ext cx="3516900" cy="82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6200"/>
              <a:buNone/>
              <a:defRPr sz="5000"/>
            </a:lvl1pPr>
            <a:lvl2pPr lvl="1" algn="ctr">
              <a:lnSpc>
                <a:spcPct val="100000"/>
              </a:lnSpc>
              <a:spcBef>
                <a:spcPts val="0"/>
              </a:spcBef>
              <a:spcAft>
                <a:spcPts val="0"/>
              </a:spcAft>
              <a:buSzPts val="6200"/>
              <a:buNone/>
              <a:defRPr sz="6200"/>
            </a:lvl2pPr>
            <a:lvl3pPr lvl="2" algn="ctr">
              <a:lnSpc>
                <a:spcPct val="100000"/>
              </a:lnSpc>
              <a:spcBef>
                <a:spcPts val="0"/>
              </a:spcBef>
              <a:spcAft>
                <a:spcPts val="0"/>
              </a:spcAft>
              <a:buSzPts val="6200"/>
              <a:buNone/>
              <a:defRPr sz="6200"/>
            </a:lvl3pPr>
            <a:lvl4pPr lvl="3" algn="ctr">
              <a:lnSpc>
                <a:spcPct val="100000"/>
              </a:lnSpc>
              <a:spcBef>
                <a:spcPts val="0"/>
              </a:spcBef>
              <a:spcAft>
                <a:spcPts val="0"/>
              </a:spcAft>
              <a:buSzPts val="6200"/>
              <a:buNone/>
              <a:defRPr sz="6200"/>
            </a:lvl4pPr>
            <a:lvl5pPr lvl="4" algn="ctr">
              <a:lnSpc>
                <a:spcPct val="100000"/>
              </a:lnSpc>
              <a:spcBef>
                <a:spcPts val="0"/>
              </a:spcBef>
              <a:spcAft>
                <a:spcPts val="0"/>
              </a:spcAft>
              <a:buSzPts val="6200"/>
              <a:buNone/>
              <a:defRPr sz="6200"/>
            </a:lvl5pPr>
            <a:lvl6pPr lvl="5" algn="ctr">
              <a:lnSpc>
                <a:spcPct val="100000"/>
              </a:lnSpc>
              <a:spcBef>
                <a:spcPts val="0"/>
              </a:spcBef>
              <a:spcAft>
                <a:spcPts val="0"/>
              </a:spcAft>
              <a:buSzPts val="6200"/>
              <a:buNone/>
              <a:defRPr sz="6200"/>
            </a:lvl6pPr>
            <a:lvl7pPr lvl="6" algn="ctr">
              <a:lnSpc>
                <a:spcPct val="100000"/>
              </a:lnSpc>
              <a:spcBef>
                <a:spcPts val="0"/>
              </a:spcBef>
              <a:spcAft>
                <a:spcPts val="0"/>
              </a:spcAft>
              <a:buSzPts val="6200"/>
              <a:buNone/>
              <a:defRPr sz="6200"/>
            </a:lvl7pPr>
            <a:lvl8pPr lvl="7" algn="ctr">
              <a:lnSpc>
                <a:spcPct val="100000"/>
              </a:lnSpc>
              <a:spcBef>
                <a:spcPts val="0"/>
              </a:spcBef>
              <a:spcAft>
                <a:spcPts val="0"/>
              </a:spcAft>
              <a:buSzPts val="6200"/>
              <a:buNone/>
              <a:defRPr sz="6200"/>
            </a:lvl8pPr>
            <a:lvl9pPr lvl="8" algn="ctr">
              <a:lnSpc>
                <a:spcPct val="100000"/>
              </a:lnSpc>
              <a:spcBef>
                <a:spcPts val="0"/>
              </a:spcBef>
              <a:spcAft>
                <a:spcPts val="0"/>
              </a:spcAft>
              <a:buSzPts val="6200"/>
              <a:buNone/>
              <a:defRPr sz="6200"/>
            </a:lvl9pPr>
          </a:lstStyle>
          <a:p/>
        </p:txBody>
      </p:sp>
      <p:sp>
        <p:nvSpPr>
          <p:cNvPr id="249" name="Google Shape;249;g26a10ab90c0_0_472"/>
          <p:cNvSpPr txBox="1"/>
          <p:nvPr>
            <p:ph idx="5" type="subTitle"/>
          </p:nvPr>
        </p:nvSpPr>
        <p:spPr>
          <a:xfrm>
            <a:off x="715100" y="4136000"/>
            <a:ext cx="3516900" cy="445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50" name="Google Shape;250;g26a10ab90c0_0_472"/>
          <p:cNvSpPr/>
          <p:nvPr/>
        </p:nvSpPr>
        <p:spPr>
          <a:xfrm rot="-2700000">
            <a:off x="282457" y="195170"/>
            <a:ext cx="526936" cy="526936"/>
          </a:xfrm>
          <a:prstGeom prst="blockArc">
            <a:avLst>
              <a:gd fmla="val 10800000" name="adj1"/>
              <a:gd fmla="val 53961" name="adj2"/>
              <a:gd fmla="val 27201" name="adj3"/>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1" name="Google Shape;251;g26a10ab90c0_0_472"/>
          <p:cNvSpPr/>
          <p:nvPr/>
        </p:nvSpPr>
        <p:spPr>
          <a:xfrm rot="-8100000">
            <a:off x="8387827" y="4377678"/>
            <a:ext cx="535421" cy="535421"/>
          </a:xfrm>
          <a:prstGeom prst="pie">
            <a:avLst>
              <a:gd fmla="val 5611512" name="adj1"/>
              <a:gd fmla="val 16200000" name="adj2"/>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2" name="Google Shape;252;g26a10ab90c0_0_472"/>
          <p:cNvSpPr/>
          <p:nvPr/>
        </p:nvSpPr>
        <p:spPr>
          <a:xfrm>
            <a:off x="0" y="4608500"/>
            <a:ext cx="531000" cy="531000"/>
          </a:xfrm>
          <a:prstGeom prst="corner">
            <a:avLst>
              <a:gd fmla="val 50000" name="adj1"/>
              <a:gd fmla="val 5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253" name="Shape 253"/>
        <p:cNvGrpSpPr/>
        <p:nvPr/>
      </p:nvGrpSpPr>
      <p:grpSpPr>
        <a:xfrm>
          <a:off x="0" y="0"/>
          <a:ext cx="0" cy="0"/>
          <a:chOff x="0" y="0"/>
          <a:chExt cx="0" cy="0"/>
        </a:xfrm>
      </p:grpSpPr>
      <p:sp>
        <p:nvSpPr>
          <p:cNvPr id="254" name="Google Shape;254;g26a10ab90c0_0_482"/>
          <p:cNvSpPr txBox="1"/>
          <p:nvPr>
            <p:ph type="ctrTitle"/>
          </p:nvPr>
        </p:nvSpPr>
        <p:spPr>
          <a:xfrm>
            <a:off x="715109" y="535000"/>
            <a:ext cx="4379400" cy="997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255" name="Google Shape;255;g26a10ab90c0_0_482"/>
          <p:cNvSpPr txBox="1"/>
          <p:nvPr>
            <p:ph idx="1" type="subTitle"/>
          </p:nvPr>
        </p:nvSpPr>
        <p:spPr>
          <a:xfrm>
            <a:off x="715198" y="1417325"/>
            <a:ext cx="4379400" cy="1205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56" name="Google Shape;256;g26a10ab90c0_0_482"/>
          <p:cNvSpPr txBox="1"/>
          <p:nvPr/>
        </p:nvSpPr>
        <p:spPr>
          <a:xfrm>
            <a:off x="715100" y="3563450"/>
            <a:ext cx="3710400" cy="6156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200"/>
              <a:buFont typeface="Arial"/>
              <a:buNone/>
            </a:pPr>
            <a:r>
              <a:rPr b="0" i="0" lang="id" sz="1200" u="none" cap="none" strike="noStrike">
                <a:solidFill>
                  <a:schemeClr val="dk1"/>
                </a:solidFill>
                <a:latin typeface="Albert Sans"/>
                <a:ea typeface="Albert Sans"/>
                <a:cs typeface="Albert Sans"/>
                <a:sym typeface="Albert Sans"/>
              </a:rPr>
              <a:t>CREDITS: This presentation template was created by</a:t>
            </a:r>
            <a:r>
              <a:rPr b="1" i="0" lang="id" sz="1200" u="none" cap="none" strike="noStrike">
                <a:solidFill>
                  <a:schemeClr val="dk1"/>
                </a:solidFill>
                <a:latin typeface="Albert Sans"/>
                <a:ea typeface="Albert Sans"/>
                <a:cs typeface="Albert Sans"/>
                <a:sym typeface="Albert Sans"/>
              </a:rPr>
              <a:t> </a:t>
            </a:r>
            <a:r>
              <a:rPr b="1" i="0" lang="id" sz="1200" u="none" cap="none" strike="noStrike">
                <a:solidFill>
                  <a:schemeClr val="hlink"/>
                </a:solidFill>
                <a:uFill>
                  <a:noFill/>
                </a:uFill>
                <a:latin typeface="Albert Sans"/>
                <a:ea typeface="Albert Sans"/>
                <a:cs typeface="Albert Sans"/>
                <a:sym typeface="Albert Sans"/>
                <a:hlinkClick r:id="rId2"/>
              </a:rPr>
              <a:t>Slidesgo</a:t>
            </a:r>
            <a:r>
              <a:rPr b="0" i="0" lang="id" sz="1200" u="none" cap="none" strike="noStrike">
                <a:solidFill>
                  <a:schemeClr val="dk1"/>
                </a:solidFill>
                <a:latin typeface="Albert Sans"/>
                <a:ea typeface="Albert Sans"/>
                <a:cs typeface="Albert Sans"/>
                <a:sym typeface="Albert Sans"/>
              </a:rPr>
              <a:t>, including icons by </a:t>
            </a:r>
            <a:r>
              <a:rPr b="1" i="0" lang="id" sz="1200" u="none" cap="none" strike="noStrike">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b="0" i="0" lang="id" sz="1200" u="none" cap="none" strike="noStrike">
                <a:solidFill>
                  <a:schemeClr val="dk1"/>
                </a:solidFill>
                <a:latin typeface="Albert Sans"/>
                <a:ea typeface="Albert Sans"/>
                <a:cs typeface="Albert Sans"/>
                <a:sym typeface="Albert Sans"/>
              </a:rPr>
              <a:t>, and infographics &amp; images by </a:t>
            </a:r>
            <a:r>
              <a:rPr b="1" i="0" lang="id" sz="1200" u="none" cap="none" strike="noStrike">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i="0" sz="1200" u="none" cap="none" strike="noStrike">
              <a:solidFill>
                <a:schemeClr val="dk1"/>
              </a:solidFill>
              <a:latin typeface="Albert Sans"/>
              <a:ea typeface="Albert Sans"/>
              <a:cs typeface="Albert Sans"/>
              <a:sym typeface="Albert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257" name="Shape 257"/>
        <p:cNvGrpSpPr/>
        <p:nvPr/>
      </p:nvGrpSpPr>
      <p:grpSpPr>
        <a:xfrm>
          <a:off x="0" y="0"/>
          <a:ext cx="0" cy="0"/>
          <a:chOff x="0" y="0"/>
          <a:chExt cx="0" cy="0"/>
        </a:xfrm>
      </p:grpSpPr>
      <p:sp>
        <p:nvSpPr>
          <p:cNvPr id="258" name="Google Shape;258;g26a10ab90c0_0_486"/>
          <p:cNvSpPr/>
          <p:nvPr/>
        </p:nvSpPr>
        <p:spPr>
          <a:xfrm flipH="1" rot="5400000">
            <a:off x="-642537" y="3840900"/>
            <a:ext cx="1302600" cy="1302600"/>
          </a:xfrm>
          <a:prstGeom prst="blockArc">
            <a:avLst>
              <a:gd fmla="val 10800000" name="adj1"/>
              <a:gd fmla="val 569" name="adj2"/>
              <a:gd fmla="val 18797"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g26a10ab90c0_0_486"/>
          <p:cNvSpPr/>
          <p:nvPr/>
        </p:nvSpPr>
        <p:spPr>
          <a:xfrm rot="10800000">
            <a:off x="7841400" y="-659175"/>
            <a:ext cx="1302600" cy="1302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g26a10ab90c0_0_486"/>
          <p:cNvSpPr/>
          <p:nvPr/>
        </p:nvSpPr>
        <p:spPr>
          <a:xfrm rot="-8100000">
            <a:off x="165164" y="209928"/>
            <a:ext cx="535421" cy="535421"/>
          </a:xfrm>
          <a:prstGeom prst="pie">
            <a:avLst>
              <a:gd fmla="val 561151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g26a10ab90c0_0_486"/>
          <p:cNvSpPr/>
          <p:nvPr/>
        </p:nvSpPr>
        <p:spPr>
          <a:xfrm rot="-2700000">
            <a:off x="8394639" y="4497178"/>
            <a:ext cx="535421" cy="535421"/>
          </a:xfrm>
          <a:prstGeom prst="blockArc">
            <a:avLst>
              <a:gd fmla="val 10800000" name="adj1"/>
              <a:gd fmla="val 53961" name="adj2"/>
              <a:gd fmla="val 27201" name="adj3"/>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262" name="Shape 262"/>
        <p:cNvGrpSpPr/>
        <p:nvPr/>
      </p:nvGrpSpPr>
      <p:grpSpPr>
        <a:xfrm>
          <a:off x="0" y="0"/>
          <a:ext cx="0" cy="0"/>
          <a:chOff x="0" y="0"/>
          <a:chExt cx="0" cy="0"/>
        </a:xfrm>
      </p:grpSpPr>
      <p:sp>
        <p:nvSpPr>
          <p:cNvPr id="263" name="Google Shape;263;g26a10ab90c0_0_491"/>
          <p:cNvSpPr/>
          <p:nvPr/>
        </p:nvSpPr>
        <p:spPr>
          <a:xfrm rot="5400000">
            <a:off x="-655619" y="-7504"/>
            <a:ext cx="1302600" cy="1302600"/>
          </a:xfrm>
          <a:prstGeom prst="blockArc">
            <a:avLst>
              <a:gd fmla="val 10800000" name="adj1"/>
              <a:gd fmla="val 569" name="adj2"/>
              <a:gd fmla="val 18797"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4" name="Google Shape;264;g26a10ab90c0_0_491"/>
          <p:cNvSpPr/>
          <p:nvPr/>
        </p:nvSpPr>
        <p:spPr>
          <a:xfrm flipH="1">
            <a:off x="7841400" y="4505652"/>
            <a:ext cx="1302600" cy="1302600"/>
          </a:xfrm>
          <a:prstGeom prst="blockArc">
            <a:avLst>
              <a:gd fmla="val 10800000" name="adj1"/>
              <a:gd fmla="val 569" name="adj2"/>
              <a:gd fmla="val 18797" name="adj3"/>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6a10ab90c0_0_491"/>
          <p:cNvSpPr/>
          <p:nvPr/>
        </p:nvSpPr>
        <p:spPr>
          <a:xfrm rot="-8100000">
            <a:off x="8330189" y="189328"/>
            <a:ext cx="535421" cy="535421"/>
          </a:xfrm>
          <a:prstGeom prst="pie">
            <a:avLst>
              <a:gd fmla="val 5611512" name="adj1"/>
              <a:gd fmla="val 16200000" name="adj2"/>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6a10ab90c0_0_491"/>
          <p:cNvSpPr/>
          <p:nvPr/>
        </p:nvSpPr>
        <p:spPr>
          <a:xfrm rot="-2700000">
            <a:off x="270814" y="4414778"/>
            <a:ext cx="535421" cy="535421"/>
          </a:xfrm>
          <a:prstGeom prst="blockArc">
            <a:avLst>
              <a:gd fmla="val 10800000" name="adj1"/>
              <a:gd fmla="val 53961" name="adj2"/>
              <a:gd fmla="val 27201" name="adj3"/>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9" name="Google Shape;29;p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0" name="Google Shape;30;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sp>
        <p:nvSpPr>
          <p:cNvPr id="35" name="Google Shape;35;p1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1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8" name="Shape 38"/>
        <p:cNvGrpSpPr/>
        <p:nvPr/>
      </p:nvGrpSpPr>
      <p:grpSpPr>
        <a:xfrm>
          <a:off x="0" y="0"/>
          <a:ext cx="0" cy="0"/>
          <a:chOff x="0" y="0"/>
          <a:chExt cx="0" cy="0"/>
        </a:xfrm>
      </p:grpSpPr>
      <p:sp>
        <p:nvSpPr>
          <p:cNvPr id="39" name="Google Shape;39;p1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6" name="Google Shape;4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2.xml"/><Relationship Id="rId22" Type="http://schemas.openxmlformats.org/officeDocument/2006/relationships/slideLayout" Target="../slideLayouts/slideLayout34.xml"/><Relationship Id="rId21" Type="http://schemas.openxmlformats.org/officeDocument/2006/relationships/slideLayout" Target="../slideLayouts/slideLayout33.xml"/><Relationship Id="rId24" Type="http://schemas.openxmlformats.org/officeDocument/2006/relationships/slideLayout" Target="../slideLayouts/slideLayout36.xml"/><Relationship Id="rId23" Type="http://schemas.openxmlformats.org/officeDocument/2006/relationships/slideLayout" Target="../slideLayouts/slideLayout35.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26" Type="http://schemas.openxmlformats.org/officeDocument/2006/relationships/slideLayout" Target="../slideLayouts/slideLayout38.xml"/><Relationship Id="rId25" Type="http://schemas.openxmlformats.org/officeDocument/2006/relationships/slideLayout" Target="../slideLayouts/slideLayout37.xml"/><Relationship Id="rId28" Type="http://schemas.openxmlformats.org/officeDocument/2006/relationships/slideLayout" Target="../slideLayouts/slideLayout40.xml"/><Relationship Id="rId27" Type="http://schemas.openxmlformats.org/officeDocument/2006/relationships/slideLayout" Target="../slideLayouts/slideLayout39.xml"/><Relationship Id="rId5" Type="http://schemas.openxmlformats.org/officeDocument/2006/relationships/slideLayout" Target="../slideLayouts/slideLayout17.xml"/><Relationship Id="rId6" Type="http://schemas.openxmlformats.org/officeDocument/2006/relationships/slideLayout" Target="../slideLayouts/slideLayout18.xml"/><Relationship Id="rId29" Type="http://schemas.openxmlformats.org/officeDocument/2006/relationships/slideLayout" Target="../slideLayouts/slideLayout41.xml"/><Relationship Id="rId7" Type="http://schemas.openxmlformats.org/officeDocument/2006/relationships/slideLayout" Target="../slideLayouts/slideLayout19.xml"/><Relationship Id="rId8" Type="http://schemas.openxmlformats.org/officeDocument/2006/relationships/slideLayout" Target="../slideLayouts/slideLayout20.xml"/><Relationship Id="rId30" Type="http://schemas.openxmlformats.org/officeDocument/2006/relationships/theme" Target="../theme/theme3.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slideLayout" Target="../slideLayouts/slideLayout25.xml"/><Relationship Id="rId12" Type="http://schemas.openxmlformats.org/officeDocument/2006/relationships/slideLayout" Target="../slideLayouts/slideLayout24.xml"/><Relationship Id="rId15" Type="http://schemas.openxmlformats.org/officeDocument/2006/relationships/slideLayout" Target="../slideLayouts/slideLayout27.xml"/><Relationship Id="rId14" Type="http://schemas.openxmlformats.org/officeDocument/2006/relationships/slideLayout" Target="../slideLayouts/slideLayout26.xml"/><Relationship Id="rId17" Type="http://schemas.openxmlformats.org/officeDocument/2006/relationships/slideLayout" Target="../slideLayouts/slideLayout29.xml"/><Relationship Id="rId16" Type="http://schemas.openxmlformats.org/officeDocument/2006/relationships/slideLayout" Target="../slideLayouts/slideLayout28.xml"/><Relationship Id="rId19" Type="http://schemas.openxmlformats.org/officeDocument/2006/relationships/slideLayout" Target="../slideLayouts/slideLayout31.xml"/><Relationship Id="rId1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6" name="Shape 56"/>
        <p:cNvGrpSpPr/>
        <p:nvPr/>
      </p:nvGrpSpPr>
      <p:grpSpPr>
        <a:xfrm>
          <a:off x="0" y="0"/>
          <a:ext cx="0" cy="0"/>
          <a:chOff x="0" y="0"/>
          <a:chExt cx="0" cy="0"/>
        </a:xfrm>
      </p:grpSpPr>
      <p:sp>
        <p:nvSpPr>
          <p:cNvPr id="57" name="Google Shape;57;g26a10ab90c0_0_285"/>
          <p:cNvSpPr txBox="1"/>
          <p:nvPr>
            <p:ph type="title"/>
          </p:nvPr>
        </p:nvSpPr>
        <p:spPr>
          <a:xfrm>
            <a:off x="715100" y="535000"/>
            <a:ext cx="77139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Poppins"/>
              <a:buNone/>
              <a:defRPr b="1" i="0" sz="3000" u="none" cap="none" strike="noStrike">
                <a:solidFill>
                  <a:schemeClr val="dk1"/>
                </a:solidFill>
                <a:latin typeface="Poppins"/>
                <a:ea typeface="Poppins"/>
                <a:cs typeface="Poppins"/>
                <a:sym typeface="Poppins"/>
              </a:defRPr>
            </a:lvl1pPr>
            <a:lvl2pPr lvl="1"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2pPr>
            <a:lvl3pPr lvl="2"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3pPr>
            <a:lvl4pPr lvl="3"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4pPr>
            <a:lvl5pPr lvl="4"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5pPr>
            <a:lvl6pPr lvl="5"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6pPr>
            <a:lvl7pPr lvl="6"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7pPr>
            <a:lvl8pPr lvl="7"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8pPr>
            <a:lvl9pPr lvl="8" marR="0" rtl="0" algn="l">
              <a:lnSpc>
                <a:spcPct val="100000"/>
              </a:lnSpc>
              <a:spcBef>
                <a:spcPts val="0"/>
              </a:spcBef>
              <a:spcAft>
                <a:spcPts val="0"/>
              </a:spcAft>
              <a:buClr>
                <a:schemeClr val="dk1"/>
              </a:buClr>
              <a:buSzPts val="3000"/>
              <a:buFont typeface="Archivo Black"/>
              <a:buNone/>
              <a:defRPr b="0" i="0" sz="3000" u="none" cap="none" strike="noStrike">
                <a:solidFill>
                  <a:schemeClr val="dk1"/>
                </a:solidFill>
                <a:latin typeface="Archivo Black"/>
                <a:ea typeface="Archivo Black"/>
                <a:cs typeface="Archivo Black"/>
                <a:sym typeface="Archivo Black"/>
              </a:defRPr>
            </a:lvl9pPr>
          </a:lstStyle>
          <a:p/>
        </p:txBody>
      </p:sp>
      <p:sp>
        <p:nvSpPr>
          <p:cNvPr id="58" name="Google Shape;58;g26a10ab90c0_0_285"/>
          <p:cNvSpPr txBox="1"/>
          <p:nvPr>
            <p:ph idx="1" type="body"/>
          </p:nvPr>
        </p:nvSpPr>
        <p:spPr>
          <a:xfrm>
            <a:off x="715100" y="1152475"/>
            <a:ext cx="77139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1pPr>
            <a:lvl2pPr indent="-317500" lvl="1" marL="9144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2pPr>
            <a:lvl3pPr indent="-317500" lvl="2" marL="13716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3pPr>
            <a:lvl4pPr indent="-317500" lvl="3" marL="18288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4pPr>
            <a:lvl5pPr indent="-317500" lvl="4" marL="22860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5pPr>
            <a:lvl6pPr indent="-317500" lvl="5" marL="27432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6pPr>
            <a:lvl7pPr indent="-317500" lvl="6" marL="32004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7pPr>
            <a:lvl8pPr indent="-317500" lvl="7" marL="36576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8pPr>
            <a:lvl9pPr indent="-317500" lvl="8" marL="4114800" marR="0" rtl="0" algn="l">
              <a:lnSpc>
                <a:spcPct val="100000"/>
              </a:lnSpc>
              <a:spcBef>
                <a:spcPts val="0"/>
              </a:spcBef>
              <a:spcAft>
                <a:spcPts val="0"/>
              </a:spcAft>
              <a:buClr>
                <a:schemeClr val="dk1"/>
              </a:buClr>
              <a:buSzPts val="1400"/>
              <a:buFont typeface="Albert Sans"/>
              <a:buChar char="■"/>
              <a:defRPr b="0" i="0" sz="1400" u="none" cap="none" strike="noStrike">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1"/>
          <p:cNvPicPr preferRelativeResize="0"/>
          <p:nvPr/>
        </p:nvPicPr>
        <p:blipFill rotWithShape="1">
          <a:blip r:embed="rId3">
            <a:alphaModFix/>
          </a:blip>
          <a:srcRect b="0" l="0" r="0" t="0"/>
          <a:stretch/>
        </p:blipFill>
        <p:spPr>
          <a:xfrm>
            <a:off x="0" y="0"/>
            <a:ext cx="9144003" cy="5143513"/>
          </a:xfrm>
          <a:prstGeom prst="rect">
            <a:avLst/>
          </a:prstGeom>
          <a:noFill/>
          <a:ln>
            <a:noFill/>
          </a:ln>
        </p:spPr>
      </p:pic>
      <p:sp>
        <p:nvSpPr>
          <p:cNvPr id="272" name="Google Shape;272;p1"/>
          <p:cNvSpPr txBox="1"/>
          <p:nvPr/>
        </p:nvSpPr>
        <p:spPr>
          <a:xfrm>
            <a:off x="3792125" y="799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2000"/>
              <a:buFont typeface="Arial"/>
              <a:buNone/>
            </a:pPr>
            <a:r>
              <a:rPr b="1" i="0" lang="id" sz="2000" u="none" cap="none" strike="noStrike">
                <a:solidFill>
                  <a:schemeClr val="lt1"/>
                </a:solidFill>
                <a:latin typeface="Open Sans"/>
                <a:ea typeface="Open Sans"/>
                <a:cs typeface="Open Sans"/>
                <a:sym typeface="Open Sans"/>
              </a:rPr>
              <a:t>Case Study - E-Learning</a:t>
            </a:r>
            <a:endParaRPr b="1" i="0" sz="2300" u="none" cap="none" strike="noStrike">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Clr>
                <a:schemeClr val="dk1"/>
              </a:buClr>
              <a:buSzPts val="2000"/>
              <a:buFont typeface="Arial"/>
              <a:buNone/>
            </a:pPr>
            <a:r>
              <a:t/>
            </a:r>
            <a:endParaRPr b="1" i="0" sz="2000" u="none" cap="none" strike="noStrike">
              <a:solidFill>
                <a:schemeClr val="lt1"/>
              </a:solidFill>
              <a:latin typeface="Open Sans"/>
              <a:ea typeface="Open Sans"/>
              <a:cs typeface="Open Sans"/>
              <a:sym typeface="Open Sans"/>
            </a:endParaRPr>
          </a:p>
        </p:txBody>
      </p:sp>
      <p:sp>
        <p:nvSpPr>
          <p:cNvPr id="273" name="Google Shape;273;p1"/>
          <p:cNvSpPr txBox="1"/>
          <p:nvPr/>
        </p:nvSpPr>
        <p:spPr>
          <a:xfrm>
            <a:off x="3732275" y="1452750"/>
            <a:ext cx="5235600" cy="2238000"/>
          </a:xfrm>
          <a:prstGeom prst="rect">
            <a:avLst/>
          </a:prstGeom>
          <a:noFill/>
          <a:ln>
            <a:noFill/>
          </a:ln>
        </p:spPr>
        <p:txBody>
          <a:bodyPr anchorCtr="0" anchor="t" bIns="91425" lIns="91425" spcFirstLastPara="1" rIns="91425" wrap="square" tIns="91425">
            <a:noAutofit/>
          </a:bodyPr>
          <a:lstStyle/>
          <a:p>
            <a:pPr indent="0" lvl="0" marL="0" marR="0" rtl="0" algn="l">
              <a:lnSpc>
                <a:spcPct val="90000"/>
              </a:lnSpc>
              <a:spcBef>
                <a:spcPts val="0"/>
              </a:spcBef>
              <a:spcAft>
                <a:spcPts val="0"/>
              </a:spcAft>
              <a:buClr>
                <a:srgbClr val="000000"/>
              </a:buClr>
              <a:buSzPts val="8000"/>
              <a:buFont typeface="Arial"/>
              <a:buNone/>
            </a:pPr>
            <a:r>
              <a:rPr b="0" i="0" lang="id" sz="4600" u="none" cap="none" strike="noStrike">
                <a:solidFill>
                  <a:srgbClr val="FFFFFF"/>
                </a:solidFill>
                <a:latin typeface="Roboto Black"/>
                <a:ea typeface="Roboto Black"/>
                <a:cs typeface="Roboto Black"/>
                <a:sym typeface="Roboto Black"/>
              </a:rPr>
              <a:t>Employee</a:t>
            </a:r>
            <a:endParaRPr b="0" i="0" sz="4600" u="none" cap="none" strike="noStrike">
              <a:solidFill>
                <a:srgbClr val="FFFFFF"/>
              </a:solidFill>
              <a:latin typeface="Roboto Black"/>
              <a:ea typeface="Roboto Black"/>
              <a:cs typeface="Roboto Black"/>
              <a:sym typeface="Roboto Black"/>
            </a:endParaRPr>
          </a:p>
          <a:p>
            <a:pPr indent="0" lvl="0" marL="0" marR="0" rtl="0" algn="l">
              <a:lnSpc>
                <a:spcPct val="90000"/>
              </a:lnSpc>
              <a:spcBef>
                <a:spcPts val="0"/>
              </a:spcBef>
              <a:spcAft>
                <a:spcPts val="0"/>
              </a:spcAft>
              <a:buClr>
                <a:srgbClr val="000000"/>
              </a:buClr>
              <a:buSzPts val="8000"/>
              <a:buFont typeface="Arial"/>
              <a:buNone/>
            </a:pPr>
            <a:r>
              <a:rPr b="0" i="0" lang="id" sz="4600" u="none" cap="none" strike="noStrike">
                <a:solidFill>
                  <a:srgbClr val="FFFFFF"/>
                </a:solidFill>
                <a:latin typeface="Roboto Black"/>
                <a:ea typeface="Roboto Black"/>
                <a:cs typeface="Roboto Black"/>
                <a:sym typeface="Roboto Black"/>
              </a:rPr>
              <a:t>Life Cycle Management</a:t>
            </a:r>
            <a:endParaRPr b="0" i="0" sz="4600" u="none" cap="none" strike="noStrike">
              <a:solidFill>
                <a:srgbClr val="FFFFFF"/>
              </a:solidFill>
              <a:latin typeface="Roboto Black"/>
              <a:ea typeface="Roboto Black"/>
              <a:cs typeface="Roboto Black"/>
              <a:sym typeface="Roboto Black"/>
            </a:endParaRPr>
          </a:p>
        </p:txBody>
      </p:sp>
      <p:sp>
        <p:nvSpPr>
          <p:cNvPr id="274" name="Google Shape;274;p1"/>
          <p:cNvSpPr txBox="1"/>
          <p:nvPr/>
        </p:nvSpPr>
        <p:spPr>
          <a:xfrm>
            <a:off x="3792125" y="381280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lang="id" sz="2300">
                <a:latin typeface="Open Sans"/>
                <a:ea typeface="Open Sans"/>
                <a:cs typeface="Open Sans"/>
                <a:sym typeface="Open Sans"/>
              </a:rPr>
              <a:t>NASRUL ALFIN PRASSETYO</a:t>
            </a:r>
            <a:endParaRPr b="0" i="0" sz="2300" u="none" cap="none" strike="noStrike">
              <a:solidFill>
                <a:srgbClr val="000000"/>
              </a:solidFill>
              <a:latin typeface="Open Sans"/>
              <a:ea typeface="Open Sans"/>
              <a:cs typeface="Open Sans"/>
              <a:sym typeface="Open Sans"/>
            </a:endParaRPr>
          </a:p>
        </p:txBody>
      </p:sp>
      <p:sp>
        <p:nvSpPr>
          <p:cNvPr id="275" name="Google Shape;275;p1"/>
          <p:cNvSpPr txBox="1"/>
          <p:nvPr/>
        </p:nvSpPr>
        <p:spPr>
          <a:xfrm>
            <a:off x="3792125" y="4412750"/>
            <a:ext cx="5115900" cy="455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id" sz="1400" u="none" cap="none" strike="noStrike">
                <a:solidFill>
                  <a:srgbClr val="000000"/>
                </a:solidFill>
                <a:highlight>
                  <a:srgbClr val="FFF2CC"/>
                </a:highlight>
                <a:latin typeface="Arial"/>
                <a:ea typeface="Arial"/>
                <a:cs typeface="Arial"/>
                <a:sym typeface="Arial"/>
              </a:rPr>
              <a:t>Build your skill and portfolio via myskill.id </a:t>
            </a:r>
            <a:endParaRPr b="0" i="0" sz="1400" u="none" cap="none" strike="noStrike">
              <a:solidFill>
                <a:srgbClr val="000000"/>
              </a:solidFill>
              <a:highlight>
                <a:srgbClr val="FFF2CC"/>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9" name="Shape 279"/>
        <p:cNvGrpSpPr/>
        <p:nvPr/>
      </p:nvGrpSpPr>
      <p:grpSpPr>
        <a:xfrm>
          <a:off x="0" y="0"/>
          <a:ext cx="0" cy="0"/>
          <a:chOff x="0" y="0"/>
          <a:chExt cx="0" cy="0"/>
        </a:xfrm>
      </p:grpSpPr>
      <p:grpSp>
        <p:nvGrpSpPr>
          <p:cNvPr id="280" name="Google Shape;280;p2"/>
          <p:cNvGrpSpPr/>
          <p:nvPr/>
        </p:nvGrpSpPr>
        <p:grpSpPr>
          <a:xfrm>
            <a:off x="3854590" y="4740701"/>
            <a:ext cx="1434817" cy="389011"/>
            <a:chOff x="3248325" y="4588800"/>
            <a:chExt cx="2045939" cy="554700"/>
          </a:xfrm>
        </p:grpSpPr>
        <p:sp>
          <p:nvSpPr>
            <p:cNvPr id="281" name="Google Shape;281;p2"/>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84" name="Google Shape;284;p2"/>
          <p:cNvGrpSpPr/>
          <p:nvPr/>
        </p:nvGrpSpPr>
        <p:grpSpPr>
          <a:xfrm>
            <a:off x="8325085" y="65156"/>
            <a:ext cx="763768" cy="752531"/>
            <a:chOff x="695950" y="3458000"/>
            <a:chExt cx="966550" cy="952450"/>
          </a:xfrm>
        </p:grpSpPr>
        <p:sp>
          <p:nvSpPr>
            <p:cNvPr id="285" name="Google Shape;285;p2"/>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3" name="Google Shape;293;p2"/>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4" name="Google Shape;294;p2"/>
          <p:cNvSpPr txBox="1"/>
          <p:nvPr/>
        </p:nvSpPr>
        <p:spPr>
          <a:xfrm>
            <a:off x="212775" y="4649600"/>
            <a:ext cx="14349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295" name="Google Shape;295;p2"/>
          <p:cNvPicPr preferRelativeResize="0"/>
          <p:nvPr/>
        </p:nvPicPr>
        <p:blipFill rotWithShape="1">
          <a:blip r:embed="rId3">
            <a:alphaModFix/>
          </a:blip>
          <a:srcRect b="0" l="0" r="0" t="0"/>
          <a:stretch/>
        </p:blipFill>
        <p:spPr>
          <a:xfrm>
            <a:off x="8410175" y="4803796"/>
            <a:ext cx="558450" cy="262804"/>
          </a:xfrm>
          <a:prstGeom prst="rect">
            <a:avLst/>
          </a:prstGeom>
          <a:noFill/>
          <a:ln>
            <a:noFill/>
          </a:ln>
        </p:spPr>
      </p:pic>
      <p:sp>
        <p:nvSpPr>
          <p:cNvPr id="296" name="Google Shape;296;p2"/>
          <p:cNvSpPr txBox="1"/>
          <p:nvPr/>
        </p:nvSpPr>
        <p:spPr>
          <a:xfrm>
            <a:off x="356375" y="817675"/>
            <a:ext cx="8021700" cy="3061800"/>
          </a:xfrm>
          <a:prstGeom prst="rect">
            <a:avLst/>
          </a:prstGeom>
          <a:noFill/>
          <a:ln>
            <a:noFill/>
          </a:ln>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rgbClr val="000000"/>
              </a:buClr>
              <a:buSzPts val="1500"/>
              <a:buFont typeface="Arial"/>
              <a:buNone/>
            </a:pPr>
            <a:r>
              <a:rPr b="1" i="0" lang="id" sz="1500" u="none" cap="none" strike="noStrike">
                <a:solidFill>
                  <a:schemeClr val="dk1"/>
                </a:solidFill>
                <a:latin typeface="Arial"/>
                <a:ea typeface="Arial"/>
                <a:cs typeface="Arial"/>
                <a:sym typeface="Arial"/>
              </a:rPr>
              <a:t>Background</a:t>
            </a:r>
            <a:r>
              <a:rPr b="0" i="0" lang="id" sz="1500" u="none" cap="none" strike="noStrike">
                <a:solidFill>
                  <a:schemeClr val="dk1"/>
                </a:solidFill>
                <a:latin typeface="Arial"/>
                <a:ea typeface="Arial"/>
                <a:cs typeface="Arial"/>
                <a:sym typeface="Arial"/>
              </a:rPr>
              <a:t>:</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id" sz="1500" u="none" cap="none" strike="noStrike">
                <a:solidFill>
                  <a:schemeClr val="dk1"/>
                </a:solidFill>
                <a:latin typeface="Arial"/>
                <a:ea typeface="Arial"/>
                <a:cs typeface="Arial"/>
                <a:sym typeface="Arial"/>
              </a:rPr>
              <a:t>PT TCA Banking tengah merancang perencanaan untuk membuka kesempatan bagi Fresh Graduate melamar dan mengikuti program trainee selama 5 bulan. Berdasarkan paparan HRD team, program ini akan launching secara perdana melalui LinkedIn sebagai TCA Bankers Trainee Batch 1.</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100"/>
              <a:buFont typeface="Arial"/>
              <a:buNone/>
            </a:pPr>
            <a:r>
              <a:rPr b="0" i="0" lang="id" sz="1500" u="none" cap="none" strike="noStrike">
                <a:solidFill>
                  <a:schemeClr val="dk1"/>
                </a:solidFill>
                <a:latin typeface="Arial"/>
                <a:ea typeface="Arial"/>
                <a:cs typeface="Arial"/>
                <a:sym typeface="Arial"/>
              </a:rPr>
              <a:t>Namun pihak manajemen dan HRD masih berunding terkait strategi attraction dan rekrutmen yang mampu menyeleksi Fresh Graduate berdasarkan standar perusahaan beserta onboarding yang akan dijalankan.</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1" i="0" lang="id" sz="1500" u="none" cap="none" strike="noStrike">
                <a:solidFill>
                  <a:schemeClr val="dk1"/>
                </a:solidFill>
                <a:latin typeface="Arial"/>
                <a:ea typeface="Arial"/>
                <a:cs typeface="Arial"/>
                <a:sym typeface="Arial"/>
              </a:rPr>
              <a:t>Tugas:</a:t>
            </a:r>
            <a:endParaRPr b="1" i="0" sz="15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500"/>
              <a:buFont typeface="Arial"/>
              <a:buNone/>
            </a:pPr>
            <a:r>
              <a:rPr b="0" i="0" lang="id" sz="1500" u="none" cap="none" strike="noStrike">
                <a:solidFill>
                  <a:schemeClr val="dk1"/>
                </a:solidFill>
                <a:latin typeface="Arial"/>
                <a:ea typeface="Arial"/>
                <a:cs typeface="Arial"/>
                <a:sym typeface="Arial"/>
              </a:rPr>
              <a:t>Buatlah rekomendasi strategi Attraction, Recruitment dan Onboarding untuk program Trainee di PT TCA Banking secara mendetail beserta standar penilaian yang sesuai.</a:t>
            </a:r>
            <a:endParaRPr b="0" i="0" sz="1500" u="none" cap="none" strike="noStrike">
              <a:solidFill>
                <a:schemeClr val="dk1"/>
              </a:solidFill>
              <a:latin typeface="Arial"/>
              <a:ea typeface="Arial"/>
              <a:cs typeface="Arial"/>
              <a:sym typeface="Arial"/>
            </a:endParaRPr>
          </a:p>
        </p:txBody>
      </p:sp>
      <p:sp>
        <p:nvSpPr>
          <p:cNvPr id="297" name="Google Shape;297;p2"/>
          <p:cNvSpPr txBox="1"/>
          <p:nvPr/>
        </p:nvSpPr>
        <p:spPr>
          <a:xfrm>
            <a:off x="323975" y="118350"/>
            <a:ext cx="808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1" i="0" lang="id" sz="3000" u="none" cap="none" strike="noStrike">
                <a:solidFill>
                  <a:srgbClr val="18919B"/>
                </a:solidFill>
                <a:latin typeface="Roboto"/>
                <a:ea typeface="Roboto"/>
                <a:cs typeface="Roboto"/>
                <a:sym typeface="Roboto"/>
              </a:rPr>
              <a:t>Case Study</a:t>
            </a:r>
            <a:endParaRPr b="1" i="0" sz="3000" u="none" cap="none" strike="noStrike">
              <a:solidFill>
                <a:srgbClr val="18919B"/>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01" name="Shape 301"/>
        <p:cNvGrpSpPr/>
        <p:nvPr/>
      </p:nvGrpSpPr>
      <p:grpSpPr>
        <a:xfrm>
          <a:off x="0" y="0"/>
          <a:ext cx="0" cy="0"/>
          <a:chOff x="0" y="0"/>
          <a:chExt cx="0" cy="0"/>
        </a:xfrm>
      </p:grpSpPr>
      <p:grpSp>
        <p:nvGrpSpPr>
          <p:cNvPr id="302" name="Google Shape;302;g26a10ab90c0_0_262"/>
          <p:cNvGrpSpPr/>
          <p:nvPr/>
        </p:nvGrpSpPr>
        <p:grpSpPr>
          <a:xfrm>
            <a:off x="307563" y="4716000"/>
            <a:ext cx="8528875" cy="413713"/>
            <a:chOff x="201575" y="4716000"/>
            <a:chExt cx="8528875" cy="413713"/>
          </a:xfrm>
        </p:grpSpPr>
        <p:grpSp>
          <p:nvGrpSpPr>
            <p:cNvPr id="303" name="Google Shape;303;g26a10ab90c0_0_262"/>
            <p:cNvGrpSpPr/>
            <p:nvPr/>
          </p:nvGrpSpPr>
          <p:grpSpPr>
            <a:xfrm>
              <a:off x="3854592" y="4740702"/>
              <a:ext cx="1434817" cy="389011"/>
              <a:chOff x="3248325" y="4588800"/>
              <a:chExt cx="2045939" cy="554700"/>
            </a:xfrm>
          </p:grpSpPr>
          <p:sp>
            <p:nvSpPr>
              <p:cNvPr id="304" name="Google Shape;304;g26a10ab90c0_0_262"/>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5" name="Google Shape;305;g26a10ab90c0_0_262"/>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g26a10ab90c0_0_262"/>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7" name="Google Shape;307;g26a10ab90c0_0_262"/>
            <p:cNvSpPr txBox="1"/>
            <p:nvPr/>
          </p:nvSpPr>
          <p:spPr>
            <a:xfrm>
              <a:off x="201575" y="4716000"/>
              <a:ext cx="1215900" cy="3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308" name="Google Shape;308;g26a10ab90c0_0_262"/>
            <p:cNvPicPr preferRelativeResize="0"/>
            <p:nvPr/>
          </p:nvPicPr>
          <p:blipFill rotWithShape="1">
            <a:blip r:embed="rId3">
              <a:alphaModFix/>
            </a:blip>
            <a:srcRect b="0" l="0" r="0" t="0"/>
            <a:stretch/>
          </p:blipFill>
          <p:spPr>
            <a:xfrm>
              <a:off x="8172000" y="4764598"/>
              <a:ext cx="558450" cy="262804"/>
            </a:xfrm>
            <a:prstGeom prst="rect">
              <a:avLst/>
            </a:prstGeom>
            <a:noFill/>
            <a:ln>
              <a:noFill/>
            </a:ln>
          </p:spPr>
        </p:pic>
      </p:grpSp>
      <p:sp>
        <p:nvSpPr>
          <p:cNvPr id="309" name="Google Shape;309;g26a10ab90c0_0_262"/>
          <p:cNvSpPr txBox="1"/>
          <p:nvPr>
            <p:ph idx="4294967295" type="title"/>
          </p:nvPr>
        </p:nvSpPr>
        <p:spPr>
          <a:xfrm>
            <a:off x="307562" y="259825"/>
            <a:ext cx="82800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3000"/>
              <a:buNone/>
            </a:pPr>
            <a:r>
              <a:rPr lang="id" sz="3600">
                <a:solidFill>
                  <a:srgbClr val="18919B"/>
                </a:solidFill>
                <a:latin typeface="Roboto"/>
                <a:ea typeface="Roboto"/>
                <a:cs typeface="Roboto"/>
                <a:sym typeface="Roboto"/>
              </a:rPr>
              <a:t>Strategi Attraction</a:t>
            </a:r>
            <a:endParaRPr sz="3600">
              <a:solidFill>
                <a:srgbClr val="18919B"/>
              </a:solidFill>
              <a:latin typeface="Roboto"/>
              <a:ea typeface="Roboto"/>
              <a:cs typeface="Roboto"/>
              <a:sym typeface="Roboto"/>
            </a:endParaRPr>
          </a:p>
        </p:txBody>
      </p:sp>
      <p:grpSp>
        <p:nvGrpSpPr>
          <p:cNvPr id="310" name="Google Shape;310;g26a10ab90c0_0_262"/>
          <p:cNvGrpSpPr/>
          <p:nvPr/>
        </p:nvGrpSpPr>
        <p:grpSpPr>
          <a:xfrm>
            <a:off x="8325085" y="65156"/>
            <a:ext cx="763768" cy="752531"/>
            <a:chOff x="695950" y="3458000"/>
            <a:chExt cx="966550" cy="952450"/>
          </a:xfrm>
        </p:grpSpPr>
        <p:sp>
          <p:nvSpPr>
            <p:cNvPr id="311" name="Google Shape;311;g26a10ab90c0_0_262"/>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g26a10ab90c0_0_262"/>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g26a10ab90c0_0_262"/>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4" name="Google Shape;314;g26a10ab90c0_0_262"/>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5" name="Google Shape;315;g26a10ab90c0_0_262"/>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g26a10ab90c0_0_262"/>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g26a10ab90c0_0_262"/>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g26a10ab90c0_0_262"/>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9" name="Google Shape;319;g26a10ab90c0_0_262"/>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320" name="Google Shape;320;g26a10ab90c0_0_262"/>
          <p:cNvGraphicFramePr/>
          <p:nvPr/>
        </p:nvGraphicFramePr>
        <p:xfrm>
          <a:off x="428025" y="1123950"/>
          <a:ext cx="3000000" cy="3000000"/>
        </p:xfrm>
        <a:graphic>
          <a:graphicData uri="http://schemas.openxmlformats.org/drawingml/2006/table">
            <a:tbl>
              <a:tblPr>
                <a:noFill/>
                <a:tableStyleId>{994AEF76-FB4A-4611-9D89-1E88BA6E83EE}</a:tableStyleId>
              </a:tblPr>
              <a:tblGrid>
                <a:gridCol w="386600"/>
                <a:gridCol w="8084600"/>
              </a:tblGrid>
              <a:tr h="352225">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1</a:t>
                      </a:r>
                      <a:endParaRPr b="1" sz="1200" u="none" cap="none" strike="noStrike"/>
                    </a:p>
                  </a:txBody>
                  <a:tcPr marT="91425" marB="91425" marR="91425" marL="91425">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rgbClr val="FFFFFF"/>
                          </a:solidFill>
                        </a:rPr>
                        <a:t>Strategi #1: Memperkua</a:t>
                      </a:r>
                      <a:r>
                        <a:rPr b="1" lang="id" sz="1200">
                          <a:solidFill>
                            <a:srgbClr val="FFFFFF"/>
                          </a:solidFill>
                        </a:rPr>
                        <a:t>t </a:t>
                      </a:r>
                      <a:r>
                        <a:rPr b="1" lang="id" sz="1200" u="none" cap="none" strike="noStrike">
                          <a:solidFill>
                            <a:srgbClr val="FFFFFF"/>
                          </a:solidFill>
                        </a:rPr>
                        <a:t>Employer Branding</a:t>
                      </a:r>
                      <a:endParaRPr b="1" sz="1200" u="none" cap="none" strike="noStrike">
                        <a:solidFill>
                          <a:srgbClr val="FFFFFF"/>
                        </a:solidFill>
                      </a:endParaRPr>
                    </a:p>
                  </a:txBody>
                  <a:tcPr marT="91425" marB="91425" marR="91425" marL="91425">
                    <a:solidFill>
                      <a:srgbClr val="0097A7"/>
                    </a:solidFill>
                  </a:tcPr>
                </a:tc>
              </a:tr>
              <a:tr h="67667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a:t>
                      </a:r>
                      <a:r>
                        <a:rPr lang="id" sz="1100"/>
                        <a:t>Bangun citra perusahaan yang menarik bagi fresh graduate dengan menonjolkan nilai-nilai perusahaan, kultur kerja yang positif, serta prospek karier di PT TCA Banking. Gunakan nama program yang khas (</a:t>
                      </a:r>
                      <a:r>
                        <a:rPr i="1" lang="id" sz="1100"/>
                        <a:t>TCA Bankers Trainee Batch 1</a:t>
                      </a:r>
                      <a:r>
                        <a:rPr lang="id" sz="1100"/>
                        <a:t>), desain visual profesional, dan slogan inspiratif seperti </a:t>
                      </a:r>
                      <a:r>
                        <a:rPr i="1" lang="id" sz="1100"/>
                        <a:t>“Kickstart Your Future with TCA”</a:t>
                      </a:r>
                      <a:r>
                        <a:rPr lang="id" sz="1100"/>
                        <a:t>.</a:t>
                      </a:r>
                      <a:endParaRPr sz="1100" u="none" cap="none" strike="noStrike"/>
                    </a:p>
                  </a:txBody>
                  <a:tcPr marT="91425" marB="91425" marR="91425" marL="91425">
                    <a:lnB cap="flat" cmpd="sng" w="9525">
                      <a:solidFill>
                        <a:srgbClr val="9E9E9E"/>
                      </a:solidFill>
                      <a:prstDash val="solid"/>
                      <a:round/>
                      <a:headEnd len="sm" w="sm" type="none"/>
                      <a:tailEnd len="sm" w="sm" type="none"/>
                    </a:lnB>
                  </a:tcPr>
                </a:tc>
              </a:tr>
              <a:tr h="319550">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2</a:t>
                      </a:r>
                      <a:endParaRPr b="1" sz="1200" u="none" cap="none" strike="noStrike"/>
                    </a:p>
                  </a:txBody>
                  <a:tcPr marT="91425" marB="91425" marR="91425" marL="91425">
                    <a:lnR cap="flat" cmpd="sng" w="9525">
                      <a:solidFill>
                        <a:srgbClr val="9E9E9E"/>
                      </a:solidFill>
                      <a:prstDash val="solid"/>
                      <a:round/>
                      <a:headEnd len="sm" w="sm" type="none"/>
                      <a:tailEnd len="sm" w="sm" type="none"/>
                    </a:lnR>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chemeClr val="accent4"/>
                          </a:solidFill>
                        </a:rPr>
                        <a:t>Strategi #2: Promosi Multi-Channel Digital &amp; Kampus</a:t>
                      </a:r>
                      <a:endParaRPr b="1" sz="1200" u="none" cap="none" strike="noStrike">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97A7"/>
                    </a:solidFill>
                  </a:tcPr>
                </a:tc>
              </a:tr>
              <a:tr h="67667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Sebarkan informasi program melalui LinkedIn (posting dan kampanye countdown), Instagram (reels/testimoni), job portal (Kalibrr, Glints), dan kerja sama dengan Career Development Center (CDC) kampus ternama. Sertakan jadwal webinar kampus atau open house virtual untuk menjangkau target audiens.</a:t>
                      </a:r>
                      <a:endParaRPr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200">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3</a:t>
                      </a:r>
                      <a:endParaRPr b="1" sz="1200" u="none" cap="none" strike="noStrike"/>
                    </a:p>
                  </a:txBody>
                  <a:tcPr marT="91425" marB="91425" marR="91425" marL="91425">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chemeClr val="accent4"/>
                          </a:solidFill>
                        </a:rPr>
                        <a:t>Strategi #3: Penawaran Nilai Program yang Menarik (Program Value Proposition)</a:t>
                      </a:r>
                      <a:endParaRPr b="1" sz="1200" u="none" cap="none" strike="noStrike">
                        <a:solidFill>
                          <a:schemeClr val="accent4"/>
                        </a:solidFill>
                      </a:endParaRPr>
                    </a:p>
                  </a:txBody>
                  <a:tcPr marT="91425" marB="91425" marR="91425" marL="91425">
                    <a:lnT cap="flat" cmpd="sng" w="9525">
                      <a:solidFill>
                        <a:srgbClr val="9E9E9E"/>
                      </a:solidFill>
                      <a:prstDash val="solid"/>
                      <a:round/>
                      <a:headEnd len="sm" w="sm" type="none"/>
                      <a:tailEnd len="sm" w="sm" type="none"/>
                    </a:lnT>
                    <a:solidFill>
                      <a:srgbClr val="0097A7"/>
                    </a:solidFill>
                  </a:tcPr>
                </a:tc>
              </a:tr>
              <a:tr h="66212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Tampilkan keunggulan program: pelatihan intensif 5 bulan, mentoring dari senior leader, peluang karier cepat, sertifikat kompetensi, dan pengalaman lintas divisi. Komunikasikan bahwa program ini bukan sekadar magang, tapi jalur akselerasi karier di industri perbankan.</a:t>
                      </a:r>
                      <a:endParaRPr sz="1100" u="none" cap="none" strike="noStrike"/>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24" name="Shape 324"/>
        <p:cNvGrpSpPr/>
        <p:nvPr/>
      </p:nvGrpSpPr>
      <p:grpSpPr>
        <a:xfrm>
          <a:off x="0" y="0"/>
          <a:ext cx="0" cy="0"/>
          <a:chOff x="0" y="0"/>
          <a:chExt cx="0" cy="0"/>
        </a:xfrm>
      </p:grpSpPr>
      <p:grpSp>
        <p:nvGrpSpPr>
          <p:cNvPr id="325" name="Google Shape;325;g27399658557_0_44"/>
          <p:cNvGrpSpPr/>
          <p:nvPr/>
        </p:nvGrpSpPr>
        <p:grpSpPr>
          <a:xfrm>
            <a:off x="307563" y="4716000"/>
            <a:ext cx="8528875" cy="413714"/>
            <a:chOff x="201575" y="4716000"/>
            <a:chExt cx="8528875" cy="413714"/>
          </a:xfrm>
        </p:grpSpPr>
        <p:grpSp>
          <p:nvGrpSpPr>
            <p:cNvPr id="326" name="Google Shape;326;g27399658557_0_44"/>
            <p:cNvGrpSpPr/>
            <p:nvPr/>
          </p:nvGrpSpPr>
          <p:grpSpPr>
            <a:xfrm>
              <a:off x="3854592" y="4740703"/>
              <a:ext cx="1434817" cy="389011"/>
              <a:chOff x="3248325" y="4588800"/>
              <a:chExt cx="2045939" cy="554700"/>
            </a:xfrm>
          </p:grpSpPr>
          <p:sp>
            <p:nvSpPr>
              <p:cNvPr id="327" name="Google Shape;327;g27399658557_0_44"/>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g27399658557_0_44"/>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g27399658557_0_44"/>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0" name="Google Shape;330;g27399658557_0_44"/>
            <p:cNvSpPr txBox="1"/>
            <p:nvPr/>
          </p:nvSpPr>
          <p:spPr>
            <a:xfrm>
              <a:off x="201575" y="4716000"/>
              <a:ext cx="1215900" cy="3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331" name="Google Shape;331;g27399658557_0_44"/>
            <p:cNvPicPr preferRelativeResize="0"/>
            <p:nvPr/>
          </p:nvPicPr>
          <p:blipFill rotWithShape="1">
            <a:blip r:embed="rId3">
              <a:alphaModFix/>
            </a:blip>
            <a:srcRect b="0" l="0" r="0" t="0"/>
            <a:stretch/>
          </p:blipFill>
          <p:spPr>
            <a:xfrm>
              <a:off x="8172000" y="4764598"/>
              <a:ext cx="558450" cy="262804"/>
            </a:xfrm>
            <a:prstGeom prst="rect">
              <a:avLst/>
            </a:prstGeom>
            <a:noFill/>
            <a:ln>
              <a:noFill/>
            </a:ln>
          </p:spPr>
        </p:pic>
      </p:grpSp>
      <p:sp>
        <p:nvSpPr>
          <p:cNvPr id="332" name="Google Shape;332;g27399658557_0_44"/>
          <p:cNvSpPr txBox="1"/>
          <p:nvPr>
            <p:ph idx="4294967295" type="title"/>
          </p:nvPr>
        </p:nvSpPr>
        <p:spPr>
          <a:xfrm>
            <a:off x="307562" y="259825"/>
            <a:ext cx="82800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3000"/>
              <a:buNone/>
            </a:pPr>
            <a:r>
              <a:rPr lang="id" sz="3600">
                <a:solidFill>
                  <a:srgbClr val="18919B"/>
                </a:solidFill>
                <a:latin typeface="Roboto"/>
                <a:ea typeface="Roboto"/>
                <a:cs typeface="Roboto"/>
                <a:sym typeface="Roboto"/>
              </a:rPr>
              <a:t>Strategi Recruitment</a:t>
            </a:r>
            <a:endParaRPr sz="3600">
              <a:solidFill>
                <a:srgbClr val="18919B"/>
              </a:solidFill>
              <a:latin typeface="Roboto"/>
              <a:ea typeface="Roboto"/>
              <a:cs typeface="Roboto"/>
              <a:sym typeface="Roboto"/>
            </a:endParaRPr>
          </a:p>
        </p:txBody>
      </p:sp>
      <p:grpSp>
        <p:nvGrpSpPr>
          <p:cNvPr id="333" name="Google Shape;333;g27399658557_0_44"/>
          <p:cNvGrpSpPr/>
          <p:nvPr/>
        </p:nvGrpSpPr>
        <p:grpSpPr>
          <a:xfrm>
            <a:off x="8325085" y="65155"/>
            <a:ext cx="763768" cy="752531"/>
            <a:chOff x="695950" y="3458000"/>
            <a:chExt cx="966550" cy="952450"/>
          </a:xfrm>
        </p:grpSpPr>
        <p:sp>
          <p:nvSpPr>
            <p:cNvPr id="334" name="Google Shape;334;g27399658557_0_44"/>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27399658557_0_44"/>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6" name="Google Shape;336;g27399658557_0_44"/>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7" name="Google Shape;337;g27399658557_0_44"/>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8" name="Google Shape;338;g27399658557_0_44"/>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9" name="Google Shape;339;g27399658557_0_44"/>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0" name="Google Shape;340;g27399658557_0_44"/>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1" name="Google Shape;341;g27399658557_0_44"/>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2" name="Google Shape;342;g27399658557_0_44"/>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343" name="Google Shape;343;g27399658557_0_44"/>
          <p:cNvGraphicFramePr/>
          <p:nvPr/>
        </p:nvGraphicFramePr>
        <p:xfrm>
          <a:off x="428025" y="1123950"/>
          <a:ext cx="3000000" cy="3000000"/>
        </p:xfrm>
        <a:graphic>
          <a:graphicData uri="http://schemas.openxmlformats.org/drawingml/2006/table">
            <a:tbl>
              <a:tblPr>
                <a:noFill/>
                <a:tableStyleId>{994AEF76-FB4A-4611-9D89-1E88BA6E83EE}</a:tableStyleId>
              </a:tblPr>
              <a:tblGrid>
                <a:gridCol w="386600"/>
                <a:gridCol w="8084600"/>
              </a:tblGrid>
              <a:tr h="352225">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1</a:t>
                      </a:r>
                      <a:endParaRPr b="1" sz="1200" u="none" cap="none" strike="noStrike"/>
                    </a:p>
                  </a:txBody>
                  <a:tcPr marT="91425" marB="91425" marR="91425" marL="91425">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rgbClr val="FFFFFF"/>
                          </a:solidFill>
                        </a:rPr>
                        <a:t>Strategi #1: Seleksi Bertahap dan Terstruktur</a:t>
                      </a:r>
                      <a:endParaRPr b="1" sz="1200" u="none" cap="none" strike="noStrike">
                        <a:solidFill>
                          <a:srgbClr val="FFFFFF"/>
                        </a:solidFill>
                      </a:endParaRPr>
                    </a:p>
                  </a:txBody>
                  <a:tcPr marT="91425" marB="91425" marR="91425" marL="91425">
                    <a:solidFill>
                      <a:srgbClr val="0097A7"/>
                    </a:solidFill>
                  </a:tcPr>
                </a:tc>
              </a:tr>
              <a:tr h="67667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a:t>
                      </a:r>
                      <a:r>
                        <a:rPr lang="id" sz="1100"/>
                        <a:t>Menggunakan </a:t>
                      </a:r>
                      <a:r>
                        <a:rPr lang="id" sz="1100" u="none" cap="none" strike="noStrike"/>
                        <a:t>proses seleksi bertahap: CV screening → online test → video interview → FGD (opsional) → final interview. Setiap tahap memiliki indikator penilaian tersendiri untuk memastikan kandidat lolos secara objektif dan sesuai standar kompetensi perusahaan.</a:t>
                      </a:r>
                      <a:endParaRPr sz="1100" u="none" cap="none" strike="noStrike"/>
                    </a:p>
                  </a:txBody>
                  <a:tcPr marT="91425" marB="91425" marR="91425" marL="91425">
                    <a:lnB cap="flat" cmpd="sng" w="9525">
                      <a:solidFill>
                        <a:srgbClr val="9E9E9E"/>
                      </a:solidFill>
                      <a:prstDash val="solid"/>
                      <a:round/>
                      <a:headEnd len="sm" w="sm" type="none"/>
                      <a:tailEnd len="sm" w="sm" type="none"/>
                    </a:lnB>
                  </a:tcPr>
                </a:tc>
              </a:tr>
              <a:tr h="319550">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2</a:t>
                      </a:r>
                      <a:endParaRPr b="1" sz="1200" u="none" cap="none" strike="noStrike"/>
                    </a:p>
                  </a:txBody>
                  <a:tcPr marT="91425" marB="91425" marR="91425" marL="91425">
                    <a:lnR cap="flat" cmpd="sng" w="9525">
                      <a:solidFill>
                        <a:srgbClr val="9E9E9E"/>
                      </a:solidFill>
                      <a:prstDash val="solid"/>
                      <a:round/>
                      <a:headEnd len="sm" w="sm" type="none"/>
                      <a:tailEnd len="sm" w="sm" type="none"/>
                    </a:lnR>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chemeClr val="accent4"/>
                          </a:solidFill>
                        </a:rPr>
                        <a:t>Strategi #2: Penggunaan Tools Digital untuk Efisiensi Seleksi</a:t>
                      </a:r>
                      <a:endParaRPr b="1" sz="1200" u="none" cap="none" strike="noStrike">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97A7"/>
                    </a:solidFill>
                  </a:tcPr>
                </a:tc>
              </a:tr>
              <a:tr h="67667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Manfaatkan platform seperti Google Form/ATS untuk pengumpulan data, platform video (Loom/Spark Hire) untuk interview, serta Zoom/Miro untuk FGD online. Strategi ini mempercepat proses rekrutmen, memudahkan dokumentasi, dan menjangkau kandidat dari seluruh Indonesia.</a:t>
                      </a:r>
                      <a:endParaRPr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200">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3</a:t>
                      </a:r>
                      <a:endParaRPr b="1" sz="1200" u="none" cap="none" strike="noStrike"/>
                    </a:p>
                  </a:txBody>
                  <a:tcPr marT="91425" marB="91425" marR="91425" marL="91425">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chemeClr val="accent4"/>
                          </a:solidFill>
                        </a:rPr>
                        <a:t>Strategi #3: Standar Penilaian Berdasarkan Kompetensi dan Potensi</a:t>
                      </a:r>
                      <a:endParaRPr b="1" sz="1200" u="none" cap="none" strike="noStrike">
                        <a:solidFill>
                          <a:schemeClr val="accent4"/>
                        </a:solidFill>
                      </a:endParaRPr>
                    </a:p>
                  </a:txBody>
                  <a:tcPr marT="91425" marB="91425" marR="91425" marL="91425">
                    <a:lnT cap="flat" cmpd="sng" w="9525">
                      <a:solidFill>
                        <a:srgbClr val="9E9E9E"/>
                      </a:solidFill>
                      <a:prstDash val="solid"/>
                      <a:round/>
                      <a:headEnd len="sm" w="sm" type="none"/>
                      <a:tailEnd len="sm" w="sm" type="none"/>
                    </a:lnT>
                    <a:solidFill>
                      <a:srgbClr val="0097A7"/>
                    </a:solidFill>
                  </a:tcPr>
                </a:tc>
              </a:tr>
              <a:tr h="66212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a:t>
                      </a:r>
                      <a:r>
                        <a:rPr lang="id" sz="1100"/>
                        <a:t>Menggunakan </a:t>
                      </a:r>
                      <a:r>
                        <a:rPr lang="id" sz="1100" u="none" cap="none" strike="noStrike"/>
                        <a:t>indikator penilaian berbasis kompetensi seperti kemampuan berpikir kritis, komunikasi, integritas, dan leadership potential. Pastikan semua penilai menggunakan rubrik yang sama agar proses rekrutmen lebih adil dan konsisten.</a:t>
                      </a:r>
                      <a:endParaRPr sz="1100" u="none" cap="none" strike="noStrike"/>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7" name="Shape 347"/>
        <p:cNvGrpSpPr/>
        <p:nvPr/>
      </p:nvGrpSpPr>
      <p:grpSpPr>
        <a:xfrm>
          <a:off x="0" y="0"/>
          <a:ext cx="0" cy="0"/>
          <a:chOff x="0" y="0"/>
          <a:chExt cx="0" cy="0"/>
        </a:xfrm>
      </p:grpSpPr>
      <p:grpSp>
        <p:nvGrpSpPr>
          <p:cNvPr id="348" name="Google Shape;348;g27399658557_0_66"/>
          <p:cNvGrpSpPr/>
          <p:nvPr/>
        </p:nvGrpSpPr>
        <p:grpSpPr>
          <a:xfrm>
            <a:off x="307563" y="4716000"/>
            <a:ext cx="8528875" cy="413714"/>
            <a:chOff x="201575" y="4716000"/>
            <a:chExt cx="8528875" cy="413714"/>
          </a:xfrm>
        </p:grpSpPr>
        <p:grpSp>
          <p:nvGrpSpPr>
            <p:cNvPr id="349" name="Google Shape;349;g27399658557_0_66"/>
            <p:cNvGrpSpPr/>
            <p:nvPr/>
          </p:nvGrpSpPr>
          <p:grpSpPr>
            <a:xfrm>
              <a:off x="3854592" y="4740703"/>
              <a:ext cx="1434817" cy="389011"/>
              <a:chOff x="3248325" y="4588800"/>
              <a:chExt cx="2045939" cy="554700"/>
            </a:xfrm>
          </p:grpSpPr>
          <p:sp>
            <p:nvSpPr>
              <p:cNvPr id="350" name="Google Shape;350;g27399658557_0_66"/>
              <p:cNvSpPr/>
              <p:nvPr/>
            </p:nvSpPr>
            <p:spPr>
              <a:xfrm>
                <a:off x="3248325"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g27399658557_0_66"/>
              <p:cNvSpPr/>
              <p:nvPr/>
            </p:nvSpPr>
            <p:spPr>
              <a:xfrm>
                <a:off x="395554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2" name="Google Shape;352;g27399658557_0_66"/>
              <p:cNvSpPr/>
              <p:nvPr/>
            </p:nvSpPr>
            <p:spPr>
              <a:xfrm>
                <a:off x="4662764" y="4588800"/>
                <a:ext cx="631500" cy="554700"/>
              </a:xfrm>
              <a:prstGeom prst="round2SameRect">
                <a:avLst>
                  <a:gd fmla="val 50000" name="adj1"/>
                  <a:gd fmla="val 0" name="adj2"/>
                </a:avLst>
              </a:prstGeom>
              <a:solidFill>
                <a:srgbClr val="F3F3F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3" name="Google Shape;353;g27399658557_0_66"/>
            <p:cNvSpPr txBox="1"/>
            <p:nvPr/>
          </p:nvSpPr>
          <p:spPr>
            <a:xfrm>
              <a:off x="201575" y="4716000"/>
              <a:ext cx="1215900" cy="360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1" i="0" lang="id" sz="1100" u="none" cap="none" strike="noStrike">
                  <a:solidFill>
                    <a:srgbClr val="18919B"/>
                  </a:solidFill>
                  <a:latin typeface="Caveat"/>
                  <a:ea typeface="Caveat"/>
                  <a:cs typeface="Caveat"/>
                  <a:sym typeface="Caveat"/>
                </a:rPr>
                <a:t>#RintisKarirImpian</a:t>
              </a:r>
              <a:endParaRPr b="1" i="0" sz="1100" u="none" cap="none" strike="noStrike">
                <a:solidFill>
                  <a:srgbClr val="18919B"/>
                </a:solidFill>
                <a:latin typeface="Caveat"/>
                <a:ea typeface="Caveat"/>
                <a:cs typeface="Caveat"/>
                <a:sym typeface="Caveat"/>
              </a:endParaRPr>
            </a:p>
          </p:txBody>
        </p:sp>
        <p:pic>
          <p:nvPicPr>
            <p:cNvPr id="354" name="Google Shape;354;g27399658557_0_66"/>
            <p:cNvPicPr preferRelativeResize="0"/>
            <p:nvPr/>
          </p:nvPicPr>
          <p:blipFill rotWithShape="1">
            <a:blip r:embed="rId3">
              <a:alphaModFix/>
            </a:blip>
            <a:srcRect b="0" l="0" r="0" t="0"/>
            <a:stretch/>
          </p:blipFill>
          <p:spPr>
            <a:xfrm>
              <a:off x="8172000" y="4764598"/>
              <a:ext cx="558450" cy="262804"/>
            </a:xfrm>
            <a:prstGeom prst="rect">
              <a:avLst/>
            </a:prstGeom>
            <a:noFill/>
            <a:ln>
              <a:noFill/>
            </a:ln>
          </p:spPr>
        </p:pic>
      </p:grpSp>
      <p:sp>
        <p:nvSpPr>
          <p:cNvPr id="355" name="Google Shape;355;g27399658557_0_66"/>
          <p:cNvSpPr txBox="1"/>
          <p:nvPr>
            <p:ph idx="4294967295" type="title"/>
          </p:nvPr>
        </p:nvSpPr>
        <p:spPr>
          <a:xfrm>
            <a:off x="307562" y="259825"/>
            <a:ext cx="8280000" cy="7389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SzPts val="3000"/>
              <a:buNone/>
            </a:pPr>
            <a:r>
              <a:rPr lang="id" sz="3600">
                <a:solidFill>
                  <a:srgbClr val="18919B"/>
                </a:solidFill>
                <a:latin typeface="Roboto"/>
                <a:ea typeface="Roboto"/>
                <a:cs typeface="Roboto"/>
                <a:sym typeface="Roboto"/>
              </a:rPr>
              <a:t>Strategi Onboarding</a:t>
            </a:r>
            <a:endParaRPr sz="3600">
              <a:solidFill>
                <a:srgbClr val="18919B"/>
              </a:solidFill>
              <a:latin typeface="Roboto"/>
              <a:ea typeface="Roboto"/>
              <a:cs typeface="Roboto"/>
              <a:sym typeface="Roboto"/>
            </a:endParaRPr>
          </a:p>
        </p:txBody>
      </p:sp>
      <p:grpSp>
        <p:nvGrpSpPr>
          <p:cNvPr id="356" name="Google Shape;356;g27399658557_0_66"/>
          <p:cNvGrpSpPr/>
          <p:nvPr/>
        </p:nvGrpSpPr>
        <p:grpSpPr>
          <a:xfrm>
            <a:off x="8325085" y="65155"/>
            <a:ext cx="763768" cy="752531"/>
            <a:chOff x="695950" y="3458000"/>
            <a:chExt cx="966550" cy="952450"/>
          </a:xfrm>
        </p:grpSpPr>
        <p:sp>
          <p:nvSpPr>
            <p:cNvPr id="357" name="Google Shape;357;g27399658557_0_66"/>
            <p:cNvSpPr/>
            <p:nvPr/>
          </p:nvSpPr>
          <p:spPr>
            <a:xfrm>
              <a:off x="69595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8" name="Google Shape;358;g27399658557_0_66"/>
            <p:cNvSpPr/>
            <p:nvPr/>
          </p:nvSpPr>
          <p:spPr>
            <a:xfrm>
              <a:off x="1065675"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9" name="Google Shape;359;g27399658557_0_66"/>
            <p:cNvSpPr/>
            <p:nvPr/>
          </p:nvSpPr>
          <p:spPr>
            <a:xfrm>
              <a:off x="1435400" y="345800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0" name="Google Shape;360;g27399658557_0_66"/>
            <p:cNvSpPr/>
            <p:nvPr/>
          </p:nvSpPr>
          <p:spPr>
            <a:xfrm>
              <a:off x="69595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1" name="Google Shape;361;g27399658557_0_66"/>
            <p:cNvSpPr/>
            <p:nvPr/>
          </p:nvSpPr>
          <p:spPr>
            <a:xfrm>
              <a:off x="1065675"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27399658557_0_66"/>
            <p:cNvSpPr/>
            <p:nvPr/>
          </p:nvSpPr>
          <p:spPr>
            <a:xfrm>
              <a:off x="1435400" y="3820675"/>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7399658557_0_66"/>
            <p:cNvSpPr/>
            <p:nvPr/>
          </p:nvSpPr>
          <p:spPr>
            <a:xfrm>
              <a:off x="69595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7399658557_0_66"/>
            <p:cNvSpPr/>
            <p:nvPr/>
          </p:nvSpPr>
          <p:spPr>
            <a:xfrm>
              <a:off x="1065675"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g27399658557_0_66"/>
            <p:cNvSpPr/>
            <p:nvPr/>
          </p:nvSpPr>
          <p:spPr>
            <a:xfrm>
              <a:off x="1435400" y="4183350"/>
              <a:ext cx="227100" cy="227100"/>
            </a:xfrm>
            <a:prstGeom prst="ellipse">
              <a:avLst/>
            </a:prstGeom>
            <a:solidFill>
              <a:srgbClr val="EFEFE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aphicFrame>
        <p:nvGraphicFramePr>
          <p:cNvPr id="366" name="Google Shape;366;g27399658557_0_66"/>
          <p:cNvGraphicFramePr/>
          <p:nvPr/>
        </p:nvGraphicFramePr>
        <p:xfrm>
          <a:off x="428025" y="1123950"/>
          <a:ext cx="3000000" cy="3000000"/>
        </p:xfrm>
        <a:graphic>
          <a:graphicData uri="http://schemas.openxmlformats.org/drawingml/2006/table">
            <a:tbl>
              <a:tblPr>
                <a:noFill/>
                <a:tableStyleId>{994AEF76-FB4A-4611-9D89-1E88BA6E83EE}</a:tableStyleId>
              </a:tblPr>
              <a:tblGrid>
                <a:gridCol w="386600"/>
                <a:gridCol w="8084600"/>
              </a:tblGrid>
              <a:tr h="352225">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1</a:t>
                      </a:r>
                      <a:endParaRPr b="1" sz="1200" u="none" cap="none" strike="noStrike"/>
                    </a:p>
                  </a:txBody>
                  <a:tcPr marT="91425" marB="91425" marR="91425" marL="91425">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rgbClr val="FFFFFF"/>
                          </a:solidFill>
                        </a:rPr>
                        <a:t>Strategi #1: Program Induksi dan Pembentukan Mindset Awal</a:t>
                      </a:r>
                      <a:endParaRPr b="1" sz="1200" u="none" cap="none" strike="noStrike">
                        <a:solidFill>
                          <a:srgbClr val="FFFFFF"/>
                        </a:solidFill>
                      </a:endParaRPr>
                    </a:p>
                  </a:txBody>
                  <a:tcPr marT="91425" marB="91425" marR="91425" marL="91425">
                    <a:solidFill>
                      <a:srgbClr val="0097A7"/>
                    </a:solidFill>
                  </a:tcPr>
                </a:tc>
              </a:tr>
              <a:tr h="67667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Fokus pada pengenalan budaya perusahaan, nilai inti, struktur organisasi, serta pembentukan mindset “growth &amp; service excellence”. Disampaikan dalam 1–2 minggu pertama melalui sesi kelas, sharing dengan leader, dan simulasi etika kerja.</a:t>
                      </a:r>
                      <a:endParaRPr sz="1100" u="none" cap="none" strike="noStrike"/>
                    </a:p>
                  </a:txBody>
                  <a:tcPr marT="91425" marB="91425" marR="91425" marL="91425">
                    <a:lnB cap="flat" cmpd="sng" w="9525">
                      <a:solidFill>
                        <a:srgbClr val="9E9E9E"/>
                      </a:solidFill>
                      <a:prstDash val="solid"/>
                      <a:round/>
                      <a:headEnd len="sm" w="sm" type="none"/>
                      <a:tailEnd len="sm" w="sm" type="none"/>
                    </a:lnB>
                  </a:tcPr>
                </a:tc>
              </a:tr>
              <a:tr h="319550">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2</a:t>
                      </a:r>
                      <a:endParaRPr b="1" sz="1200" u="none" cap="none" strike="noStrike"/>
                    </a:p>
                  </a:txBody>
                  <a:tcPr marT="91425" marB="91425" marR="91425" marL="91425">
                    <a:lnR cap="flat" cmpd="sng" w="9525">
                      <a:solidFill>
                        <a:srgbClr val="9E9E9E"/>
                      </a:solidFill>
                      <a:prstDash val="solid"/>
                      <a:round/>
                      <a:headEnd len="sm" w="sm" type="none"/>
                      <a:tailEnd len="sm" w="sm" type="none"/>
                    </a:lnR>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chemeClr val="accent4"/>
                          </a:solidFill>
                        </a:rPr>
                        <a:t>Strategi #2: Pelatihan Modular &amp; Rotasi Unit Kerja (OJT)</a:t>
                      </a:r>
                      <a:endParaRPr b="1" sz="1200" u="none" cap="none" strike="noStrike">
                        <a:solidFill>
                          <a:schemeClr val="accent4"/>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97A7"/>
                    </a:solidFill>
                  </a:tcPr>
                </a:tc>
              </a:tr>
              <a:tr h="67667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Berikan kombinasi pelatihan hard skill (produk perbankan, compliance, risiko) dan soft skill (komunikasi, presentasi, manajemen waktu), lalu lanjutkan dengan OJT di berbagai unit (finance, operation, frontliner) agar trainee mendapat pengalaman menyeluruh.</a:t>
                      </a:r>
                      <a:endParaRPr sz="11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49200">
                <a:tc rowSpan="2">
                  <a:txBody>
                    <a:bodyPr/>
                    <a:lstStyle/>
                    <a:p>
                      <a:pPr indent="0" lvl="0" marL="0" marR="0" rtl="0" algn="ctr">
                        <a:lnSpc>
                          <a:spcPct val="130000"/>
                        </a:lnSpc>
                        <a:spcBef>
                          <a:spcPts val="0"/>
                        </a:spcBef>
                        <a:spcAft>
                          <a:spcPts val="0"/>
                        </a:spcAft>
                        <a:buClr>
                          <a:srgbClr val="000000"/>
                        </a:buClr>
                        <a:buSzPts val="1200"/>
                        <a:buFont typeface="Arial"/>
                        <a:buNone/>
                      </a:pPr>
                      <a:r>
                        <a:rPr b="1" lang="id" sz="1200" u="none" cap="none" strike="noStrike"/>
                        <a:t>3</a:t>
                      </a:r>
                      <a:endParaRPr b="1" sz="1200" u="none" cap="none" strike="noStrike"/>
                    </a:p>
                  </a:txBody>
                  <a:tcPr marT="91425" marB="91425" marR="91425" marL="91425">
                    <a:solidFill>
                      <a:srgbClr val="FFF2CC"/>
                    </a:solidFill>
                  </a:tcPr>
                </a:tc>
                <a:tc>
                  <a:txBody>
                    <a:bodyPr/>
                    <a:lstStyle/>
                    <a:p>
                      <a:pPr indent="0" lvl="0" marL="0" marR="0" rtl="0" algn="l">
                        <a:lnSpc>
                          <a:spcPct val="130000"/>
                        </a:lnSpc>
                        <a:spcBef>
                          <a:spcPts val="0"/>
                        </a:spcBef>
                        <a:spcAft>
                          <a:spcPts val="0"/>
                        </a:spcAft>
                        <a:buClr>
                          <a:srgbClr val="000000"/>
                        </a:buClr>
                        <a:buSzPts val="1200"/>
                        <a:buFont typeface="Arial"/>
                        <a:buNone/>
                      </a:pPr>
                      <a:r>
                        <a:rPr b="1" lang="id" sz="1200" u="none" cap="none" strike="noStrike">
                          <a:solidFill>
                            <a:schemeClr val="accent4"/>
                          </a:solidFill>
                        </a:rPr>
                        <a:t>Strategi #3: Evaluasi Berkala dan Final Project Presentasi</a:t>
                      </a:r>
                      <a:endParaRPr b="1" sz="1200" u="none" cap="none" strike="noStrike">
                        <a:solidFill>
                          <a:schemeClr val="accent4"/>
                        </a:solidFill>
                      </a:endParaRPr>
                    </a:p>
                  </a:txBody>
                  <a:tcPr marT="91425" marB="91425" marR="91425" marL="91425">
                    <a:lnT cap="flat" cmpd="sng" w="9525">
                      <a:solidFill>
                        <a:srgbClr val="9E9E9E"/>
                      </a:solidFill>
                      <a:prstDash val="solid"/>
                      <a:round/>
                      <a:headEnd len="sm" w="sm" type="none"/>
                      <a:tailEnd len="sm" w="sm" type="none"/>
                    </a:lnT>
                    <a:solidFill>
                      <a:srgbClr val="0097A7"/>
                    </a:solidFill>
                  </a:tcPr>
                </a:tc>
              </a:tr>
              <a:tr h="662125">
                <a:tc vMerge="1"/>
                <a:tc>
                  <a:txBody>
                    <a:bodyPr/>
                    <a:lstStyle/>
                    <a:p>
                      <a:pPr indent="0" lvl="0" marL="0" marR="0" rtl="0" algn="l">
                        <a:lnSpc>
                          <a:spcPct val="130000"/>
                        </a:lnSpc>
                        <a:spcBef>
                          <a:spcPts val="0"/>
                        </a:spcBef>
                        <a:spcAft>
                          <a:spcPts val="0"/>
                        </a:spcAft>
                        <a:buClr>
                          <a:srgbClr val="000000"/>
                        </a:buClr>
                        <a:buSzPts val="1100"/>
                        <a:buFont typeface="Arial"/>
                        <a:buNone/>
                      </a:pPr>
                      <a:r>
                        <a:rPr lang="id" sz="1100" u="none" cap="none" strike="noStrike"/>
                        <a:t>Detail: Lakukan evaluasi tiap bulan dengan mentor &amp; HR, lalu minta trainee menyelesaikan studi kasus nyata dan mempresentasikannya di bulan ke-5. Evaluasi ini akan jadi dasar keputusan untuk penempatan atau perekrutan tetap.</a:t>
                      </a:r>
                      <a:endParaRPr sz="1100" u="none" cap="none" strike="noStrike"/>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Vector Designer Agency by Slidesgo">
  <a:themeElements>
    <a:clrScheme name="Simple Light">
      <a:dk1>
        <a:srgbClr val="000436"/>
      </a:dk1>
      <a:lt1>
        <a:srgbClr val="F3F3F3"/>
      </a:lt1>
      <a:dk2>
        <a:srgbClr val="3DBC6F"/>
      </a:dk2>
      <a:lt2>
        <a:srgbClr val="FCC1AD"/>
      </a:lt2>
      <a:accent1>
        <a:srgbClr val="8583F2"/>
      </a:accent1>
      <a:accent2>
        <a:srgbClr val="FEAD34"/>
      </a:accent2>
      <a:accent3>
        <a:srgbClr val="F0693B"/>
      </a:accent3>
      <a:accent4>
        <a:srgbClr val="FFFFFF"/>
      </a:accent4>
      <a:accent5>
        <a:srgbClr val="FFFFFF"/>
      </a:accent5>
      <a:accent6>
        <a:srgbClr val="FFFFFF"/>
      </a:accent6>
      <a:hlink>
        <a:srgbClr val="000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