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Xg9yYk8VWc7Fp/f7X5ac8RWFY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8AB929-1D33-4BC0-8AF2-9E6B41149E51}">
  <a:tblStyle styleId="{BD8AB929-1D33-4BC0-8AF2-9E6B41149E5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7"/>
          </a:solidFill>
        </a:fill>
      </a:tcStyle>
    </a:wholeTbl>
    <a:band1H>
      <a:tcTxStyle b="off" i="off"/>
      <a:tcStyle>
        <a:tcBdr/>
        <a:fill>
          <a:solidFill>
            <a:srgbClr val="CACB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B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72"/>
      </p:cViewPr>
      <p:guideLst>
        <p:guide orient="horz" pos="215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3894d01d7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23894d01d7_1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g123894d01d7_1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3894d01d7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23894d01d7_1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g123894d01d7_1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abbb1eb95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11abbb1eb95_2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11abbb1eb95_2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abbb1eb9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abbb1eb95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11abbb1eb95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abbb1eb9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1abbb1eb95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g11abbb1eb95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3894d01d7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23894d01d7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123894d01d7_1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0"/>
          <p:cNvSpPr txBox="1"/>
          <p:nvPr/>
        </p:nvSpPr>
        <p:spPr>
          <a:xfrm>
            <a:off x="9203863" y="6613968"/>
            <a:ext cx="298030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Copyrightⓒ 이젠IT컴퓨터아카데미. All Rights Reserved.</a:t>
            </a:r>
            <a:endParaRPr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755648" y="590764"/>
            <a:ext cx="8695944" cy="138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[ 시스템 구조 정의서 ]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366631" y="1991144"/>
            <a:ext cx="11538857" cy="145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 질의응답 학습을 위한 데이터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3668" y="130122"/>
            <a:ext cx="2835179" cy="34046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0" y="4152757"/>
            <a:ext cx="12192000" cy="216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 0.9.</a:t>
            </a:r>
            <a:r>
              <a:rPr lang="en-US">
                <a:solidFill>
                  <a:srgbClr val="000000"/>
                </a:solidFill>
              </a:rPr>
              <a:t>1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자연어 이해 인공지능 전문인력(AI 학습 엔진 구축과 활용) 양성과정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>
                <a:solidFill>
                  <a:srgbClr val="000000"/>
                </a:solidFill>
              </a:rPr>
              <a:t>김경호(조장), 김규희, 김수연, </a:t>
            </a:r>
            <a:r>
              <a:rPr lang="en-US"/>
              <a:t>김지혜,</a:t>
            </a:r>
            <a:r>
              <a:rPr lang="en-US">
                <a:solidFill>
                  <a:srgbClr val="000000"/>
                </a:solidFill>
              </a:rPr>
              <a:t> 조명국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3894d01d7_1_45"/>
          <p:cNvSpPr/>
          <p:nvPr/>
        </p:nvSpPr>
        <p:spPr>
          <a:xfrm>
            <a:off x="742950" y="114300"/>
            <a:ext cx="11449200" cy="3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23894d01d7_1_45"/>
          <p:cNvSpPr txBox="1"/>
          <p:nvPr/>
        </p:nvSpPr>
        <p:spPr>
          <a:xfrm>
            <a:off x="828675" y="135493"/>
            <a:ext cx="147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정의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23894d01d7_1_45"/>
          <p:cNvSpPr txBox="1"/>
          <p:nvPr/>
        </p:nvSpPr>
        <p:spPr>
          <a:xfrm>
            <a:off x="96088" y="135493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002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23894d01d7_1_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r>
              <a:rPr lang="en-US"/>
              <a:t> / 13</a:t>
            </a:r>
            <a:endParaRPr/>
          </a:p>
        </p:txBody>
      </p:sp>
      <p:sp>
        <p:nvSpPr>
          <p:cNvPr id="214" name="Google Shape;214;g123894d01d7_1_45"/>
          <p:cNvSpPr txBox="1"/>
          <p:nvPr/>
        </p:nvSpPr>
        <p:spPr>
          <a:xfrm>
            <a:off x="6490250" y="662738"/>
            <a:ext cx="737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23894d01d7_1_45"/>
          <p:cNvSpPr txBox="1"/>
          <p:nvPr/>
        </p:nvSpPr>
        <p:spPr>
          <a:xfrm>
            <a:off x="2963925" y="758150"/>
            <a:ext cx="6187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명사 추출 화면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123894d01d7_1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275" y="1173650"/>
            <a:ext cx="4398502" cy="50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3894d01d7_1_56"/>
          <p:cNvSpPr/>
          <p:nvPr/>
        </p:nvSpPr>
        <p:spPr>
          <a:xfrm>
            <a:off x="742950" y="114300"/>
            <a:ext cx="11449200" cy="3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23894d01d7_1_56"/>
          <p:cNvSpPr txBox="1"/>
          <p:nvPr/>
        </p:nvSpPr>
        <p:spPr>
          <a:xfrm>
            <a:off x="828675" y="135493"/>
            <a:ext cx="147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정의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23894d01d7_1_56"/>
          <p:cNvSpPr txBox="1"/>
          <p:nvPr/>
        </p:nvSpPr>
        <p:spPr>
          <a:xfrm>
            <a:off x="96088" y="135493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002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23894d01d7_1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r>
              <a:rPr lang="en-US"/>
              <a:t> / 13</a:t>
            </a:r>
            <a:endParaRPr/>
          </a:p>
        </p:txBody>
      </p:sp>
      <p:sp>
        <p:nvSpPr>
          <p:cNvPr id="226" name="Google Shape;226;g123894d01d7_1_56"/>
          <p:cNvSpPr txBox="1"/>
          <p:nvPr/>
        </p:nvSpPr>
        <p:spPr>
          <a:xfrm>
            <a:off x="6490250" y="662738"/>
            <a:ext cx="737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23894d01d7_1_56"/>
          <p:cNvSpPr txBox="1"/>
          <p:nvPr/>
        </p:nvSpPr>
        <p:spPr>
          <a:xfrm>
            <a:off x="2963925" y="834350"/>
            <a:ext cx="6187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워드클라우드 화면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g123894d01d7_1_56"/>
          <p:cNvPicPr preferRelativeResize="0"/>
          <p:nvPr/>
        </p:nvPicPr>
        <p:blipFill rotWithShape="1">
          <a:blip r:embed="rId3">
            <a:alphaModFix/>
          </a:blip>
          <a:srcRect b="51753"/>
          <a:stretch/>
        </p:blipFill>
        <p:spPr>
          <a:xfrm>
            <a:off x="1393000" y="1249842"/>
            <a:ext cx="4398500" cy="45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23894d01d7_1_56"/>
          <p:cNvPicPr preferRelativeResize="0"/>
          <p:nvPr/>
        </p:nvPicPr>
        <p:blipFill rotWithShape="1">
          <a:blip r:embed="rId3">
            <a:alphaModFix/>
          </a:blip>
          <a:srcRect t="48496"/>
          <a:stretch/>
        </p:blipFill>
        <p:spPr>
          <a:xfrm>
            <a:off x="6323550" y="1249850"/>
            <a:ext cx="4398500" cy="4819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7125" y="1000125"/>
            <a:ext cx="485775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r>
              <a:rPr lang="en-US"/>
              <a:t> / 13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4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r>
              <a:rPr lang="en-US"/>
              <a:t> / 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변경 이력 관리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000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2"/>
          <p:cNvGraphicFramePr/>
          <p:nvPr/>
        </p:nvGraphicFramePr>
        <p:xfrm>
          <a:off x="742950" y="107059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{BD8AB929-1D33-4BC0-8AF2-9E6B41149E51}</a:tableStyleId>
              </a:tblPr>
              <a:tblGrid>
                <a:gridCol w="81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119900" marR="119900" marT="59950" marB="5995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변경 내역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작성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검토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일자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일자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담당자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초안 작성(ver 0.9.0)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2022.03.11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김경호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2022.03.16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멘토(정휘웅)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강사(이진영)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수정 및 보완(ver 0.9.1)</a:t>
                      </a:r>
                      <a:endParaRPr sz="1400" b="1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US" sz="1400" b="1" u="none" strike="noStrike" cap="none"/>
                        <a:t>FLOW CHART 수정, 화면 정의 수정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2022.03.30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김경호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2022.04.06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멘토(정휘웅)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강사(이진영)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r>
              <a:rPr lang="en-US"/>
              <a:t> / 13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C2E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666750" y="586970"/>
            <a:ext cx="24416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"/>
          <p:cNvGrpSpPr/>
          <p:nvPr/>
        </p:nvGrpSpPr>
        <p:grpSpPr>
          <a:xfrm rot="10800000" flipH="1">
            <a:off x="9312460" y="290780"/>
            <a:ext cx="2417319" cy="347859"/>
            <a:chOff x="666750" y="1287730"/>
            <a:chExt cx="5878069" cy="1085850"/>
          </a:xfrm>
        </p:grpSpPr>
        <p:grpSp>
          <p:nvGrpSpPr>
            <p:cNvPr id="112" name="Google Shape;112;p3"/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</p:grpSpPr>
          <p:sp>
            <p:nvSpPr>
              <p:cNvPr id="113" name="Google Shape;113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3"/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</p:grpSpPr>
          <p:sp>
            <p:nvSpPr>
              <p:cNvPr id="116" name="Google Shape;116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3"/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</p:grpSpPr>
          <p:sp>
            <p:nvSpPr>
              <p:cNvPr id="119" name="Google Shape;119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</p:grpSpPr>
          <p:sp>
            <p:nvSpPr>
              <p:cNvPr id="122" name="Google Shape;122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3"/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</p:grpSpPr>
          <p:sp>
            <p:nvSpPr>
              <p:cNvPr id="125" name="Google Shape;125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3"/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</p:grpSpPr>
          <p:sp>
            <p:nvSpPr>
              <p:cNvPr id="128" name="Google Shape;128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3"/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</p:grpSpPr>
          <p:sp>
            <p:nvSpPr>
              <p:cNvPr id="131" name="Google Shape;131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" name="Google Shape;133;p3"/>
          <p:cNvGrpSpPr/>
          <p:nvPr/>
        </p:nvGrpSpPr>
        <p:grpSpPr>
          <a:xfrm>
            <a:off x="769108" y="2191825"/>
            <a:ext cx="4489715" cy="523200"/>
            <a:chOff x="767193" y="1769826"/>
            <a:chExt cx="4489715" cy="523200"/>
          </a:xfrm>
        </p:grpSpPr>
        <p:sp>
          <p:nvSpPr>
            <p:cNvPr id="134" name="Google Shape;134;p3"/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1265708" y="1769826"/>
              <a:ext cx="399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 시스템 구조 정의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3"/>
          <p:cNvSpPr txBox="1"/>
          <p:nvPr/>
        </p:nvSpPr>
        <p:spPr>
          <a:xfrm>
            <a:off x="1265717" y="2651647"/>
            <a:ext cx="5173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 구조 설계 : Flow Chart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정의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r>
              <a:rPr lang="en-US"/>
              <a:t> / 13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828675" y="135493"/>
            <a:ext cx="43973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 구조 설계 : Flow Chart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r>
              <a:rPr lang="en-US"/>
              <a:t> / 13</a:t>
            </a:r>
            <a:endParaRPr/>
          </a:p>
        </p:txBody>
      </p:sp>
      <p:pic>
        <p:nvPicPr>
          <p:cNvPr id="147" name="Google Shape;14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900" y="673075"/>
            <a:ext cx="5107689" cy="604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abbb1eb95_2_13"/>
          <p:cNvSpPr txBox="1"/>
          <p:nvPr/>
        </p:nvSpPr>
        <p:spPr>
          <a:xfrm>
            <a:off x="828675" y="135493"/>
            <a:ext cx="439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 구조 설계 : Fl Chart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1abbb1eb95_2_13"/>
          <p:cNvSpPr txBox="1"/>
          <p:nvPr/>
        </p:nvSpPr>
        <p:spPr>
          <a:xfrm>
            <a:off x="96088" y="135493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1abbb1eb95_2_13"/>
          <p:cNvSpPr/>
          <p:nvPr/>
        </p:nvSpPr>
        <p:spPr>
          <a:xfrm>
            <a:off x="742950" y="114300"/>
            <a:ext cx="11449200" cy="3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1abbb1eb95_2_13"/>
          <p:cNvSpPr txBox="1"/>
          <p:nvPr/>
        </p:nvSpPr>
        <p:spPr>
          <a:xfrm>
            <a:off x="828675" y="135493"/>
            <a:ext cx="439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 구조 설계 : Flow Chart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1abbb1eb95_2_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r>
              <a:rPr lang="en-US"/>
              <a:t> / 13</a:t>
            </a:r>
            <a:endParaRPr/>
          </a:p>
        </p:txBody>
      </p:sp>
      <p:pic>
        <p:nvPicPr>
          <p:cNvPr id="158" name="Google Shape;158;g11abbb1eb95_2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238" y="673150"/>
            <a:ext cx="4715522" cy="604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abbb1eb95_0_4"/>
          <p:cNvSpPr txBox="1"/>
          <p:nvPr/>
        </p:nvSpPr>
        <p:spPr>
          <a:xfrm>
            <a:off x="828675" y="135493"/>
            <a:ext cx="439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 구조 설계 : Fl Chart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1abbb1eb95_0_4"/>
          <p:cNvSpPr txBox="1"/>
          <p:nvPr/>
        </p:nvSpPr>
        <p:spPr>
          <a:xfrm>
            <a:off x="96088" y="135493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1abbb1eb95_0_4"/>
          <p:cNvSpPr/>
          <p:nvPr/>
        </p:nvSpPr>
        <p:spPr>
          <a:xfrm>
            <a:off x="742950" y="114300"/>
            <a:ext cx="11449200" cy="3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1abbb1eb95_0_4"/>
          <p:cNvSpPr txBox="1"/>
          <p:nvPr/>
        </p:nvSpPr>
        <p:spPr>
          <a:xfrm>
            <a:off x="828675" y="135493"/>
            <a:ext cx="439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 구조 설계 : Flow Chart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1abbb1eb95_0_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r>
              <a:rPr lang="en-US"/>
              <a:t> / 13</a:t>
            </a:r>
            <a:endParaRPr/>
          </a:p>
        </p:txBody>
      </p:sp>
      <p:pic>
        <p:nvPicPr>
          <p:cNvPr id="169" name="Google Shape;169;g11abbb1eb95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575" y="673150"/>
            <a:ext cx="5939462" cy="60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abbb1eb95_0_9"/>
          <p:cNvSpPr txBox="1"/>
          <p:nvPr/>
        </p:nvSpPr>
        <p:spPr>
          <a:xfrm>
            <a:off x="828675" y="135493"/>
            <a:ext cx="439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 구조 설계 : Fl Chart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1abbb1eb95_0_9"/>
          <p:cNvSpPr txBox="1"/>
          <p:nvPr/>
        </p:nvSpPr>
        <p:spPr>
          <a:xfrm>
            <a:off x="96088" y="135493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1abbb1eb95_0_9"/>
          <p:cNvSpPr/>
          <p:nvPr/>
        </p:nvSpPr>
        <p:spPr>
          <a:xfrm>
            <a:off x="742950" y="114300"/>
            <a:ext cx="11449200" cy="3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1abbb1eb95_0_9"/>
          <p:cNvSpPr txBox="1"/>
          <p:nvPr/>
        </p:nvSpPr>
        <p:spPr>
          <a:xfrm>
            <a:off x="828675" y="135493"/>
            <a:ext cx="439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 구조 설계 : Flow Chart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1abbb1eb95_0_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r>
              <a:rPr lang="en-US"/>
              <a:t> / 13</a:t>
            </a:r>
            <a:endParaRPr/>
          </a:p>
        </p:txBody>
      </p:sp>
      <p:pic>
        <p:nvPicPr>
          <p:cNvPr id="180" name="Google Shape;180;g11abbb1eb95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000" y="673150"/>
            <a:ext cx="6693998" cy="604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3894d01d7_1_34"/>
          <p:cNvSpPr/>
          <p:nvPr/>
        </p:nvSpPr>
        <p:spPr>
          <a:xfrm>
            <a:off x="742950" y="114300"/>
            <a:ext cx="11449200" cy="3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23894d01d7_1_34"/>
          <p:cNvSpPr txBox="1"/>
          <p:nvPr/>
        </p:nvSpPr>
        <p:spPr>
          <a:xfrm>
            <a:off x="828675" y="135493"/>
            <a:ext cx="147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정의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23894d01d7_1_34"/>
          <p:cNvSpPr txBox="1"/>
          <p:nvPr/>
        </p:nvSpPr>
        <p:spPr>
          <a:xfrm>
            <a:off x="96088" y="135493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002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23894d01d7_1_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r>
              <a:rPr lang="en-US"/>
              <a:t> / 13</a:t>
            </a:r>
            <a:endParaRPr/>
          </a:p>
        </p:txBody>
      </p:sp>
      <p:sp>
        <p:nvSpPr>
          <p:cNvPr id="190" name="Google Shape;190;g123894d01d7_1_34"/>
          <p:cNvSpPr txBox="1"/>
          <p:nvPr/>
        </p:nvSpPr>
        <p:spPr>
          <a:xfrm>
            <a:off x="6490250" y="662738"/>
            <a:ext cx="737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23894d01d7_1_34"/>
          <p:cNvSpPr txBox="1"/>
          <p:nvPr/>
        </p:nvSpPr>
        <p:spPr>
          <a:xfrm>
            <a:off x="2963925" y="758150"/>
            <a:ext cx="6187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문장 추출 화면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123894d01d7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475" y="1173650"/>
            <a:ext cx="5470091" cy="507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828675" y="135493"/>
            <a:ext cx="14734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정의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002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r>
              <a:rPr lang="en-US"/>
              <a:t> / 13</a:t>
            </a:r>
            <a:endParaRPr/>
          </a:p>
        </p:txBody>
      </p:sp>
      <p:sp>
        <p:nvSpPr>
          <p:cNvPr id="202" name="Google Shape;202;p6"/>
          <p:cNvSpPr txBox="1"/>
          <p:nvPr/>
        </p:nvSpPr>
        <p:spPr>
          <a:xfrm>
            <a:off x="6490250" y="662738"/>
            <a:ext cx="737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2963925" y="758150"/>
            <a:ext cx="6187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문장 통합 화면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800" y="1173650"/>
            <a:ext cx="5061449" cy="507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와이드스크린</PresentationFormat>
  <Paragraphs>83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Malgun Gothic</vt:lpstr>
      <vt:lpstr>Arial</vt:lpstr>
      <vt:lpstr>Office 테마</vt:lpstr>
      <vt:lpstr>[ 시스템 구조 정의서 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시스템 구조 정의서 ]</dc:title>
  <dc:creator>Saebyeol Yu</dc:creator>
  <cp:lastModifiedBy>MK</cp:lastModifiedBy>
  <cp:revision>1</cp:revision>
  <dcterms:created xsi:type="dcterms:W3CDTF">2019-01-17T10:29:08Z</dcterms:created>
  <dcterms:modified xsi:type="dcterms:W3CDTF">2022-04-16T14:30:30Z</dcterms:modified>
</cp:coreProperties>
</file>