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DE25-A22A-BE8E-7DD1-E0BA8E7A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DF824-8B87-2924-6B5E-FC1561A9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489AE-D41B-CDCF-2C6C-4EFD3619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155D-D6E8-82BF-C703-9B038C9B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0E02-C146-DB2D-1BD1-42F38C7C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7FC9-475B-B4D3-01D6-4EAADFEF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BC893-F2C0-2194-498A-2B40C0CDF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8171-F6FB-DF12-C387-D384BB08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4594-2652-F545-7E60-A3537CEA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E902-2FB2-7770-6830-A3F2779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6F0AF-328B-7EE1-6D54-5B58A1094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ADD6D-63B2-52FF-9A44-105830C6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7CF9-2EA1-A8D7-C7F1-BB03A95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5A91-D4D5-4122-C7BB-3238353C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29FF-A818-DAEE-C705-E9BE406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2C87-44A5-6594-F568-14A00E18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C49F-6200-39AD-3C88-1DE76396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192E-A0D5-3B95-593F-40B1D479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2543-DC52-9CCB-08B5-E6F7BB6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7BCF-DA5F-C8AF-C5C5-E4EE3F83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D42B-5679-1928-327A-FB2A373B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F297-DD4E-59E5-0244-098817DF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1DA2-7CD8-249E-FEC4-7CD65026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E6F7-75B6-966F-A250-26C1BB7E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7ACA-EC76-DA1C-A444-CF4306C3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6E04-573F-687F-375D-8D8772EC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5235-65F9-64FF-87A0-7F4C04B84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91616-6A7A-F59B-F653-564101F49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52692-5317-8435-A716-FE895410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5152A-C99B-A25B-21DC-9486BF7E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25DB-9F63-2C0F-C5AB-9FDE5FDC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A914-9E36-8169-F2A2-3D48DAC6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CCE3-C8E4-19AD-9B97-BF4BAF8B3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3C589-0D3A-96BC-72A3-570E1D31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9799C-3050-DAEC-F874-968E46E29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67F08-BD8B-9037-53EA-1BC44CFB6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FC23-5CC8-8D92-1867-9895148B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6B63B-A721-486F-CC47-34D1982A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6855F-CFAF-3621-0B7E-95FEED5B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6BE-662C-0E87-5C2C-BB4CC5C6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3479-95D6-6243-6FF1-98A4BD8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2D677-D6F7-49BE-7DB4-423EBE3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77564-813F-3700-329D-8D652D17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FB4F4-E5EE-C845-6BD8-24E34116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DCB52-48B9-9C33-6B68-3D28DFE3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1E70C-6FB5-0B99-4A41-FE2C3BC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930C-1752-0CC0-D1E2-78144DEB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0A96-7E9F-303E-C4EF-A98464FC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7DF-F607-EB12-45AA-9A25E214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74102-1076-7629-E97D-BD82A76E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62E80-2630-874F-B176-F7803C11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7C7FE-01A1-F92C-C7B7-0D28E03A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B636-2E0D-E939-E4F7-80BCB742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6670B-0750-065B-9521-6A8308CDD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E8327-E748-A0AF-1F76-79ED03E4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AC57F-3F81-756F-811A-B8F185C5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BB12-4EE5-4782-6959-19ABC2AE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AD6CC-A375-7C2B-CDDB-52B9DBBE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5F328-B9C8-E740-9BD0-6B066AFA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D18-C3A4-3461-1711-71334F23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0C93-15C2-F5FD-5152-88AE54492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6554-EC6D-479E-9BAC-C6A432E5C20F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A041-F003-57C9-8663-3AA6B6C6B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8888-10B6-4FB7-1302-AB1092F79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B1CD-6A95-48AD-9C9F-A145CD0F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E21F-160B-94C5-99A1-03EC7FACB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Wholesale customer segmentation analysis.</a:t>
            </a:r>
            <a:br>
              <a:rPr lang="en-US" b="1" dirty="0"/>
            </a:br>
            <a:r>
              <a:rPr lang="en-US" b="1" dirty="0"/>
              <a:t>(clustering)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A3329-0617-514B-C22E-1AB045CEC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FB4C8-2D5E-D961-8A01-A46EF840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311888"/>
              </p:ext>
            </p:extLst>
          </p:nvPr>
        </p:nvGraphicFramePr>
        <p:xfrm>
          <a:off x="2540000" y="4147820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043034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6503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REG.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TURYA JOHN 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2023-B071-21285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WALWASA NATHAN 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2023-B071-21203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1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SSEMANDA JONATHAN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2023-B071-22335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NALULE CATHERINE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2023-B071-22337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NSUBUGA NICHOLAS 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2023-B071-22173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2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6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A1E6-23D8-3C12-BD31-4D1EA326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Count plots for association between cluster and channel /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9690E-A4A6-E48B-8B63-4A2CE9A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89" y="1825625"/>
            <a:ext cx="10187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AB40-5EE0-6497-6010-79277D31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Continuation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8AD89-1C59-3D71-7636-AE0CEC120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731" y="1825625"/>
            <a:ext cx="6762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D584-D955-EC5A-7BCA-DB492FEB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2D PCA Scatter Plots for K-Means and DBSCAN.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A75B7-CD8D-45AD-3F0D-63CA1D767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124" y="1825625"/>
            <a:ext cx="10213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B849-7E02-CDEA-0068-67F143C0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0E60-2DD3-840C-48BE-ACA0F387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5307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Objective.</a:t>
            </a:r>
          </a:p>
          <a:p>
            <a:pPr lvl="1"/>
            <a:r>
              <a:rPr lang="en-US" dirty="0"/>
              <a:t> To segment wholesale customers into distinct, meaningful groups based on their annual spending patterns across different product categories.</a:t>
            </a:r>
          </a:p>
          <a:p>
            <a:pPr marL="0" indent="0">
              <a:buNone/>
            </a:pPr>
            <a:r>
              <a:rPr lang="en-US" b="1" dirty="0"/>
              <a:t>Business goal.</a:t>
            </a:r>
          </a:p>
          <a:p>
            <a:pPr lvl="1"/>
            <a:r>
              <a:rPr lang="en-US" dirty="0"/>
              <a:t>To move beyond a one-size-fits-all strategy by enabling data-driven decision-making. The key aims are to: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Create targeted and effective marketing campaigns.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Optimize inventory and stock management.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Personalize sales strategies to enhance customer relationships.</a:t>
            </a:r>
          </a:p>
          <a:p>
            <a:pPr marL="0" indent="0">
              <a:buNone/>
            </a:pPr>
            <a:r>
              <a:rPr lang="en-US" b="1" dirty="0"/>
              <a:t>Our approach.</a:t>
            </a:r>
          </a:p>
          <a:p>
            <a:pPr lvl="1"/>
            <a:r>
              <a:rPr lang="en-US" dirty="0"/>
              <a:t>We employed unsupervised machine learning to uncover natural groupings in the data. The process involved:</a:t>
            </a:r>
          </a:p>
          <a:p>
            <a:pPr marL="457200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Data preparation:</a:t>
            </a:r>
            <a:r>
              <a:rPr lang="en-US" dirty="0"/>
              <a:t> Cleaning the data and applying a log transformation to normalize spending distributions.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Segmentation modeling:</a:t>
            </a:r>
            <a:r>
              <a:rPr lang="en-US" dirty="0"/>
              <a:t> Using the K-Means algorithm to cluster customers, validating the optimal number of segments with the Silhouette Score.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b="1" dirty="0"/>
              <a:t>Profile analysis:</a:t>
            </a:r>
            <a:r>
              <a:rPr lang="en-US" dirty="0"/>
              <a:t> Defining "who" each customer segment is by analyzing their core purchasing habits and validating these profiles against existing business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8590-E8A6-6ADC-5E00-525066FA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 transformation before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48B72-A466-605C-C631-553B7AD88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356" y="1690688"/>
            <a:ext cx="81513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C007-2072-062A-7027-902E3C8E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 transformation after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6CF9B-41D4-8B6E-293C-11C66EA34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250" y="1690688"/>
            <a:ext cx="85592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A420-FD99-603D-C139-3F47B193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heatmap (what customers buy)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BFC71-E267-F958-DEE0-EBA8278A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145" y="1690688"/>
            <a:ext cx="6507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7666-5F5F-62A4-CADE-8D02704A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Silhouette Score and Davies-Bouldin Index plots.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4C7FD-117D-CF09-AE02-90769FF1E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41" y="1825625"/>
            <a:ext cx="9353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3773-E32F-85F5-D405-A4068C0A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k-Distance Plot.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F75C73-1189-F288-3562-99A3EBF3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436" y="1690688"/>
            <a:ext cx="6730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F34F-21E3-A9A5-FAED-3BEDB4F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DBSCAN Parameter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E5A73-9F0D-96E2-21A1-C3B273EAA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792" y="1825625"/>
            <a:ext cx="9162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9A9C-4D58-2C05-E001-2E1C39D2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Boxplot of </a:t>
            </a:r>
            <a:r>
              <a:rPr lang="en-US" b="1" dirty="0" err="1"/>
              <a:t>TotalSpend</a:t>
            </a:r>
            <a:r>
              <a:rPr lang="en-US" b="1" dirty="0"/>
              <a:t> across K-means clusters.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B6D0C-048F-E27D-E02F-7A8DF8DD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3468" y="1825625"/>
            <a:ext cx="5885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Wholesale customer segmentation analysis. (clustering)</vt:lpstr>
      <vt:lpstr>OVERVIEW</vt:lpstr>
      <vt:lpstr>Log transformation before </vt:lpstr>
      <vt:lpstr>Log transformation after </vt:lpstr>
      <vt:lpstr>Correlation heatmap (what customers buy)</vt:lpstr>
      <vt:lpstr>Silhouette Score and Davies-Bouldin Index plots.</vt:lpstr>
      <vt:lpstr>k-Distance Plot.</vt:lpstr>
      <vt:lpstr> DBSCAN Parameter Results</vt:lpstr>
      <vt:lpstr>Boxplot of TotalSpend across K-means clusters.</vt:lpstr>
      <vt:lpstr>Count plots for association between cluster and channel / region</vt:lpstr>
      <vt:lpstr>Continuation</vt:lpstr>
      <vt:lpstr>2D PCA Scatter Plots for K-Means and DBSCAN.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STEVEN</dc:creator>
  <cp:lastModifiedBy>JOHN STEVEN</cp:lastModifiedBy>
  <cp:revision>1</cp:revision>
  <dcterms:created xsi:type="dcterms:W3CDTF">2025-10-18T06:15:06Z</dcterms:created>
  <dcterms:modified xsi:type="dcterms:W3CDTF">2025-10-18T06:15:25Z</dcterms:modified>
</cp:coreProperties>
</file>