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66" r:id="rId3"/>
    <p:sldId id="270" r:id="rId4"/>
    <p:sldId id="265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E6CB7-CD08-44C5-B988-D652B96D3F38}" v="47" dt="2020-06-23T13:39:55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799" autoAdjust="0"/>
  </p:normalViewPr>
  <p:slideViewPr>
    <p:cSldViewPr snapToGrid="0">
      <p:cViewPr varScale="1">
        <p:scale>
          <a:sx n="59" d="100"/>
          <a:sy n="59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ottrell" userId="ae5b4d84f42b03de" providerId="LiveId" clId="{E47E6CB7-CD08-44C5-B988-D652B96D3F38}"/>
    <pc:docChg chg="undo custSel addSld delSld modSld sldOrd modMainMaster">
      <pc:chgData name="Lee Cottrell" userId="ae5b4d84f42b03de" providerId="LiveId" clId="{E47E6CB7-CD08-44C5-B988-D652B96D3F38}" dt="2020-06-23T15:06:46.106" v="3926" actId="20577"/>
      <pc:docMkLst>
        <pc:docMk/>
      </pc:docMkLst>
      <pc:sldChg chg="modSp mod">
        <pc:chgData name="Lee Cottrell" userId="ae5b4d84f42b03de" providerId="LiveId" clId="{E47E6CB7-CD08-44C5-B988-D652B96D3F38}" dt="2020-06-22T18:24:45.778" v="3891"/>
        <pc:sldMkLst>
          <pc:docMk/>
          <pc:sldMk cId="2940982194" sldId="256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940982194" sldId="256"/>
            <ac:spMk id="2" creationId="{6860B850-13B3-4D44-8262-41105D13BE16}"/>
          </ac:spMkLst>
        </pc:spChg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940982194" sldId="256"/>
            <ac:spMk id="3" creationId="{F5145B6C-FCE8-452A-B52F-A5E25F939BA1}"/>
          </ac:spMkLst>
        </pc:spChg>
      </pc:sldChg>
      <pc:sldChg chg="modSp del mod">
        <pc:chgData name="Lee Cottrell" userId="ae5b4d84f42b03de" providerId="LiveId" clId="{E47E6CB7-CD08-44C5-B988-D652B96D3F38}" dt="2020-06-22T17:59:27.906" v="2704" actId="47"/>
        <pc:sldMkLst>
          <pc:docMk/>
          <pc:sldMk cId="3417071032" sldId="257"/>
        </pc:sldMkLst>
        <pc:spChg chg="mod">
          <ac:chgData name="Lee Cottrell" userId="ae5b4d84f42b03de" providerId="LiveId" clId="{E47E6CB7-CD08-44C5-B988-D652B96D3F38}" dt="2020-06-22T17:22:13.263" v="31" actId="20577"/>
          <ac:spMkLst>
            <pc:docMk/>
            <pc:sldMk cId="3417071032" sldId="257"/>
            <ac:spMk id="2" creationId="{216669FC-C0CC-449F-BEE9-542A8AAF46E1}"/>
          </ac:spMkLst>
        </pc:spChg>
        <pc:spChg chg="mod">
          <ac:chgData name="Lee Cottrell" userId="ae5b4d84f42b03de" providerId="LiveId" clId="{E47E6CB7-CD08-44C5-B988-D652B96D3F38}" dt="2020-06-22T17:22:49.349" v="63" actId="20577"/>
          <ac:spMkLst>
            <pc:docMk/>
            <pc:sldMk cId="3417071032" sldId="257"/>
            <ac:spMk id="3" creationId="{6570C618-B3B8-4B1D-82A6-649F16897ADA}"/>
          </ac:spMkLst>
        </pc:spChg>
      </pc:sldChg>
      <pc:sldChg chg="modSp new del mod">
        <pc:chgData name="Lee Cottrell" userId="ae5b4d84f42b03de" providerId="LiveId" clId="{E47E6CB7-CD08-44C5-B988-D652B96D3F38}" dt="2020-06-22T17:59:41.149" v="2709" actId="47"/>
        <pc:sldMkLst>
          <pc:docMk/>
          <pc:sldMk cId="463055741" sldId="258"/>
        </pc:sldMkLst>
        <pc:spChg chg="mod">
          <ac:chgData name="Lee Cottrell" userId="ae5b4d84f42b03de" providerId="LiveId" clId="{E47E6CB7-CD08-44C5-B988-D652B96D3F38}" dt="2020-06-22T17:58:39.268" v="2649" actId="20577"/>
          <ac:spMkLst>
            <pc:docMk/>
            <pc:sldMk cId="463055741" sldId="258"/>
            <ac:spMk id="2" creationId="{B3AA02C1-9CF1-4161-A544-5621990958A2}"/>
          </ac:spMkLst>
        </pc:spChg>
        <pc:spChg chg="mod">
          <ac:chgData name="Lee Cottrell" userId="ae5b4d84f42b03de" providerId="LiveId" clId="{E47E6CB7-CD08-44C5-B988-D652B96D3F38}" dt="2020-06-22T17:23:25.841" v="97" actId="20577"/>
          <ac:spMkLst>
            <pc:docMk/>
            <pc:sldMk cId="463055741" sldId="258"/>
            <ac:spMk id="3" creationId="{9BA85FEA-F795-4BC9-B2BB-3766120F1DA4}"/>
          </ac:spMkLst>
        </pc:spChg>
      </pc:sldChg>
      <pc:sldChg chg="modSp new del mod">
        <pc:chgData name="Lee Cottrell" userId="ae5b4d84f42b03de" providerId="LiveId" clId="{E47E6CB7-CD08-44C5-B988-D652B96D3F38}" dt="2020-06-22T18:00:09.728" v="2727" actId="47"/>
        <pc:sldMkLst>
          <pc:docMk/>
          <pc:sldMk cId="1459664364" sldId="259"/>
        </pc:sldMkLst>
        <pc:spChg chg="mod">
          <ac:chgData name="Lee Cottrell" userId="ae5b4d84f42b03de" providerId="LiveId" clId="{E47E6CB7-CD08-44C5-B988-D652B96D3F38}" dt="2020-06-22T17:24:23.630" v="202" actId="20577"/>
          <ac:spMkLst>
            <pc:docMk/>
            <pc:sldMk cId="1459664364" sldId="259"/>
            <ac:spMk id="2" creationId="{330482C2-FA3E-4BC3-9273-6E767B0052B2}"/>
          </ac:spMkLst>
        </pc:spChg>
        <pc:spChg chg="mod">
          <ac:chgData name="Lee Cottrell" userId="ae5b4d84f42b03de" providerId="LiveId" clId="{E47E6CB7-CD08-44C5-B988-D652B96D3F38}" dt="2020-06-22T17:24:33.064" v="219" actId="20577"/>
          <ac:spMkLst>
            <pc:docMk/>
            <pc:sldMk cId="1459664364" sldId="259"/>
            <ac:spMk id="3" creationId="{72EBC30C-32C2-4824-8FDD-E15179F63139}"/>
          </ac:spMkLst>
        </pc:spChg>
      </pc:sldChg>
      <pc:sldChg chg="addSp modSp new mod modAnim">
        <pc:chgData name="Lee Cottrell" userId="ae5b4d84f42b03de" providerId="LiveId" clId="{E47E6CB7-CD08-44C5-B988-D652B96D3F38}" dt="2020-06-23T13:39:55.288" v="3914" actId="27636"/>
        <pc:sldMkLst>
          <pc:docMk/>
          <pc:sldMk cId="589175236" sldId="260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589175236" sldId="260"/>
            <ac:spMk id="2" creationId="{B4A0482B-4C30-442B-BCA6-C2BB537937F8}"/>
          </ac:spMkLst>
        </pc:spChg>
        <pc:spChg chg="mod">
          <ac:chgData name="Lee Cottrell" userId="ae5b4d84f42b03de" providerId="LiveId" clId="{E47E6CB7-CD08-44C5-B988-D652B96D3F38}" dt="2020-06-23T13:39:55.288" v="3914" actId="27636"/>
          <ac:spMkLst>
            <pc:docMk/>
            <pc:sldMk cId="589175236" sldId="260"/>
            <ac:spMk id="3" creationId="{A2E2A62A-42F9-402C-8BBE-07D6481F96BB}"/>
          </ac:spMkLst>
        </pc:spChg>
        <pc:spChg chg="add mod">
          <ac:chgData name="Lee Cottrell" userId="ae5b4d84f42b03de" providerId="LiveId" clId="{E47E6CB7-CD08-44C5-B988-D652B96D3F38}" dt="2020-06-23T13:39:55.284" v="3913" actId="27636"/>
          <ac:spMkLst>
            <pc:docMk/>
            <pc:sldMk cId="589175236" sldId="260"/>
            <ac:spMk id="4" creationId="{93F3EC05-44B9-4767-A429-A78C562D451D}"/>
          </ac:spMkLst>
        </pc:spChg>
      </pc:sldChg>
      <pc:sldChg chg="modSp new mod modAnim">
        <pc:chgData name="Lee Cottrell" userId="ae5b4d84f42b03de" providerId="LiveId" clId="{E47E6CB7-CD08-44C5-B988-D652B96D3F38}" dt="2020-06-23T13:39:19.291" v="3911"/>
        <pc:sldMkLst>
          <pc:docMk/>
          <pc:sldMk cId="2923797537" sldId="261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923797537" sldId="261"/>
            <ac:spMk id="2" creationId="{BABF9A11-B9C5-47C0-9412-08FCEAD3D4BA}"/>
          </ac:spMkLst>
        </pc:spChg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923797537" sldId="261"/>
            <ac:spMk id="3" creationId="{CB84E74B-9130-4D92-906C-CA349E57ED88}"/>
          </ac:spMkLst>
        </pc:spChg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923797537" sldId="261"/>
            <ac:spMk id="4" creationId="{08D2D7CD-3948-46FA-9510-D9CF67C560B5}"/>
          </ac:spMkLst>
        </pc:spChg>
      </pc:sldChg>
      <pc:sldChg chg="modSp new mod modAnim modNotesTx">
        <pc:chgData name="Lee Cottrell" userId="ae5b4d84f42b03de" providerId="LiveId" clId="{E47E6CB7-CD08-44C5-B988-D652B96D3F38}" dt="2020-06-23T13:39:19.291" v="3911"/>
        <pc:sldMkLst>
          <pc:docMk/>
          <pc:sldMk cId="2468722909" sldId="262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468722909" sldId="262"/>
            <ac:spMk id="2" creationId="{43FE7D56-74F1-4746-9776-B3DA11215A92}"/>
          </ac:spMkLst>
        </pc:spChg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468722909" sldId="262"/>
            <ac:spMk id="3" creationId="{7F369D4E-2D67-4651-A46F-0FC619974B37}"/>
          </ac:spMkLst>
        </pc:spChg>
        <pc:spChg chg="mod">
          <ac:chgData name="Lee Cottrell" userId="ae5b4d84f42b03de" providerId="LiveId" clId="{E47E6CB7-CD08-44C5-B988-D652B96D3F38}" dt="2020-06-22T18:24:45.778" v="3891"/>
          <ac:spMkLst>
            <pc:docMk/>
            <pc:sldMk cId="2468722909" sldId="262"/>
            <ac:spMk id="4" creationId="{CFD17180-5D80-4362-9913-6D1EA3FBF5B3}"/>
          </ac:spMkLst>
        </pc:spChg>
      </pc:sldChg>
      <pc:sldChg chg="modSp new mod modAnim">
        <pc:chgData name="Lee Cottrell" userId="ae5b4d84f42b03de" providerId="LiveId" clId="{E47E6CB7-CD08-44C5-B988-D652B96D3F38}" dt="2020-06-23T13:39:19.291" v="3911"/>
        <pc:sldMkLst>
          <pc:docMk/>
          <pc:sldMk cId="698820428" sldId="263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698820428" sldId="263"/>
            <ac:spMk id="2" creationId="{6EF87C70-AB33-4A7F-8800-82DC29CAFB58}"/>
          </ac:spMkLst>
        </pc:spChg>
        <pc:spChg chg="mod">
          <ac:chgData name="Lee Cottrell" userId="ae5b4d84f42b03de" providerId="LiveId" clId="{E47E6CB7-CD08-44C5-B988-D652B96D3F38}" dt="2020-06-23T13:38:58.123" v="3900" actId="27636"/>
          <ac:spMkLst>
            <pc:docMk/>
            <pc:sldMk cId="698820428" sldId="263"/>
            <ac:spMk id="3" creationId="{9577E889-0031-443E-BDFD-06E0AFD3B3B6}"/>
          </ac:spMkLst>
        </pc:spChg>
        <pc:spChg chg="mod">
          <ac:chgData name="Lee Cottrell" userId="ae5b4d84f42b03de" providerId="LiveId" clId="{E47E6CB7-CD08-44C5-B988-D652B96D3F38}" dt="2020-06-23T13:38:58.118" v="3899" actId="27636"/>
          <ac:spMkLst>
            <pc:docMk/>
            <pc:sldMk cId="698820428" sldId="263"/>
            <ac:spMk id="4" creationId="{B1A3DA75-52D5-4634-A253-5E9AB79764C4}"/>
          </ac:spMkLst>
        </pc:spChg>
      </pc:sldChg>
      <pc:sldChg chg="addSp delSp modSp new mod modAnim">
        <pc:chgData name="Lee Cottrell" userId="ae5b4d84f42b03de" providerId="LiveId" clId="{E47E6CB7-CD08-44C5-B988-D652B96D3F38}" dt="2020-06-23T13:39:19.291" v="3911"/>
        <pc:sldMkLst>
          <pc:docMk/>
          <pc:sldMk cId="1120356044" sldId="264"/>
        </pc:sldMkLst>
        <pc:spChg chg="del">
          <ac:chgData name="Lee Cottrell" userId="ae5b4d84f42b03de" providerId="LiveId" clId="{E47E6CB7-CD08-44C5-B988-D652B96D3F38}" dt="2020-06-22T17:46:29.177" v="1822"/>
          <ac:spMkLst>
            <pc:docMk/>
            <pc:sldMk cId="1120356044" sldId="264"/>
            <ac:spMk id="2" creationId="{22978CB4-8CB3-4827-B4CB-5B4A41EB8BED}"/>
          </ac:spMkLst>
        </pc:spChg>
        <pc:spChg chg="del">
          <ac:chgData name="Lee Cottrell" userId="ae5b4d84f42b03de" providerId="LiveId" clId="{E47E6CB7-CD08-44C5-B988-D652B96D3F38}" dt="2020-06-22T17:46:29.177" v="1822"/>
          <ac:spMkLst>
            <pc:docMk/>
            <pc:sldMk cId="1120356044" sldId="264"/>
            <ac:spMk id="3" creationId="{C5A4E157-1DB6-472E-902C-DBA4833FF636}"/>
          </ac:spMkLst>
        </pc:spChg>
        <pc:spChg chg="add del mod">
          <ac:chgData name="Lee Cottrell" userId="ae5b4d84f42b03de" providerId="LiveId" clId="{E47E6CB7-CD08-44C5-B988-D652B96D3F38}" dt="2020-06-22T17:46:31.812" v="1823"/>
          <ac:spMkLst>
            <pc:docMk/>
            <pc:sldMk cId="1120356044" sldId="264"/>
            <ac:spMk id="4" creationId="{CCBDE885-5CD1-42C8-B6E7-B635A662685B}"/>
          </ac:spMkLst>
        </pc:spChg>
        <pc:spChg chg="add del mod">
          <ac:chgData name="Lee Cottrell" userId="ae5b4d84f42b03de" providerId="LiveId" clId="{E47E6CB7-CD08-44C5-B988-D652B96D3F38}" dt="2020-06-22T17:46:31.812" v="1823"/>
          <ac:spMkLst>
            <pc:docMk/>
            <pc:sldMk cId="1120356044" sldId="264"/>
            <ac:spMk id="5" creationId="{111E74D6-92AA-4A3C-A5C2-F2DA7CAC6070}"/>
          </ac:spMkLst>
        </pc:spChg>
        <pc:spChg chg="add del mod">
          <ac:chgData name="Lee Cottrell" userId="ae5b4d84f42b03de" providerId="LiveId" clId="{E47E6CB7-CD08-44C5-B988-D652B96D3F38}" dt="2020-06-22T17:46:31.812" v="1823"/>
          <ac:spMkLst>
            <pc:docMk/>
            <pc:sldMk cId="1120356044" sldId="264"/>
            <ac:spMk id="6" creationId="{9DCCB6A8-8D30-4B66-B291-9DB4B1D06A0E}"/>
          </ac:spMkLst>
        </pc:spChg>
        <pc:spChg chg="add del mod">
          <ac:chgData name="Lee Cottrell" userId="ae5b4d84f42b03de" providerId="LiveId" clId="{E47E6CB7-CD08-44C5-B988-D652B96D3F38}" dt="2020-06-22T17:46:31.812" v="1823"/>
          <ac:spMkLst>
            <pc:docMk/>
            <pc:sldMk cId="1120356044" sldId="264"/>
            <ac:spMk id="7" creationId="{03A79921-2FE0-4235-AE19-419097FCB0B6}"/>
          </ac:spMkLst>
        </pc:spChg>
        <pc:spChg chg="add del mod">
          <ac:chgData name="Lee Cottrell" userId="ae5b4d84f42b03de" providerId="LiveId" clId="{E47E6CB7-CD08-44C5-B988-D652B96D3F38}" dt="2020-06-22T17:46:31.812" v="1823"/>
          <ac:spMkLst>
            <pc:docMk/>
            <pc:sldMk cId="1120356044" sldId="264"/>
            <ac:spMk id="8" creationId="{B5B9D5C8-1387-42DC-BE69-781A95FA0055}"/>
          </ac:spMkLst>
        </pc:spChg>
        <pc:spChg chg="add mod">
          <ac:chgData name="Lee Cottrell" userId="ae5b4d84f42b03de" providerId="LiveId" clId="{E47E6CB7-CD08-44C5-B988-D652B96D3F38}" dt="2020-06-22T18:24:45.778" v="3891"/>
          <ac:spMkLst>
            <pc:docMk/>
            <pc:sldMk cId="1120356044" sldId="264"/>
            <ac:spMk id="9" creationId="{B4520351-45DC-4285-B81D-B43492CB2B19}"/>
          </ac:spMkLst>
        </pc:spChg>
        <pc:spChg chg="add mod">
          <ac:chgData name="Lee Cottrell" userId="ae5b4d84f42b03de" providerId="LiveId" clId="{E47E6CB7-CD08-44C5-B988-D652B96D3F38}" dt="2020-06-23T13:38:58.652" v="3902" actId="27636"/>
          <ac:spMkLst>
            <pc:docMk/>
            <pc:sldMk cId="1120356044" sldId="264"/>
            <ac:spMk id="10" creationId="{1F3C0EA1-B8C8-414E-8133-642373DF6E12}"/>
          </ac:spMkLst>
        </pc:spChg>
        <pc:spChg chg="add mod">
          <ac:chgData name="Lee Cottrell" userId="ae5b4d84f42b03de" providerId="LiveId" clId="{E47E6CB7-CD08-44C5-B988-D652B96D3F38}" dt="2020-06-23T13:38:58.643" v="3901" actId="27636"/>
          <ac:spMkLst>
            <pc:docMk/>
            <pc:sldMk cId="1120356044" sldId="264"/>
            <ac:spMk id="11" creationId="{8D70A5F7-05E6-4934-AC02-2439984B1C96}"/>
          </ac:spMkLst>
        </pc:spChg>
      </pc:sldChg>
      <pc:sldChg chg="addSp delSp modSp new mod ord modAnim">
        <pc:chgData name="Lee Cottrell" userId="ae5b4d84f42b03de" providerId="LiveId" clId="{E47E6CB7-CD08-44C5-B988-D652B96D3F38}" dt="2020-06-23T13:36:58.029" v="3895"/>
        <pc:sldMkLst>
          <pc:docMk/>
          <pc:sldMk cId="4186423640" sldId="265"/>
        </pc:sldMkLst>
        <pc:spChg chg="del">
          <ac:chgData name="Lee Cottrell" userId="ae5b4d84f42b03de" providerId="LiveId" clId="{E47E6CB7-CD08-44C5-B988-D652B96D3F38}" dt="2020-06-22T17:47:37.091" v="1906"/>
          <ac:spMkLst>
            <pc:docMk/>
            <pc:sldMk cId="4186423640" sldId="265"/>
            <ac:spMk id="2" creationId="{3E239413-EE59-43D0-BB31-4BA20B169429}"/>
          </ac:spMkLst>
        </pc:spChg>
        <pc:spChg chg="del">
          <ac:chgData name="Lee Cottrell" userId="ae5b4d84f42b03de" providerId="LiveId" clId="{E47E6CB7-CD08-44C5-B988-D652B96D3F38}" dt="2020-06-22T17:47:37.091" v="1906"/>
          <ac:spMkLst>
            <pc:docMk/>
            <pc:sldMk cId="4186423640" sldId="265"/>
            <ac:spMk id="3" creationId="{11A5D6FE-B85B-40B2-A4E0-E3ED9B9FD076}"/>
          </ac:spMkLst>
        </pc:spChg>
        <pc:spChg chg="del">
          <ac:chgData name="Lee Cottrell" userId="ae5b4d84f42b03de" providerId="LiveId" clId="{E47E6CB7-CD08-44C5-B988-D652B96D3F38}" dt="2020-06-22T17:47:37.091" v="1906"/>
          <ac:spMkLst>
            <pc:docMk/>
            <pc:sldMk cId="4186423640" sldId="265"/>
            <ac:spMk id="4" creationId="{7B04385A-C640-4A3E-A977-BB75C799A01C}"/>
          </ac:spMkLst>
        </pc:spChg>
        <pc:spChg chg="add del mod">
          <ac:chgData name="Lee Cottrell" userId="ae5b4d84f42b03de" providerId="LiveId" clId="{E47E6CB7-CD08-44C5-B988-D652B96D3F38}" dt="2020-06-22T17:47:40.906" v="1907"/>
          <ac:spMkLst>
            <pc:docMk/>
            <pc:sldMk cId="4186423640" sldId="265"/>
            <ac:spMk id="5" creationId="{7DE1F8DB-60B5-4B7B-A59E-C58BFE4A568E}"/>
          </ac:spMkLst>
        </pc:spChg>
        <pc:spChg chg="add mod">
          <ac:chgData name="Lee Cottrell" userId="ae5b4d84f42b03de" providerId="LiveId" clId="{E47E6CB7-CD08-44C5-B988-D652B96D3F38}" dt="2020-06-22T18:24:45.778" v="3891"/>
          <ac:spMkLst>
            <pc:docMk/>
            <pc:sldMk cId="4186423640" sldId="265"/>
            <ac:spMk id="6" creationId="{18230DED-AE75-42F7-89B1-80AB4FF9CE9D}"/>
          </ac:spMkLst>
        </pc:spChg>
        <pc:spChg chg="add del mod">
          <ac:chgData name="Lee Cottrell" userId="ae5b4d84f42b03de" providerId="LiveId" clId="{E47E6CB7-CD08-44C5-B988-D652B96D3F38}" dt="2020-06-22T17:48:06.186" v="1908" actId="3680"/>
          <ac:spMkLst>
            <pc:docMk/>
            <pc:sldMk cId="4186423640" sldId="265"/>
            <ac:spMk id="7" creationId="{DFA57E54-13EF-4CBC-B700-6F504FC19F77}"/>
          </ac:spMkLst>
        </pc:spChg>
        <pc:graphicFrameChg chg="add mod ord modGraphic">
          <ac:chgData name="Lee Cottrell" userId="ae5b4d84f42b03de" providerId="LiveId" clId="{E47E6CB7-CD08-44C5-B988-D652B96D3F38}" dt="2020-06-22T18:24:41.359" v="3875"/>
          <ac:graphicFrameMkLst>
            <pc:docMk/>
            <pc:sldMk cId="4186423640" sldId="265"/>
            <ac:graphicFrameMk id="8" creationId="{D07C1517-F028-48E8-9056-23922DA5BFB8}"/>
          </ac:graphicFrameMkLst>
        </pc:graphicFrameChg>
      </pc:sldChg>
      <pc:sldChg chg="modSp new mod modAnim">
        <pc:chgData name="Lee Cottrell" userId="ae5b4d84f42b03de" providerId="LiveId" clId="{E47E6CB7-CD08-44C5-B988-D652B96D3F38}" dt="2020-06-23T13:36:58.029" v="3895"/>
        <pc:sldMkLst>
          <pc:docMk/>
          <pc:sldMk cId="881804385" sldId="266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881804385" sldId="266"/>
            <ac:spMk id="2" creationId="{66609568-B767-4EE3-AD1F-E97D6CBA0240}"/>
          </ac:spMkLst>
        </pc:spChg>
        <pc:spChg chg="mod">
          <ac:chgData name="Lee Cottrell" userId="ae5b4d84f42b03de" providerId="LiveId" clId="{E47E6CB7-CD08-44C5-B988-D652B96D3F38}" dt="2020-06-22T18:24:45.778" v="3891"/>
          <ac:spMkLst>
            <pc:docMk/>
            <pc:sldMk cId="881804385" sldId="266"/>
            <ac:spMk id="3" creationId="{478703A8-DC1C-4977-9BEB-303CC7AAF7C5}"/>
          </ac:spMkLst>
        </pc:spChg>
      </pc:sldChg>
      <pc:sldChg chg="modSp add mod modAnim">
        <pc:chgData name="Lee Cottrell" userId="ae5b4d84f42b03de" providerId="LiveId" clId="{E47E6CB7-CD08-44C5-B988-D652B96D3F38}" dt="2020-06-23T13:39:19.291" v="3911"/>
        <pc:sldMkLst>
          <pc:docMk/>
          <pc:sldMk cId="1508122934" sldId="267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1508122934" sldId="267"/>
            <ac:spMk id="9" creationId="{B4520351-45DC-4285-B81D-B43492CB2B19}"/>
          </ac:spMkLst>
        </pc:spChg>
        <pc:spChg chg="mod">
          <ac:chgData name="Lee Cottrell" userId="ae5b4d84f42b03de" providerId="LiveId" clId="{E47E6CB7-CD08-44C5-B988-D652B96D3F38}" dt="2020-06-23T13:38:58.928" v="3904" actId="27636"/>
          <ac:spMkLst>
            <pc:docMk/>
            <pc:sldMk cId="1508122934" sldId="267"/>
            <ac:spMk id="10" creationId="{1F3C0EA1-B8C8-414E-8133-642373DF6E12}"/>
          </ac:spMkLst>
        </pc:spChg>
        <pc:spChg chg="mod">
          <ac:chgData name="Lee Cottrell" userId="ae5b4d84f42b03de" providerId="LiveId" clId="{E47E6CB7-CD08-44C5-B988-D652B96D3F38}" dt="2020-06-23T13:38:58.923" v="3903" actId="27636"/>
          <ac:spMkLst>
            <pc:docMk/>
            <pc:sldMk cId="1508122934" sldId="267"/>
            <ac:spMk id="11" creationId="{8D70A5F7-05E6-4934-AC02-2439984B1C96}"/>
          </ac:spMkLst>
        </pc:spChg>
      </pc:sldChg>
      <pc:sldChg chg="modSp add mod ord modAnim">
        <pc:chgData name="Lee Cottrell" userId="ae5b4d84f42b03de" providerId="LiveId" clId="{E47E6CB7-CD08-44C5-B988-D652B96D3F38}" dt="2020-06-23T15:06:29.164" v="3920" actId="20577"/>
        <pc:sldMkLst>
          <pc:docMk/>
          <pc:sldMk cId="1937074666" sldId="268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1937074666" sldId="268"/>
            <ac:spMk id="6" creationId="{18230DED-AE75-42F7-89B1-80AB4FF9CE9D}"/>
          </ac:spMkLst>
        </pc:spChg>
        <pc:graphicFrameChg chg="mod modGraphic">
          <ac:chgData name="Lee Cottrell" userId="ae5b4d84f42b03de" providerId="LiveId" clId="{E47E6CB7-CD08-44C5-B988-D652B96D3F38}" dt="2020-06-23T15:06:29.164" v="3920" actId="20577"/>
          <ac:graphicFrameMkLst>
            <pc:docMk/>
            <pc:sldMk cId="1937074666" sldId="268"/>
            <ac:graphicFrameMk id="8" creationId="{D07C1517-F028-48E8-9056-23922DA5BFB8}"/>
          </ac:graphicFrameMkLst>
        </pc:graphicFrameChg>
      </pc:sldChg>
      <pc:sldChg chg="modSp add mod ord modAnim">
        <pc:chgData name="Lee Cottrell" userId="ae5b4d84f42b03de" providerId="LiveId" clId="{E47E6CB7-CD08-44C5-B988-D652B96D3F38}" dt="2020-06-23T13:36:58.029" v="3895"/>
        <pc:sldMkLst>
          <pc:docMk/>
          <pc:sldMk cId="97142026" sldId="269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97142026" sldId="269"/>
            <ac:spMk id="6" creationId="{18230DED-AE75-42F7-89B1-80AB4FF9CE9D}"/>
          </ac:spMkLst>
        </pc:spChg>
        <pc:graphicFrameChg chg="mod modGraphic">
          <ac:chgData name="Lee Cottrell" userId="ae5b4d84f42b03de" providerId="LiveId" clId="{E47E6CB7-CD08-44C5-B988-D652B96D3F38}" dt="2020-06-22T18:24:41.359" v="3875"/>
          <ac:graphicFrameMkLst>
            <pc:docMk/>
            <pc:sldMk cId="97142026" sldId="269"/>
            <ac:graphicFrameMk id="8" creationId="{D07C1517-F028-48E8-9056-23922DA5BFB8}"/>
          </ac:graphicFrameMkLst>
        </pc:graphicFrameChg>
      </pc:sldChg>
      <pc:sldChg chg="modSp new mod ord modAnim">
        <pc:chgData name="Lee Cottrell" userId="ae5b4d84f42b03de" providerId="LiveId" clId="{E47E6CB7-CD08-44C5-B988-D652B96D3F38}" dt="2020-06-23T13:36:58.029" v="3895"/>
        <pc:sldMkLst>
          <pc:docMk/>
          <pc:sldMk cId="460987695" sldId="270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460987695" sldId="270"/>
            <ac:spMk id="2" creationId="{B8DEA7E3-42D8-4E6B-B6BC-1507ECE29B3C}"/>
          </ac:spMkLst>
        </pc:spChg>
        <pc:spChg chg="mod">
          <ac:chgData name="Lee Cottrell" userId="ae5b4d84f42b03de" providerId="LiveId" clId="{E47E6CB7-CD08-44C5-B988-D652B96D3F38}" dt="2020-06-23T13:35:43.507" v="3893" actId="27636"/>
          <ac:spMkLst>
            <pc:docMk/>
            <pc:sldMk cId="460987695" sldId="270"/>
            <ac:spMk id="3" creationId="{66D98D63-E6B6-400A-B89E-4C3FAAAEE43F}"/>
          </ac:spMkLst>
        </pc:spChg>
      </pc:sldChg>
      <pc:sldChg chg="addSp delSp modSp new mod modAnim">
        <pc:chgData name="Lee Cottrell" userId="ae5b4d84f42b03de" providerId="LiveId" clId="{E47E6CB7-CD08-44C5-B988-D652B96D3F38}" dt="2020-06-23T13:39:19.291" v="3911"/>
        <pc:sldMkLst>
          <pc:docMk/>
          <pc:sldMk cId="1724503168" sldId="271"/>
        </pc:sldMkLst>
        <pc:spChg chg="del">
          <ac:chgData name="Lee Cottrell" userId="ae5b4d84f42b03de" providerId="LiveId" clId="{E47E6CB7-CD08-44C5-B988-D652B96D3F38}" dt="2020-06-22T18:04:11.743" v="3061"/>
          <ac:spMkLst>
            <pc:docMk/>
            <pc:sldMk cId="1724503168" sldId="271"/>
            <ac:spMk id="2" creationId="{0C61A2AE-CDBE-4DB8-9A69-FA0DDE672374}"/>
          </ac:spMkLst>
        </pc:spChg>
        <pc:spChg chg="del">
          <ac:chgData name="Lee Cottrell" userId="ae5b4d84f42b03de" providerId="LiveId" clId="{E47E6CB7-CD08-44C5-B988-D652B96D3F38}" dt="2020-06-22T18:04:11.743" v="3061"/>
          <ac:spMkLst>
            <pc:docMk/>
            <pc:sldMk cId="1724503168" sldId="271"/>
            <ac:spMk id="3" creationId="{B80E6EB2-3BE8-41E9-B44E-2EA0D1FF5E28}"/>
          </ac:spMkLst>
        </pc:spChg>
        <pc:spChg chg="add mod">
          <ac:chgData name="Lee Cottrell" userId="ae5b4d84f42b03de" providerId="LiveId" clId="{E47E6CB7-CD08-44C5-B988-D652B96D3F38}" dt="2020-06-22T18:24:45.778" v="3891"/>
          <ac:spMkLst>
            <pc:docMk/>
            <pc:sldMk cId="1724503168" sldId="271"/>
            <ac:spMk id="4" creationId="{E2861BA1-A655-435C-BC1B-9AD53DA5A223}"/>
          </ac:spMkLst>
        </pc:spChg>
        <pc:spChg chg="add mod">
          <ac:chgData name="Lee Cottrell" userId="ae5b4d84f42b03de" providerId="LiveId" clId="{E47E6CB7-CD08-44C5-B988-D652B96D3F38}" dt="2020-06-23T13:39:00.216" v="3906" actId="27636"/>
          <ac:spMkLst>
            <pc:docMk/>
            <pc:sldMk cId="1724503168" sldId="271"/>
            <ac:spMk id="5" creationId="{4B66B4D6-16AD-491E-B60D-3A97BFA3D1E0}"/>
          </ac:spMkLst>
        </pc:spChg>
        <pc:spChg chg="add mod">
          <ac:chgData name="Lee Cottrell" userId="ae5b4d84f42b03de" providerId="LiveId" clId="{E47E6CB7-CD08-44C5-B988-D652B96D3F38}" dt="2020-06-23T13:39:00.212" v="3905" actId="27636"/>
          <ac:spMkLst>
            <pc:docMk/>
            <pc:sldMk cId="1724503168" sldId="271"/>
            <ac:spMk id="6" creationId="{34546863-516B-4FC9-8CA4-0E19B54B99A4}"/>
          </ac:spMkLst>
        </pc:spChg>
      </pc:sldChg>
      <pc:sldChg chg="modSp new mod modAnim">
        <pc:chgData name="Lee Cottrell" userId="ae5b4d84f42b03de" providerId="LiveId" clId="{E47E6CB7-CD08-44C5-B988-D652B96D3F38}" dt="2020-06-23T13:39:19.291" v="3911"/>
        <pc:sldMkLst>
          <pc:docMk/>
          <pc:sldMk cId="4128293040" sldId="272"/>
        </pc:sldMkLst>
        <pc:spChg chg="mod">
          <ac:chgData name="Lee Cottrell" userId="ae5b4d84f42b03de" providerId="LiveId" clId="{E47E6CB7-CD08-44C5-B988-D652B96D3F38}" dt="2020-06-22T18:24:45.778" v="3891"/>
          <ac:spMkLst>
            <pc:docMk/>
            <pc:sldMk cId="4128293040" sldId="272"/>
            <ac:spMk id="2" creationId="{31473803-8E9E-45E8-9EEC-6B85F60AA9FB}"/>
          </ac:spMkLst>
        </pc:spChg>
        <pc:spChg chg="mod">
          <ac:chgData name="Lee Cottrell" userId="ae5b4d84f42b03de" providerId="LiveId" clId="{E47E6CB7-CD08-44C5-B988-D652B96D3F38}" dt="2020-06-23T13:39:00.481" v="3908" actId="27636"/>
          <ac:spMkLst>
            <pc:docMk/>
            <pc:sldMk cId="4128293040" sldId="272"/>
            <ac:spMk id="3" creationId="{DC327670-3444-4004-8640-3765153D9C85}"/>
          </ac:spMkLst>
        </pc:spChg>
        <pc:spChg chg="mod">
          <ac:chgData name="Lee Cottrell" userId="ae5b4d84f42b03de" providerId="LiveId" clId="{E47E6CB7-CD08-44C5-B988-D652B96D3F38}" dt="2020-06-23T13:39:00.477" v="3907" actId="27636"/>
          <ac:spMkLst>
            <pc:docMk/>
            <pc:sldMk cId="4128293040" sldId="272"/>
            <ac:spMk id="4" creationId="{671BD51E-AAB0-44B5-8DF7-D6FAF43E80C5}"/>
          </ac:spMkLst>
        </pc:spChg>
      </pc:sldChg>
      <pc:sldChg chg="addSp delSp modSp add mod ord modAnim">
        <pc:chgData name="Lee Cottrell" userId="ae5b4d84f42b03de" providerId="LiveId" clId="{E47E6CB7-CD08-44C5-B988-D652B96D3F38}" dt="2020-06-23T15:06:46.106" v="3926" actId="20577"/>
        <pc:sldMkLst>
          <pc:docMk/>
          <pc:sldMk cId="1943814337" sldId="273"/>
        </pc:sldMkLst>
        <pc:spChg chg="add del mod">
          <ac:chgData name="Lee Cottrell" userId="ae5b4d84f42b03de" providerId="LiveId" clId="{E47E6CB7-CD08-44C5-B988-D652B96D3F38}" dt="2020-06-22T18:17:26.716" v="3800" actId="478"/>
          <ac:spMkLst>
            <pc:docMk/>
            <pc:sldMk cId="1943814337" sldId="273"/>
            <ac:spMk id="3" creationId="{F3F5A3A5-94E9-4D27-9C6A-5AF94602374C}"/>
          </ac:spMkLst>
        </pc:spChg>
        <pc:spChg chg="del">
          <ac:chgData name="Lee Cottrell" userId="ae5b4d84f42b03de" providerId="LiveId" clId="{E47E6CB7-CD08-44C5-B988-D652B96D3F38}" dt="2020-06-22T18:17:24.769" v="3799" actId="478"/>
          <ac:spMkLst>
            <pc:docMk/>
            <pc:sldMk cId="1943814337" sldId="273"/>
            <ac:spMk id="6" creationId="{18230DED-AE75-42F7-89B1-80AB4FF9CE9D}"/>
          </ac:spMkLst>
        </pc:spChg>
        <pc:graphicFrameChg chg="mod modGraphic">
          <ac:chgData name="Lee Cottrell" userId="ae5b4d84f42b03de" providerId="LiveId" clId="{E47E6CB7-CD08-44C5-B988-D652B96D3F38}" dt="2020-06-23T15:06:46.106" v="3926" actId="20577"/>
          <ac:graphicFrameMkLst>
            <pc:docMk/>
            <pc:sldMk cId="1943814337" sldId="273"/>
            <ac:graphicFrameMk id="8" creationId="{D07C1517-F028-48E8-9056-23922DA5BFB8}"/>
          </ac:graphicFrameMkLst>
        </pc:graphicFrameChg>
      </pc:sldChg>
      <pc:sldMasterChg chg="modSldLayout">
        <pc:chgData name="Lee Cottrell" userId="ae5b4d84f42b03de" providerId="LiveId" clId="{E47E6CB7-CD08-44C5-B988-D652B96D3F38}" dt="2020-06-23T13:39:19.291" v="3911"/>
        <pc:sldMasterMkLst>
          <pc:docMk/>
          <pc:sldMasterMk cId="3443496805" sldId="2147483678"/>
        </pc:sldMasterMkLst>
        <pc:sldLayoutChg chg="modSp modAnim">
          <pc:chgData name="Lee Cottrell" userId="ae5b4d84f42b03de" providerId="LiveId" clId="{E47E6CB7-CD08-44C5-B988-D652B96D3F38}" dt="2020-06-23T13:36:58.029" v="3895"/>
          <pc:sldLayoutMkLst>
            <pc:docMk/>
            <pc:sldMasterMk cId="3443496805" sldId="2147483678"/>
            <pc:sldLayoutMk cId="3242424193" sldId="2147483680"/>
          </pc:sldLayoutMkLst>
          <pc:spChg chg="mod">
            <ac:chgData name="Lee Cottrell" userId="ae5b4d84f42b03de" providerId="LiveId" clId="{E47E6CB7-CD08-44C5-B988-D652B96D3F38}" dt="2020-06-23T13:35:43.411" v="3892" actId="255"/>
            <ac:spMkLst>
              <pc:docMk/>
              <pc:sldMasterMk cId="3443496805" sldId="2147483678"/>
              <pc:sldLayoutMk cId="3242424193" sldId="2147483680"/>
              <ac:spMk id="3" creationId="{00000000-0000-0000-0000-000000000000}"/>
            </ac:spMkLst>
          </pc:spChg>
        </pc:sldLayoutChg>
        <pc:sldLayoutChg chg="modSp modAnim">
          <pc:chgData name="Lee Cottrell" userId="ae5b4d84f42b03de" providerId="LiveId" clId="{E47E6CB7-CD08-44C5-B988-D652B96D3F38}" dt="2020-06-23T13:39:19.291" v="3911"/>
          <pc:sldLayoutMkLst>
            <pc:docMk/>
            <pc:sldMasterMk cId="3443496805" sldId="2147483678"/>
            <pc:sldLayoutMk cId="1605786875" sldId="2147483682"/>
          </pc:sldLayoutMkLst>
          <pc:spChg chg="mod">
            <ac:chgData name="Lee Cottrell" userId="ae5b4d84f42b03de" providerId="LiveId" clId="{E47E6CB7-CD08-44C5-B988-D652B96D3F38}" dt="2020-06-23T13:38:57.923" v="3898" actId="255"/>
            <ac:spMkLst>
              <pc:docMk/>
              <pc:sldMasterMk cId="3443496805" sldId="2147483678"/>
              <pc:sldLayoutMk cId="1605786875" sldId="2147483682"/>
              <ac:spMk id="3" creationId="{00000000-0000-0000-0000-000000000000}"/>
            </ac:spMkLst>
          </pc:spChg>
          <pc:spChg chg="mod">
            <ac:chgData name="Lee Cottrell" userId="ae5b4d84f42b03de" providerId="LiveId" clId="{E47E6CB7-CD08-44C5-B988-D652B96D3F38}" dt="2020-06-23T13:39:02.326" v="3909" actId="255"/>
            <ac:spMkLst>
              <pc:docMk/>
              <pc:sldMasterMk cId="3443496805" sldId="2147483678"/>
              <pc:sldLayoutMk cId="1605786875" sldId="2147483682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1C673-3B7B-4246-9846-A164B542C14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C09F-199A-4059-A767-C8BFAB24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-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C09F-199A-4059-A767-C8BFAB2479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2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5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8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4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0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0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9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80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D3C204-C46E-4B09-8802-B23A2856812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0881BF-0588-43FB-953A-B56E6BDA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collections.htm" TargetMode="External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collection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B850-13B3-4D44-8262-41105D13B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45B6C-FCE8-452A-B52F-A5E25F939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of structures</a:t>
            </a:r>
          </a:p>
          <a:p>
            <a:r>
              <a:rPr lang="en-US" dirty="0"/>
              <a:t>Pros/Cons</a:t>
            </a:r>
          </a:p>
          <a:p>
            <a:r>
              <a:rPr lang="en-US" dirty="0"/>
              <a:t>When to use</a:t>
            </a:r>
          </a:p>
        </p:txBody>
      </p:sp>
    </p:spTree>
    <p:extLst>
      <p:ext uri="{BB962C8B-B14F-4D97-AF65-F5344CB8AC3E}">
        <p14:creationId xmlns:p14="http://schemas.microsoft.com/office/powerpoint/2010/main" val="294098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4520351-45DC-4285-B81D-B43492CB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C0EA1-B8C8-414E-8133-642373DF6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access First in First Out</a:t>
            </a:r>
          </a:p>
          <a:p>
            <a:r>
              <a:rPr lang="en-US" dirty="0"/>
              <a:t>Can only access first element</a:t>
            </a:r>
          </a:p>
          <a:p>
            <a:r>
              <a:rPr lang="en-US" dirty="0"/>
              <a:t>#include &lt;queue&gt;</a:t>
            </a:r>
          </a:p>
          <a:p>
            <a:r>
              <a:rPr lang="en-US" dirty="0"/>
              <a:t>queue &lt;type&gt; </a:t>
            </a:r>
            <a:r>
              <a:rPr lang="en-US" dirty="0" err="1"/>
              <a:t>myq</a:t>
            </a:r>
            <a:endParaRPr lang="en-US" dirty="0"/>
          </a:p>
          <a:p>
            <a:r>
              <a:rPr lang="en-US" dirty="0"/>
              <a:t>Store data</a:t>
            </a:r>
          </a:p>
          <a:p>
            <a:pPr lvl="1"/>
            <a:r>
              <a:rPr lang="en-US" dirty="0" err="1"/>
              <a:t>myq.push</a:t>
            </a:r>
            <a:r>
              <a:rPr lang="en-US" dirty="0"/>
              <a:t>(value)</a:t>
            </a:r>
          </a:p>
          <a:p>
            <a:r>
              <a:rPr lang="en-US" dirty="0"/>
              <a:t>Retrieve data</a:t>
            </a:r>
          </a:p>
          <a:p>
            <a:pPr lvl="1"/>
            <a:r>
              <a:rPr lang="en-US" dirty="0" err="1"/>
              <a:t>myq.front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myq.pop</a:t>
            </a:r>
            <a:r>
              <a:rPr lang="en-US" dirty="0"/>
              <a:t>();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70A5F7-05E6-4934-AC02-2439984B1C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FIFO structure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Many built in functions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searching</a:t>
            </a:r>
          </a:p>
          <a:p>
            <a:pPr lvl="1"/>
            <a:r>
              <a:rPr lang="en-US" dirty="0"/>
              <a:t>Can only access first element</a:t>
            </a:r>
          </a:p>
        </p:txBody>
      </p:sp>
    </p:spTree>
    <p:extLst>
      <p:ext uri="{BB962C8B-B14F-4D97-AF65-F5344CB8AC3E}">
        <p14:creationId xmlns:p14="http://schemas.microsoft.com/office/powerpoint/2010/main" val="112035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4520351-45DC-4285-B81D-B43492CB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C0EA1-B8C8-414E-8133-642373DF6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access Last in First Out</a:t>
            </a:r>
          </a:p>
          <a:p>
            <a:r>
              <a:rPr lang="en-US" dirty="0"/>
              <a:t>Can only access top element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stack &lt;type&gt; </a:t>
            </a:r>
            <a:r>
              <a:rPr lang="en-US" dirty="0" err="1"/>
              <a:t>stk</a:t>
            </a:r>
            <a:endParaRPr lang="en-US" dirty="0"/>
          </a:p>
          <a:p>
            <a:r>
              <a:rPr lang="en-US" dirty="0"/>
              <a:t>Store data</a:t>
            </a:r>
          </a:p>
          <a:p>
            <a:pPr lvl="1"/>
            <a:r>
              <a:rPr lang="en-US" dirty="0" err="1"/>
              <a:t>stk.push</a:t>
            </a:r>
            <a:r>
              <a:rPr lang="en-US" dirty="0"/>
              <a:t>(value)</a:t>
            </a:r>
          </a:p>
          <a:p>
            <a:r>
              <a:rPr lang="en-US" dirty="0"/>
              <a:t>Retrieve data</a:t>
            </a:r>
          </a:p>
          <a:p>
            <a:pPr lvl="1"/>
            <a:r>
              <a:rPr lang="en-US" dirty="0" err="1"/>
              <a:t>stk.top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stk.pop</a:t>
            </a:r>
            <a:r>
              <a:rPr lang="en-US" dirty="0"/>
              <a:t>();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70A5F7-05E6-4934-AC02-2439984B1C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LIFO structure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Many built in functions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searching</a:t>
            </a:r>
          </a:p>
          <a:p>
            <a:pPr lvl="1"/>
            <a:r>
              <a:rPr lang="en-US" dirty="0"/>
              <a:t>Can only access top element</a:t>
            </a:r>
          </a:p>
        </p:txBody>
      </p:sp>
    </p:spTree>
    <p:extLst>
      <p:ext uri="{BB962C8B-B14F-4D97-AF65-F5344CB8AC3E}">
        <p14:creationId xmlns:p14="http://schemas.microsoft.com/office/powerpoint/2010/main" val="150812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230DED-AE75-42F7-89B1-80AB4FF9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Size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07C1517-F028-48E8-9056-23922DA5B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67789"/>
              </p:ext>
            </p:extLst>
          </p:nvPr>
        </p:nvGraphicFramePr>
        <p:xfrm>
          <a:off x="1295400" y="2557463"/>
          <a:ext cx="9601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109745233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6963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use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2025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Your data requires many inserts/deletes at run time</a:t>
                      </a:r>
                    </a:p>
                    <a:p>
                      <a:r>
                        <a:rPr lang="en-US" sz="2400" dirty="0"/>
                        <a:t>Data needs sorted</a:t>
                      </a:r>
                    </a:p>
                    <a:p>
                      <a:r>
                        <a:rPr lang="en-US" sz="2400" dirty="0"/>
                        <a:t>Repetitions are OK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1251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Set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Unique ordered list of elements</a:t>
                      </a:r>
                    </a:p>
                    <a:p>
                      <a:r>
                        <a:rPr lang="en-US" sz="2400" dirty="0"/>
                        <a:t>Your data requires many inserts/deletes at run time</a:t>
                      </a:r>
                    </a:p>
                    <a:p>
                      <a:r>
                        <a:rPr lang="en-US" sz="2400" dirty="0"/>
                        <a:t>Data needs sorted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701167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61BA1-A655-435C-BC1B-9AD53DA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66B4D6-16AD-491E-B60D-3A97BFA3D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Unlimited size</a:t>
            </a:r>
          </a:p>
          <a:p>
            <a:r>
              <a:rPr lang="en-US" dirty="0"/>
              <a:t>Nodes linked to previous/after</a:t>
            </a:r>
          </a:p>
          <a:p>
            <a:r>
              <a:rPr lang="en-US" dirty="0"/>
              <a:t>#include &lt;list&gt;</a:t>
            </a:r>
          </a:p>
          <a:p>
            <a:r>
              <a:rPr lang="en-US" dirty="0"/>
              <a:t>list&lt;type&gt; </a:t>
            </a:r>
            <a:r>
              <a:rPr lang="en-US" dirty="0" err="1"/>
              <a:t>theList</a:t>
            </a:r>
            <a:r>
              <a:rPr lang="en-US" dirty="0"/>
              <a:t>;</a:t>
            </a:r>
          </a:p>
          <a:p>
            <a:r>
              <a:rPr lang="en-US" dirty="0"/>
              <a:t>Inserting data</a:t>
            </a:r>
          </a:p>
          <a:p>
            <a:pPr lvl="1"/>
            <a:r>
              <a:rPr lang="en-US" dirty="0" err="1"/>
              <a:t>theList.push</a:t>
            </a:r>
            <a:r>
              <a:rPr lang="en-US" dirty="0"/>
              <a:t>(value);</a:t>
            </a:r>
          </a:p>
          <a:p>
            <a:r>
              <a:rPr lang="en-US" dirty="0"/>
              <a:t>Accessing data</a:t>
            </a:r>
          </a:p>
          <a:p>
            <a:pPr lvl="1"/>
            <a:r>
              <a:rPr lang="en-US" dirty="0"/>
              <a:t>Start at front </a:t>
            </a:r>
          </a:p>
          <a:p>
            <a:pPr lvl="1"/>
            <a:r>
              <a:rPr lang="en-US" dirty="0"/>
              <a:t>Use iterator until find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46863-516B-4FC9-8CA4-0E19B54B9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Very fast insert/delete</a:t>
            </a:r>
          </a:p>
          <a:p>
            <a:pPr lvl="1"/>
            <a:r>
              <a:rPr lang="en-US" dirty="0"/>
              <a:t>Very fast move</a:t>
            </a:r>
          </a:p>
          <a:p>
            <a:pPr lvl="1"/>
            <a:r>
              <a:rPr lang="en-US" dirty="0"/>
              <a:t>Unlimited size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direct access to data</a:t>
            </a:r>
          </a:p>
          <a:p>
            <a:pPr lvl="1"/>
            <a:r>
              <a:rPr lang="en-US" dirty="0"/>
              <a:t>Must iterate through entire list</a:t>
            </a:r>
          </a:p>
        </p:txBody>
      </p:sp>
    </p:spTree>
    <p:extLst>
      <p:ext uri="{BB962C8B-B14F-4D97-AF65-F5344CB8AC3E}">
        <p14:creationId xmlns:p14="http://schemas.microsoft.com/office/powerpoint/2010/main" val="172450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3803-8E9E-45E8-9EEC-6B85F60A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670-3444-4004-8640-3765153D9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Unlimited size</a:t>
            </a:r>
          </a:p>
          <a:p>
            <a:r>
              <a:rPr lang="en-US" dirty="0"/>
              <a:t>Data is stored in order</a:t>
            </a:r>
          </a:p>
          <a:p>
            <a:r>
              <a:rPr lang="en-US" dirty="0"/>
              <a:t>#include &lt;set&gt;</a:t>
            </a:r>
          </a:p>
          <a:p>
            <a:r>
              <a:rPr lang="en-US" dirty="0"/>
              <a:t>set&lt;type&gt; </a:t>
            </a:r>
            <a:r>
              <a:rPr lang="en-US" dirty="0" err="1"/>
              <a:t>theSet</a:t>
            </a:r>
            <a:r>
              <a:rPr lang="en-US" dirty="0"/>
              <a:t>;</a:t>
            </a:r>
          </a:p>
          <a:p>
            <a:r>
              <a:rPr lang="en-US" dirty="0"/>
              <a:t>Inserting data</a:t>
            </a:r>
          </a:p>
          <a:p>
            <a:pPr lvl="1"/>
            <a:r>
              <a:rPr lang="en-US" dirty="0" err="1"/>
              <a:t>theSet.insert</a:t>
            </a:r>
            <a:r>
              <a:rPr lang="en-US" dirty="0"/>
              <a:t>(value);</a:t>
            </a:r>
          </a:p>
          <a:p>
            <a:r>
              <a:rPr lang="en-US" dirty="0"/>
              <a:t>Accessing data</a:t>
            </a:r>
          </a:p>
          <a:p>
            <a:pPr lvl="1"/>
            <a:r>
              <a:rPr lang="en-US" dirty="0"/>
              <a:t>Start at front </a:t>
            </a:r>
          </a:p>
          <a:p>
            <a:pPr lvl="1"/>
            <a:r>
              <a:rPr lang="en-US" dirty="0"/>
              <a:t>Use iterator until find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BD51E-AAB0-44B5-8DF7-D6FAF43E8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Very fast insert/delete</a:t>
            </a:r>
          </a:p>
          <a:p>
            <a:pPr lvl="1"/>
            <a:r>
              <a:rPr lang="en-US" dirty="0"/>
              <a:t>Very fast move</a:t>
            </a:r>
          </a:p>
          <a:p>
            <a:pPr lvl="1"/>
            <a:r>
              <a:rPr lang="en-US" dirty="0"/>
              <a:t>Data is already sorted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direct access to data</a:t>
            </a:r>
          </a:p>
          <a:p>
            <a:pPr lvl="1"/>
            <a:r>
              <a:rPr lang="en-US" dirty="0"/>
              <a:t>Must iterate through entire set</a:t>
            </a:r>
          </a:p>
          <a:p>
            <a:pPr lvl="1"/>
            <a:r>
              <a:rPr lang="en-US" dirty="0"/>
              <a:t>Must overload &lt;, &gt;, and ==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9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07C1517-F028-48E8-9056-23922DA5B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632111"/>
              </p:ext>
            </p:extLst>
          </p:nvPr>
        </p:nvGraphicFramePr>
        <p:xfrm>
          <a:off x="838200" y="137160"/>
          <a:ext cx="1051560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09745233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6963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Known number of elements</a:t>
                      </a:r>
                    </a:p>
                    <a:p>
                      <a:r>
                        <a:rPr lang="en-US" sz="2400" dirty="0"/>
                        <a:t>Numeric positional access to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Unknown number of elements</a:t>
                      </a:r>
                    </a:p>
                    <a:p>
                      <a:r>
                        <a:rPr lang="en-US" sz="2400" dirty="0"/>
                        <a:t>Numeric positional access to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Unknown number of elements</a:t>
                      </a:r>
                    </a:p>
                    <a:p>
                      <a:r>
                        <a:rPr lang="en-US" sz="2400" dirty="0"/>
                        <a:t>Unique key identifies complex data</a:t>
                      </a:r>
                    </a:p>
                    <a:p>
                      <a:r>
                        <a:rPr lang="en-US" sz="2400" dirty="0"/>
                        <a:t>Associative access to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5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if need FIFO access to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if </a:t>
                      </a:r>
                      <a:r>
                        <a:rPr lang="en-US" sz="2400"/>
                        <a:t>need LIFO </a:t>
                      </a:r>
                      <a:r>
                        <a:rPr lang="en-US" sz="2400" dirty="0"/>
                        <a:t>access to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Your data requires many inserts/deletes at run time</a:t>
                      </a:r>
                    </a:p>
                    <a:p>
                      <a:r>
                        <a:rPr lang="en-US" sz="2400" dirty="0"/>
                        <a:t>Data needs sorted</a:t>
                      </a:r>
                    </a:p>
                    <a:p>
                      <a:r>
                        <a:rPr lang="en-US" sz="2400" dirty="0"/>
                        <a:t>Repetitions are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Unique ordered list of elements</a:t>
                      </a:r>
                    </a:p>
                    <a:p>
                      <a:r>
                        <a:rPr lang="en-US" sz="2400" dirty="0"/>
                        <a:t>Your data requires many inserts/deletes at run time</a:t>
                      </a:r>
                    </a:p>
                    <a:p>
                      <a:r>
                        <a:rPr lang="en-US" sz="2400" dirty="0"/>
                        <a:t>Data needs 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2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9568-B767-4EE3-AD1F-E97D6CBA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03A8-DC1C-4977-9BEB-303CC7AA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data structures</a:t>
            </a:r>
          </a:p>
          <a:p>
            <a:r>
              <a:rPr lang="en-US" dirty="0"/>
              <a:t>Identify pros and cons</a:t>
            </a:r>
          </a:p>
          <a:p>
            <a:r>
              <a:rPr lang="en-US" dirty="0"/>
              <a:t>Identify when to use each data type</a:t>
            </a:r>
          </a:p>
        </p:txBody>
      </p:sp>
    </p:spTree>
    <p:extLst>
      <p:ext uri="{BB962C8B-B14F-4D97-AF65-F5344CB8AC3E}">
        <p14:creationId xmlns:p14="http://schemas.microsoft.com/office/powerpoint/2010/main" val="8818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A7E3-42D8-4E6B-B6BC-1507ECE2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8D63-E6B6-400A-B89E-4C3FAAAE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of generic storage containers and algorithms</a:t>
            </a:r>
          </a:p>
          <a:p>
            <a:r>
              <a:rPr lang="en-US" dirty="0"/>
              <a:t>STL like libraries are in every language</a:t>
            </a:r>
          </a:p>
          <a:p>
            <a:pPr lvl="1"/>
            <a:r>
              <a:rPr lang="en-US" dirty="0"/>
              <a:t>Java Collection Framework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Interface</a:t>
            </a:r>
          </a:p>
          <a:p>
            <a:r>
              <a:rPr lang="en-US" dirty="0">
                <a:hlinkClick r:id="rId2"/>
              </a:rPr>
              <a:t>http://www.cplusplus.com/reference/stl/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https://www.tutorialspoint.com/java/java_collections.htm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https://docs.microsoft.com/en-us/dotnet/standard/collections/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230DED-AE75-42F7-89B1-80AB4FF9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Like Structures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07C1517-F028-48E8-9056-23922DA5B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896499"/>
              </p:ext>
            </p:extLst>
          </p:nvPr>
        </p:nvGraphicFramePr>
        <p:xfrm>
          <a:off x="1295400" y="2557463"/>
          <a:ext cx="9601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109745233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6963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use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2025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Known number of elements</a:t>
                      </a:r>
                    </a:p>
                    <a:p>
                      <a:r>
                        <a:rPr lang="en-US" sz="2400" dirty="0"/>
                        <a:t>Numeric positional access to data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1251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Vector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Unknown number of elements</a:t>
                      </a:r>
                    </a:p>
                    <a:p>
                      <a:r>
                        <a:rPr lang="en-US" sz="2400" dirty="0"/>
                        <a:t>Numeric positional access to data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7011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Unknown number of elements</a:t>
                      </a:r>
                    </a:p>
                    <a:p>
                      <a:r>
                        <a:rPr lang="en-US" sz="2400" dirty="0"/>
                        <a:t>Unique key identifies complex data</a:t>
                      </a:r>
                    </a:p>
                    <a:p>
                      <a:r>
                        <a:rPr lang="en-US" sz="2400" dirty="0"/>
                        <a:t>Associative access to data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34945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2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482B-4C30-442B-BCA6-C2BB537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A62A-42F9-402C-8BBE-07D6481F96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Numbered positional storage</a:t>
            </a:r>
          </a:p>
          <a:p>
            <a:r>
              <a:rPr lang="en-US" dirty="0"/>
              <a:t>0 based</a:t>
            </a:r>
          </a:p>
          <a:p>
            <a:r>
              <a:rPr lang="en-US" dirty="0"/>
              <a:t>datatype ray[size]</a:t>
            </a:r>
          </a:p>
          <a:p>
            <a:r>
              <a:rPr lang="en-US" dirty="0"/>
              <a:t>Store/retrieve data</a:t>
            </a:r>
          </a:p>
          <a:p>
            <a:pPr lvl="1"/>
            <a:r>
              <a:rPr lang="en-US" dirty="0"/>
              <a:t>ray[number]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3EC05-44B9-4767-A429-A78C562D45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 nearly every language</a:t>
            </a:r>
          </a:p>
          <a:p>
            <a:pPr lvl="1"/>
            <a:r>
              <a:rPr lang="en-US" dirty="0"/>
              <a:t>Fast lookup by index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Fixed size</a:t>
            </a:r>
          </a:p>
          <a:p>
            <a:pPr lvl="1"/>
            <a:r>
              <a:rPr lang="en-US" dirty="0"/>
              <a:t>Must declare size at runtime</a:t>
            </a:r>
          </a:p>
          <a:p>
            <a:pPr lvl="1"/>
            <a:r>
              <a:rPr lang="en-US" dirty="0"/>
              <a:t>Must track size in var or constant</a:t>
            </a:r>
          </a:p>
        </p:txBody>
      </p:sp>
    </p:spTree>
    <p:extLst>
      <p:ext uri="{BB962C8B-B14F-4D97-AF65-F5344CB8AC3E}">
        <p14:creationId xmlns:p14="http://schemas.microsoft.com/office/powerpoint/2010/main" val="5891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9A11-B9C5-47C0-9412-08FCEAD3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E74B-9130-4D92-906C-CA349E57E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#import&lt;array&gt;</a:t>
            </a:r>
          </a:p>
          <a:p>
            <a:r>
              <a:rPr lang="en-US" dirty="0"/>
              <a:t>array&lt;type, size&gt; ray;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D7CD-3948-46FA-9510-D9CF67C56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use the &lt;algorithm&gt; class</a:t>
            </a:r>
          </a:p>
          <a:p>
            <a:pPr lvl="1"/>
            <a:r>
              <a:rPr lang="en-US" dirty="0"/>
              <a:t>Holds the size in the array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Fixed size</a:t>
            </a:r>
          </a:p>
          <a:p>
            <a:pPr lvl="1"/>
            <a:r>
              <a:rPr lang="en-US" dirty="0"/>
              <a:t>Must declare size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7D56-74F1-4746-9776-B3DA1121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9D4E-2D67-4651-A46F-0FC619974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Array structure of unlimited size</a:t>
            </a:r>
          </a:p>
          <a:p>
            <a:r>
              <a:rPr lang="en-US" dirty="0"/>
              <a:t>Size can change at runtime</a:t>
            </a:r>
          </a:p>
          <a:p>
            <a:r>
              <a:rPr lang="en-US" dirty="0"/>
              <a:t>#include &lt;vector&gt;</a:t>
            </a:r>
          </a:p>
          <a:p>
            <a:r>
              <a:rPr lang="en-US" dirty="0"/>
              <a:t>vector&lt;type&gt; ray;</a:t>
            </a:r>
          </a:p>
          <a:p>
            <a:r>
              <a:rPr lang="en-US" dirty="0"/>
              <a:t>Store/retrieve data</a:t>
            </a:r>
          </a:p>
          <a:p>
            <a:pPr lvl="1"/>
            <a:r>
              <a:rPr lang="en-US" dirty="0"/>
              <a:t>ray[number]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7180-5D80-4362-9913-6D1EA3FBF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Resizable</a:t>
            </a:r>
          </a:p>
          <a:p>
            <a:pPr lvl="1"/>
            <a:r>
              <a:rPr lang="en-US" dirty="0"/>
              <a:t>Unlimited size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Slower than arrays</a:t>
            </a:r>
          </a:p>
          <a:p>
            <a:pPr lvl="1"/>
            <a:r>
              <a:rPr lang="en-US" dirty="0"/>
              <a:t>Use more processing resources</a:t>
            </a:r>
          </a:p>
          <a:p>
            <a:pPr lvl="1"/>
            <a:r>
              <a:rPr lang="en-US" dirty="0"/>
              <a:t>Vectors take more RAM than need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C70-AB33-4A7F-8800-82DC29C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E889-0031-443E-BDFD-06E0AFD3B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Associative Array</a:t>
            </a:r>
          </a:p>
          <a:p>
            <a:r>
              <a:rPr lang="en-US" dirty="0"/>
              <a:t>Requires a unique key </a:t>
            </a:r>
          </a:p>
          <a:p>
            <a:r>
              <a:rPr lang="en-US" dirty="0"/>
              <a:t>Stores a datatype</a:t>
            </a:r>
          </a:p>
          <a:p>
            <a:r>
              <a:rPr lang="en-US" dirty="0"/>
              <a:t>Modern implementation of tree</a:t>
            </a:r>
          </a:p>
          <a:p>
            <a:r>
              <a:rPr lang="en-US" dirty="0"/>
              <a:t>Data linked to the key</a:t>
            </a:r>
          </a:p>
          <a:p>
            <a:r>
              <a:rPr lang="en-US" dirty="0"/>
              <a:t>#include &lt;map&gt;</a:t>
            </a:r>
          </a:p>
          <a:p>
            <a:r>
              <a:rPr lang="en-US" dirty="0"/>
              <a:t>map&lt;</a:t>
            </a:r>
            <a:r>
              <a:rPr lang="en-US" dirty="0" err="1"/>
              <a:t>keyType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&gt; </a:t>
            </a:r>
            <a:r>
              <a:rPr lang="en-US" dirty="0" err="1"/>
              <a:t>aMap</a:t>
            </a:r>
            <a:endParaRPr lang="en-US" dirty="0"/>
          </a:p>
          <a:p>
            <a:r>
              <a:rPr lang="en-US" dirty="0"/>
              <a:t>Store/retrieve data</a:t>
            </a:r>
          </a:p>
          <a:p>
            <a:pPr lvl="1"/>
            <a:r>
              <a:rPr lang="en-US" dirty="0" err="1"/>
              <a:t>aMap</a:t>
            </a:r>
            <a:r>
              <a:rPr lang="en-US" dirty="0"/>
              <a:t>[key]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DA75-52D5-4634-A253-5E9AB7976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 by key</a:t>
            </a:r>
          </a:p>
          <a:p>
            <a:pPr lvl="1"/>
            <a:r>
              <a:rPr lang="en-US" dirty="0"/>
              <a:t>More logical lookup than array</a:t>
            </a:r>
          </a:p>
          <a:p>
            <a:pPr lvl="1"/>
            <a:r>
              <a:rPr lang="en-US" dirty="0"/>
              <a:t>Data is sorted by key</a:t>
            </a:r>
          </a:p>
          <a:p>
            <a:pPr lvl="1"/>
            <a:r>
              <a:rPr lang="en-US" dirty="0"/>
              <a:t>Unlimited size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Slower to build than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2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230DED-AE75-42F7-89B1-80AB4FF9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Controlling Output Order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07C1517-F028-48E8-9056-23922DA5B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8927"/>
              </p:ext>
            </p:extLst>
          </p:nvPr>
        </p:nvGraphicFramePr>
        <p:xfrm>
          <a:off x="1295400" y="2557463"/>
          <a:ext cx="9601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109745233"/>
                    </a:ext>
                  </a:extLst>
                </a:gridCol>
                <a:gridCol w="7680960">
                  <a:extLst>
                    <a:ext uri="{9D8B030D-6E8A-4147-A177-3AD203B41FA5}">
                      <a16:colId xmlns:a16="http://schemas.microsoft.com/office/drawing/2014/main" val="6963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use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2025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queue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if need FIFO access to data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1251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stack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if need LIFO access to data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701167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74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729</Words>
  <Application>Microsoft Office PowerPoint</Application>
  <PresentationFormat>Widescreen</PresentationFormat>
  <Paragraphs>195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Data Structures</vt:lpstr>
      <vt:lpstr>Objectives</vt:lpstr>
      <vt:lpstr>Standard Template Library</vt:lpstr>
      <vt:lpstr>Array Like Structures</vt:lpstr>
      <vt:lpstr>Traditional Array</vt:lpstr>
      <vt:lpstr>STL Array</vt:lpstr>
      <vt:lpstr>Vector</vt:lpstr>
      <vt:lpstr>Map</vt:lpstr>
      <vt:lpstr>Structures Controlling Output Order</vt:lpstr>
      <vt:lpstr>Queue</vt:lpstr>
      <vt:lpstr>Stack</vt:lpstr>
      <vt:lpstr>Unlimited Size </vt:lpstr>
      <vt:lpstr>List</vt:lpstr>
      <vt:lpstr>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Lee Cottrell</dc:creator>
  <cp:lastModifiedBy>Lee Cottrell</cp:lastModifiedBy>
  <cp:revision>1</cp:revision>
  <dcterms:created xsi:type="dcterms:W3CDTF">2020-06-22T17:20:37Z</dcterms:created>
  <dcterms:modified xsi:type="dcterms:W3CDTF">2020-06-23T15:06:46Z</dcterms:modified>
</cp:coreProperties>
</file>