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2"/>
  </p:notesMasterIdLst>
  <p:sldIdLst>
    <p:sldId id="558" r:id="rId3"/>
    <p:sldId id="754" r:id="rId4"/>
    <p:sldId id="765" r:id="rId5"/>
    <p:sldId id="757" r:id="rId6"/>
    <p:sldId id="766" r:id="rId7"/>
    <p:sldId id="767" r:id="rId8"/>
    <p:sldId id="768" r:id="rId9"/>
    <p:sldId id="769" r:id="rId10"/>
    <p:sldId id="770" r:id="rId11"/>
    <p:sldId id="758" r:id="rId12"/>
    <p:sldId id="771" r:id="rId13"/>
    <p:sldId id="772" r:id="rId14"/>
    <p:sldId id="773" r:id="rId15"/>
    <p:sldId id="759" r:id="rId16"/>
    <p:sldId id="760" r:id="rId17"/>
    <p:sldId id="761" r:id="rId18"/>
    <p:sldId id="762" r:id="rId19"/>
    <p:sldId id="763" r:id="rId20"/>
    <p:sldId id="7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C50B69-D8C6-4A6D-A6F2-C49F4985BDE1}">
          <p14:sldIdLst>
            <p14:sldId id="558"/>
            <p14:sldId id="754"/>
          </p14:sldIdLst>
        </p14:section>
        <p14:section name="제목 없는 구역" id="{DE2919DC-716C-4E18-A06F-EE90CE4FFBE9}">
          <p14:sldIdLst>
            <p14:sldId id="765"/>
            <p14:sldId id="757"/>
            <p14:sldId id="766"/>
            <p14:sldId id="767"/>
            <p14:sldId id="768"/>
            <p14:sldId id="769"/>
            <p14:sldId id="770"/>
            <p14:sldId id="758"/>
            <p14:sldId id="771"/>
            <p14:sldId id="772"/>
            <p14:sldId id="773"/>
            <p14:sldId id="759"/>
            <p14:sldId id="760"/>
            <p14:sldId id="761"/>
            <p14:sldId id="762"/>
            <p14:sldId id="763"/>
            <p14:sldId id="764"/>
          </p14:sldIdLst>
        </p14:section>
        <p14:section name="제목 없는 구역" id="{3CBAA481-1DD1-4368-86DD-082154FCDB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B07"/>
    <a:srgbClr val="FA7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2C3-B427-4F12-BD08-8FAD5838B74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77C50-2E35-4AFE-B108-11B7DD6A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4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F067-7904-4609-AD3C-99EEB09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3557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E4189-83BC-4600-9500-0506AFA14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36913"/>
            <a:ext cx="9144000" cy="604202"/>
          </a:xfrm>
        </p:spPr>
        <p:txBody>
          <a:bodyPr anchor="ctr"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39606-C9E3-4654-B19D-4E9633D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9A557-CE90-4C79-9611-6CEB80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07A9D92-077A-4DB7-BCE1-5A618CCC654A}"/>
              </a:ext>
            </a:extLst>
          </p:cNvPr>
          <p:cNvSpPr txBox="1">
            <a:spLocks/>
          </p:cNvSpPr>
          <p:nvPr userDrawn="1"/>
        </p:nvSpPr>
        <p:spPr>
          <a:xfrm>
            <a:off x="1524000" y="4035040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27E68-F6A2-4698-9EF6-C59847AE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7873-AE28-4775-B0FE-BEF6AEC8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5917C-D378-4CB4-BDA7-2B640F7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C2F8D-EE9E-4D1F-8C25-8E6784D5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52C04-4D2B-4B3F-ACB5-F475EF5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17A49-DB8E-4794-936E-A96D134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BCF2-4E7B-4831-AE16-457E8042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EDB5-B86A-4F82-95CC-97A6BB8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2D247-F8B7-4B41-8F6E-C99E6A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33081-733A-4881-9559-6AF03CA6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43AFE-0FE3-465F-9FEF-DC93F34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CFB7E-4C7B-41A9-9918-E99595A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37490-B4D8-481E-AF79-BA33D4C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2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7308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 baseline="0">
                <a:solidFill>
                  <a:srgbClr val="00999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269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B58-A8FD-4D78-A0E6-2440102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2B36C-0669-4341-B03E-8E917332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A710A"/>
              </a:buClr>
              <a:defRPr/>
            </a:lvl1pPr>
            <a:lvl2pPr>
              <a:buClr>
                <a:srgbClr val="FA710A"/>
              </a:buClr>
              <a:defRPr/>
            </a:lvl2pPr>
            <a:lvl3pPr>
              <a:buClr>
                <a:srgbClr val="FA710A"/>
              </a:buClr>
              <a:defRPr/>
            </a:lvl3pPr>
            <a:lvl4pPr>
              <a:buClr>
                <a:srgbClr val="FA710A"/>
              </a:buClr>
              <a:defRPr/>
            </a:lvl4pPr>
            <a:lvl5pPr>
              <a:buClr>
                <a:srgbClr val="FA710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38B7-EFD2-42B7-B944-F97E523A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924F5-7880-4313-82D9-8337DB7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263A-F07D-4F54-AB9B-84348A5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영상_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6C96A58-1EA1-4D55-933E-1C16E75F0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06687"/>
            <a:ext cx="9144000" cy="856660"/>
          </a:xfrm>
        </p:spPr>
        <p:txBody>
          <a:bodyPr anchor="b"/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실습 영상 제목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2EBE-6D7E-435A-B41F-EB01A0BE1DD9}"/>
              </a:ext>
            </a:extLst>
          </p:cNvPr>
          <p:cNvSpPr txBox="1"/>
          <p:nvPr userDrawn="1"/>
        </p:nvSpPr>
        <p:spPr>
          <a:xfrm>
            <a:off x="4329330" y="229102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영상</a:t>
            </a:r>
          </a:p>
        </p:txBody>
      </p:sp>
    </p:spTree>
    <p:extLst>
      <p:ext uri="{BB962C8B-B14F-4D97-AF65-F5344CB8AC3E}">
        <p14:creationId xmlns:p14="http://schemas.microsoft.com/office/powerpoint/2010/main" val="100438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영상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실습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7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AD05-24D0-4D90-8BED-25B87C7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430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18D60-1C86-4B6D-B4D5-79610E0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4E85-E7E7-4DD2-A5D5-A4A3FEC6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72850D8-7FDA-44BC-8B38-DD74AF5640A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350662" y="3048641"/>
            <a:ext cx="9144000" cy="60420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D51E1C6-33AE-419E-A0A0-D3BF121AEC97}"/>
              </a:ext>
            </a:extLst>
          </p:cNvPr>
          <p:cNvSpPr txBox="1">
            <a:spLocks/>
          </p:cNvSpPr>
          <p:nvPr userDrawn="1"/>
        </p:nvSpPr>
        <p:spPr>
          <a:xfrm>
            <a:off x="1517650" y="4456183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5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FF734-FC8A-4496-81E1-21AE4B8A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3498-A8CB-4DC1-A379-8EC6D61C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599E6-6D16-40CD-BE5E-27CC8313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72351-2F2B-4152-8628-0874C12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1461A-4C7C-435A-8DC6-870988F1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EA39C-8C1C-4D25-9D8E-E0D5584E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577E-38E2-4515-854B-2B269A8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4C02A-C55E-4056-A493-7498B03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3637C-8A3D-48C1-A122-66D0B58C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8FAF9-68BF-468B-A4A6-A4E1609F3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8F9DB-27F0-4676-AA6F-A607FA48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2BB96-8E7F-47BD-B14E-50238FF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045EB2-A9FE-489B-ABEA-DF8E22D7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B33BD-7E46-4330-847F-C451D90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33117E-451E-43B6-9AFB-921C9B86EF41}"/>
              </a:ext>
            </a:extLst>
          </p:cNvPr>
          <p:cNvSpPr/>
          <p:nvPr userDrawn="1"/>
        </p:nvSpPr>
        <p:spPr>
          <a:xfrm>
            <a:off x="162560" y="136525"/>
            <a:ext cx="11877040" cy="658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AE721-8F68-4A18-BD7A-429311E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5ADCD-F674-4083-83CA-3576B9EE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640"/>
            <a:ext cx="10515600" cy="473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5545F-B1D5-4AA0-B6F4-35788465D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9ED7A-ED97-48F2-BD50-FF8FB52D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A710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A710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2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 baseline="0">
          <a:solidFill>
            <a:srgbClr val="58A2D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285372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(cascade)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236025"/>
            <a:ext cx="8545118" cy="27816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7" y="3882629"/>
            <a:ext cx="3972479" cy="28388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B820C0-CBCD-4C35-B4C6-6256DB42D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516" y="4017713"/>
            <a:ext cx="2837928" cy="1978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349988-E1FA-4CE8-AA68-ECD0F0945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3748869"/>
            <a:ext cx="3433602" cy="26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(cascade)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236025"/>
            <a:ext cx="8545118" cy="27816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7" y="3882629"/>
            <a:ext cx="3972479" cy="28388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B820C0-CBCD-4C35-B4C6-6256DB42D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516" y="4017713"/>
            <a:ext cx="2837928" cy="19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7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(cascade)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B820C0-CBCD-4C35-B4C6-6256DB42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71" y="1758838"/>
            <a:ext cx="4199705" cy="2927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597422-3F8C-497A-9844-75BC32D3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87" y="1758838"/>
            <a:ext cx="4803255" cy="26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2-03]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(set null)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59597B-A09E-4773-A276-BBC9B4208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8" y="1266992"/>
            <a:ext cx="5296618" cy="50893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77BEF6-D694-4B10-A004-837E9DBE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380" y="1177923"/>
            <a:ext cx="5139261" cy="50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기본으로 입력된다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나이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                 ,   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등급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직업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적립금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	  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KEY(                    )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13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기본으로 입력된다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3" y="3858838"/>
            <a:ext cx="4322616" cy="2497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18" y="2194657"/>
            <a:ext cx="4148282" cy="3540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D42AE2-3567-4250-8853-CCE67E407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884" y="1672235"/>
            <a:ext cx="5381535" cy="42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제품명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재고량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단가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제조업체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KEY(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CHECK(                                                              )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51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ans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5945E5-CD67-44C9-86FD-6075C53E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501" y="1706752"/>
            <a:ext cx="5191044" cy="40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3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NOT NULL,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수량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VARCHAR(30),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DATE,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PRIMARY KEY(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FOREIGN KEY                                                  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FOREIGN KEY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87372F-49FC-44E3-A4FD-B3316F4A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8" y="3652984"/>
            <a:ext cx="5145842" cy="3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ans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9CF998-0FD3-456F-BDAB-E43DE588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102" y="1811103"/>
            <a:ext cx="5145842" cy="43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09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수업중제출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9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수업중제출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프로그래밍</a:t>
            </a:r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(w09)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6" y="1236025"/>
            <a:ext cx="8240275" cy="4696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F8EC90-D533-4BF6-9B7A-2E34728D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13" y="1249047"/>
            <a:ext cx="6351947" cy="528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85A049-EF4A-4C12-975B-8A60828B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117760"/>
            <a:ext cx="7479606" cy="56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5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CCA432-0ECA-4157-BC44-EF6CDB5A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7" y="1117760"/>
            <a:ext cx="7677459" cy="56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A08CFD-E7C3-4513-86BF-10833B10C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117759"/>
            <a:ext cx="7680449" cy="56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2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D644F2-A3F5-40CA-896C-860C452B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3" y="1595670"/>
            <a:ext cx="6373114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8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1023</Words>
  <Application>Microsoft Office PowerPoint</Application>
  <PresentationFormat>와이드스크린</PresentationFormat>
  <Paragraphs>141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HY헤드라인M</vt:lpstr>
      <vt:lpstr>굴림</vt:lpstr>
      <vt:lpstr>맑은 고딕</vt:lpstr>
      <vt:lpstr>Arial</vt:lpstr>
      <vt:lpstr>Wingdings</vt:lpstr>
      <vt:lpstr>Office 테마</vt:lpstr>
      <vt:lpstr>TrendMicroTemplate_ext</vt:lpstr>
      <vt:lpstr>데이터베이스</vt:lpstr>
      <vt:lpstr>데이터베이스</vt:lpstr>
      <vt:lpstr>[수업중제출]</vt:lpstr>
      <vt:lpstr>다음 조건에 맞는 문법을 작성하시오 (stu)</vt:lpstr>
      <vt:lpstr>다음 조건에 맞는 문법을 작성하시오 (답안)</vt:lpstr>
      <vt:lpstr>다음 조건에 맞는 문법을 작성하시오 (답안)</vt:lpstr>
      <vt:lpstr>다음 조건에 맞는 문법을 작성하시오 (답안)</vt:lpstr>
      <vt:lpstr>다음 조건에 맞는 문법을 작성하시오 (답안)</vt:lpstr>
      <vt:lpstr>다음 조건에 맞는 문법을 작성하시오 (답안)</vt:lpstr>
      <vt:lpstr>다음 조건에 맞는 문법을 작성하시오 (stu)</vt:lpstr>
      <vt:lpstr>다음 조건에 맞는 문법을 작성하시오 (답안)</vt:lpstr>
      <vt:lpstr>다음 조건에 맞는 문법을 작성하시오 (답안)</vt:lpstr>
      <vt:lpstr>다음 조건에 맞는 문법을 작성하시오 (답안)</vt:lpstr>
      <vt:lpstr>다음 조건에 맞는 문법을 작성하시오 (stu)</vt:lpstr>
      <vt:lpstr>다음 조건에 맞는 문법을 작성하시오 (예시)</vt:lpstr>
      <vt:lpstr>다음 조건에 맞는 문법을 작성하시오 (답안)</vt:lpstr>
      <vt:lpstr>다음 조건에 맞는 문법을 작성하시오 (ans)</vt:lpstr>
      <vt:lpstr>다음 조건에 맞는 문법을 작성하시오 (stu)</vt:lpstr>
      <vt:lpstr>다음 조건에 맞는 문법을 작성하시오 (ans)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데이터베이스관리_김희숙</dc:title>
  <dc:creator>hskim</dc:creator>
  <cp:lastModifiedBy>214</cp:lastModifiedBy>
  <cp:revision>555</cp:revision>
  <dcterms:created xsi:type="dcterms:W3CDTF">2020-03-10T19:43:11Z</dcterms:created>
  <dcterms:modified xsi:type="dcterms:W3CDTF">2024-11-07T07:09:36Z</dcterms:modified>
</cp:coreProperties>
</file>