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4"/>
  </p:notesMasterIdLst>
  <p:sldIdLst>
    <p:sldId id="558" r:id="rId3"/>
    <p:sldId id="754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8" r:id="rId12"/>
    <p:sldId id="779" r:id="rId13"/>
    <p:sldId id="780" r:id="rId14"/>
    <p:sldId id="781" r:id="rId15"/>
    <p:sldId id="782" r:id="rId16"/>
    <p:sldId id="783" r:id="rId17"/>
    <p:sldId id="772" r:id="rId18"/>
    <p:sldId id="773" r:id="rId19"/>
    <p:sldId id="774" r:id="rId20"/>
    <p:sldId id="775" r:id="rId21"/>
    <p:sldId id="776" r:id="rId22"/>
    <p:sldId id="7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66"/>
            <p14:sldId id="767"/>
            <p14:sldId id="768"/>
            <p14:sldId id="769"/>
            <p14:sldId id="770"/>
            <p14:sldId id="771"/>
            <p14:sldId id="778"/>
            <p14:sldId id="779"/>
            <p14:sldId id="780"/>
            <p14:sldId id="781"/>
            <p14:sldId id="782"/>
            <p14:sldId id="783"/>
            <p14:sldId id="772"/>
            <p14:sldId id="773"/>
          </p14:sldIdLst>
        </p14:section>
        <p14:section name="제목 없는 구역" id="{3CBAA481-1DD1-4368-86DD-082154FCDBF6}">
          <p14:sldIdLst>
            <p14:sldId id="774"/>
            <p14:sldId id="775"/>
            <p14:sldId id="776"/>
            <p14:sldId id="7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64449"/>
            <a:ext cx="4828619" cy="58477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프로덕트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96933" y="4561406"/>
            <a:ext cx="6153727" cy="58477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프로덕트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460189"/>
            <a:ext cx="2886478" cy="4770490"/>
          </a:xfrm>
          <a:prstGeom prst="rect">
            <a:avLst/>
          </a:prstGeom>
        </p:spPr>
      </p:pic>
      <p:pic>
        <p:nvPicPr>
          <p:cNvPr id="11" name="그림 10" descr="화살표_019_01.png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6953206" y="4506075"/>
            <a:ext cx="699900" cy="70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70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830997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>-- </a:t>
            </a:r>
            <a:r>
              <a:rPr lang="en-US" altLang="ko-KR" sz="1600" b="1" dirty="0"/>
              <a:t>2. </a:t>
            </a:r>
            <a:r>
              <a:rPr lang="ko-KR" altLang="en-US" sz="1600" b="1" dirty="0" smtClean="0"/>
              <a:t>동등조인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830997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>-- </a:t>
            </a:r>
            <a:r>
              <a:rPr lang="en-US" altLang="ko-KR" sz="1600" b="1" dirty="0"/>
              <a:t>2. </a:t>
            </a:r>
            <a:r>
              <a:rPr lang="ko-KR" altLang="en-US" sz="1600" b="1" dirty="0" smtClean="0"/>
              <a:t>동등조인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037" y="4521424"/>
            <a:ext cx="4553585" cy="1843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4" y="4395447"/>
            <a:ext cx="463932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107721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endParaRPr lang="ko-KR" altLang="en-US" sz="1600" b="1" dirty="0"/>
          </a:p>
          <a:p>
            <a:r>
              <a:rPr lang="en-US" altLang="ko-KR" sz="1600" b="1" dirty="0" smtClean="0"/>
              <a:t> </a:t>
            </a:r>
            <a:r>
              <a:rPr lang="en-US" altLang="ko-KR" sz="1600" b="1" dirty="0"/>
              <a:t>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63004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107721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>-- </a:t>
            </a:r>
            <a:r>
              <a:rPr lang="en-US" altLang="ko-KR" sz="1600" b="1" dirty="0"/>
              <a:t>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8" y="4669828"/>
            <a:ext cx="3458058" cy="1895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285" y="4217326"/>
            <a:ext cx="3996738" cy="22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830997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830997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4" y="4495865"/>
            <a:ext cx="4696480" cy="2162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7" y="4513551"/>
            <a:ext cx="4867954" cy="21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830997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830997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4" y="4331098"/>
            <a:ext cx="4715533" cy="2169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795" y="4344883"/>
            <a:ext cx="5182323" cy="23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58477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58477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실행결과를 </a:t>
            </a:r>
            <a:r>
              <a:rPr lang="ko-KR" altLang="en-US" sz="1600" b="1" dirty="0" smtClean="0"/>
              <a:t>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4" y="4149225"/>
            <a:ext cx="4591691" cy="2345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7" y="4149225"/>
            <a:ext cx="5959763" cy="2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5413872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(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)</a:t>
            </a:r>
            <a:r>
              <a:rPr lang="ko-KR" altLang="en-US" sz="2000" b="1" i="1" dirty="0" smtClean="0"/>
              <a:t>에 </a:t>
            </a:r>
            <a:r>
              <a:rPr lang="ko-KR" altLang="en-US" sz="2000" b="1" i="1" dirty="0" err="1" smtClean="0"/>
              <a:t>실행결과를</a:t>
            </a:r>
            <a:r>
              <a:rPr lang="ko-KR" altLang="en-US" sz="2000" b="1" i="1" dirty="0" smtClean="0"/>
              <a:t> </a:t>
            </a:r>
            <a:r>
              <a:rPr lang="ko-KR" altLang="en-US" sz="2000" b="1" i="1" dirty="0"/>
              <a:t>작성하시오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" y="3432310"/>
            <a:ext cx="3115110" cy="2210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56" y="3432310"/>
            <a:ext cx="307700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[Quiz]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): </a:t>
            </a:r>
            <a:r>
              <a:rPr lang="ko-KR" altLang="en-US" sz="2800" dirty="0" smtClean="0"/>
              <a:t>제출해도 되고 안해도 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2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xmlns="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모든 필드를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deptno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으로 검색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한번씩만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(DISTINCT)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-- 5)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사원들에 관한 모든 정보를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-- 6)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이씨 성을 가진 사원들의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부서에서 근무하는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속하지 않은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3000000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이상이고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4500000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이하인 사원의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-- 9-1) BEWTEEN … AND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부등호 사용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xmlns="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4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xmlns="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-- 10) 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소속된 사원들에 관한 모든 정보를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(IN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과장인 사원들에 대하여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현재급여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인상됐을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때의 값을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-- 12)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사원들의 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이름을 검색하여 급여의 오름차순으로 정렬하라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사원들의 평균 급여와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-- 15)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평균급여가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이상인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xmlns="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xmlns="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2"/>
            <a:ext cx="9735310" cy="31782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 ALL)</a:t>
            </a:r>
          </a:p>
          <a:p>
            <a:pPr>
              <a:lnSpc>
                <a:spcPct val="13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이름과 이 사원이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직속상사의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이름을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(Self-Join)  :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해당 문제는 제외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대해서 오름차순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같을 경우에는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salary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대해서 내림차순으로 정렬하라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xmlns="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707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수업중제출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(w12)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271542" y="3264089"/>
            <a:ext cx="4642203" cy="203132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-- </a:t>
            </a:r>
            <a:r>
              <a:rPr lang="ko-KR" altLang="en-US" b="1" dirty="0" smtClean="0">
                <a:solidFill>
                  <a:srgbClr val="00B0F0"/>
                </a:solidFill>
              </a:rPr>
              <a:t>노트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엑셀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/>
              <a:t>에 </a:t>
            </a:r>
            <a:r>
              <a:rPr lang="ko-KR" altLang="en-US" b="1" dirty="0"/>
              <a:t>각 </a:t>
            </a:r>
            <a:r>
              <a:rPr lang="ko-KR" altLang="en-US" b="1" dirty="0" err="1"/>
              <a:t>실행결과를</a:t>
            </a:r>
            <a:r>
              <a:rPr lang="ko-KR" altLang="en-US" b="1" dirty="0"/>
              <a:t> 작성하시오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-- 1.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  <a:p>
            <a:r>
              <a:rPr lang="en-US" altLang="ko-KR" b="1" dirty="0"/>
              <a:t>-- 2. </a:t>
            </a:r>
            <a:r>
              <a:rPr lang="ko-KR" altLang="en-US" b="1" dirty="0" err="1"/>
              <a:t>동등조인</a:t>
            </a:r>
            <a:endParaRPr lang="ko-KR" altLang="en-US" b="1" dirty="0"/>
          </a:p>
          <a:p>
            <a:r>
              <a:rPr lang="en-US" altLang="ko-KR" b="1" dirty="0"/>
              <a:t>-- 3. </a:t>
            </a:r>
            <a:r>
              <a:rPr lang="ko-KR" altLang="en-US" b="1" dirty="0" err="1"/>
              <a:t>자연조인</a:t>
            </a:r>
            <a:endParaRPr lang="ko-KR" altLang="en-US" b="1" dirty="0"/>
          </a:p>
          <a:p>
            <a:r>
              <a:rPr lang="en-US" altLang="ko-KR" b="1" dirty="0"/>
              <a:t>-- 4. </a:t>
            </a:r>
            <a:r>
              <a:rPr lang="ko-KR" altLang="en-US" b="1" dirty="0" err="1"/>
              <a:t>세타조인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23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6" y="3264089"/>
            <a:ext cx="1838582" cy="9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81" y="3209211"/>
            <a:ext cx="3734321" cy="2534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99" y="2312304"/>
            <a:ext cx="254353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181529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21" y="3216515"/>
            <a:ext cx="3743847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97" y="3264089"/>
            <a:ext cx="23148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99710"/>
            <a:ext cx="2210108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12" y="3264089"/>
            <a:ext cx="3000794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38066"/>
            <a:ext cx="2257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0" y="3738447"/>
            <a:ext cx="2286319" cy="1333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893" y="3203968"/>
            <a:ext cx="3980554" cy="28688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270" y="3589091"/>
            <a:ext cx="3616390" cy="17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xmlns="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207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849</Words>
  <Application>Microsoft Office PowerPoint</Application>
  <PresentationFormat>와이드스크린</PresentationFormat>
  <Paragraphs>122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[Quiz]</vt:lpstr>
      <vt:lpstr>[Quiz 2] (MySQL)</vt:lpstr>
      <vt:lpstr>[Quiz 2] (MySQL)</vt:lpstr>
      <vt:lpstr>[Quiz 2] (MySQL)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User</cp:lastModifiedBy>
  <cp:revision>556</cp:revision>
  <dcterms:created xsi:type="dcterms:W3CDTF">2020-03-10T19:43:11Z</dcterms:created>
  <dcterms:modified xsi:type="dcterms:W3CDTF">2024-11-28T07:03:57Z</dcterms:modified>
</cp:coreProperties>
</file>