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558" r:id="rId3"/>
    <p:sldId id="754" r:id="rId4"/>
    <p:sldId id="765" r:id="rId5"/>
    <p:sldId id="766" r:id="rId6"/>
    <p:sldId id="767" r:id="rId7"/>
    <p:sldId id="768" r:id="rId8"/>
    <p:sldId id="769" r:id="rId9"/>
    <p:sldId id="770" r:id="rId10"/>
    <p:sldId id="771" r:id="rId11"/>
    <p:sldId id="778" r:id="rId12"/>
    <p:sldId id="779" r:id="rId13"/>
    <p:sldId id="780" r:id="rId14"/>
    <p:sldId id="781" r:id="rId15"/>
    <p:sldId id="782" r:id="rId16"/>
    <p:sldId id="783" r:id="rId17"/>
    <p:sldId id="772" r:id="rId18"/>
    <p:sldId id="784" r:id="rId19"/>
    <p:sldId id="785" r:id="rId20"/>
    <p:sldId id="786" r:id="rId21"/>
    <p:sldId id="787" r:id="rId22"/>
    <p:sldId id="788" r:id="rId23"/>
    <p:sldId id="773" r:id="rId24"/>
    <p:sldId id="774" r:id="rId25"/>
    <p:sldId id="775" r:id="rId26"/>
    <p:sldId id="776" r:id="rId27"/>
    <p:sldId id="7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58C50B69-D8C6-4A6D-A6F2-C49F4985BDE1}" name="기본 구역">
          <p14:sldIdLst>
            <p14:sldId id="558"/>
            <p14:sldId id="754"/>
          </p14:sldIdLst>
        </p14:section>
        <p14:section id="{DE2919DC-716C-4E18-A06F-EE90CE4FFBE9}" name="제목 없는 구역">
          <p14:sldIdLst>
            <p14:sldId id="765"/>
            <p14:sldId id="766"/>
            <p14:sldId id="767"/>
            <p14:sldId id="768"/>
            <p14:sldId id="769"/>
            <p14:sldId id="770"/>
            <p14:sldId id="771"/>
            <p14:sldId id="778"/>
            <p14:sldId id="779"/>
            <p14:sldId id="780"/>
            <p14:sldId id="781"/>
            <p14:sldId id="782"/>
            <p14:sldId id="783"/>
            <p14:sldId id="772"/>
            <p14:sldId id="784"/>
            <p14:sldId id="785"/>
            <p14:sldId id="786"/>
            <p14:sldId id="787"/>
            <p14:sldId id="788"/>
            <p14:sldId id="773"/>
          </p14:sldIdLst>
        </p14:section>
        <p14:section id="{3CBAA481-1DD1-4368-86DD-082154FCDBF6}" name="제목 없는 구역">
          <p14:sldIdLst>
            <p14:sldId id="774"/>
            <p14:sldId id="775"/>
            <p14:sldId id="776"/>
            <p14:sldId id="777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44" autoAdjust="0"/>
    <p:restoredTop sz="94660"/>
  </p:normalViewPr>
  <p:slideViewPr>
    <p:cSldViewPr snapToGrid="0">
      <p:cViewPr>
        <p:scale>
          <a:sx n="90" d="100"/>
          <a:sy n="90" d="100"/>
        </p:scale>
        <p:origin x="114" y="780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88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1EF72C3-B427-4F12-BD08-8FAD5838B74F}" type="datetime1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4.jpeg"  /><Relationship Id="rId3" Type="http://schemas.openxmlformats.org/officeDocument/2006/relationships/image" Target="../media/image35.png"  /><Relationship Id="rId4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6.jpe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6.jpe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6.jpe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6.jpe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6.jpe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Relationship Id="rId5" Type="http://schemas.openxmlformats.org/officeDocument/2006/relationships/image" Target="../media/image5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Relationship Id="rId4" Type="http://schemas.openxmlformats.org/officeDocument/2006/relationships/image" Target="../media/image5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5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4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>
                <a:solidFill>
                  <a:srgbClr val="00b050"/>
                </a:solidFill>
              </a:rPr>
              <a:t>답안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037" y="3448886"/>
            <a:ext cx="4828619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br>
              <a:rPr lang="en-US" altLang="ko-KR" sz="1600" b="1"/>
            </a:br>
            <a:r>
              <a:rPr lang="en-US" altLang="ko-KR" sz="1600" b="1"/>
              <a:t>-- 1. </a:t>
            </a:r>
            <a:r>
              <a:rPr lang="ko-KR" altLang="en-US" sz="1600" b="1"/>
              <a:t>카티션 프로덕트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416" y="4143489"/>
            <a:ext cx="5804478" cy="569481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en-US" altLang="ko-KR" sz="1600" b="1">
                <a:solidFill>
                  <a:srgbClr val="00b0f0"/>
                </a:solidFill>
              </a:rPr>
              <a:t>SQL </a:t>
            </a:r>
            <a:r>
              <a:rPr lang="ko-KR" altLang="en-US" sz="1600" b="1">
                <a:solidFill>
                  <a:srgbClr val="00b0f0"/>
                </a:solidFill>
              </a:rPr>
              <a:t>문법 실습하여</a:t>
            </a:r>
            <a:r>
              <a:rPr lang="en-US" altLang="ko-KR" sz="1600" b="1">
                <a:solidFill>
                  <a:srgbClr val="00b0f0"/>
                </a:solidFill>
              </a:rPr>
              <a:t>(MySQL)</a:t>
            </a:r>
            <a:r>
              <a:rPr lang="ko-KR" altLang="en-US" sz="1600" b="1"/>
              <a:t> 각 실행결과를 작성하시오</a:t>
            </a:r>
            <a:br>
              <a:rPr lang="en-US" altLang="ko-KR" sz="1600" b="1"/>
            </a:br>
            <a:r>
              <a:rPr lang="en-US" altLang="ko-KR" sz="1600" b="1"/>
              <a:t>-- 1. </a:t>
            </a:r>
            <a:r>
              <a:rPr lang="ko-KR" altLang="en-US" sz="1600" b="1"/>
              <a:t>카티션 프로덕트</a:t>
            </a:r>
            <a:endParaRPr lang="en-US" altLang="ko-KR" sz="16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1898" y="781109"/>
            <a:ext cx="2666617" cy="5295781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 rot="5400000">
            <a:off x="6889155" y="3884083"/>
            <a:ext cx="998482" cy="105760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5768" y="4831235"/>
            <a:ext cx="372479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1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>
                <a:solidFill>
                  <a:srgbClr val="00b050"/>
                </a:solidFill>
              </a:rPr>
              <a:t>답안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4828619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en-US" altLang="ko-KR" sz="1600" b="1"/>
          </a:p>
          <a:p>
            <a:pPr lvl="0">
              <a:defRPr/>
            </a:pPr>
            <a:r>
              <a:rPr lang="en-US" altLang="ko-KR" sz="1600" b="1"/>
              <a:t>-- 2. </a:t>
            </a:r>
            <a:r>
              <a:rPr lang="ko-KR" altLang="en-US" sz="1600" b="1"/>
              <a:t>동등조인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9166" y="3555607"/>
            <a:ext cx="6153728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en-US" altLang="ko-KR" sz="1600" b="1">
                <a:solidFill>
                  <a:srgbClr val="00b0f0"/>
                </a:solidFill>
              </a:rPr>
              <a:t>SQL </a:t>
            </a:r>
            <a:r>
              <a:rPr lang="ko-KR" altLang="en-US" sz="1600" b="1">
                <a:solidFill>
                  <a:srgbClr val="00b0f0"/>
                </a:solidFill>
              </a:rPr>
              <a:t>문법 실습하여</a:t>
            </a:r>
            <a:r>
              <a:rPr lang="en-US" altLang="ko-KR" sz="1600" b="1">
                <a:solidFill>
                  <a:srgbClr val="00b0f0"/>
                </a:solidFill>
              </a:rPr>
              <a:t>(MySQL)</a:t>
            </a:r>
            <a:r>
              <a:rPr lang="ko-KR" altLang="en-US" sz="1600" b="1"/>
              <a:t> 각 실행결과를 작성하시오</a:t>
            </a:r>
            <a:br>
              <a:rPr lang="en-US" altLang="ko-KR" sz="1600" b="1"/>
            </a:br>
            <a:r>
              <a:rPr lang="en-US" altLang="ko-KR" sz="1600" b="1"/>
              <a:t>-- 2. </a:t>
            </a:r>
            <a:r>
              <a:rPr lang="ko-KR" altLang="en-US" sz="1600" b="1"/>
              <a:t>동등조인</a:t>
            </a:r>
            <a:endParaRPr lang="en-US" altLang="ko-KR" sz="16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7372" y="4250210"/>
            <a:ext cx="3191587" cy="10618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0127" y="4241206"/>
            <a:ext cx="3794210" cy="10342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25578" y="4181797"/>
            <a:ext cx="4191969" cy="24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>
                <a:solidFill>
                  <a:srgbClr val="00b050"/>
                </a:solidFill>
              </a:rPr>
              <a:t>답안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4828619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en-US" altLang="ko-KR" sz="1600" b="1"/>
          </a:p>
          <a:p>
            <a:pPr lvl="0">
              <a:defRPr/>
            </a:pPr>
            <a:r>
              <a:rPr lang="en-US" altLang="ko-KR" sz="1600" b="1"/>
              <a:t>-- 3. </a:t>
            </a:r>
            <a:r>
              <a:rPr lang="ko-KR" altLang="en-US" sz="1600" b="1"/>
              <a:t>자연조인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9166" y="3555607"/>
            <a:ext cx="6153728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en-US" altLang="ko-KR" sz="1600" b="1">
                <a:solidFill>
                  <a:srgbClr val="00b0f0"/>
                </a:solidFill>
              </a:rPr>
              <a:t>SQL </a:t>
            </a:r>
            <a:r>
              <a:rPr lang="ko-KR" altLang="en-US" sz="1600" b="1">
                <a:solidFill>
                  <a:srgbClr val="00b0f0"/>
                </a:solidFill>
              </a:rPr>
              <a:t>문법 실습하여</a:t>
            </a:r>
            <a:r>
              <a:rPr lang="en-US" altLang="ko-KR" sz="1600" b="1">
                <a:solidFill>
                  <a:srgbClr val="00b0f0"/>
                </a:solidFill>
              </a:rPr>
              <a:t>(MySQL)</a:t>
            </a:r>
            <a:r>
              <a:rPr lang="ko-KR" altLang="en-US" sz="1600" b="1"/>
              <a:t> 각 실행결과를 작성하시오</a:t>
            </a:r>
            <a:endParaRPr lang="ko-KR" altLang="en-US" sz="1600" b="1"/>
          </a:p>
          <a:p>
            <a:pPr lvl="0">
              <a:defRPr/>
            </a:pPr>
            <a:r>
              <a:rPr lang="en-US" altLang="ko-KR" sz="1600" b="1"/>
              <a:t>-- 3. </a:t>
            </a:r>
            <a:r>
              <a:rPr lang="ko-KR" altLang="en-US" sz="1600" b="1"/>
              <a:t>자연조인</a:t>
            </a:r>
            <a:endParaRPr lang="en-US" altLang="ko-KR" sz="16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250" y="4241206"/>
            <a:ext cx="3996000" cy="11148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54247" y="4241206"/>
            <a:ext cx="2906776" cy="12384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95290" y="4250210"/>
            <a:ext cx="4101652" cy="23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>
                <a:solidFill>
                  <a:srgbClr val="00b050"/>
                </a:solidFill>
              </a:rPr>
              <a:t>답안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4828619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br>
              <a:rPr lang="en-US" altLang="ko-KR" sz="1600" b="1"/>
            </a:br>
            <a:r>
              <a:rPr lang="en-US" altLang="ko-KR" sz="1600" b="1"/>
              <a:t>-- 4. </a:t>
            </a:r>
            <a:r>
              <a:rPr lang="ko-KR" altLang="en-US" sz="1600" b="1"/>
              <a:t>왼쪽외부조인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9166" y="3555607"/>
            <a:ext cx="6153728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en-US" altLang="ko-KR" sz="1600" b="1">
                <a:solidFill>
                  <a:srgbClr val="00b0f0"/>
                </a:solidFill>
              </a:rPr>
              <a:t>SQL </a:t>
            </a:r>
            <a:r>
              <a:rPr lang="ko-KR" altLang="en-US" sz="1600" b="1">
                <a:solidFill>
                  <a:srgbClr val="00b0f0"/>
                </a:solidFill>
              </a:rPr>
              <a:t>문법 실습하여</a:t>
            </a:r>
            <a:r>
              <a:rPr lang="en-US" altLang="ko-KR" sz="1600" b="1">
                <a:solidFill>
                  <a:srgbClr val="00b0f0"/>
                </a:solidFill>
              </a:rPr>
              <a:t>(MySQL)</a:t>
            </a:r>
            <a:r>
              <a:rPr lang="ko-KR" altLang="en-US" sz="1600" b="1"/>
              <a:t> 각 실행결과를 작성하시오</a:t>
            </a:r>
            <a:br>
              <a:rPr lang="en-US" altLang="ko-KR" sz="1600" b="1"/>
            </a:br>
            <a:r>
              <a:rPr lang="en-US" altLang="ko-KR" sz="1600" b="1"/>
              <a:t>-- 4. </a:t>
            </a:r>
            <a:r>
              <a:rPr lang="ko-KR" altLang="en-US" sz="1600" b="1"/>
              <a:t>왼쪽외부조인</a:t>
            </a:r>
            <a:endParaRPr lang="en-US" altLang="ko-KR" sz="16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1987" y="4364134"/>
            <a:ext cx="3880962" cy="10744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02505" y="4154758"/>
            <a:ext cx="3586990" cy="144702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45638" y="4200381"/>
            <a:ext cx="3509060" cy="22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5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>
                <a:solidFill>
                  <a:srgbClr val="00b050"/>
                </a:solidFill>
              </a:rPr>
              <a:t>답안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4828619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en-US" altLang="ko-KR" sz="1600" b="1"/>
          </a:p>
          <a:p>
            <a:pPr lvl="0">
              <a:defRPr/>
            </a:pPr>
            <a:r>
              <a:rPr lang="en-US" altLang="ko-KR" sz="1600" b="1"/>
              <a:t>-- 5. </a:t>
            </a:r>
            <a:r>
              <a:rPr lang="ko-KR" altLang="en-US" sz="1600" b="1"/>
              <a:t>오른쪽외부조인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9166" y="3555607"/>
            <a:ext cx="6153728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en-US" altLang="ko-KR" sz="1600" b="1">
                <a:solidFill>
                  <a:srgbClr val="00b0f0"/>
                </a:solidFill>
              </a:rPr>
              <a:t>SQL </a:t>
            </a:r>
            <a:r>
              <a:rPr lang="ko-KR" altLang="en-US" sz="1600" b="1">
                <a:solidFill>
                  <a:srgbClr val="00b0f0"/>
                </a:solidFill>
              </a:rPr>
              <a:t>문법 실습하여</a:t>
            </a:r>
            <a:r>
              <a:rPr lang="en-US" altLang="ko-KR" sz="1600" b="1">
                <a:solidFill>
                  <a:srgbClr val="00b0f0"/>
                </a:solidFill>
              </a:rPr>
              <a:t>(MySQL)</a:t>
            </a:r>
            <a:r>
              <a:rPr lang="ko-KR" altLang="en-US" sz="1600" b="1"/>
              <a:t> 각 실행결과를 작성하시오</a:t>
            </a:r>
            <a:br>
              <a:rPr lang="en-US" altLang="ko-KR" sz="1600" b="1"/>
            </a:br>
            <a:r>
              <a:rPr lang="en-US" altLang="ko-KR" sz="1600" b="1"/>
              <a:t>-- 5. </a:t>
            </a:r>
            <a:r>
              <a:rPr lang="ko-KR" altLang="en-US" sz="1600" b="1"/>
              <a:t>오른쪽외부조인</a:t>
            </a:r>
            <a:endParaRPr lang="en-US" altLang="ko-KR" sz="16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162" y="4241206"/>
            <a:ext cx="4349084" cy="11802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74852" y="4241206"/>
            <a:ext cx="3442833" cy="19053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05951" y="4245777"/>
            <a:ext cx="3448058" cy="233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>
                <a:solidFill>
                  <a:srgbClr val="00b050"/>
                </a:solidFill>
              </a:rPr>
              <a:t>답안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5870123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9287" y="671661"/>
            <a:ext cx="5622370" cy="574209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en-US" altLang="ko-KR" sz="1600" b="1">
                <a:solidFill>
                  <a:srgbClr val="00b0f0"/>
                </a:solidFill>
              </a:rPr>
              <a:t>SQL </a:t>
            </a:r>
            <a:r>
              <a:rPr lang="ko-KR" altLang="en-US" sz="1600" b="1">
                <a:solidFill>
                  <a:srgbClr val="00b0f0"/>
                </a:solidFill>
              </a:rPr>
              <a:t>문법 실습하여</a:t>
            </a:r>
            <a:r>
              <a:rPr lang="en-US" altLang="ko-KR" sz="1600" b="1">
                <a:solidFill>
                  <a:srgbClr val="00b0f0"/>
                </a:solidFill>
              </a:rPr>
              <a:t>(MySQL)</a:t>
            </a:r>
            <a:r>
              <a:rPr lang="ko-KR" altLang="en-US" sz="1600" b="1"/>
              <a:t> 각 실행결과를 작성하시오</a:t>
            </a:r>
            <a:endParaRPr lang="en-US" altLang="ko-KR" sz="1600" b="1"/>
          </a:p>
          <a:p>
            <a:pPr lvl="0">
              <a:defRPr/>
            </a:pPr>
            <a:r>
              <a:rPr lang="en-US" altLang="ko-KR" sz="1600" b="1"/>
              <a:t>-- 6. </a:t>
            </a:r>
            <a:r>
              <a:rPr lang="ko-KR" altLang="en-US" sz="1600" b="1"/>
              <a:t>완전외부조인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54" y="1227021"/>
            <a:ext cx="5724546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5165" y="3448886"/>
            <a:ext cx="6153728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br>
              <a:rPr lang="en-US" altLang="ko-KR" sz="1600" b="1"/>
            </a:br>
            <a:r>
              <a:rPr lang="en-US" altLang="ko-KR" sz="1600" b="1"/>
              <a:t>-- 6. </a:t>
            </a:r>
            <a:r>
              <a:rPr lang="ko-KR" altLang="en-US" sz="1600" b="1"/>
              <a:t>완전외부조인</a:t>
            </a:r>
            <a:endParaRPr lang="en-US" altLang="ko-KR" sz="16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6359" y="4200913"/>
            <a:ext cx="3828132" cy="20641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54498" y="4193572"/>
            <a:ext cx="3359738" cy="21192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59351" y="2499955"/>
            <a:ext cx="3775120" cy="35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5413872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39480" y="453561"/>
            <a:ext cx="2783469" cy="6109628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 rot="5400000">
            <a:off x="6663162" y="4196132"/>
            <a:ext cx="998482" cy="1057603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1897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1-3]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5413872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ko-KR" altLang="en-US" sz="1600" b="1"/>
          </a:p>
          <a:p>
            <a:pPr lvl="0">
              <a:defRPr/>
            </a:pPr>
            <a:r>
              <a:rPr lang="en-US" altLang="ko-KR" sz="1600" b="1"/>
              <a:t>-- 2. </a:t>
            </a:r>
            <a:r>
              <a:rPr lang="ko-KR" altLang="en-US" sz="1600" b="1"/>
              <a:t>동등조인</a:t>
            </a:r>
            <a:endParaRPr lang="en-US" altLang="ko-KR" sz="16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009" y="4250210"/>
            <a:ext cx="3867529" cy="14025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40895" y="4408959"/>
            <a:ext cx="3516722" cy="13880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22806" y="2748270"/>
            <a:ext cx="3616043" cy="30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1-3]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5413872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ko-KR" altLang="en-US" sz="1600" b="1"/>
          </a:p>
          <a:p>
            <a:pPr lvl="0">
              <a:defRPr/>
            </a:pPr>
            <a:r>
              <a:rPr lang="en-US" altLang="ko-KR" sz="1600" b="1"/>
              <a:t>-- 3. </a:t>
            </a:r>
            <a:r>
              <a:rPr lang="ko-KR" altLang="en-US" sz="1600" b="1"/>
              <a:t>자연조인</a:t>
            </a:r>
            <a:endParaRPr lang="en-US" altLang="ko-KR" sz="16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5554" y="4503194"/>
            <a:ext cx="3927050" cy="14819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69032" y="4354994"/>
            <a:ext cx="3309196" cy="17783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05471" y="2957287"/>
            <a:ext cx="3657313" cy="309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4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1-3]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870" y="3580386"/>
            <a:ext cx="5413872" cy="570609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ko-KR" altLang="en-US" sz="1600" b="1"/>
          </a:p>
          <a:p>
            <a:pPr lvl="0">
              <a:defRPr/>
            </a:pPr>
            <a:r>
              <a:rPr lang="en-US" altLang="ko-KR" sz="1600" b="1"/>
              <a:t>-- 4. </a:t>
            </a:r>
            <a:r>
              <a:rPr lang="ko-KR" altLang="en-US" sz="1600" b="1"/>
              <a:t>왼쪽외부조인</a:t>
            </a:r>
            <a:endParaRPr lang="en-US" altLang="ko-KR" sz="16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944" y="4221202"/>
            <a:ext cx="3547352" cy="11568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60992" y="4221202"/>
            <a:ext cx="2998813" cy="14036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86363" y="3299775"/>
            <a:ext cx="3694577" cy="27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3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1-3]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5413872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br>
              <a:rPr lang="en-US" altLang="ko-KR" sz="1600" b="1"/>
            </a:br>
            <a:r>
              <a:rPr lang="en-US" altLang="ko-KR" sz="1600" b="1"/>
              <a:t>-- 5. </a:t>
            </a:r>
            <a:r>
              <a:rPr lang="ko-KR" altLang="en-US" sz="1600" b="1"/>
              <a:t>오른쪽외부조인</a:t>
            </a:r>
            <a:endParaRPr lang="en-US" altLang="ko-KR" sz="16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3056" y="4315230"/>
            <a:ext cx="3243041" cy="10379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64697" y="4250210"/>
            <a:ext cx="2915395" cy="1371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32914" y="3179525"/>
            <a:ext cx="3544795" cy="26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1-3]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5413872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en-US" altLang="ko-KR" sz="1600" b="1"/>
          </a:p>
          <a:p>
            <a:pPr lvl="0">
              <a:defRPr/>
            </a:pPr>
            <a:r>
              <a:rPr lang="en-US" altLang="ko-KR" sz="1600" b="1"/>
              <a:t>-- 6. </a:t>
            </a:r>
            <a:r>
              <a:rPr lang="ko-KR" altLang="en-US" sz="1600" b="1"/>
              <a:t>완전외부조인</a:t>
            </a:r>
            <a:endParaRPr lang="en-US" altLang="ko-KR" sz="16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8438" y="4177373"/>
            <a:ext cx="3528204" cy="21517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08061" y="4480839"/>
            <a:ext cx="3202722" cy="175724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15466" y="1690800"/>
            <a:ext cx="4069889" cy="4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1-4]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Picture 3" descr="quiz-algebra-02-개념콕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0" y="1172250"/>
            <a:ext cx="6960615" cy="130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225877" y="2826613"/>
            <a:ext cx="7431153" cy="400110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/>
              <a:t>-- </a:t>
            </a:r>
            <a:r>
              <a:rPr lang="ko-KR" altLang="en-US" sz="2000" b="1" i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2000" b="1" i="1" dirty="0" smtClean="0">
                <a:solidFill>
                  <a:srgbClr val="00B0F0"/>
                </a:solidFill>
              </a:rPr>
              <a:t>(</a:t>
            </a:r>
            <a:r>
              <a:rPr lang="ko-KR" altLang="en-US" sz="2000" b="1" i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2000" b="1" i="1" dirty="0" smtClean="0">
                <a:solidFill>
                  <a:srgbClr val="00B0F0"/>
                </a:solidFill>
              </a:rPr>
              <a:t>)</a:t>
            </a:r>
            <a:r>
              <a:rPr lang="ko-KR" altLang="en-US" sz="2000" b="1" i="1" dirty="0" smtClean="0"/>
              <a:t>에 </a:t>
            </a:r>
            <a:r>
              <a:rPr lang="ko-KR" altLang="en-US" sz="2000" b="1" i="1" dirty="0" err="1" smtClean="0"/>
              <a:t>실행결과를</a:t>
            </a:r>
            <a:r>
              <a:rPr lang="ko-KR" altLang="en-US" sz="2000" b="1" i="1" dirty="0" smtClean="0"/>
              <a:t> </a:t>
            </a:r>
            <a:r>
              <a:rPr lang="ko-KR" altLang="en-US" sz="2000" b="1" i="1" dirty="0"/>
              <a:t>작성하시오</a:t>
            </a:r>
            <a:endParaRPr lang="en-US" altLang="ko-KR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5" y="3432310"/>
            <a:ext cx="3115110" cy="22101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656" y="3432310"/>
            <a:ext cx="307700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[Quiz]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선택사항</a:t>
            </a:r>
            <a:r>
              <a:rPr lang="en-US" altLang="ko-KR" dirty="0" smtClean="0"/>
              <a:t>): </a:t>
            </a:r>
            <a:r>
              <a:rPr lang="ko-KR" altLang="en-US" sz="2800" dirty="0" smtClean="0"/>
              <a:t>제출해도 되고 안해도 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2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1"/>
            <a:ext cx="9735310" cy="36640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부서의 모든 필드를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부서의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deptno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deptname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으로 검색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직급을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-- 4)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직급을 한번씩만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중복제거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(DISTINCT)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-- 5) 2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근무하는 사원들에 관한 모든 정보를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-- 6)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이씨 성을 가진 사원들의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-- 7)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과장이면서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부서에서 근무하는 사원들의 이름과 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-- 8)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과장이면서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속하지 않은 사원들의 이름과 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3000000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이상이고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4500000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이하인 사원의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-- 9-1) BEWTEEN … AND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사용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-- 9-2)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부등호 사용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37432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1"/>
            <a:ext cx="9735310" cy="36640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-- 10) 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부서나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소속된 사원들에 관한 모든 정보를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(IN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사용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과장인 사원들에 대하여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현재급여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10%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인상됐을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때의 값을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-- 12) 2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근무하는 사원들의 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이름을 검색하여 급여의 오름차순으로 정렬하라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사원들의 평균 급여와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-- 14)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사원들이 속한 부서번호별로 그룹화하고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평균급여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-- 15)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사원들이 속한 부서번호별로 그룹화하고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평균급여가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2500000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이상인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평균급여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99616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2"/>
            <a:ext cx="9735310" cy="31782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-- 16-1)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김창섭이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부서의 모든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합집합으로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(UNION)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-- 16-2)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김창섭이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부서의 모든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합집합으로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(UNION ALL)</a:t>
            </a:r>
          </a:p>
          <a:p>
            <a:pPr>
              <a:lnSpc>
                <a:spcPct val="13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-- 17)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이름과 이 사원이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-- 18)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사원이름과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직속상사의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이름을 검색하라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(Self-Join)  :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해당 문제는 제외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-- 19)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사원이름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급여를 검색하라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부서이름에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대해서 오름차순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같을 경우에는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salary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 대해서 내림차순으로 정렬하라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7075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수업중제출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en-US" altLang="ko-KR" dirty="0" smtClean="0"/>
              <a:t>w12)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271542" y="3264089"/>
            <a:ext cx="4642203" cy="203132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-- </a:t>
            </a:r>
            <a:r>
              <a:rPr lang="ko-KR" altLang="en-US" b="1" dirty="0" smtClean="0">
                <a:solidFill>
                  <a:srgbClr val="00B0F0"/>
                </a:solidFill>
              </a:rPr>
              <a:t>노트</a:t>
            </a:r>
            <a:r>
              <a:rPr lang="en-US" altLang="ko-KR" b="1" dirty="0" smtClean="0">
                <a:solidFill>
                  <a:srgbClr val="00B0F0"/>
                </a:solidFill>
              </a:rPr>
              <a:t>(</a:t>
            </a:r>
            <a:r>
              <a:rPr lang="ko-KR" altLang="en-US" b="1" dirty="0" smtClean="0">
                <a:solidFill>
                  <a:srgbClr val="00B0F0"/>
                </a:solidFill>
              </a:rPr>
              <a:t>엑셀</a:t>
            </a:r>
            <a:r>
              <a:rPr lang="en-US" altLang="ko-KR" b="1" dirty="0" smtClean="0">
                <a:solidFill>
                  <a:srgbClr val="00B0F0"/>
                </a:solidFill>
              </a:rPr>
              <a:t>)</a:t>
            </a:r>
            <a:r>
              <a:rPr lang="ko-KR" altLang="en-US" b="1" dirty="0" smtClean="0"/>
              <a:t>에 </a:t>
            </a:r>
            <a:r>
              <a:rPr lang="ko-KR" altLang="en-US" b="1" dirty="0"/>
              <a:t>각 </a:t>
            </a:r>
            <a:r>
              <a:rPr lang="ko-KR" altLang="en-US" b="1" dirty="0" err="1"/>
              <a:t>실행결과를</a:t>
            </a:r>
            <a:r>
              <a:rPr lang="ko-KR" altLang="en-US" b="1" dirty="0"/>
              <a:t> 작성하시오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-- 1. </a:t>
            </a:r>
            <a:r>
              <a:rPr lang="ko-KR" altLang="en-US" b="1" dirty="0" err="1"/>
              <a:t>카티션</a:t>
            </a:r>
            <a:r>
              <a:rPr lang="ko-KR" altLang="en-US" b="1" dirty="0"/>
              <a:t> </a:t>
            </a:r>
            <a:r>
              <a:rPr lang="ko-KR" altLang="en-US" b="1" dirty="0" err="1"/>
              <a:t>프로덕트</a:t>
            </a:r>
            <a:endParaRPr lang="ko-KR" altLang="en-US" b="1" dirty="0"/>
          </a:p>
          <a:p>
            <a:r>
              <a:rPr lang="en-US" altLang="ko-KR" b="1" dirty="0"/>
              <a:t>-- 2. </a:t>
            </a:r>
            <a:r>
              <a:rPr lang="ko-KR" altLang="en-US" b="1" dirty="0" err="1"/>
              <a:t>동등조인</a:t>
            </a:r>
            <a:endParaRPr lang="ko-KR" altLang="en-US" b="1" dirty="0"/>
          </a:p>
          <a:p>
            <a:r>
              <a:rPr lang="en-US" altLang="ko-KR" b="1" dirty="0"/>
              <a:t>-- 3. </a:t>
            </a:r>
            <a:r>
              <a:rPr lang="ko-KR" altLang="en-US" b="1" dirty="0" err="1"/>
              <a:t>자연조인</a:t>
            </a:r>
            <a:endParaRPr lang="ko-KR" altLang="en-US" b="1" dirty="0"/>
          </a:p>
          <a:p>
            <a:r>
              <a:rPr lang="en-US" altLang="ko-KR" b="1" dirty="0"/>
              <a:t>-- 4. </a:t>
            </a:r>
            <a:r>
              <a:rPr lang="ko-KR" altLang="en-US" b="1" dirty="0" err="1"/>
              <a:t>세타조인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2230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답안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6" y="3264089"/>
            <a:ext cx="1838582" cy="981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81" y="3209211"/>
            <a:ext cx="3734321" cy="2534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99" y="2312304"/>
            <a:ext cx="254353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답안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2" y="3264089"/>
            <a:ext cx="2181529" cy="1257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021" y="3216515"/>
            <a:ext cx="3743847" cy="1314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697" y="3264089"/>
            <a:ext cx="231489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답안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5541" y="3348755"/>
            <a:ext cx="2210108" cy="1219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24245" y="3264089"/>
            <a:ext cx="3000794" cy="1314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08332" y="3429000"/>
            <a:ext cx="2257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답안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6541" y="3264089"/>
            <a:ext cx="2286319" cy="1333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9581" y="3264089"/>
            <a:ext cx="3258004" cy="26768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56776" y="3264089"/>
            <a:ext cx="383911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4828619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5394037" y="3564450"/>
            <a:ext cx="6153727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SQL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문법 실습하여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(MySQL)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207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735</ep:Words>
  <ep:PresentationFormat>와이드스크린</ep:PresentationFormat>
  <ep:Paragraphs>156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데이터베이스</vt:lpstr>
      <vt:lpstr>데이터베이스</vt:lpstr>
      <vt:lpstr>[수업중제출]</vt:lpstr>
      <vt:lpstr>(관계대수) 다음을 관계대수로 나타내고 SQL 문법과 실행결과를 작성하라 (stu)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(stu)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[Quiz]</vt:lpstr>
      <vt:lpstr>[Quiz 2] (MySQL)</vt:lpstr>
      <vt:lpstr>[Quiz 2] (MySQL)</vt:lpstr>
      <vt:lpstr>[Quiz 2] (MySQL)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2020-03-10T19:43:11.000</dcterms:created>
  <dc:creator>hskim</dc:creator>
  <cp:lastModifiedBy>myoungjin</cp:lastModifiedBy>
  <dcterms:modified xsi:type="dcterms:W3CDTF">2024-11-28T07:39:14.066</dcterms:modified>
  <cp:revision>567</cp:revision>
  <dc:title>데이터베이스관리_김희숙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