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3"/>
  </p:notesMasterIdLst>
  <p:sldIdLst>
    <p:sldId id="558" r:id="rId4"/>
    <p:sldId id="754" r:id="rId5"/>
    <p:sldId id="765" r:id="rId6"/>
    <p:sldId id="757" r:id="rId7"/>
    <p:sldId id="766" r:id="rId8"/>
    <p:sldId id="767" r:id="rId9"/>
    <p:sldId id="768" r:id="rId10"/>
    <p:sldId id="758" r:id="rId11"/>
    <p:sldId id="769" r:id="rId12"/>
    <p:sldId id="759" r:id="rId13"/>
    <p:sldId id="760" r:id="rId14"/>
    <p:sldId id="761" r:id="rId15"/>
    <p:sldId id="762" r:id="rId16"/>
    <p:sldId id="763" r:id="rId17"/>
    <p:sldId id="7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C50B69-D8C6-4A6D-A6F2-C49F4985BDE1}" name="기본 구역">
          <p14:sldIdLst>
            <p14:sldId id="558"/>
            <p14:sldId id="754"/>
          </p14:sldIdLst>
        </p14:section>
        <p14:section id="{DE2919DC-716C-4E18-A06F-EE90CE4FFBE9}" name="제목 없는 구역">
          <p14:sldIdLst>
            <p14:sldId id="765"/>
            <p14:sldId id="757"/>
            <p14:sldId id="766"/>
            <p14:sldId id="767"/>
            <p14:sldId id="768"/>
            <p14:sldId id="758"/>
            <p14:sldId id="769"/>
            <p14:sldId id="759"/>
            <p14:sldId id="760"/>
            <p14:sldId id="761"/>
            <p14:sldId id="762"/>
            <p14:sldId id="763"/>
            <p14:sldId id="764"/>
          </p14:sldIdLst>
        </p14:section>
        <p14:section id="{3CBAA481-1DD1-4368-86DD-082154FCDBF6}" name="제목 없는 구역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>
        <p:scale>
          <a:sx n="90" d="100"/>
          <a:sy n="90" d="100"/>
        </p:scale>
        <p:origin x="114" y="37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1EF72C3-B427-4F12-BD08-8FAD5838B74F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slideLayout" Target="../slideLayouts/slideLayout14.xml"  /><Relationship Id="rId3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 기본으로 입력된다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INT                 ,  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KEY(                   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 기본으로 입력된다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     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CHECK(                                                             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6338" y="1785399"/>
            <a:ext cx="5725324" cy="3258004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stu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FOREIGN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34579" y="2129531"/>
            <a:ext cx="6044092" cy="3371967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1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수업중제출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18" y="1236025"/>
            <a:ext cx="5353797" cy="47250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9312" y="1236025"/>
            <a:ext cx="5401429" cy="43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034" y="1236025"/>
            <a:ext cx="5515744" cy="4267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90821" y="1236025"/>
            <a:ext cx="560148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1076" y="1575820"/>
            <a:ext cx="482984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조건에 맞는 문법을 작성하시오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실습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2-02]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테이블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2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부서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사원 테이블에 대하여 다음을 실습하시오 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(cascade)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492" y="1399583"/>
            <a:ext cx="3906931" cy="35237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20879" y="1331274"/>
            <a:ext cx="3573655" cy="31384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00173" y="1396224"/>
            <a:ext cx="3849663" cy="3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6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6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543</ep:Words>
  <ep:PresentationFormat>와이드스크린</ep:PresentationFormat>
  <ep:Paragraphs>130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ep:HeadingPairs>
  <ep:TitlesOfParts>
    <vt:vector size="17" baseType="lpstr"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(예시)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2020-03-10T19:43:11.000</dcterms:created>
  <dc:creator>hskim</dc:creator>
  <cp:lastModifiedBy>myoungjin</cp:lastModifiedBy>
  <dcterms:modified xsi:type="dcterms:W3CDTF">2024-11-07T07:02:27.692</dcterms:modified>
  <cp:revision>560</cp:revision>
  <dc:title>데이터베이스관리_김희숙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