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03" r:id="rId3"/>
    <p:sldId id="305" r:id="rId4"/>
    <p:sldId id="307" r:id="rId5"/>
    <p:sldId id="308" r:id="rId6"/>
    <p:sldId id="309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B25"/>
    <a:srgbClr val="B0AC00"/>
    <a:srgbClr val="74ABB5"/>
    <a:srgbClr val="74CEE2"/>
    <a:srgbClr val="366B77"/>
    <a:srgbClr val="F5F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24" autoAdjust="0"/>
    <p:restoredTop sz="97232" autoAdjust="0"/>
  </p:normalViewPr>
  <p:slideViewPr>
    <p:cSldViewPr>
      <p:cViewPr varScale="1">
        <p:scale>
          <a:sx n="114" d="100"/>
          <a:sy n="114" d="100"/>
        </p:scale>
        <p:origin x="-120" y="-10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A53A8-F02B-4C52-8A70-28EDCC38E5C4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0E469-F40C-4EC1-A17E-B13B4B27A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8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93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1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-th.github.io/olympe/BVH_player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36"/>
            <a:ext cx="9144000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093296"/>
            <a:ext cx="1152146" cy="5059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11460" y="5056080"/>
            <a:ext cx="3747080" cy="893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4400" b="1" dirty="0">
                <a:solidFill>
                  <a:srgbClr val="FF0000"/>
                </a:solidFill>
              </a:rPr>
              <a:t>progress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32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640400" y="30129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Structure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1905" y="1268760"/>
            <a:ext cx="10061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Training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673299" y="2060848"/>
            <a:ext cx="67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  <p:pic>
        <p:nvPicPr>
          <p:cNvPr id="2" name="Picture 2" descr="C:\Users\jonggon\Desktop\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636912"/>
            <a:ext cx="3725657" cy="387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jonggon\Desktop\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60" y="1786059"/>
            <a:ext cx="4586064" cy="243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19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직선 화살표 연결선 97"/>
          <p:cNvCxnSpPr/>
          <p:nvPr/>
        </p:nvCxnSpPr>
        <p:spPr>
          <a:xfrm rot="10920000">
            <a:off x="4225081" y="2201076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rot="10920000">
            <a:off x="4956970" y="2212955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rot="10920000">
            <a:off x="6388670" y="2201076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rot="10920000">
            <a:off x="5674646" y="2212955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9626" y="2976036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85125" y="2976036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667778" y="2976036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353277" y="2976036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77034" y="2491725"/>
            <a:ext cx="216403" cy="14877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context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929341" y="30480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3333" y="3423771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T=1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77818" y="3425228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T=2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657581" y="3425228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T=3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333778" y="3425228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T=4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929341" y="3432468"/>
            <a:ext cx="54373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T=N</a:t>
            </a:r>
            <a:endParaRPr lang="ko-KR" altLang="en-US" sz="1400" dirty="0"/>
          </a:p>
        </p:txBody>
      </p:sp>
      <p:cxnSp>
        <p:nvCxnSpPr>
          <p:cNvPr id="8" name="꺾인 연결선 7"/>
          <p:cNvCxnSpPr/>
          <p:nvPr/>
        </p:nvCxnSpPr>
        <p:spPr>
          <a:xfrm rot="16200000" flipH="1">
            <a:off x="2976351" y="2587701"/>
            <a:ext cx="879511" cy="1656183"/>
          </a:xfrm>
          <a:prstGeom prst="bentConnector4">
            <a:avLst>
              <a:gd name="adj1" fmla="val -23629"/>
              <a:gd name="adj2" fmla="val 46413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822752" y="3048044"/>
            <a:ext cx="754282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822752" y="3336076"/>
            <a:ext cx="754282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769101" y="3048044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769101" y="3336076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462333" y="3048044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468429" y="3336076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137253" y="3336076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137253" y="3048044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009461" y="2975667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793437" y="3048044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790973" y="3336076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56831" y="2302999"/>
            <a:ext cx="159691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Encoder</a:t>
            </a:r>
            <a:r>
              <a:rPr lang="en-US" altLang="ko-KR" sz="900" dirty="0" smtClean="0"/>
              <a:t>(seed </a:t>
            </a:r>
            <a:r>
              <a:rPr lang="en-US" altLang="ko-KR" sz="900" dirty="0"/>
              <a:t>time </a:t>
            </a:r>
            <a:r>
              <a:rPr lang="en-US" altLang="ko-KR" sz="900" dirty="0" smtClean="0"/>
              <a:t>step)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5120916" y="2182980"/>
            <a:ext cx="1904689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Decoder</a:t>
            </a:r>
            <a:r>
              <a:rPr lang="en-US" altLang="ko-KR" sz="900" dirty="0" smtClean="0"/>
              <a:t>(prediction time step)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4729541" y="2976036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461813" y="2976036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169701" y="2976036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919968" y="2969940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681869" y="2966390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/>
          <p:nvPr/>
        </p:nvCxnSpPr>
        <p:spPr>
          <a:xfrm rot="21480000" flipV="1">
            <a:off x="4254340" y="3406104"/>
            <a:ext cx="15465" cy="445896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920309" y="3453204"/>
            <a:ext cx="617710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316605" y="30009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8316605" y="3346623"/>
            <a:ext cx="415498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4441509" y="3726909"/>
            <a:ext cx="4320480" cy="7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980125" y="2640380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T=1</a:t>
            </a:r>
            <a:endParaRPr lang="ko-KR" alt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706574" y="2635741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T=2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444573" y="2641837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T=3</a:t>
            </a:r>
            <a:endParaRPr lang="ko-KR" alt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55154" y="2635741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T=4</a:t>
            </a:r>
            <a:endParaRPr lang="ko-KR" alt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97685" y="2635741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T=5</a:t>
            </a:r>
            <a:endParaRPr lang="ko-KR" alt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656274" y="2629645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T=6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8249482" y="2635741"/>
            <a:ext cx="57099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T=M</a:t>
            </a:r>
            <a:endParaRPr lang="ko-KR" altLang="en-US" sz="1400" dirty="0"/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4511053" y="3067789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5231133" y="3067789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5953677" y="3067789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6673757" y="3067789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7441461" y="3067789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4511053" y="3343629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5231133" y="3349725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5951213" y="3355821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6673757" y="3355821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7435365" y="3355821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>
            <a:spLocks noChangeAspect="1"/>
          </p:cNvSpPr>
          <p:nvPr/>
        </p:nvSpPr>
        <p:spPr>
          <a:xfrm>
            <a:off x="3996346" y="1663685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980125" y="1280059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cxnSp>
        <p:nvCxnSpPr>
          <p:cNvPr id="78" name="직선 화살표 연결선 77"/>
          <p:cNvCxnSpPr/>
          <p:nvPr/>
        </p:nvCxnSpPr>
        <p:spPr>
          <a:xfrm rot="10920000">
            <a:off x="8488159" y="2164267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>
            <a:spLocks noChangeAspect="1"/>
          </p:cNvSpPr>
          <p:nvPr/>
        </p:nvSpPr>
        <p:spPr>
          <a:xfrm>
            <a:off x="4722140" y="1656541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705919" y="1272915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72" name="타원 71"/>
          <p:cNvSpPr>
            <a:spLocks noChangeAspect="1"/>
          </p:cNvSpPr>
          <p:nvPr/>
        </p:nvSpPr>
        <p:spPr>
          <a:xfrm>
            <a:off x="5452317" y="1663685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436096" y="1280059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79" name="타원 78"/>
          <p:cNvSpPr>
            <a:spLocks noChangeAspect="1"/>
          </p:cNvSpPr>
          <p:nvPr/>
        </p:nvSpPr>
        <p:spPr>
          <a:xfrm>
            <a:off x="6150965" y="1670829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6134744" y="1280059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81" name="타원 80"/>
          <p:cNvSpPr>
            <a:spLocks noChangeAspect="1"/>
          </p:cNvSpPr>
          <p:nvPr/>
        </p:nvSpPr>
        <p:spPr>
          <a:xfrm>
            <a:off x="6918668" y="1673818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6895303" y="1268760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84" name="타원 83"/>
          <p:cNvSpPr>
            <a:spLocks noChangeAspect="1"/>
          </p:cNvSpPr>
          <p:nvPr/>
        </p:nvSpPr>
        <p:spPr>
          <a:xfrm>
            <a:off x="7653036" y="1673818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7622527" y="1268760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93" name="타원 92"/>
          <p:cNvSpPr>
            <a:spLocks noChangeAspect="1"/>
          </p:cNvSpPr>
          <p:nvPr/>
        </p:nvSpPr>
        <p:spPr>
          <a:xfrm>
            <a:off x="8274917" y="1670829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8258696" y="1272915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cxnSp>
        <p:nvCxnSpPr>
          <p:cNvPr id="96" name="직선 화살표 연결선 95"/>
          <p:cNvCxnSpPr/>
          <p:nvPr/>
        </p:nvCxnSpPr>
        <p:spPr>
          <a:xfrm rot="10920000">
            <a:off x="7889059" y="2160951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rot="10920000">
            <a:off x="7133259" y="2168095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endCxn id="58" idx="2"/>
          </p:cNvCxnSpPr>
          <p:nvPr/>
        </p:nvCxnSpPr>
        <p:spPr>
          <a:xfrm>
            <a:off x="4244197" y="2976038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/>
          <p:nvPr/>
        </p:nvCxnSpPr>
        <p:spPr>
          <a:xfrm>
            <a:off x="5004046" y="2982096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/>
          <p:nvPr/>
        </p:nvCxnSpPr>
        <p:spPr>
          <a:xfrm>
            <a:off x="5724126" y="2982098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/>
          <p:nvPr/>
        </p:nvCxnSpPr>
        <p:spPr>
          <a:xfrm>
            <a:off x="6444208" y="2982096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/>
          <p:nvPr/>
        </p:nvCxnSpPr>
        <p:spPr>
          <a:xfrm>
            <a:off x="7236294" y="2982096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4729541" y="3800382"/>
            <a:ext cx="469475" cy="123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5484202" y="3802165"/>
            <a:ext cx="469475" cy="123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6216474" y="3802165"/>
            <a:ext cx="469475" cy="123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6978082" y="3804600"/>
            <a:ext cx="469475" cy="127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7716450" y="3808261"/>
            <a:ext cx="469475" cy="123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/>
          <p:cNvCxnSpPr>
            <a:stCxn id="126" idx="3"/>
            <a:endCxn id="127" idx="1"/>
          </p:cNvCxnSpPr>
          <p:nvPr/>
        </p:nvCxnSpPr>
        <p:spPr>
          <a:xfrm>
            <a:off x="5199016" y="3862355"/>
            <a:ext cx="285186" cy="178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27" idx="3"/>
            <a:endCxn id="128" idx="1"/>
          </p:cNvCxnSpPr>
          <p:nvPr/>
        </p:nvCxnSpPr>
        <p:spPr>
          <a:xfrm>
            <a:off x="5953677" y="3864138"/>
            <a:ext cx="2627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128" idx="3"/>
            <a:endCxn id="129" idx="1"/>
          </p:cNvCxnSpPr>
          <p:nvPr/>
        </p:nvCxnSpPr>
        <p:spPr>
          <a:xfrm>
            <a:off x="6685949" y="3864138"/>
            <a:ext cx="292133" cy="43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129" idx="3"/>
            <a:endCxn id="130" idx="1"/>
          </p:cNvCxnSpPr>
          <p:nvPr/>
        </p:nvCxnSpPr>
        <p:spPr>
          <a:xfrm>
            <a:off x="7447557" y="3868450"/>
            <a:ext cx="268893" cy="17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910816" y="3986091"/>
            <a:ext cx="1104790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Decoder input</a:t>
            </a:r>
            <a:endParaRPr lang="ko-KR" altLang="en-US" sz="1100" dirty="0"/>
          </a:p>
        </p:txBody>
      </p:sp>
      <p:sp>
        <p:nvSpPr>
          <p:cNvPr id="136" name="덧셈 기호 135"/>
          <p:cNvSpPr/>
          <p:nvPr/>
        </p:nvSpPr>
        <p:spPr>
          <a:xfrm>
            <a:off x="4211960" y="3937628"/>
            <a:ext cx="443603" cy="340612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/>
          <p:cNvCxnSpPr>
            <a:stCxn id="126" idx="1"/>
            <a:endCxn id="136" idx="0"/>
          </p:cNvCxnSpPr>
          <p:nvPr/>
        </p:nvCxnSpPr>
        <p:spPr>
          <a:xfrm flipH="1">
            <a:off x="4596763" y="3862355"/>
            <a:ext cx="132778" cy="2455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4246563" y="3639936"/>
            <a:ext cx="204598" cy="3461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40400" y="30129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Structure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1641924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Structure</a:t>
            </a:r>
          </a:p>
        </p:txBody>
      </p:sp>
      <p:pic>
        <p:nvPicPr>
          <p:cNvPr id="2050" name="Picture 2" descr="C:\Users\jonggo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3" y="4261095"/>
            <a:ext cx="34385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onggon\Desktop\lstm_Re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60008"/>
            <a:ext cx="4468863" cy="48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63688" y="5183614"/>
            <a:ext cx="118013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Modifier LSTM</a:t>
            </a:r>
            <a:endParaRPr lang="ko-KR" altLang="en-US" sz="1050" b="1" dirty="0"/>
          </a:p>
        </p:txBody>
      </p:sp>
      <p:pic>
        <p:nvPicPr>
          <p:cNvPr id="2053" name="Picture 5" descr="C:\Users\jonggon\Desktop\lst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37312"/>
            <a:ext cx="4463487" cy="55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TextBox 139"/>
          <p:cNvSpPr txBox="1"/>
          <p:nvPr/>
        </p:nvSpPr>
        <p:spPr>
          <a:xfrm>
            <a:off x="1779093" y="5983396"/>
            <a:ext cx="1064715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Modifier GRU</a:t>
            </a:r>
            <a:endParaRPr lang="ko-KR" altLang="en-US" sz="1050" b="1" dirty="0"/>
          </a:p>
        </p:txBody>
      </p:sp>
      <p:pic>
        <p:nvPicPr>
          <p:cNvPr id="2054" name="Picture 6" descr="C:\Users\jonggon\Desktop\12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592873"/>
            <a:ext cx="2546033" cy="44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>
            <a:off x="4952279" y="3629052"/>
            <a:ext cx="1264195" cy="18161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24708" y="5085184"/>
            <a:ext cx="131471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Test Seq2Seq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9512" y="4797152"/>
            <a:ext cx="450148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Value : Y=X ,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Ouput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Size : ( joint angle( x , y , z ) 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직선 화살표 연결선 97"/>
          <p:cNvCxnSpPr/>
          <p:nvPr/>
        </p:nvCxnSpPr>
        <p:spPr>
          <a:xfrm rot="10920000">
            <a:off x="4225081" y="2201076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rot="10920000">
            <a:off x="4956970" y="2212955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rot="10920000">
            <a:off x="6388670" y="2201076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rot="10920000">
            <a:off x="5674646" y="2212955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9626" y="2976036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85125" y="2976036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667778" y="2976036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353277" y="2976036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77034" y="2491725"/>
            <a:ext cx="216403" cy="14877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context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929341" y="30480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3333" y="3423771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T=1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77818" y="3425228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T=2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657581" y="3425228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T=3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333778" y="3425228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T=4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929341" y="3432468"/>
            <a:ext cx="54373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T=N</a:t>
            </a:r>
            <a:endParaRPr lang="ko-KR" altLang="en-US" sz="1400" dirty="0"/>
          </a:p>
        </p:txBody>
      </p:sp>
      <p:cxnSp>
        <p:nvCxnSpPr>
          <p:cNvPr id="8" name="꺾인 연결선 7"/>
          <p:cNvCxnSpPr/>
          <p:nvPr/>
        </p:nvCxnSpPr>
        <p:spPr>
          <a:xfrm rot="16200000" flipH="1">
            <a:off x="2976351" y="2587701"/>
            <a:ext cx="879511" cy="1656183"/>
          </a:xfrm>
          <a:prstGeom prst="bentConnector4">
            <a:avLst>
              <a:gd name="adj1" fmla="val -23629"/>
              <a:gd name="adj2" fmla="val 46413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822752" y="3048044"/>
            <a:ext cx="754282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822752" y="3336076"/>
            <a:ext cx="754282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769101" y="3048044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769101" y="3336076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462333" y="3048044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468429" y="3336076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137253" y="3336076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137253" y="3048044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009461" y="2975667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793437" y="3048044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790973" y="3336076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56831" y="2302999"/>
            <a:ext cx="159691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Encoder</a:t>
            </a:r>
            <a:r>
              <a:rPr lang="en-US" altLang="ko-KR" sz="900" dirty="0" smtClean="0"/>
              <a:t>(seed </a:t>
            </a:r>
            <a:r>
              <a:rPr lang="en-US" altLang="ko-KR" sz="900" dirty="0"/>
              <a:t>time </a:t>
            </a:r>
            <a:r>
              <a:rPr lang="en-US" altLang="ko-KR" sz="900" dirty="0" smtClean="0"/>
              <a:t>step)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5120916" y="2182980"/>
            <a:ext cx="1904689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Decoder</a:t>
            </a:r>
            <a:r>
              <a:rPr lang="en-US" altLang="ko-KR" sz="900" dirty="0" smtClean="0"/>
              <a:t>(prediction time step)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4729541" y="2976036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461813" y="2976036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169701" y="2976036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919968" y="2969940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681869" y="2966390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/>
          <p:nvPr/>
        </p:nvCxnSpPr>
        <p:spPr>
          <a:xfrm rot="21480000" flipV="1">
            <a:off x="4254340" y="3406104"/>
            <a:ext cx="15465" cy="445896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920309" y="3453204"/>
            <a:ext cx="617710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316605" y="30009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8316605" y="3346623"/>
            <a:ext cx="415498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4441509" y="3726909"/>
            <a:ext cx="4320480" cy="7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980125" y="2640380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T=1</a:t>
            </a:r>
            <a:endParaRPr lang="ko-KR" alt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706574" y="2635741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T=2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444573" y="2641837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T=3</a:t>
            </a:r>
            <a:endParaRPr lang="ko-KR" alt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55154" y="2635741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T=4</a:t>
            </a:r>
            <a:endParaRPr lang="ko-KR" alt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97685" y="2635741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T=5</a:t>
            </a:r>
            <a:endParaRPr lang="ko-KR" alt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656274" y="2629645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T=6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8249482" y="2635741"/>
            <a:ext cx="57099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T=M</a:t>
            </a:r>
            <a:endParaRPr lang="ko-KR" altLang="en-US" sz="1400" dirty="0"/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4511053" y="3067789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5231133" y="3067789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5953677" y="3067789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6673757" y="3067789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7441461" y="3067789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4511053" y="3343629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5231133" y="3349725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5951213" y="3355821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6673757" y="3355821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7435365" y="3355821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>
            <a:spLocks noChangeAspect="1"/>
          </p:cNvSpPr>
          <p:nvPr/>
        </p:nvSpPr>
        <p:spPr>
          <a:xfrm>
            <a:off x="3996346" y="1663685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980125" y="1280059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cxnSp>
        <p:nvCxnSpPr>
          <p:cNvPr id="78" name="직선 화살표 연결선 77"/>
          <p:cNvCxnSpPr/>
          <p:nvPr/>
        </p:nvCxnSpPr>
        <p:spPr>
          <a:xfrm rot="10920000">
            <a:off x="8488159" y="2164267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>
            <a:spLocks noChangeAspect="1"/>
          </p:cNvSpPr>
          <p:nvPr/>
        </p:nvSpPr>
        <p:spPr>
          <a:xfrm>
            <a:off x="4722140" y="1656541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705919" y="1272915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72" name="타원 71"/>
          <p:cNvSpPr>
            <a:spLocks noChangeAspect="1"/>
          </p:cNvSpPr>
          <p:nvPr/>
        </p:nvSpPr>
        <p:spPr>
          <a:xfrm>
            <a:off x="5452317" y="1663685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436096" y="1280059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79" name="타원 78"/>
          <p:cNvSpPr>
            <a:spLocks noChangeAspect="1"/>
          </p:cNvSpPr>
          <p:nvPr/>
        </p:nvSpPr>
        <p:spPr>
          <a:xfrm>
            <a:off x="6150965" y="1670829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6134744" y="1280059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81" name="타원 80"/>
          <p:cNvSpPr>
            <a:spLocks noChangeAspect="1"/>
          </p:cNvSpPr>
          <p:nvPr/>
        </p:nvSpPr>
        <p:spPr>
          <a:xfrm>
            <a:off x="6918668" y="1673818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6895303" y="1268760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84" name="타원 83"/>
          <p:cNvSpPr>
            <a:spLocks noChangeAspect="1"/>
          </p:cNvSpPr>
          <p:nvPr/>
        </p:nvSpPr>
        <p:spPr>
          <a:xfrm>
            <a:off x="7653036" y="1673818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7622527" y="1268760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93" name="타원 92"/>
          <p:cNvSpPr>
            <a:spLocks noChangeAspect="1"/>
          </p:cNvSpPr>
          <p:nvPr/>
        </p:nvSpPr>
        <p:spPr>
          <a:xfrm>
            <a:off x="8274917" y="1670829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8258696" y="1272915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cxnSp>
        <p:nvCxnSpPr>
          <p:cNvPr id="96" name="직선 화살표 연결선 95"/>
          <p:cNvCxnSpPr/>
          <p:nvPr/>
        </p:nvCxnSpPr>
        <p:spPr>
          <a:xfrm rot="10920000">
            <a:off x="7889059" y="2160951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rot="10920000">
            <a:off x="7133259" y="2168095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endCxn id="58" idx="2"/>
          </p:cNvCxnSpPr>
          <p:nvPr/>
        </p:nvCxnSpPr>
        <p:spPr>
          <a:xfrm>
            <a:off x="4244197" y="2976038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/>
          <p:nvPr/>
        </p:nvCxnSpPr>
        <p:spPr>
          <a:xfrm>
            <a:off x="5004046" y="2982096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/>
          <p:nvPr/>
        </p:nvCxnSpPr>
        <p:spPr>
          <a:xfrm>
            <a:off x="5724126" y="2982098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/>
          <p:nvPr/>
        </p:nvCxnSpPr>
        <p:spPr>
          <a:xfrm>
            <a:off x="6444208" y="2982096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/>
          <p:nvPr/>
        </p:nvCxnSpPr>
        <p:spPr>
          <a:xfrm>
            <a:off x="7236294" y="2982096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4729541" y="3800382"/>
            <a:ext cx="469475" cy="123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5484202" y="3802165"/>
            <a:ext cx="469475" cy="123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6216474" y="3802165"/>
            <a:ext cx="469475" cy="123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6978082" y="3804600"/>
            <a:ext cx="469475" cy="127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7716450" y="3808261"/>
            <a:ext cx="469475" cy="123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/>
          <p:cNvCxnSpPr>
            <a:stCxn id="126" idx="3"/>
            <a:endCxn id="127" idx="1"/>
          </p:cNvCxnSpPr>
          <p:nvPr/>
        </p:nvCxnSpPr>
        <p:spPr>
          <a:xfrm>
            <a:off x="5199016" y="3862355"/>
            <a:ext cx="285186" cy="178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27" idx="3"/>
            <a:endCxn id="128" idx="1"/>
          </p:cNvCxnSpPr>
          <p:nvPr/>
        </p:nvCxnSpPr>
        <p:spPr>
          <a:xfrm>
            <a:off x="5953677" y="3864138"/>
            <a:ext cx="2627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128" idx="3"/>
            <a:endCxn id="129" idx="1"/>
          </p:cNvCxnSpPr>
          <p:nvPr/>
        </p:nvCxnSpPr>
        <p:spPr>
          <a:xfrm>
            <a:off x="6685949" y="3864138"/>
            <a:ext cx="292133" cy="43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129" idx="3"/>
            <a:endCxn id="130" idx="1"/>
          </p:cNvCxnSpPr>
          <p:nvPr/>
        </p:nvCxnSpPr>
        <p:spPr>
          <a:xfrm>
            <a:off x="7447557" y="3868450"/>
            <a:ext cx="268893" cy="17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910816" y="3986091"/>
            <a:ext cx="1104790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Decoder input</a:t>
            </a:r>
            <a:endParaRPr lang="ko-KR" altLang="en-US" sz="1100" dirty="0"/>
          </a:p>
        </p:txBody>
      </p:sp>
      <p:sp>
        <p:nvSpPr>
          <p:cNvPr id="136" name="덧셈 기호 135"/>
          <p:cNvSpPr/>
          <p:nvPr/>
        </p:nvSpPr>
        <p:spPr>
          <a:xfrm>
            <a:off x="4211960" y="3937628"/>
            <a:ext cx="443603" cy="340612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/>
          <p:cNvCxnSpPr>
            <a:stCxn id="126" idx="1"/>
            <a:endCxn id="136" idx="0"/>
          </p:cNvCxnSpPr>
          <p:nvPr/>
        </p:nvCxnSpPr>
        <p:spPr>
          <a:xfrm flipH="1">
            <a:off x="4596763" y="3862355"/>
            <a:ext cx="132778" cy="2455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4246563" y="3639936"/>
            <a:ext cx="204598" cy="3461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40400" y="30129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Structure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1893595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Structure+</a:t>
            </a:r>
            <a:endParaRPr lang="en-US" altLang="ko-KR" sz="2800" dirty="0" smtClean="0"/>
          </a:p>
        </p:txBody>
      </p:sp>
      <p:pic>
        <p:nvPicPr>
          <p:cNvPr id="9" name="Picture 2" descr="C:\Users\jonggon\Desktop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77072"/>
            <a:ext cx="3309048" cy="256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onggon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481271"/>
            <a:ext cx="5033407" cy="182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76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직선 화살표 연결선 97"/>
          <p:cNvCxnSpPr/>
          <p:nvPr/>
        </p:nvCxnSpPr>
        <p:spPr>
          <a:xfrm rot="10920000">
            <a:off x="4225081" y="2201076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rot="10920000">
            <a:off x="4956970" y="2212955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rot="10920000">
            <a:off x="6388670" y="2201076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rot="10920000">
            <a:off x="5674646" y="2212955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9626" y="2976036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85125" y="2976036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667778" y="2976036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353277" y="2976036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77034" y="2491725"/>
            <a:ext cx="216403" cy="14877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context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929341" y="30480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3333" y="3423771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T=1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77818" y="3425228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T=2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657581" y="3425228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T=3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333778" y="3425228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T=4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929341" y="3432468"/>
            <a:ext cx="54373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T=N</a:t>
            </a:r>
            <a:endParaRPr lang="ko-KR" altLang="en-US" sz="1400" dirty="0"/>
          </a:p>
        </p:txBody>
      </p:sp>
      <p:cxnSp>
        <p:nvCxnSpPr>
          <p:cNvPr id="8" name="꺾인 연결선 7"/>
          <p:cNvCxnSpPr/>
          <p:nvPr/>
        </p:nvCxnSpPr>
        <p:spPr>
          <a:xfrm rot="16200000" flipH="1">
            <a:off x="2976351" y="2587701"/>
            <a:ext cx="879511" cy="1656183"/>
          </a:xfrm>
          <a:prstGeom prst="bentConnector4">
            <a:avLst>
              <a:gd name="adj1" fmla="val -23629"/>
              <a:gd name="adj2" fmla="val 46413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822752" y="3048044"/>
            <a:ext cx="754282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822752" y="3336076"/>
            <a:ext cx="754282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769101" y="3048044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769101" y="3336076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462333" y="3048044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468429" y="3336076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137253" y="3336076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137253" y="3048044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009461" y="2975667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793437" y="3048044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790973" y="3336076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56831" y="2302999"/>
            <a:ext cx="159691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Encoder</a:t>
            </a:r>
            <a:r>
              <a:rPr lang="en-US" altLang="ko-KR" sz="900" dirty="0" smtClean="0"/>
              <a:t>(seed </a:t>
            </a:r>
            <a:r>
              <a:rPr lang="en-US" altLang="ko-KR" sz="900" dirty="0"/>
              <a:t>time </a:t>
            </a:r>
            <a:r>
              <a:rPr lang="en-US" altLang="ko-KR" sz="900" dirty="0" smtClean="0"/>
              <a:t>step)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5120916" y="2182980"/>
            <a:ext cx="1904689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Decoder</a:t>
            </a:r>
            <a:r>
              <a:rPr lang="en-US" altLang="ko-KR" sz="900" dirty="0" smtClean="0"/>
              <a:t>(prediction time step)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4729541" y="2976036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461813" y="2976036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169701" y="2976036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919968" y="2969940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681869" y="2966390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/>
          <p:nvPr/>
        </p:nvCxnSpPr>
        <p:spPr>
          <a:xfrm rot="21480000" flipV="1">
            <a:off x="4254340" y="3406104"/>
            <a:ext cx="15465" cy="445896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920309" y="3453204"/>
            <a:ext cx="617710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316605" y="30009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8316605" y="3346623"/>
            <a:ext cx="415498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4441509" y="3726909"/>
            <a:ext cx="4320480" cy="7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980125" y="2640380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T=1</a:t>
            </a:r>
            <a:endParaRPr lang="ko-KR" alt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706574" y="2635741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T=2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444573" y="2641837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T=3</a:t>
            </a:r>
            <a:endParaRPr lang="ko-KR" alt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55154" y="2635741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T=4</a:t>
            </a:r>
            <a:endParaRPr lang="ko-KR" alt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97685" y="2635741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T=5</a:t>
            </a:r>
            <a:endParaRPr lang="ko-KR" alt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656274" y="2629645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T=6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8249482" y="2635741"/>
            <a:ext cx="57099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T=M</a:t>
            </a:r>
            <a:endParaRPr lang="ko-KR" altLang="en-US" sz="1400" dirty="0"/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4511053" y="3067789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5231133" y="3067789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5953677" y="3067789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6673757" y="3067789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7441461" y="3067789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4511053" y="3343629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5231133" y="3349725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5951213" y="3355821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6673757" y="3355821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7435365" y="3355821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>
            <a:spLocks noChangeAspect="1"/>
          </p:cNvSpPr>
          <p:nvPr/>
        </p:nvSpPr>
        <p:spPr>
          <a:xfrm>
            <a:off x="3996346" y="1663685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980125" y="1280059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cxnSp>
        <p:nvCxnSpPr>
          <p:cNvPr id="78" name="직선 화살표 연결선 77"/>
          <p:cNvCxnSpPr/>
          <p:nvPr/>
        </p:nvCxnSpPr>
        <p:spPr>
          <a:xfrm rot="10920000">
            <a:off x="8488159" y="2164267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>
            <a:spLocks noChangeAspect="1"/>
          </p:cNvSpPr>
          <p:nvPr/>
        </p:nvSpPr>
        <p:spPr>
          <a:xfrm>
            <a:off x="4722140" y="1656541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705919" y="1272915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72" name="타원 71"/>
          <p:cNvSpPr>
            <a:spLocks noChangeAspect="1"/>
          </p:cNvSpPr>
          <p:nvPr/>
        </p:nvSpPr>
        <p:spPr>
          <a:xfrm>
            <a:off x="5452317" y="1663685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436096" y="1280059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79" name="타원 78"/>
          <p:cNvSpPr>
            <a:spLocks noChangeAspect="1"/>
          </p:cNvSpPr>
          <p:nvPr/>
        </p:nvSpPr>
        <p:spPr>
          <a:xfrm>
            <a:off x="6150965" y="1670829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6134744" y="1280059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81" name="타원 80"/>
          <p:cNvSpPr>
            <a:spLocks noChangeAspect="1"/>
          </p:cNvSpPr>
          <p:nvPr/>
        </p:nvSpPr>
        <p:spPr>
          <a:xfrm>
            <a:off x="6918668" y="1673818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6895303" y="1268760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84" name="타원 83"/>
          <p:cNvSpPr>
            <a:spLocks noChangeAspect="1"/>
          </p:cNvSpPr>
          <p:nvPr/>
        </p:nvSpPr>
        <p:spPr>
          <a:xfrm>
            <a:off x="7653036" y="1673818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7622527" y="1268760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93" name="타원 92"/>
          <p:cNvSpPr>
            <a:spLocks noChangeAspect="1"/>
          </p:cNvSpPr>
          <p:nvPr/>
        </p:nvSpPr>
        <p:spPr>
          <a:xfrm>
            <a:off x="8274917" y="1670829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8258696" y="1272915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cxnSp>
        <p:nvCxnSpPr>
          <p:cNvPr id="96" name="직선 화살표 연결선 95"/>
          <p:cNvCxnSpPr/>
          <p:nvPr/>
        </p:nvCxnSpPr>
        <p:spPr>
          <a:xfrm rot="10920000">
            <a:off x="7889059" y="2160951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rot="10920000">
            <a:off x="7133259" y="2168095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endCxn id="58" idx="2"/>
          </p:cNvCxnSpPr>
          <p:nvPr/>
        </p:nvCxnSpPr>
        <p:spPr>
          <a:xfrm>
            <a:off x="4244197" y="2976038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/>
          <p:nvPr/>
        </p:nvCxnSpPr>
        <p:spPr>
          <a:xfrm>
            <a:off x="5004046" y="2982096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/>
          <p:nvPr/>
        </p:nvCxnSpPr>
        <p:spPr>
          <a:xfrm>
            <a:off x="5724126" y="2982098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/>
          <p:nvPr/>
        </p:nvCxnSpPr>
        <p:spPr>
          <a:xfrm>
            <a:off x="6444208" y="2982096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/>
          <p:nvPr/>
        </p:nvCxnSpPr>
        <p:spPr>
          <a:xfrm>
            <a:off x="7236294" y="2982096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4729541" y="3800382"/>
            <a:ext cx="469475" cy="123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5484202" y="3802165"/>
            <a:ext cx="469475" cy="123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6216474" y="3802165"/>
            <a:ext cx="469475" cy="123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6978082" y="3804600"/>
            <a:ext cx="469475" cy="127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7716450" y="3808261"/>
            <a:ext cx="469475" cy="123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/>
          <p:cNvCxnSpPr>
            <a:stCxn id="126" idx="3"/>
            <a:endCxn id="127" idx="1"/>
          </p:cNvCxnSpPr>
          <p:nvPr/>
        </p:nvCxnSpPr>
        <p:spPr>
          <a:xfrm>
            <a:off x="5199016" y="3862355"/>
            <a:ext cx="285186" cy="178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27" idx="3"/>
            <a:endCxn id="128" idx="1"/>
          </p:cNvCxnSpPr>
          <p:nvPr/>
        </p:nvCxnSpPr>
        <p:spPr>
          <a:xfrm>
            <a:off x="5953677" y="3864138"/>
            <a:ext cx="2627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128" idx="3"/>
            <a:endCxn id="129" idx="1"/>
          </p:cNvCxnSpPr>
          <p:nvPr/>
        </p:nvCxnSpPr>
        <p:spPr>
          <a:xfrm>
            <a:off x="6685949" y="3864138"/>
            <a:ext cx="292133" cy="43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129" idx="3"/>
            <a:endCxn id="130" idx="1"/>
          </p:cNvCxnSpPr>
          <p:nvPr/>
        </p:nvCxnSpPr>
        <p:spPr>
          <a:xfrm>
            <a:off x="7447557" y="3868450"/>
            <a:ext cx="268893" cy="17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910816" y="3986091"/>
            <a:ext cx="1104790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Decoder input</a:t>
            </a:r>
            <a:endParaRPr lang="ko-KR" altLang="en-US" sz="1100" dirty="0"/>
          </a:p>
        </p:txBody>
      </p:sp>
      <p:sp>
        <p:nvSpPr>
          <p:cNvPr id="136" name="덧셈 기호 135"/>
          <p:cNvSpPr/>
          <p:nvPr/>
        </p:nvSpPr>
        <p:spPr>
          <a:xfrm>
            <a:off x="4211960" y="3937628"/>
            <a:ext cx="443603" cy="340612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/>
          <p:cNvCxnSpPr>
            <a:stCxn id="126" idx="1"/>
            <a:endCxn id="136" idx="0"/>
          </p:cNvCxnSpPr>
          <p:nvPr/>
        </p:nvCxnSpPr>
        <p:spPr>
          <a:xfrm flipH="1">
            <a:off x="4596763" y="3862355"/>
            <a:ext cx="132778" cy="2455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4246563" y="3639936"/>
            <a:ext cx="204598" cy="3461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40400" y="30129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Structure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1893595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Structure+</a:t>
            </a:r>
            <a:endParaRPr lang="en-US" altLang="ko-KR" sz="2800" dirty="0" smtClean="0"/>
          </a:p>
        </p:txBody>
      </p:sp>
      <p:pic>
        <p:nvPicPr>
          <p:cNvPr id="3074" name="Picture 2" descr="C:\Users\jonggon\Desktop\121212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35" y="4180337"/>
            <a:ext cx="3620093" cy="248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꺾인 연결선 9"/>
          <p:cNvCxnSpPr/>
          <p:nvPr/>
        </p:nvCxnSpPr>
        <p:spPr>
          <a:xfrm rot="16200000" flipV="1">
            <a:off x="3444948" y="2822811"/>
            <a:ext cx="1292486" cy="341763"/>
          </a:xfrm>
          <a:prstGeom prst="bentConnector3">
            <a:avLst>
              <a:gd name="adj1" fmla="val -9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923928" y="2347450"/>
            <a:ext cx="3155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덧셈 기호 139"/>
          <p:cNvSpPr/>
          <p:nvPr/>
        </p:nvSpPr>
        <p:spPr>
          <a:xfrm>
            <a:off x="3702126" y="2165265"/>
            <a:ext cx="443603" cy="340612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01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직선 화살표 연결선 97"/>
          <p:cNvCxnSpPr/>
          <p:nvPr/>
        </p:nvCxnSpPr>
        <p:spPr>
          <a:xfrm rot="10920000">
            <a:off x="4225081" y="2201076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rot="10920000">
            <a:off x="4956970" y="2212955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rot="10920000">
            <a:off x="6388670" y="2201076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rot="10920000">
            <a:off x="5674646" y="2212955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9626" y="2976036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85125" y="2976036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667778" y="2976036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353277" y="2976036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77034" y="2491725"/>
            <a:ext cx="216403" cy="14877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context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929341" y="30480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3333" y="3423771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T=1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77818" y="3425228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T=2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657581" y="3425228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T=3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333778" y="3425228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T=4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929341" y="3432468"/>
            <a:ext cx="54373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T=N</a:t>
            </a:r>
            <a:endParaRPr lang="ko-KR" altLang="en-US" sz="1400" dirty="0"/>
          </a:p>
        </p:txBody>
      </p:sp>
      <p:cxnSp>
        <p:nvCxnSpPr>
          <p:cNvPr id="8" name="꺾인 연결선 7"/>
          <p:cNvCxnSpPr/>
          <p:nvPr/>
        </p:nvCxnSpPr>
        <p:spPr>
          <a:xfrm rot="16200000" flipH="1">
            <a:off x="2976351" y="2587701"/>
            <a:ext cx="879511" cy="1656183"/>
          </a:xfrm>
          <a:prstGeom prst="bentConnector4">
            <a:avLst>
              <a:gd name="adj1" fmla="val -23629"/>
              <a:gd name="adj2" fmla="val 46413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822752" y="3048044"/>
            <a:ext cx="754282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822752" y="3336076"/>
            <a:ext cx="754282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769101" y="3048044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769101" y="3336076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462333" y="3048044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468429" y="3336076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137253" y="3336076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137253" y="3048044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009461" y="2975667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793437" y="3048044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790973" y="3336076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56831" y="2302999"/>
            <a:ext cx="159691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Encoder</a:t>
            </a:r>
            <a:r>
              <a:rPr lang="en-US" altLang="ko-KR" sz="900" dirty="0" smtClean="0"/>
              <a:t>(seed </a:t>
            </a:r>
            <a:r>
              <a:rPr lang="en-US" altLang="ko-KR" sz="900" dirty="0"/>
              <a:t>time </a:t>
            </a:r>
            <a:r>
              <a:rPr lang="en-US" altLang="ko-KR" sz="900" dirty="0" smtClean="0"/>
              <a:t>step)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5120916" y="2182980"/>
            <a:ext cx="1904689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Decoder</a:t>
            </a:r>
            <a:r>
              <a:rPr lang="en-US" altLang="ko-KR" sz="900" dirty="0" smtClean="0"/>
              <a:t>(prediction time step)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4729541" y="2976036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461813" y="2976036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169701" y="2976036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919968" y="2969940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681869" y="2966390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/>
          <p:nvPr/>
        </p:nvCxnSpPr>
        <p:spPr>
          <a:xfrm rot="21480000" flipV="1">
            <a:off x="4254340" y="3406104"/>
            <a:ext cx="15465" cy="445896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920309" y="3453204"/>
            <a:ext cx="617710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316605" y="30009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8316605" y="3346623"/>
            <a:ext cx="415498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4441509" y="3726909"/>
            <a:ext cx="4320480" cy="7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980125" y="2640380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T=1</a:t>
            </a:r>
            <a:endParaRPr lang="ko-KR" alt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706574" y="2635741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T=2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444573" y="2641837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T=3</a:t>
            </a:r>
            <a:endParaRPr lang="ko-KR" alt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55154" y="2635741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T=4</a:t>
            </a:r>
            <a:endParaRPr lang="ko-KR" alt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97685" y="2635741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T=5</a:t>
            </a:r>
            <a:endParaRPr lang="ko-KR" alt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656274" y="2629645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T=6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8249482" y="2635741"/>
            <a:ext cx="57099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T=M</a:t>
            </a:r>
            <a:endParaRPr lang="ko-KR" altLang="en-US" sz="1400" dirty="0"/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4511053" y="3067789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5231133" y="3067789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5953677" y="3067789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6673757" y="3067789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7441461" y="3067789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4511053" y="3343629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5231133" y="3349725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5951213" y="3355821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6673757" y="3355821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7435365" y="3355821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>
            <a:spLocks noChangeAspect="1"/>
          </p:cNvSpPr>
          <p:nvPr/>
        </p:nvSpPr>
        <p:spPr>
          <a:xfrm>
            <a:off x="3996346" y="1663685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980125" y="1280059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cxnSp>
        <p:nvCxnSpPr>
          <p:cNvPr id="78" name="직선 화살표 연결선 77"/>
          <p:cNvCxnSpPr/>
          <p:nvPr/>
        </p:nvCxnSpPr>
        <p:spPr>
          <a:xfrm rot="10920000">
            <a:off x="8488159" y="2164267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>
            <a:spLocks noChangeAspect="1"/>
          </p:cNvSpPr>
          <p:nvPr/>
        </p:nvSpPr>
        <p:spPr>
          <a:xfrm>
            <a:off x="4722140" y="1656541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705919" y="1272915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72" name="타원 71"/>
          <p:cNvSpPr>
            <a:spLocks noChangeAspect="1"/>
          </p:cNvSpPr>
          <p:nvPr/>
        </p:nvSpPr>
        <p:spPr>
          <a:xfrm>
            <a:off x="5452317" y="1663685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436096" y="1280059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79" name="타원 78"/>
          <p:cNvSpPr>
            <a:spLocks noChangeAspect="1"/>
          </p:cNvSpPr>
          <p:nvPr/>
        </p:nvSpPr>
        <p:spPr>
          <a:xfrm>
            <a:off x="6150965" y="1670829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6134744" y="1280059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81" name="타원 80"/>
          <p:cNvSpPr>
            <a:spLocks noChangeAspect="1"/>
          </p:cNvSpPr>
          <p:nvPr/>
        </p:nvSpPr>
        <p:spPr>
          <a:xfrm>
            <a:off x="6918668" y="1673818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6895303" y="1268760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84" name="타원 83"/>
          <p:cNvSpPr>
            <a:spLocks noChangeAspect="1"/>
          </p:cNvSpPr>
          <p:nvPr/>
        </p:nvSpPr>
        <p:spPr>
          <a:xfrm>
            <a:off x="7653036" y="1673818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7622527" y="1268760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93" name="타원 92"/>
          <p:cNvSpPr>
            <a:spLocks noChangeAspect="1"/>
          </p:cNvSpPr>
          <p:nvPr/>
        </p:nvSpPr>
        <p:spPr>
          <a:xfrm>
            <a:off x="8274917" y="1670829"/>
            <a:ext cx="460277" cy="396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8258696" y="1272915"/>
            <a:ext cx="52129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cxnSp>
        <p:nvCxnSpPr>
          <p:cNvPr id="96" name="직선 화살표 연결선 95"/>
          <p:cNvCxnSpPr/>
          <p:nvPr/>
        </p:nvCxnSpPr>
        <p:spPr>
          <a:xfrm rot="10920000">
            <a:off x="7889059" y="2160951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rot="10920000">
            <a:off x="7133259" y="2168095"/>
            <a:ext cx="9657" cy="26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endCxn id="58" idx="2"/>
          </p:cNvCxnSpPr>
          <p:nvPr/>
        </p:nvCxnSpPr>
        <p:spPr>
          <a:xfrm>
            <a:off x="4244197" y="2976038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/>
          <p:nvPr/>
        </p:nvCxnSpPr>
        <p:spPr>
          <a:xfrm>
            <a:off x="5004046" y="2982096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/>
          <p:nvPr/>
        </p:nvCxnSpPr>
        <p:spPr>
          <a:xfrm>
            <a:off x="5724126" y="2982098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/>
          <p:nvPr/>
        </p:nvCxnSpPr>
        <p:spPr>
          <a:xfrm>
            <a:off x="6444208" y="2982096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/>
          <p:nvPr/>
        </p:nvCxnSpPr>
        <p:spPr>
          <a:xfrm>
            <a:off x="7236294" y="2982096"/>
            <a:ext cx="720082" cy="432046"/>
          </a:xfrm>
          <a:prstGeom prst="bentConnector4">
            <a:avLst>
              <a:gd name="adj1" fmla="val 50011"/>
              <a:gd name="adj2" fmla="val 15291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4729541" y="3800382"/>
            <a:ext cx="469475" cy="123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5484202" y="3802165"/>
            <a:ext cx="469475" cy="123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6216474" y="3802165"/>
            <a:ext cx="469475" cy="123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6978082" y="3804600"/>
            <a:ext cx="469475" cy="127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7716450" y="3808261"/>
            <a:ext cx="469475" cy="123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/>
          <p:cNvCxnSpPr>
            <a:stCxn id="126" idx="3"/>
            <a:endCxn id="127" idx="1"/>
          </p:cNvCxnSpPr>
          <p:nvPr/>
        </p:nvCxnSpPr>
        <p:spPr>
          <a:xfrm>
            <a:off x="5199016" y="3862355"/>
            <a:ext cx="285186" cy="178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27" idx="3"/>
            <a:endCxn id="128" idx="1"/>
          </p:cNvCxnSpPr>
          <p:nvPr/>
        </p:nvCxnSpPr>
        <p:spPr>
          <a:xfrm>
            <a:off x="5953677" y="3864138"/>
            <a:ext cx="2627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128" idx="3"/>
            <a:endCxn id="129" idx="1"/>
          </p:cNvCxnSpPr>
          <p:nvPr/>
        </p:nvCxnSpPr>
        <p:spPr>
          <a:xfrm>
            <a:off x="6685949" y="3864138"/>
            <a:ext cx="292133" cy="43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129" idx="3"/>
            <a:endCxn id="130" idx="1"/>
          </p:cNvCxnSpPr>
          <p:nvPr/>
        </p:nvCxnSpPr>
        <p:spPr>
          <a:xfrm>
            <a:off x="7447557" y="3868450"/>
            <a:ext cx="268893" cy="17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910816" y="3986091"/>
            <a:ext cx="1104790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Decoder input</a:t>
            </a:r>
            <a:endParaRPr lang="ko-KR" altLang="en-US" sz="1100" dirty="0"/>
          </a:p>
        </p:txBody>
      </p:sp>
      <p:sp>
        <p:nvSpPr>
          <p:cNvPr id="136" name="덧셈 기호 135"/>
          <p:cNvSpPr/>
          <p:nvPr/>
        </p:nvSpPr>
        <p:spPr>
          <a:xfrm>
            <a:off x="4211960" y="3937628"/>
            <a:ext cx="443603" cy="340612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/>
          <p:cNvCxnSpPr>
            <a:stCxn id="126" idx="1"/>
            <a:endCxn id="136" idx="0"/>
          </p:cNvCxnSpPr>
          <p:nvPr/>
        </p:nvCxnSpPr>
        <p:spPr>
          <a:xfrm flipH="1">
            <a:off x="4596763" y="3862355"/>
            <a:ext cx="132778" cy="2455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4246563" y="3639936"/>
            <a:ext cx="204598" cy="3461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40400" y="30129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Structure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1641924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Structure</a:t>
            </a:r>
          </a:p>
        </p:txBody>
      </p:sp>
      <p:cxnSp>
        <p:nvCxnSpPr>
          <p:cNvPr id="10" name="꺾인 연결선 9"/>
          <p:cNvCxnSpPr/>
          <p:nvPr/>
        </p:nvCxnSpPr>
        <p:spPr>
          <a:xfrm rot="16200000" flipV="1">
            <a:off x="3444948" y="2822811"/>
            <a:ext cx="1292486" cy="341763"/>
          </a:xfrm>
          <a:prstGeom prst="bentConnector3">
            <a:avLst>
              <a:gd name="adj1" fmla="val -9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923928" y="2347450"/>
            <a:ext cx="3155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덧셈 기호 139"/>
          <p:cNvSpPr/>
          <p:nvPr/>
        </p:nvSpPr>
        <p:spPr>
          <a:xfrm>
            <a:off x="3702126" y="2165265"/>
            <a:ext cx="443603" cy="340612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90207" y="583813"/>
            <a:ext cx="517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lo-th.github.io/olympe/BVH_player.html</a:t>
            </a:r>
            <a:endParaRPr lang="ko-KR" altLang="en-US" dirty="0"/>
          </a:p>
        </p:txBody>
      </p:sp>
      <p:pic>
        <p:nvPicPr>
          <p:cNvPr id="141" name="Picture 2" descr="C:\Users\jonggon\Desktop\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77072"/>
            <a:ext cx="3309048" cy="256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 descr="C:\Users\jonggon\Desktop\121212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365104"/>
            <a:ext cx="3290994" cy="226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31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95536" y="1052736"/>
            <a:ext cx="187220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47601" y="821903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74CEE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2400" dirty="0" smtClean="0">
                <a:solidFill>
                  <a:srgbClr val="74CEE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400" dirty="0">
              <a:solidFill>
                <a:srgbClr val="74CEE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093296"/>
            <a:ext cx="1152146" cy="50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6677</TotalTime>
  <Words>202</Words>
  <Application>Microsoft Office PowerPoint</Application>
  <PresentationFormat>화면 슬라이드 쇼(4:3)</PresentationFormat>
  <Paragraphs>131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Robotmedia9</dc:creator>
  <cp:lastModifiedBy>jonggon kim</cp:lastModifiedBy>
  <cp:revision>1133</cp:revision>
  <dcterms:created xsi:type="dcterms:W3CDTF">2015-09-01T01:49:01Z</dcterms:created>
  <dcterms:modified xsi:type="dcterms:W3CDTF">2017-08-17T11:01:00Z</dcterms:modified>
</cp:coreProperties>
</file>