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3" r:id="rId4"/>
    <p:sldId id="282" r:id="rId5"/>
    <p:sldId id="284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386" autoAdjust="0"/>
  </p:normalViewPr>
  <p:slideViewPr>
    <p:cSldViewPr>
      <p:cViewPr>
        <p:scale>
          <a:sx n="100" d="100"/>
          <a:sy n="100" d="100"/>
        </p:scale>
        <p:origin x="-1656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68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tx2"/>
                </a:solidFill>
              </a:rPr>
              <a:t>Progress(</a:t>
            </a:r>
            <a:r>
              <a:rPr lang="ko-KR" altLang="en-US" b="1" dirty="0" smtClean="0">
                <a:solidFill>
                  <a:schemeClr val="tx2"/>
                </a:solidFill>
              </a:rPr>
              <a:t>데이터전처리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2914"/>
            <a:ext cx="4473181" cy="21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037" y="1115452"/>
            <a:ext cx="777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데이터를 제공하는 회사 및 학교 마다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마커</a:t>
            </a:r>
            <a:r>
              <a:rPr lang="ko-KR" altLang="en-US" sz="1600" dirty="0" smtClean="0"/>
              <a:t> 수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actor</a:t>
            </a:r>
            <a:r>
              <a:rPr lang="ko-KR" altLang="en-US" sz="1600" dirty="0" smtClean="0"/>
              <a:t>의 신체정보가 다른 관계로</a:t>
            </a:r>
            <a:endParaRPr lang="en-US" altLang="ko-KR" sz="1600" dirty="0" smtClean="0"/>
          </a:p>
          <a:p>
            <a:r>
              <a:rPr lang="en-US" altLang="ko-KR" sz="1600" dirty="0" err="1" smtClean="0"/>
              <a:t>Motionbuilder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‘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나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’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만의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actor</a:t>
            </a:r>
            <a:r>
              <a:rPr lang="ko-KR" altLang="en-US" sz="1600" dirty="0" smtClean="0"/>
              <a:t>를 생성하고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C3D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sz="1600" b="1" dirty="0" err="1" smtClean="0">
                <a:solidFill>
                  <a:srgbClr val="FF0000"/>
                </a:solidFill>
                <a:sym typeface="Wingdings" pitchFamily="2" charset="2"/>
              </a:rPr>
              <a:t>bvh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변환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jonggon\Desktop\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6" y="1707847"/>
            <a:ext cx="4652295" cy="21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nggon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6299"/>
            <a:ext cx="3277574" cy="7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125204" y="2564904"/>
            <a:ext cx="86409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9134" y="2580144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약 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개의 데이터로 학습진행</a:t>
            </a:r>
            <a:endParaRPr lang="ko-KR" altLang="en-US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5076056" y="5229200"/>
            <a:ext cx="86409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3" name="Picture 5" descr="C:\Users\jonggon\Desktop\121212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59" y="4221088"/>
            <a:ext cx="2709813" cy="23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onggon\Desktop\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50" y="3980096"/>
            <a:ext cx="712470" cy="2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4180" y="6483816"/>
            <a:ext cx="132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만의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actor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340" y="6547028"/>
            <a:ext cx="1462260" cy="3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생성한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bvh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파일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68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Progress(</a:t>
            </a:r>
            <a:r>
              <a:rPr lang="ko-KR" altLang="en-US" b="1" dirty="0" smtClean="0">
                <a:solidFill>
                  <a:schemeClr val="tx2"/>
                </a:solidFill>
              </a:rPr>
              <a:t>데이터전처리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 descr="C:\Users\jonggon\Desktop\13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57908"/>
            <a:ext cx="33051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nggon\Desktop\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7" y="1729358"/>
            <a:ext cx="25717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4562" y="11462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변환된 </a:t>
            </a:r>
            <a:r>
              <a:rPr lang="en-US" altLang="ko-KR" sz="1600" b="1" dirty="0" err="1" smtClean="0">
                <a:solidFill>
                  <a:srgbClr val="FF0000"/>
                </a:solidFill>
                <a:sym typeface="Wingdings" pitchFamily="2" charset="2"/>
              </a:rPr>
              <a:t>bvh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데이터 정보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6515" y="5445224"/>
            <a:ext cx="159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Bvh</a:t>
            </a:r>
            <a:r>
              <a:rPr lang="en-US" altLang="ko-KR" dirty="0" smtClean="0"/>
              <a:t> hierarchy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하나로 통일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5733256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Joint(</a:t>
            </a:r>
            <a:r>
              <a:rPr lang="ko-KR" altLang="en-US" sz="1400" dirty="0" smtClean="0"/>
              <a:t>관절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개수 </a:t>
            </a:r>
            <a:r>
              <a:rPr lang="en-US" altLang="ko-KR" sz="1400" dirty="0" smtClean="0"/>
              <a:t>67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Motion_Channels</a:t>
            </a:r>
            <a:r>
              <a:rPr lang="en-US" altLang="ko-KR" sz="1400" dirty="0" smtClean="0"/>
              <a:t>(xyz) : 165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</p:txBody>
      </p:sp>
      <p:pic>
        <p:nvPicPr>
          <p:cNvPr id="4101" name="Picture 5" descr="C:\Users\jonggon\Desktop\1313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729359"/>
            <a:ext cx="25622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68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Progress(</a:t>
            </a:r>
            <a:r>
              <a:rPr lang="ko-KR" altLang="en-US" b="1" dirty="0" smtClean="0">
                <a:solidFill>
                  <a:schemeClr val="tx2"/>
                </a:solidFill>
              </a:rPr>
              <a:t>데이터전처리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37" y="1115452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00"/>
                </a:solidFill>
                <a:sym typeface="Wingdings" pitchFamily="2" charset="2"/>
              </a:rPr>
              <a:t>bvh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변환된 데이터의 전처리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jonggon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" y="1988840"/>
            <a:ext cx="3016281" cy="38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818776" y="2205874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23340" y="3753680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823340" y="5230210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5514" y="215672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Bvh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읽어옴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5019" y="3155484"/>
            <a:ext cx="4052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200" dirty="0" smtClean="0"/>
              <a:t>각각의 모션데이터들은 같은 수의 관절정보를 가지지만</a:t>
            </a:r>
            <a:endParaRPr lang="en-US" altLang="ko-KR" sz="1200" dirty="0" smtClean="0"/>
          </a:p>
          <a:p>
            <a:pPr algn="just"/>
            <a:r>
              <a:rPr lang="ko-KR" altLang="en-US" sz="1200" b="1" dirty="0" smtClean="0">
                <a:solidFill>
                  <a:srgbClr val="FF0000"/>
                </a:solidFill>
              </a:rPr>
              <a:t>프레임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시간 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정보가 다름</a:t>
            </a:r>
            <a:r>
              <a:rPr lang="en-US" altLang="ko-KR" sz="1200" dirty="0" smtClean="0"/>
              <a:t>.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시간 축 맞춰주기</a:t>
            </a:r>
            <a:endParaRPr lang="en-US" altLang="ko-KR" sz="1200" dirty="0" smtClean="0"/>
          </a:p>
          <a:p>
            <a:pPr algn="just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TimeStep</a:t>
            </a:r>
            <a:r>
              <a:rPr lang="en-US" altLang="ko-KR" sz="1200" dirty="0" smtClean="0"/>
              <a:t> = 150)</a:t>
            </a:r>
          </a:p>
          <a:p>
            <a:pPr algn="just"/>
            <a:endParaRPr lang="en-US" altLang="ko-KR" sz="1200" dirty="0" smtClean="0"/>
          </a:p>
          <a:p>
            <a:pPr algn="just"/>
            <a:r>
              <a:rPr lang="en-US" altLang="ko-KR" sz="1200" dirty="0" smtClean="0"/>
              <a:t>Ex) </a:t>
            </a:r>
            <a:r>
              <a:rPr lang="ko-KR" altLang="en-US" sz="1200" dirty="0" smtClean="0">
                <a:sym typeface="Wingdings" pitchFamily="2" charset="2"/>
              </a:rPr>
              <a:t>원본데이터에 </a:t>
            </a:r>
            <a:r>
              <a:rPr lang="en-US" altLang="ko-KR" sz="1200" dirty="0" err="1" smtClean="0">
                <a:sym typeface="Wingdings" pitchFamily="2" charset="2"/>
              </a:rPr>
              <a:t>TimeStep</a:t>
            </a:r>
            <a:r>
              <a:rPr lang="ko-KR" altLang="en-US" sz="1200" dirty="0" smtClean="0">
                <a:sym typeface="Wingdings" pitchFamily="2" charset="2"/>
              </a:rPr>
              <a:t>이 </a:t>
            </a:r>
            <a:r>
              <a:rPr lang="en-US" altLang="ko-KR" sz="1200" dirty="0" smtClean="0">
                <a:sym typeface="Wingdings" pitchFamily="2" charset="2"/>
              </a:rPr>
              <a:t>150</a:t>
            </a:r>
            <a:r>
              <a:rPr lang="ko-KR" altLang="en-US" sz="1200" dirty="0" smtClean="0">
                <a:sym typeface="Wingdings" pitchFamily="2" charset="2"/>
              </a:rPr>
              <a:t>일 될 때까지 </a:t>
            </a:r>
            <a:endParaRPr lang="en-US" altLang="ko-KR" sz="1200" dirty="0" smtClean="0">
              <a:sym typeface="Wingdings" pitchFamily="2" charset="2"/>
            </a:endParaRPr>
          </a:p>
          <a:p>
            <a:pPr algn="just"/>
            <a:r>
              <a:rPr lang="ko-KR" altLang="en-US" sz="1200" dirty="0" smtClean="0">
                <a:sym typeface="Wingdings" pitchFamily="2" charset="2"/>
              </a:rPr>
              <a:t>마지막 프레임을 붙임</a:t>
            </a:r>
            <a:r>
              <a:rPr lang="en-US" altLang="ko-KR" sz="1200" dirty="0" smtClean="0">
                <a:sym typeface="Wingdings" pitchFamily="2" charset="2"/>
              </a:rPr>
              <a:t>(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83,156) </a:t>
            </a:r>
            <a:r>
              <a:rPr lang="en-US" altLang="ko-KR" sz="1200" dirty="0">
                <a:sym typeface="Wingdings" pitchFamily="2" charset="2"/>
              </a:rPr>
              <a:t> (</a:t>
            </a:r>
            <a:r>
              <a:rPr lang="en-US" altLang="ko-KR" sz="1200" dirty="0" smtClean="0">
                <a:sym typeface="Wingdings" pitchFamily="2" charset="2"/>
              </a:rPr>
              <a:t>150,156) )</a:t>
            </a:r>
          </a:p>
          <a:p>
            <a:pPr algn="just"/>
            <a:r>
              <a:rPr lang="en-US" altLang="ko-KR" sz="1200" dirty="0" smtClean="0">
                <a:sym typeface="Wingdings" pitchFamily="2" charset="2"/>
              </a:rPr>
              <a:t>------------------------------------------------------------- </a:t>
            </a:r>
          </a:p>
          <a:p>
            <a:pPr algn="just"/>
            <a:r>
              <a:rPr lang="en-US" altLang="ko-KR" sz="1200" dirty="0" smtClean="0">
                <a:sym typeface="Wingdings" pitchFamily="2" charset="2"/>
              </a:rPr>
              <a:t>Dynamics RNN</a:t>
            </a:r>
            <a:r>
              <a:rPr lang="ko-KR" altLang="en-US" sz="1200" dirty="0" smtClean="0">
                <a:sym typeface="Wingdings" pitchFamily="2" charset="2"/>
              </a:rPr>
              <a:t>을 쓰면 위의 문제는 고려대상</a:t>
            </a:r>
            <a:r>
              <a:rPr lang="en-US" altLang="ko-KR" sz="1200" dirty="0">
                <a:sym typeface="Wingdings" pitchFamily="2" charset="2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5086194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결과확인</a:t>
            </a:r>
            <a:r>
              <a:rPr lang="ko-KR" altLang="en-US" dirty="0"/>
              <a:t>을</a:t>
            </a:r>
            <a:r>
              <a:rPr lang="ko-KR" altLang="en-US" dirty="0" smtClean="0"/>
              <a:t> 위해 각 모션에 대해</a:t>
            </a:r>
            <a:endParaRPr lang="en-US" altLang="ko-KR" dirty="0" smtClean="0"/>
          </a:p>
          <a:p>
            <a:r>
              <a:rPr lang="ko-KR" altLang="en-US" dirty="0" smtClean="0"/>
              <a:t>라벨 값을 붙여줌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One_Hot_Encoding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8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76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Progress(</a:t>
            </a:r>
            <a:r>
              <a:rPr lang="ko-KR" altLang="en-US" b="1" dirty="0" smtClean="0">
                <a:solidFill>
                  <a:schemeClr val="tx2"/>
                </a:solidFill>
              </a:rPr>
              <a:t>분류 네트워크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37" y="1115452"/>
            <a:ext cx="4891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‘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무술 모션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’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을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‘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분류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’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할 수 있는지에 대한 여부 확인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729" y="1537047"/>
            <a:ext cx="9028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7185" y="4714924"/>
            <a:ext cx="5437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결과</a:t>
            </a:r>
            <a:endParaRPr lang="ko-KR" altLang="en-US" sz="1400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6" y="1916832"/>
            <a:ext cx="2637086" cy="26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62" y="1922891"/>
            <a:ext cx="2035624" cy="26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nggon\Desktop\1212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5175822"/>
            <a:ext cx="4780900" cy="12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nggon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012" y="4464141"/>
            <a:ext cx="2830055" cy="22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nggon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46" y="1949184"/>
            <a:ext cx="3465765" cy="23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185" y="6237312"/>
            <a:ext cx="2237145" cy="216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186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451</cp:revision>
  <dcterms:created xsi:type="dcterms:W3CDTF">2015-09-01T01:49:01Z</dcterms:created>
  <dcterms:modified xsi:type="dcterms:W3CDTF">2017-07-06T09:55:15Z</dcterms:modified>
</cp:coreProperties>
</file>